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Gayathri Thin" panose="020B0604020202020204" charset="0"/>
      <p:regular r:id="rId14"/>
      <p:bold r:id="rId15"/>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1" qsCatId="simple" csTypeId="urn:microsoft.com/office/officeart/2005/8/colors/colorful1#1" csCatId="colorful" phldr="1"/>
      <dgm:spPr/>
      <dgm:t>
        <a:bodyPr/>
        <a:lstStyle/>
        <a:p>
          <a:endParaRPr lang="es-ES"/>
        </a:p>
      </dgm:t>
    </dgm:pt>
    <dgm:pt modelId="{7862A119-C6B3-4692-87FD-D32CB6141F9E}">
      <dgm:prSet phldrT="[Texto]" phldr="0" custT="1"/>
      <dgm:spPr>
        <a:solidFill>
          <a:srgbClr val="00B050"/>
        </a:solidFill>
      </dgm:spPr>
      <dgm:t>
        <a:bodyPr/>
        <a:lstStyle/>
        <a:p>
          <a:r>
            <a:rPr lang="ml-IN" sz="2000" b="1"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പുറപ്പെടുക</a:t>
          </a:r>
          <a:endParaRPr lang="en-GB" sz="2000" b="1"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51D7B3A9-D3B4-46E0-A9BD-AA0E168EECB8}" type="parTrans" cxnId="{4D4ECB39-D6F7-4992-AAC2-6839A9225077}">
      <dgm:prSet/>
      <dgm:spPr/>
      <dgm:t>
        <a:bodyPr/>
        <a:lstStyle/>
        <a:p>
          <a:endParaRPr lang="es-ES" sz="2000" b="1">
            <a:solidFill>
              <a:schemeClr val="tx1"/>
            </a:solidFill>
          </a:endParaRPr>
        </a:p>
      </dgm:t>
    </dgm:pt>
    <dgm:pt modelId="{042314DA-A6BA-4B26-BD50-7F6BCC4A2188}" type="sibTrans" cxnId="{4D4ECB39-D6F7-4992-AAC2-6839A922507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vert="horz" wrap="square"/>
        <a:lstStyle/>
        <a:p>
          <a:pPr>
            <a:lnSpc>
              <a:spcPct val="100000"/>
            </a:lnSpc>
            <a:spcBef>
              <a:spcPct val="0"/>
            </a:spcBef>
            <a:spcAft>
              <a:spcPct val="35000"/>
            </a:spcAft>
          </a:pPr>
          <a:r>
            <a:rPr lang="ml-IN" sz="2000" b="1" dirty="0">
              <a:solidFill>
                <a:schemeClr val="tx1"/>
              </a:solidFill>
              <a:latin typeface="Gayathri Thin" panose="00000403000000000000" charset="0"/>
              <a:cs typeface="Gayathri Thin" panose="00000403000000000000" charset="0"/>
            </a:rPr>
            <a:t>ക്രിസ്തുവിനോടൊപ്പം ആയിരിക്കാൻ</a:t>
          </a:r>
          <a:endParaRPr sz="6600" dirty="0">
            <a:latin typeface="Gayathri Thin" panose="00000403000000000000" charset="0"/>
            <a:cs typeface="Gayathri Thin" panose="00000403000000000000" charset="0"/>
          </a:endParaRPr>
        </a:p>
      </dgm:t>
    </dgm:pt>
    <dgm:pt modelId="{5E2FBC21-14F9-4AF7-A3DC-65AF3BAFE9C4}" type="parTrans" cxnId="{476820A3-59B6-42BE-8959-AF7F9151AE93}">
      <dgm:prSet/>
      <dgm:spPr/>
      <dgm:t>
        <a:bodyPr/>
        <a:lstStyle/>
        <a:p>
          <a:endParaRPr lang="es-ES" sz="2000" b="1">
            <a:solidFill>
              <a:schemeClr val="tx1"/>
            </a:solidFill>
          </a:endParaRPr>
        </a:p>
      </dgm:t>
    </dgm:pt>
    <dgm:pt modelId="{C93B6163-EDF2-4FCA-AC0A-4BBDDF77FD4B}" type="sibTrans" cxnId="{476820A3-59B6-42BE-8959-AF7F9151AE93}">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221998" custLinFactNeighborX="-531">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221998" custLinFactNeighborX="-531">
        <dgm:presLayoutVars>
          <dgm:bulletEnabled val="1"/>
        </dgm:presLayoutVars>
      </dgm:prSet>
      <dgm:spPr/>
    </dgm:pt>
  </dgm:ptLst>
  <dgm:cxnLst>
    <dgm:cxn modelId="{B9FE0A1B-FAA3-47E4-874A-A10B2FADD483}" type="presOf" srcId="{042314DA-A6BA-4B26-BD50-7F6BCC4A2188}" destId="{10A9572C-7F60-4466-8174-9ED95DEE32E9}" srcOrd="0" destOrd="0" presId="urn:microsoft.com/office/officeart/2005/8/layout/process2"/>
    <dgm:cxn modelId="{4D4ECB39-D6F7-4992-AAC2-6839A9225077}" srcId="{1A6B77F7-8B51-4F74-9E95-CB19FCAF5C28}" destId="{7862A119-C6B3-4692-87FD-D32CB6141F9E}" srcOrd="0" destOrd="0" parTransId="{51D7B3A9-D3B4-46E0-A9BD-AA0E168EECB8}" sibTransId="{042314DA-A6BA-4B26-BD50-7F6BCC4A2188}"/>
    <dgm:cxn modelId="{158BE380-1951-4479-8FA5-C8B3F1E35993}" type="presOf" srcId="{16CF567E-AD34-4988-8D19-859FB26B818E}" destId="{128B0986-78E7-436E-BDAD-33EA69DEFAB2}" srcOrd="0" destOrd="0" presId="urn:microsoft.com/office/officeart/2005/8/layout/process2"/>
    <dgm:cxn modelId="{90611F8F-A94C-4F14-88CE-701D80A2404A}" type="presOf" srcId="{7862A119-C6B3-4692-87FD-D32CB6141F9E}" destId="{83E88046-A194-415E-8A92-A3662C26B427}" srcOrd="0" destOrd="0" presId="urn:microsoft.com/office/officeart/2005/8/layout/process2"/>
    <dgm:cxn modelId="{476820A3-59B6-42BE-8959-AF7F9151AE93}" srcId="{1A6B77F7-8B51-4F74-9E95-CB19FCAF5C28}" destId="{16CF567E-AD34-4988-8D19-859FB26B818E}" srcOrd="1" destOrd="0" parTransId="{5E2FBC21-14F9-4AF7-A3DC-65AF3BAFE9C4}" sibTransId="{C93B6163-EDF2-4FCA-AC0A-4BBDDF77FD4B}"/>
    <dgm:cxn modelId="{61A202BB-17BA-4B09-9919-DC95D70E878C}" type="presOf" srcId="{1A6B77F7-8B51-4F74-9E95-CB19FCAF5C28}" destId="{575DA3DA-800E-41E9-BBA6-6E260C4823EA}" srcOrd="0" destOrd="0" presId="urn:microsoft.com/office/officeart/2005/8/layout/process2"/>
    <dgm:cxn modelId="{01E459D4-9D1F-46BA-8208-AEBD1E8320E6}" type="presOf" srcId="{042314DA-A6BA-4B26-BD50-7F6BCC4A2188}" destId="{3511744A-1D3C-4C7B-A13A-DD0B05389C7B}" srcOrd="1" destOrd="0" presId="urn:microsoft.com/office/officeart/2005/8/layout/process2"/>
    <dgm:cxn modelId="{8C001D1E-5D6F-4F27-A059-D5C9D283284D}" type="presParOf" srcId="{575DA3DA-800E-41E9-BBA6-6E260C4823EA}" destId="{83E88046-A194-415E-8A92-A3662C26B427}" srcOrd="0" destOrd="0" presId="urn:microsoft.com/office/officeart/2005/8/layout/process2"/>
    <dgm:cxn modelId="{DA70977E-C1C9-4E71-B40C-FEBB2F561AB9}" type="presParOf" srcId="{575DA3DA-800E-41E9-BBA6-6E260C4823EA}" destId="{10A9572C-7F60-4466-8174-9ED95DEE32E9}" srcOrd="1" destOrd="0" presId="urn:microsoft.com/office/officeart/2005/8/layout/process2"/>
    <dgm:cxn modelId="{D4EA365F-7087-4E93-BFA2-1A53EEE5E903}" type="presParOf" srcId="{10A9572C-7F60-4466-8174-9ED95DEE32E9}" destId="{3511744A-1D3C-4C7B-A13A-DD0B05389C7B}" srcOrd="0" destOrd="0" presId="urn:microsoft.com/office/officeart/2005/8/layout/process2"/>
    <dgm:cxn modelId="{29BC3B30-AF29-470D-BE74-4A6A4A755D12}"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2" qsCatId="simple" csTypeId="urn:microsoft.com/office/officeart/2005/8/colors/colorful1#2" csCatId="colorful" phldr="1"/>
      <dgm:spPr/>
      <dgm:t>
        <a:bodyPr/>
        <a:lstStyle/>
        <a:p>
          <a:endParaRPr lang="es-ES"/>
        </a:p>
      </dgm:t>
    </dgm:pt>
    <dgm:pt modelId="{7862A119-C6B3-4692-87FD-D32CB6141F9E}">
      <dgm:prSet phldrT="[Texto]" phldr="0" custT="1"/>
      <dgm:spPr>
        <a:solidFill>
          <a:srgbClr val="009AD0"/>
        </a:solidFill>
      </dgm:spPr>
      <dgm:t>
        <a:bodyPr/>
        <a:lstStyle/>
        <a:p>
          <a:r>
            <a:rPr lang="ml-IN" sz="2000" b="1"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നിലനിൽക്കാൻ</a:t>
          </a:r>
          <a:endParaRPr lang="en-GB" sz="2000" b="1"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ml-IN" sz="2000" b="1" dirty="0">
              <a:solidFill>
                <a:schemeClr val="tx1"/>
              </a:solidFill>
              <a:latin typeface="Gayathri Thin" panose="00000403000000000000" pitchFamily="2" charset="0"/>
              <a:cs typeface="Gayathri Thin" panose="00000403000000000000" pitchFamily="2" charset="0"/>
            </a:rPr>
            <a:t>സഭയ്ക്ക് പ്രയോജനപ്പെടാൻ</a:t>
          </a:r>
          <a:endParaRPr lang="en-GB" sz="2000" b="1" dirty="0">
            <a:solidFill>
              <a:schemeClr val="tx1"/>
            </a:solidFill>
            <a:latin typeface="Gayathri Thin" panose="00000403000000000000" pitchFamily="2" charset="0"/>
            <a:cs typeface="Gayathri Thin" panose="00000403000000000000" pitchFamily="2"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1" loCatId="list" qsTypeId="urn:microsoft.com/office/officeart/2005/8/quickstyle/3d7#1" qsCatId="3D" csTypeId="urn:microsoft.com/office/officeart/2005/8/colors/colorful3#1" csCatId="colorful" phldr="1"/>
      <dgm:spPr/>
      <dgm:t>
        <a:bodyPr/>
        <a:lstStyle/>
        <a:p>
          <a:endParaRPr lang="es-ES"/>
        </a:p>
      </dgm:t>
    </dgm:pt>
    <dgm:pt modelId="{36BA3A60-13A5-412D-9739-8935AD8296BC}">
      <dgm:prSet phldr="0" custT="1"/>
      <dgm:spPr/>
      <dgm:t>
        <a:bodyPr vert="horz" wrap="square"/>
        <a:lstStyle/>
        <a:p>
          <a:pPr algn="ctr">
            <a:lnSpc>
              <a:spcPct val="100000"/>
            </a:lnSpc>
            <a:spcBef>
              <a:spcPct val="0"/>
            </a:spcBef>
            <a:spcAft>
              <a:spcPct val="35000"/>
            </a:spcAft>
          </a:pPr>
          <a:r>
            <a:rPr lang="" altLang="en-US" sz="2000" dirty="0">
              <a:latin typeface="Gayathri Thin" panose="00000403000000000000" charset="0"/>
              <a:cs typeface="Gayathri Thin" panose="00000403000000000000" charset="0"/>
            </a:rPr>
            <a:t>ആത്മാവിൽ</a:t>
          </a:r>
          <a:r>
            <a:rPr lang="en-US" altLang="en-US" sz="2000" dirty="0">
              <a:latin typeface="Gayathri Thin" panose="00000403000000000000" charset="0"/>
              <a:cs typeface="Gayathri Thin" panose="00000403000000000000" charset="0"/>
            </a:rPr>
            <a:t> </a:t>
          </a:r>
          <a:r>
            <a:rPr lang="" altLang="en-US" sz="2000" dirty="0">
              <a:latin typeface="Gayathri Thin" panose="00000403000000000000" charset="0"/>
              <a:cs typeface="Gayathri Thin" panose="00000403000000000000" charset="0"/>
            </a:rPr>
            <a:t>ദരിദ്രൻ</a:t>
          </a:r>
          <a:r>
            <a:rPr lang="en-US" altLang="en-US" sz="2000" dirty="0">
              <a:latin typeface="Gayathri Thin" panose="00000403000000000000" charset="0"/>
              <a:cs typeface="Gayathri Thin" panose="00000403000000000000" charset="0"/>
            </a:rPr>
            <a:t>.</a:t>
          </a:r>
        </a:p>
      </dgm:t>
    </dgm:pt>
    <dgm:pt modelId="{BC65A720-0404-4A25-9D85-24D34C97B14D}" type="parTrans" cxnId="{1F70BB75-3D61-4DEA-8C75-3E514091C92E}">
      <dgm:prSet/>
      <dgm:spPr/>
      <dgm:t>
        <a:bodyPr/>
        <a:lstStyle/>
        <a:p>
          <a:pPr algn="ctr"/>
          <a:endParaRPr lang="es-ES" sz="2000" b="1"/>
        </a:p>
      </dgm:t>
    </dgm:pt>
    <dgm:pt modelId="{5453CCD2-38B8-46B0-897E-6EDF6D6C4C96}" type="sibTrans" cxnId="{1F70BB75-3D61-4DEA-8C75-3E514091C92E}">
      <dgm:prSet/>
      <dgm:spPr/>
      <dgm:t>
        <a:bodyPr/>
        <a:lstStyle/>
        <a:p>
          <a:pPr algn="ctr"/>
          <a:endParaRPr lang="es-ES" sz="2000" b="1"/>
        </a:p>
      </dgm:t>
    </dgm:pt>
    <dgm:pt modelId="{D605189D-BA28-4D95-B0D4-FAEA89698C6F}">
      <dgm:prSet phldr="0" custT="1"/>
      <dgm:spPr/>
      <dgm:t>
        <a:bodyPr vert="horz" wrap="square"/>
        <a:lstStyle/>
        <a:p>
          <a:pPr algn="ctr">
            <a:lnSpc>
              <a:spcPct val="100000"/>
            </a:lnSpc>
            <a:spcBef>
              <a:spcPct val="0"/>
            </a:spcBef>
            <a:spcAft>
              <a:spcPct val="35000"/>
            </a:spcAft>
          </a:pPr>
          <a:r>
            <a:rPr lang="" altLang="en-US" sz="2000" dirty="0">
              <a:latin typeface="Gayathri Thin" panose="00000403000000000000" charset="0"/>
              <a:cs typeface="Gayathri Thin" panose="00000403000000000000" charset="0"/>
            </a:rPr>
            <a:t>സൌമ്യമായ</a:t>
          </a:r>
        </a:p>
      </dgm:t>
    </dgm:pt>
    <dgm:pt modelId="{F7205F0F-C09D-45B8-A090-1D9CF58D8401}" type="parTrans" cxnId="{6A1AEF6E-EA85-4D11-82A0-3BC68D13F3A0}">
      <dgm:prSet/>
      <dgm:spPr/>
      <dgm:t>
        <a:bodyPr/>
        <a:lstStyle/>
        <a:p>
          <a:pPr algn="ctr"/>
          <a:endParaRPr lang="es-ES" sz="2000" b="1"/>
        </a:p>
      </dgm:t>
    </dgm:pt>
    <dgm:pt modelId="{71FF53E8-22D3-4146-8EF5-0EA74779D3BD}" type="sibTrans" cxnId="{6A1AEF6E-EA85-4D11-82A0-3BC68D13F3A0}">
      <dgm:prSet/>
      <dgm:spPr/>
      <dgm:t>
        <a:bodyPr/>
        <a:lstStyle/>
        <a:p>
          <a:pPr algn="ctr"/>
          <a:endParaRPr lang="es-ES" sz="2000" b="1"/>
        </a:p>
      </dgm:t>
    </dgm:pt>
    <dgm:pt modelId="{7DF6EDBB-D664-4DC8-BF4E-2E32B04511AD}">
      <dgm:prSet phldr="0" custT="1"/>
      <dgm:spPr/>
      <dgm:t>
        <a:bodyPr vert="horz" wrap="square"/>
        <a:lstStyle/>
        <a:p>
          <a:pPr algn="ctr">
            <a:lnSpc>
              <a:spcPct val="100000"/>
            </a:lnSpc>
            <a:spcBef>
              <a:spcPct val="0"/>
            </a:spcBef>
            <a:spcAft>
              <a:spcPct val="35000"/>
            </a:spcAft>
          </a:pPr>
          <a:r>
            <a:rPr lang="" altLang="en-US" sz="1600">
              <a:latin typeface="Gayathri Thin" panose="00000403000000000000" charset="0"/>
              <a:cs typeface="Gayathri Thin" panose="00000403000000000000" charset="0"/>
            </a:rPr>
            <a:t>നീതിക്കുവേണ്ടി</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വിശക്കുകയും</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ദാഹിക്കുകയും</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ചെയ്യുന്നു</a:t>
          </a:r>
        </a:p>
      </dgm:t>
    </dgm:pt>
    <dgm:pt modelId="{C5B11A01-51AE-47BD-9E62-2477FC472E28}" type="parTrans" cxnId="{C1686E21-EB8A-4837-857E-D6A4E137ED46}">
      <dgm:prSet/>
      <dgm:spPr/>
      <dgm:t>
        <a:bodyPr/>
        <a:lstStyle/>
        <a:p>
          <a:pPr algn="ctr"/>
          <a:endParaRPr lang="es-ES" sz="2000" b="1"/>
        </a:p>
      </dgm:t>
    </dgm:pt>
    <dgm:pt modelId="{B6F5BE15-E2BA-46EF-A36D-3511AAEE5383}" type="sibTrans" cxnId="{C1686E21-EB8A-4837-857E-D6A4E137ED46}">
      <dgm:prSet/>
      <dgm:spPr/>
      <dgm:t>
        <a:bodyPr/>
        <a:lstStyle/>
        <a:p>
          <a:pPr algn="ctr"/>
          <a:endParaRPr lang="es-ES" sz="2000" b="1"/>
        </a:p>
      </dgm:t>
    </dgm:pt>
    <dgm:pt modelId="{0C77043D-B92D-4613-9434-AD71AA278509}">
      <dgm:prSet phldr="0" custT="1"/>
      <dgm:spPr/>
      <dgm:t>
        <a:bodyPr vert="horz" wrap="square"/>
        <a:lstStyle/>
        <a:p>
          <a:pPr algn="ctr">
            <a:lnSpc>
              <a:spcPct val="100000"/>
            </a:lnSpc>
            <a:spcBef>
              <a:spcPct val="0"/>
            </a:spcBef>
            <a:spcAft>
              <a:spcPct val="35000"/>
            </a:spcAft>
          </a:pPr>
          <a:r>
            <a:rPr lang="" altLang="en-US" sz="2000" dirty="0">
              <a:latin typeface="Gayathri Thin" panose="00000403000000000000" charset="0"/>
              <a:cs typeface="Gayathri Thin" panose="00000403000000000000" charset="0"/>
            </a:rPr>
            <a:t>കരുണാമയൻ</a:t>
          </a:r>
        </a:p>
      </dgm:t>
    </dgm:pt>
    <dgm:pt modelId="{507C165F-88C2-4507-8FD1-51B6D5EE46AD}" type="parTrans" cxnId="{0CC626AC-5B84-46A5-9316-684B6C8FBD11}">
      <dgm:prSet/>
      <dgm:spPr/>
      <dgm:t>
        <a:bodyPr/>
        <a:lstStyle/>
        <a:p>
          <a:pPr algn="ctr"/>
          <a:endParaRPr lang="es-ES" sz="2000" b="1"/>
        </a:p>
      </dgm:t>
    </dgm:pt>
    <dgm:pt modelId="{02D51A73-BD9A-46A8-90C6-CF8785A85DBF}" type="sibTrans" cxnId="{0CC626AC-5B84-46A5-9316-684B6C8FBD11}">
      <dgm:prSet/>
      <dgm:spPr/>
      <dgm:t>
        <a:bodyPr/>
        <a:lstStyle/>
        <a:p>
          <a:pPr algn="ctr"/>
          <a:endParaRPr lang="es-ES" sz="2000" b="1"/>
        </a:p>
      </dgm:t>
    </dgm:pt>
    <dgm:pt modelId="{DF9B35FD-7D71-49CE-8CFC-5F90B261DD32}">
      <dgm:prSet phldr="0" custT="1"/>
      <dgm:spPr/>
      <dgm:t>
        <a:bodyPr vert="horz" wrap="square"/>
        <a:lstStyle/>
        <a:p>
          <a:pPr algn="ctr">
            <a:lnSpc>
              <a:spcPct val="100000"/>
            </a:lnSpc>
            <a:spcBef>
              <a:spcPct val="0"/>
            </a:spcBef>
            <a:spcAft>
              <a:spcPct val="35000"/>
            </a:spcAft>
          </a:pPr>
          <a:r>
            <a:rPr lang="" altLang="en-US" sz="2000">
              <a:latin typeface="Gayathri Thin" panose="00000403000000000000" charset="0"/>
              <a:cs typeface="Gayathri Thin" panose="00000403000000000000" charset="0"/>
            </a:rPr>
            <a:t>ഹൃദയശുദ്ധിയുള്ളവർ</a:t>
          </a:r>
          <a:r>
            <a:rPr lang="en-US" altLang="en-US" sz="2000">
              <a:latin typeface="Gayathri Thin" panose="00000403000000000000" charset="0"/>
              <a:cs typeface="Gayathri Thin" panose="00000403000000000000" charset="0"/>
            </a:rPr>
            <a:t> </a:t>
          </a:r>
        </a:p>
      </dgm:t>
    </dgm:pt>
    <dgm:pt modelId="{97BC9C92-5AB0-40E2-8AEA-048EE30420C6}" type="parTrans" cxnId="{E12658D1-6337-44F5-A198-784CD4F5B453}">
      <dgm:prSet/>
      <dgm:spPr/>
      <dgm:t>
        <a:bodyPr/>
        <a:lstStyle/>
        <a:p>
          <a:pPr algn="ctr"/>
          <a:endParaRPr lang="es-ES" sz="2000" b="1"/>
        </a:p>
      </dgm:t>
    </dgm:pt>
    <dgm:pt modelId="{3088DD00-82DF-4425-980A-8CAC4800BD61}" type="sibTrans" cxnId="{E12658D1-6337-44F5-A198-784CD4F5B453}">
      <dgm:prSet/>
      <dgm:spPr/>
      <dgm:t>
        <a:bodyPr/>
        <a:lstStyle/>
        <a:p>
          <a:pPr algn="ctr"/>
          <a:endParaRPr lang="es-ES" sz="2000" b="1"/>
        </a:p>
      </dgm:t>
    </dgm:pt>
    <dgm:pt modelId="{A40E33E1-D6BA-4F36-8C08-B30F4D704593}">
      <dgm:prSet phldr="0" custT="1"/>
      <dgm:spPr/>
      <dgm:t>
        <a:bodyPr vert="horz" wrap="square"/>
        <a:lstStyle/>
        <a:p>
          <a:pPr algn="ctr">
            <a:lnSpc>
              <a:spcPct val="100000"/>
            </a:lnSpc>
            <a:spcBef>
              <a:spcPct val="0"/>
            </a:spcBef>
            <a:spcAft>
              <a:spcPct val="35000"/>
            </a:spcAft>
          </a:pPr>
          <a:r>
            <a:rPr lang="" altLang="en-US" sz="2000">
              <a:latin typeface="Gayathri Thin" panose="00000403000000000000" charset="0"/>
              <a:cs typeface="Gayathri Thin" panose="00000403000000000000" charset="0"/>
            </a:rPr>
            <a:t>സമാധാന</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പ്രവർത്തകർ</a:t>
          </a:r>
        </a:p>
      </dgm:t>
    </dgm:pt>
    <dgm:pt modelId="{483EB769-6997-45AA-AC8F-9989A1DEF1CC}" type="parTrans" cxnId="{D171DF7B-BF5E-44C5-B0EA-8C4EA2C5579E}">
      <dgm:prSet/>
      <dgm:spPr/>
      <dgm:t>
        <a:bodyPr/>
        <a:lstStyle/>
        <a:p>
          <a:pPr algn="ctr"/>
          <a:endParaRPr lang="es-ES" sz="2000" b="1"/>
        </a:p>
      </dgm:t>
    </dgm:pt>
    <dgm:pt modelId="{21994283-99FB-4B3E-A592-14F14C32FA1E}" type="sibTrans" cxnId="{D171DF7B-BF5E-44C5-B0EA-8C4EA2C5579E}">
      <dgm:prSet/>
      <dgm:spPr/>
      <dgm:t>
        <a:bodyPr/>
        <a:lstStyle/>
        <a:p>
          <a:pPr algn="ctr"/>
          <a:endParaRPr lang="es-ES" sz="2000" b="1"/>
        </a:p>
      </dgm:t>
    </dgm:pt>
    <dgm:pt modelId="{FC9541EA-09D3-4B4D-B6D3-D4AAA0988E95}">
      <dgm:prSet phldr="0" custT="1"/>
      <dgm:spPr/>
      <dgm:t>
        <a:bodyPr vert="horz" wrap="square"/>
        <a:lstStyle/>
        <a:p>
          <a:pPr algn="ctr">
            <a:lnSpc>
              <a:spcPct val="100000"/>
            </a:lnSpc>
            <a:spcBef>
              <a:spcPct val="0"/>
            </a:spcBef>
            <a:spcAft>
              <a:spcPct val="35000"/>
            </a:spcAft>
          </a:pPr>
          <a:r>
            <a:rPr lang="" altLang="en-US" sz="1800">
              <a:latin typeface="Gayathri Thin" panose="00000403000000000000" charset="0"/>
              <a:cs typeface="Gayathri Thin" panose="00000403000000000000" charset="0"/>
            </a:rPr>
            <a:t>മറ്റേ</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കവിൾ</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കാണിച്ചുകൊടുക്കാൻ</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തയ്യാറാണ്</a:t>
          </a:r>
        </a:p>
      </dgm:t>
    </dgm:pt>
    <dgm:pt modelId="{ED5F9B2C-A389-4D6B-9148-E614532A087C}" type="parTrans" cxnId="{04A138B8-DB8B-4EAC-B379-30C065B550C8}">
      <dgm:prSet/>
      <dgm:spPr/>
      <dgm:t>
        <a:bodyPr/>
        <a:lstStyle/>
        <a:p>
          <a:pPr algn="ctr"/>
          <a:endParaRPr lang="es-ES" sz="2000" b="1"/>
        </a:p>
      </dgm:t>
    </dgm:pt>
    <dgm:pt modelId="{FCFAB097-2C8E-43CD-9F37-7D21FAA7EADF}" type="sibTrans" cxnId="{04A138B8-DB8B-4EAC-B379-30C065B550C8}">
      <dgm:prSet/>
      <dgm:spPr/>
      <dgm:t>
        <a:bodyPr/>
        <a:lstStyle/>
        <a:p>
          <a:pPr algn="ctr"/>
          <a:endParaRPr lang="es-ES" sz="2000" b="1"/>
        </a:p>
      </dgm:t>
    </dgm:pt>
    <dgm:pt modelId="{88C2659B-16AC-4B2D-ACED-7BFB6255A381}">
      <dgm:prSet phldr="0" custT="1"/>
      <dgm:spPr/>
      <dgm:t>
        <a:bodyPr vert="horz" wrap="square"/>
        <a:lstStyle/>
        <a:p>
          <a:pPr algn="ctr">
            <a:lnSpc>
              <a:spcPct val="100000"/>
            </a:lnSpc>
            <a:spcBef>
              <a:spcPct val="0"/>
            </a:spcBef>
            <a:spcAft>
              <a:spcPct val="35000"/>
            </a:spcAft>
          </a:pPr>
          <a:r>
            <a:rPr lang="" altLang="en-US" sz="2000">
              <a:latin typeface="Gayathri Thin" panose="00000403000000000000" charset="0"/>
              <a:cs typeface="Gayathri Thin" panose="00000403000000000000" charset="0"/>
            </a:rPr>
            <a:t>നമ്മുടെ</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ശത്രുക്കളെ</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സ്നേഹിക്കുക</a:t>
          </a:r>
        </a:p>
      </dgm:t>
    </dgm:pt>
    <dgm:pt modelId="{5195A564-F9BB-44A2-A962-23880D5CABA3}" type="parTrans" cxnId="{79B9BE45-3094-40E1-9903-19FF777C81A8}">
      <dgm:prSet/>
      <dgm:spPr/>
      <dgm:t>
        <a:bodyPr/>
        <a:lstStyle/>
        <a:p>
          <a:pPr algn="ctr"/>
          <a:endParaRPr lang="es-ES" sz="2000" b="1"/>
        </a:p>
      </dgm:t>
    </dgm:pt>
    <dgm:pt modelId="{313D6F82-1B20-4EC5-BE3A-D8CB4923DC62}" type="sibTrans" cxnId="{79B9BE45-3094-40E1-9903-19FF777C81A8}">
      <dgm:prSet/>
      <dgm:spPr/>
      <dgm:t>
        <a:bodyPr/>
        <a:lstStyle/>
        <a:p>
          <a:pPr algn="ctr"/>
          <a:endParaRPr lang="es-ES" sz="2000" b="1"/>
        </a:p>
      </dgm:t>
    </dgm:pt>
    <dgm:pt modelId="{65AB6D04-64CF-4933-ABF1-17D72569A0A2}">
      <dgm:prSet phldr="0" custT="1"/>
      <dgm:spPr/>
      <dgm:t>
        <a:bodyPr vert="horz" wrap="square"/>
        <a:lstStyle/>
        <a:p>
          <a:pPr algn="ctr">
            <a:lnSpc>
              <a:spcPct val="100000"/>
            </a:lnSpc>
            <a:spcBef>
              <a:spcPct val="0"/>
            </a:spcBef>
            <a:spcAft>
              <a:spcPct val="35000"/>
            </a:spcAft>
          </a:pPr>
          <a:r>
            <a:rPr lang="" altLang="en-US" sz="1800">
              <a:latin typeface="Gayathri Thin" panose="00000403000000000000" charset="0"/>
              <a:cs typeface="Gayathri Thin" panose="00000403000000000000" charset="0"/>
            </a:rPr>
            <a:t>നമ്മെ</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ശപിക്കുന്നവരെ</a:t>
          </a:r>
          <a:r>
            <a:rPr lang="en-US" altLang="en-US" sz="1800">
              <a:latin typeface="Gayathri Thin" panose="00000403000000000000" charset="0"/>
              <a:cs typeface="Gayathri Thin" panose="00000403000000000000" charset="0"/>
            </a:rPr>
            <a:t> </a:t>
          </a:r>
          <a:r>
            <a:rPr lang="" altLang="en-US" sz="1800">
              <a:latin typeface="Gayathri Thin" panose="00000403000000000000" charset="0"/>
              <a:cs typeface="Gayathri Thin" panose="00000403000000000000" charset="0"/>
            </a:rPr>
            <a:t>അനുഗ്രഹിക്കണമേ</a:t>
          </a:r>
          <a:r>
            <a:rPr lang="en-US" altLang="en-US" sz="1800">
              <a:latin typeface="Gayathri Thin" panose="00000403000000000000" charset="0"/>
              <a:cs typeface="Gayathri Thin" panose="00000403000000000000" charset="0"/>
            </a:rPr>
            <a:t>.</a:t>
          </a:r>
        </a:p>
      </dgm:t>
    </dgm:pt>
    <dgm:pt modelId="{9F2EB5F9-770E-4E39-9F20-B2F6B8EDECFD}" type="parTrans" cxnId="{E193A763-DB3F-4107-992A-74C5D233A116}">
      <dgm:prSet/>
      <dgm:spPr/>
      <dgm:t>
        <a:bodyPr/>
        <a:lstStyle/>
        <a:p>
          <a:pPr algn="ctr"/>
          <a:endParaRPr lang="es-ES" sz="2000" b="1"/>
        </a:p>
      </dgm:t>
    </dgm:pt>
    <dgm:pt modelId="{CE8210AD-BEEE-415A-B09A-3ED1E6471210}" type="sibTrans" cxnId="{E193A763-DB3F-4107-992A-74C5D233A116}">
      <dgm:prSet/>
      <dgm:spPr/>
      <dgm:t>
        <a:bodyPr/>
        <a:lstStyle/>
        <a:p>
          <a:pPr algn="ctr"/>
          <a:endParaRPr lang="es-ES" sz="2000" b="1"/>
        </a:p>
      </dgm:t>
    </dgm:pt>
    <dgm:pt modelId="{71415572-3F06-43FD-AF3A-62F0268DAE82}">
      <dgm:prSet phldr="0" custT="1"/>
      <dgm:spPr/>
      <dgm:t>
        <a:bodyPr vert="horz" wrap="square"/>
        <a:lstStyle/>
        <a:p>
          <a:pPr algn="ctr">
            <a:lnSpc>
              <a:spcPct val="100000"/>
            </a:lnSpc>
            <a:spcBef>
              <a:spcPct val="0"/>
            </a:spcBef>
            <a:spcAft>
              <a:spcPct val="35000"/>
            </a:spcAft>
          </a:pPr>
          <a:r>
            <a:rPr lang="" altLang="en-US" sz="2000">
              <a:latin typeface="Gayathri Thin" panose="00000403000000000000" charset="0"/>
              <a:cs typeface="Gayathri Thin" panose="00000403000000000000" charset="0"/>
            </a:rPr>
            <a:t>നമ്മളെ</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വെറുക്കുന്നവർക്ക്</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നന്മ</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ചെയ്യുക</a:t>
          </a:r>
        </a:p>
      </dgm:t>
    </dgm:pt>
    <dgm:pt modelId="{168EC5DC-AB6A-4162-825E-E8B6CB07170B}" type="parTrans" cxnId="{82B7A98D-9EC8-46F1-9D1D-4528937E4AB3}">
      <dgm:prSet/>
      <dgm:spPr/>
      <dgm:t>
        <a:bodyPr/>
        <a:lstStyle/>
        <a:p>
          <a:pPr algn="ctr"/>
          <a:endParaRPr lang="es-ES" sz="2000" b="1"/>
        </a:p>
      </dgm:t>
    </dgm:pt>
    <dgm:pt modelId="{7A66C399-C624-4476-91F6-C10806C8273B}" type="sibTrans" cxnId="{82B7A98D-9EC8-46F1-9D1D-4528937E4AB3}">
      <dgm:prSet/>
      <dgm:spPr/>
      <dgm:t>
        <a:bodyPr/>
        <a:lstStyle/>
        <a:p>
          <a:pPr algn="ctr"/>
          <a:endParaRPr lang="es-ES" sz="2000" b="1"/>
        </a:p>
      </dgm:t>
    </dgm:pt>
    <dgm:pt modelId="{D2F464B4-954F-4219-94F5-21662D79ED25}">
      <dgm:prSet phldr="0" custT="1"/>
      <dgm:spPr/>
      <dgm:t>
        <a:bodyPr vert="horz" wrap="square"/>
        <a:lstStyle/>
        <a:p>
          <a:pPr algn="ctr">
            <a:lnSpc>
              <a:spcPct val="100000"/>
            </a:lnSpc>
            <a:spcBef>
              <a:spcPct val="0"/>
            </a:spcBef>
            <a:spcAft>
              <a:spcPct val="35000"/>
            </a:spcAft>
          </a:pPr>
          <a:r>
            <a:rPr lang="" altLang="en-US" sz="2000">
              <a:latin typeface="Gayathri Thin" panose="00000403000000000000" charset="0"/>
              <a:cs typeface="Gayathri Thin" panose="00000403000000000000" charset="0"/>
            </a:rPr>
            <a:t>സ്നേഹവും</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ഉദാരതയും</a:t>
          </a:r>
          <a:r>
            <a:rPr lang="en-US" altLang="en-US" sz="2000">
              <a:latin typeface="Gayathri Thin" panose="00000403000000000000" charset="0"/>
              <a:cs typeface="Gayathri Thin" panose="00000403000000000000" charset="0"/>
            </a:rPr>
            <a:t> </a:t>
          </a:r>
          <a:r>
            <a:rPr lang="" altLang="en-US" sz="2000">
              <a:latin typeface="Gayathri Thin" panose="00000403000000000000" charset="0"/>
              <a:cs typeface="Gayathri Thin" panose="00000403000000000000" charset="0"/>
            </a:rPr>
            <a:t>പുലർത്താൻ</a:t>
          </a:r>
        </a:p>
      </dgm:t>
    </dgm:pt>
    <dgm:pt modelId="{18B8846A-6DC5-464A-A5C1-B9AC6E856FE1}" type="parTrans" cxnId="{B3559C70-EDA8-40C4-9292-43707C7FE15C}">
      <dgm:prSet/>
      <dgm:spPr/>
      <dgm:t>
        <a:bodyPr/>
        <a:lstStyle/>
        <a:p>
          <a:pPr algn="ctr"/>
          <a:endParaRPr lang="es-ES" sz="2000" b="1"/>
        </a:p>
      </dgm:t>
    </dgm:pt>
    <dgm:pt modelId="{247481BE-38DA-469F-B226-48D02587187D}" type="sibTrans" cxnId="{B3559C70-EDA8-40C4-9292-43707C7FE15C}">
      <dgm:prSet/>
      <dgm:spPr/>
      <dgm:t>
        <a:bodyPr/>
        <a:lstStyle/>
        <a:p>
          <a:pPr algn="ctr"/>
          <a:endParaRPr lang="es-ES" sz="2000" b="1"/>
        </a:p>
      </dgm:t>
    </dgm:pt>
    <dgm:pt modelId="{682FCB04-7312-4496-A84F-C363591B97C4}">
      <dgm:prSet phldr="0" custT="1"/>
      <dgm:spPr/>
      <dgm:t>
        <a:bodyPr vert="horz" wrap="square"/>
        <a:lstStyle/>
        <a:p>
          <a:pPr algn="ctr">
            <a:lnSpc>
              <a:spcPct val="100000"/>
            </a:lnSpc>
            <a:spcBef>
              <a:spcPct val="0"/>
            </a:spcBef>
            <a:spcAft>
              <a:spcPct val="35000"/>
            </a:spcAft>
          </a:pPr>
          <a:r>
            <a:rPr lang="" altLang="en-US" sz="1600">
              <a:latin typeface="Gayathri Thin" panose="00000403000000000000" charset="0"/>
              <a:cs typeface="Gayathri Thin" panose="00000403000000000000" charset="0"/>
            </a:rPr>
            <a:t>കരുണയുള്ളവനും</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എളിമയുള്ളവനും</a:t>
          </a:r>
          <a:r>
            <a:rPr lang="en-US" altLang="en-US" sz="1600">
              <a:latin typeface="Gayathri Thin" panose="00000403000000000000" charset="0"/>
              <a:cs typeface="Gayathri Thin" panose="00000403000000000000" charset="0"/>
            </a:rPr>
            <a:t> </a:t>
          </a:r>
          <a:r>
            <a:rPr lang="" altLang="en-US" sz="1600">
              <a:latin typeface="Gayathri Thin" panose="00000403000000000000" charset="0"/>
              <a:cs typeface="Gayathri Thin" panose="00000403000000000000" charset="0"/>
            </a:rPr>
            <a:t>ആയിരിക്കുക</a:t>
          </a:r>
        </a:p>
      </dgm:t>
    </dgm:pt>
    <dgm:pt modelId="{4D87F9FE-2313-48D4-AE76-0F40C09F5CD0}" type="parTrans" cxnId="{AF8FDA1C-7381-450C-9AEE-B8474C0F5142}">
      <dgm:prSet/>
      <dgm:spPr/>
      <dgm:t>
        <a:bodyPr/>
        <a:lstStyle/>
        <a:p>
          <a:pPr algn="ctr"/>
          <a:endParaRPr lang="es-ES" sz="2000" b="1"/>
        </a:p>
      </dgm:t>
    </dgm:pt>
    <dgm:pt modelId="{458A540D-2C31-4884-ACA8-242E7B538E6F}" type="sibTrans" cxnId="{AF8FDA1C-7381-450C-9AEE-B8474C0F5142}">
      <dgm:prSet/>
      <dgm:spPr/>
      <dgm:t>
        <a:bodyPr/>
        <a:lstStyle/>
        <a:p>
          <a:pPr algn="ctr"/>
          <a:endParaRPr lang="es-ES" sz="2000" b="1"/>
        </a:p>
      </dgm:t>
    </dgm:pt>
    <dgm:pt modelId="{FB1E1859-8FBE-4DD6-82E8-81B64BEEDDA5}">
      <dgm:prSet phldr="0" custT="1"/>
      <dgm:spPr/>
      <dgm:t>
        <a:bodyPr vert="horz" wrap="square"/>
        <a:lstStyle/>
        <a:p>
          <a:pPr algn="ctr">
            <a:lnSpc>
              <a:spcPct val="100000"/>
            </a:lnSpc>
            <a:spcBef>
              <a:spcPct val="0"/>
            </a:spcBef>
            <a:spcAft>
              <a:spcPct val="35000"/>
            </a:spcAft>
          </a:pPr>
          <a:r>
            <a:rPr lang="" altLang="en-US" sz="2000" dirty="0">
              <a:latin typeface="Gayathri Thin" panose="00000403000000000000" charset="0"/>
              <a:cs typeface="Gayathri Thin" panose="00000403000000000000" charset="0"/>
            </a:rPr>
            <a:t>തുടങ്ങിയവ</a:t>
          </a:r>
        </a:p>
      </dgm:t>
    </dgm:pt>
    <dgm:pt modelId="{728FBF30-8970-4281-A383-8EA77F45ABEE}" type="parTrans" cxnId="{70E2498F-70EF-45A6-AD8D-A53F8C0B1EDF}">
      <dgm:prSet/>
      <dgm:spPr/>
      <dgm:t>
        <a:bodyPr/>
        <a:lstStyle/>
        <a:p>
          <a:pPr algn="ctr"/>
          <a:endParaRPr lang="es-ES" sz="2000" b="1"/>
        </a:p>
      </dgm:t>
    </dgm:pt>
    <dgm:pt modelId="{EDB0BE47-1340-4E6F-90F5-74C689C324AF}" type="sibTrans" cxnId="{70E2498F-70EF-45A6-AD8D-A53F8C0B1EDF}">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AF8FDA1C-7381-450C-9AEE-B8474C0F5142}" srcId="{40D501E4-A89D-44DD-A5D9-F45136449A98}" destId="{682FCB04-7312-4496-A84F-C363591B97C4}" srcOrd="11" destOrd="0" parTransId="{4D87F9FE-2313-48D4-AE76-0F40C09F5CD0}" sibTransId="{458A540D-2C31-4884-ACA8-242E7B538E6F}"/>
    <dgm:cxn modelId="{C1686E21-EB8A-4837-857E-D6A4E137ED46}" srcId="{40D501E4-A89D-44DD-A5D9-F45136449A98}" destId="{7DF6EDBB-D664-4DC8-BF4E-2E32B04511AD}" srcOrd="2" destOrd="0" parTransId="{C5B11A01-51AE-47BD-9E62-2477FC472E28}" sibTransId="{B6F5BE15-E2BA-46EF-A36D-3511AAEE5383}"/>
    <dgm:cxn modelId="{674D0B23-06A3-4322-BB57-77E49736796E}" type="presOf" srcId="{DF9B35FD-7D71-49CE-8CFC-5F90B261DD32}" destId="{11CD8606-9A25-41B4-BD22-9840D73DAD43}" srcOrd="0" destOrd="0" presId="urn:microsoft.com/office/officeart/2005/8/layout/vList2#1"/>
    <dgm:cxn modelId="{7AD77423-3DB7-4649-BFA6-CA69E395F317}" type="presOf" srcId="{0C77043D-B92D-4613-9434-AD71AA278509}" destId="{1B20B733-CB77-40DA-9183-28D7BCA4FFD3}" srcOrd="0" destOrd="0" presId="urn:microsoft.com/office/officeart/2005/8/layout/vList2#1"/>
    <dgm:cxn modelId="{44BB2027-E41F-4A9E-A509-623B31CB7FCC}" type="presOf" srcId="{D2F464B4-954F-4219-94F5-21662D79ED25}" destId="{B4020DE7-C031-47F9-8BF7-26F150AE38EA}" srcOrd="0" destOrd="0" presId="urn:microsoft.com/office/officeart/2005/8/layout/vList2#1"/>
    <dgm:cxn modelId="{35C6AC27-7879-4308-B666-0E9AF8C7EBAD}" type="presOf" srcId="{36BA3A60-13A5-412D-9739-8935AD8296BC}" destId="{F5281E67-1297-409F-A645-84E6F03B3DD8}" srcOrd="0" destOrd="0" presId="urn:microsoft.com/office/officeart/2005/8/layout/vList2#1"/>
    <dgm:cxn modelId="{E193A763-DB3F-4107-992A-74C5D233A116}" srcId="{40D501E4-A89D-44DD-A5D9-F45136449A98}" destId="{65AB6D04-64CF-4933-ABF1-17D72569A0A2}" srcOrd="8" destOrd="0" parTransId="{9F2EB5F9-770E-4E39-9F20-B2F6B8EDECFD}" sibTransId="{CE8210AD-BEEE-415A-B09A-3ED1E6471210}"/>
    <dgm:cxn modelId="{79B9BE45-3094-40E1-9903-19FF777C81A8}" srcId="{40D501E4-A89D-44DD-A5D9-F45136449A98}" destId="{88C2659B-16AC-4B2D-ACED-7BFB6255A381}" srcOrd="7" destOrd="0" parTransId="{5195A564-F9BB-44A2-A962-23880D5CABA3}" sibTransId="{313D6F82-1B20-4EC5-BE3A-D8CB4923DC62}"/>
    <dgm:cxn modelId="{589B7147-9420-4B05-9ECA-4BF77C89E5A3}" type="presOf" srcId="{FC9541EA-09D3-4B4D-B6D3-D4AAA0988E95}" destId="{C504EBED-2F60-4EB8-B9BD-90F2F5E8998B}" srcOrd="0" destOrd="0" presId="urn:microsoft.com/office/officeart/2005/8/layout/vList2#1"/>
    <dgm:cxn modelId="{6A1AEF6E-EA85-4D11-82A0-3BC68D13F3A0}" srcId="{40D501E4-A89D-44DD-A5D9-F45136449A98}" destId="{D605189D-BA28-4D95-B0D4-FAEA89698C6F}" srcOrd="1" destOrd="0" parTransId="{F7205F0F-C09D-45B8-A090-1D9CF58D8401}" sibTransId="{71FF53E8-22D3-4146-8EF5-0EA74779D3BD}"/>
    <dgm:cxn modelId="{B3559C70-EDA8-40C4-9292-43707C7FE15C}" srcId="{40D501E4-A89D-44DD-A5D9-F45136449A98}" destId="{D2F464B4-954F-4219-94F5-21662D79ED25}" srcOrd="10" destOrd="0" parTransId="{18B8846A-6DC5-464A-A5C1-B9AC6E856FE1}" sibTransId="{247481BE-38DA-469F-B226-48D02587187D}"/>
    <dgm:cxn modelId="{1F70BB75-3D61-4DEA-8C75-3E514091C92E}" srcId="{40D501E4-A89D-44DD-A5D9-F45136449A98}" destId="{36BA3A60-13A5-412D-9739-8935AD8296BC}" srcOrd="0" destOrd="0" parTransId="{BC65A720-0404-4A25-9D85-24D34C97B14D}" sibTransId="{5453CCD2-38B8-46B0-897E-6EDF6D6C4C96}"/>
    <dgm:cxn modelId="{D171DF7B-BF5E-44C5-B0EA-8C4EA2C5579E}" srcId="{40D501E4-A89D-44DD-A5D9-F45136449A98}" destId="{A40E33E1-D6BA-4F36-8C08-B30F4D704593}" srcOrd="5" destOrd="0" parTransId="{483EB769-6997-45AA-AC8F-9989A1DEF1CC}" sibTransId="{21994283-99FB-4B3E-A592-14F14C32FA1E}"/>
    <dgm:cxn modelId="{B0853B81-68F3-40FA-9DE0-FB0CB0A1E672}" type="presOf" srcId="{7DF6EDBB-D664-4DC8-BF4E-2E32B04511AD}" destId="{A79F61FF-67C8-4E94-A7F4-EF124B0472CE}" srcOrd="0" destOrd="0" presId="urn:microsoft.com/office/officeart/2005/8/layout/vList2#1"/>
    <dgm:cxn modelId="{CE0E1E8B-8AE5-4F31-9AF4-09F05A2D32FF}" type="presOf" srcId="{682FCB04-7312-4496-A84F-C363591B97C4}" destId="{1866F153-6C31-41A7-B10F-4C46FA2B11A6}" srcOrd="0" destOrd="0" presId="urn:microsoft.com/office/officeart/2005/8/layout/vList2#1"/>
    <dgm:cxn modelId="{82B7A98D-9EC8-46F1-9D1D-4528937E4AB3}" srcId="{40D501E4-A89D-44DD-A5D9-F45136449A98}" destId="{71415572-3F06-43FD-AF3A-62F0268DAE82}" srcOrd="9" destOrd="0" parTransId="{168EC5DC-AB6A-4162-825E-E8B6CB07170B}" sibTransId="{7A66C399-C624-4476-91F6-C10806C8273B}"/>
    <dgm:cxn modelId="{70E2498F-70EF-45A6-AD8D-A53F8C0B1EDF}" srcId="{40D501E4-A89D-44DD-A5D9-F45136449A98}" destId="{FB1E1859-8FBE-4DD6-82E8-81B64BEEDDA5}" srcOrd="12" destOrd="0" parTransId="{728FBF30-8970-4281-A383-8EA77F45ABEE}" sibTransId="{EDB0BE47-1340-4E6F-90F5-74C689C324AF}"/>
    <dgm:cxn modelId="{7BCC4392-1F1A-4969-A259-E7086555B799}" type="presOf" srcId="{88C2659B-16AC-4B2D-ACED-7BFB6255A381}" destId="{FB3B242C-B012-4820-983A-469EDDD96845}" srcOrd="0" destOrd="0" presId="urn:microsoft.com/office/officeart/2005/8/layout/vList2#1"/>
    <dgm:cxn modelId="{2C0771A0-0C80-4983-BDD8-0BAAC9442579}" type="presOf" srcId="{A40E33E1-D6BA-4F36-8C08-B30F4D704593}" destId="{0017A204-F19F-40B4-90D9-23A7DA14A727}" srcOrd="0" destOrd="0" presId="urn:microsoft.com/office/officeart/2005/8/layout/vList2#1"/>
    <dgm:cxn modelId="{0CC626AC-5B84-46A5-9316-684B6C8FBD11}" srcId="{40D501E4-A89D-44DD-A5D9-F45136449A98}" destId="{0C77043D-B92D-4613-9434-AD71AA278509}" srcOrd="3" destOrd="0" parTransId="{507C165F-88C2-4507-8FD1-51B6D5EE46AD}" sibTransId="{02D51A73-BD9A-46A8-90C6-CF8785A85DBF}"/>
    <dgm:cxn modelId="{04A138B8-DB8B-4EAC-B379-30C065B550C8}" srcId="{40D501E4-A89D-44DD-A5D9-F45136449A98}" destId="{FC9541EA-09D3-4B4D-B6D3-D4AAA0988E95}" srcOrd="6" destOrd="0" parTransId="{ED5F9B2C-A389-4D6B-9148-E614532A087C}" sibTransId="{FCFAB097-2C8E-43CD-9F37-7D21FAA7EADF}"/>
    <dgm:cxn modelId="{8BDB39BC-7816-4316-AE49-4551C766C614}" type="presOf" srcId="{71415572-3F06-43FD-AF3A-62F0268DAE82}" destId="{CEAA776C-8B24-4DC1-B312-AB0E31048D47}" srcOrd="0" destOrd="0" presId="urn:microsoft.com/office/officeart/2005/8/layout/vList2#1"/>
    <dgm:cxn modelId="{E12658D1-6337-44F5-A198-784CD4F5B453}" srcId="{40D501E4-A89D-44DD-A5D9-F45136449A98}" destId="{DF9B35FD-7D71-49CE-8CFC-5F90B261DD32}" srcOrd="4" destOrd="0" parTransId="{97BC9C92-5AB0-40E2-8AEA-048EE30420C6}" sibTransId="{3088DD00-82DF-4425-980A-8CAC4800BD61}"/>
    <dgm:cxn modelId="{0F444AD2-03AD-4C80-9A5C-E4026F330950}" type="presOf" srcId="{65AB6D04-64CF-4933-ABF1-17D72569A0A2}" destId="{A0131B4B-270C-496D-855B-7EA2741A0492}" srcOrd="0" destOrd="0" presId="urn:microsoft.com/office/officeart/2005/8/layout/vList2#1"/>
    <dgm:cxn modelId="{A161ECD3-C93E-4C94-9D9E-3EC1B104ED47}" type="presOf" srcId="{D605189D-BA28-4D95-B0D4-FAEA89698C6F}" destId="{CF7405FA-29A5-4AC8-81EA-015E145AB192}" srcOrd="0" destOrd="0" presId="urn:microsoft.com/office/officeart/2005/8/layout/vList2#1"/>
    <dgm:cxn modelId="{1764D3EF-E3EA-4C5C-841D-DB7B0DC3903F}" type="presOf" srcId="{40D501E4-A89D-44DD-A5D9-F45136449A98}" destId="{73BF0226-4A21-4FE6-92BB-08621B8D8FC8}" srcOrd="0" destOrd="0" presId="urn:microsoft.com/office/officeart/2005/8/layout/vList2#1"/>
    <dgm:cxn modelId="{42103CFB-20E2-4042-8B0D-7263044C83AC}" type="presOf" srcId="{FB1E1859-8FBE-4DD6-82E8-81B64BEEDDA5}" destId="{9CAAA3BE-A63B-46CC-BAB5-05A28116553D}" srcOrd="0" destOrd="0" presId="urn:microsoft.com/office/officeart/2005/8/layout/vList2#1"/>
    <dgm:cxn modelId="{193AEC94-4AE0-4CC5-ACBD-8C1EE71C29CB}" type="presParOf" srcId="{73BF0226-4A21-4FE6-92BB-08621B8D8FC8}" destId="{F5281E67-1297-409F-A645-84E6F03B3DD8}" srcOrd="0" destOrd="0" presId="urn:microsoft.com/office/officeart/2005/8/layout/vList2#1"/>
    <dgm:cxn modelId="{9A10567D-F678-475E-91BD-FA5438C9CD5B}" type="presParOf" srcId="{73BF0226-4A21-4FE6-92BB-08621B8D8FC8}" destId="{B5139A84-2976-4E3B-A385-29524E9568B4}" srcOrd="1" destOrd="0" presId="urn:microsoft.com/office/officeart/2005/8/layout/vList2#1"/>
    <dgm:cxn modelId="{CCE69E4E-BD2F-4EB0-AADC-A4E3ED8764B6}" type="presParOf" srcId="{73BF0226-4A21-4FE6-92BB-08621B8D8FC8}" destId="{CF7405FA-29A5-4AC8-81EA-015E145AB192}" srcOrd="2" destOrd="0" presId="urn:microsoft.com/office/officeart/2005/8/layout/vList2#1"/>
    <dgm:cxn modelId="{D11FAADE-9C64-49C8-8110-BEA0062DE51E}" type="presParOf" srcId="{73BF0226-4A21-4FE6-92BB-08621B8D8FC8}" destId="{7CBAD807-D24E-449E-9A04-20875F6FE86D}" srcOrd="3" destOrd="0" presId="urn:microsoft.com/office/officeart/2005/8/layout/vList2#1"/>
    <dgm:cxn modelId="{78183A66-C125-4AB7-9529-F5A071959FF0}" type="presParOf" srcId="{73BF0226-4A21-4FE6-92BB-08621B8D8FC8}" destId="{A79F61FF-67C8-4E94-A7F4-EF124B0472CE}" srcOrd="4" destOrd="0" presId="urn:microsoft.com/office/officeart/2005/8/layout/vList2#1"/>
    <dgm:cxn modelId="{F58A61A9-FBFD-45C3-A992-62B6B9FEDD83}" type="presParOf" srcId="{73BF0226-4A21-4FE6-92BB-08621B8D8FC8}" destId="{D338AA61-7410-4663-8F92-97E05BA63920}" srcOrd="5" destOrd="0" presId="urn:microsoft.com/office/officeart/2005/8/layout/vList2#1"/>
    <dgm:cxn modelId="{2C69BA84-4942-4164-B050-6EC847FFF7CF}" type="presParOf" srcId="{73BF0226-4A21-4FE6-92BB-08621B8D8FC8}" destId="{1B20B733-CB77-40DA-9183-28D7BCA4FFD3}" srcOrd="6" destOrd="0" presId="urn:microsoft.com/office/officeart/2005/8/layout/vList2#1"/>
    <dgm:cxn modelId="{C51ECCA9-3514-42E7-BFA4-5FD0C2A8C0F2}" type="presParOf" srcId="{73BF0226-4A21-4FE6-92BB-08621B8D8FC8}" destId="{B9789031-38EF-46C1-A879-0CE5EB9957F5}" srcOrd="7" destOrd="0" presId="urn:microsoft.com/office/officeart/2005/8/layout/vList2#1"/>
    <dgm:cxn modelId="{6C0D204A-CA3D-4144-BEBF-23E5FC3CD8FD}" type="presParOf" srcId="{73BF0226-4A21-4FE6-92BB-08621B8D8FC8}" destId="{11CD8606-9A25-41B4-BD22-9840D73DAD43}" srcOrd="8" destOrd="0" presId="urn:microsoft.com/office/officeart/2005/8/layout/vList2#1"/>
    <dgm:cxn modelId="{763C8050-962A-480E-B87C-ACEBF3021E13}" type="presParOf" srcId="{73BF0226-4A21-4FE6-92BB-08621B8D8FC8}" destId="{49F5283D-269D-42C6-9CAD-F346429ED7E4}" srcOrd="9" destOrd="0" presId="urn:microsoft.com/office/officeart/2005/8/layout/vList2#1"/>
    <dgm:cxn modelId="{82FDF907-6A81-4669-A7D5-E2C8B05B029A}" type="presParOf" srcId="{73BF0226-4A21-4FE6-92BB-08621B8D8FC8}" destId="{0017A204-F19F-40B4-90D9-23A7DA14A727}" srcOrd="10" destOrd="0" presId="urn:microsoft.com/office/officeart/2005/8/layout/vList2#1"/>
    <dgm:cxn modelId="{CC5D3BB2-AD51-407C-86D2-07A8C4731867}" type="presParOf" srcId="{73BF0226-4A21-4FE6-92BB-08621B8D8FC8}" destId="{28494305-189D-4E78-9155-562C5C95D16F}" srcOrd="11" destOrd="0" presId="urn:microsoft.com/office/officeart/2005/8/layout/vList2#1"/>
    <dgm:cxn modelId="{F7148D79-EB33-4389-9AE5-027D2C6DFE00}" type="presParOf" srcId="{73BF0226-4A21-4FE6-92BB-08621B8D8FC8}" destId="{C504EBED-2F60-4EB8-B9BD-90F2F5E8998B}" srcOrd="12" destOrd="0" presId="urn:microsoft.com/office/officeart/2005/8/layout/vList2#1"/>
    <dgm:cxn modelId="{A90A921F-8721-4BA9-BAE5-C69DE2CE794A}" type="presParOf" srcId="{73BF0226-4A21-4FE6-92BB-08621B8D8FC8}" destId="{551FC1AB-8B76-4208-B6EC-E1FAD38E0247}" srcOrd="13" destOrd="0" presId="urn:microsoft.com/office/officeart/2005/8/layout/vList2#1"/>
    <dgm:cxn modelId="{0F55196F-3A0D-420B-B5D9-97632448BC10}" type="presParOf" srcId="{73BF0226-4A21-4FE6-92BB-08621B8D8FC8}" destId="{FB3B242C-B012-4820-983A-469EDDD96845}" srcOrd="14" destOrd="0" presId="urn:microsoft.com/office/officeart/2005/8/layout/vList2#1"/>
    <dgm:cxn modelId="{3E4C7011-3A45-4AD7-A796-05FCD745CB0E}" type="presParOf" srcId="{73BF0226-4A21-4FE6-92BB-08621B8D8FC8}" destId="{7974318F-326D-40F3-BA2C-10558B8B3CF2}" srcOrd="15" destOrd="0" presId="urn:microsoft.com/office/officeart/2005/8/layout/vList2#1"/>
    <dgm:cxn modelId="{CFBC30C7-8EBF-440A-9224-EB120187FD50}" type="presParOf" srcId="{73BF0226-4A21-4FE6-92BB-08621B8D8FC8}" destId="{A0131B4B-270C-496D-855B-7EA2741A0492}" srcOrd="16" destOrd="0" presId="urn:microsoft.com/office/officeart/2005/8/layout/vList2#1"/>
    <dgm:cxn modelId="{61380C59-8E75-4D54-B9D9-001090BE77F4}" type="presParOf" srcId="{73BF0226-4A21-4FE6-92BB-08621B8D8FC8}" destId="{F5408351-A06F-4BCB-A883-3326736D3694}" srcOrd="17" destOrd="0" presId="urn:microsoft.com/office/officeart/2005/8/layout/vList2#1"/>
    <dgm:cxn modelId="{04B2D72C-E991-428E-8D52-FEABF71F75AA}" type="presParOf" srcId="{73BF0226-4A21-4FE6-92BB-08621B8D8FC8}" destId="{CEAA776C-8B24-4DC1-B312-AB0E31048D47}" srcOrd="18" destOrd="0" presId="urn:microsoft.com/office/officeart/2005/8/layout/vList2#1"/>
    <dgm:cxn modelId="{EAFE2C07-E542-465B-8907-003802A45A08}" type="presParOf" srcId="{73BF0226-4A21-4FE6-92BB-08621B8D8FC8}" destId="{BD29FA2F-17E9-44B5-9479-C9283E243BBE}" srcOrd="19" destOrd="0" presId="urn:microsoft.com/office/officeart/2005/8/layout/vList2#1"/>
    <dgm:cxn modelId="{27B1C03C-48D2-4EFB-BA23-B7C8743450AB}" type="presParOf" srcId="{73BF0226-4A21-4FE6-92BB-08621B8D8FC8}" destId="{B4020DE7-C031-47F9-8BF7-26F150AE38EA}" srcOrd="20" destOrd="0" presId="urn:microsoft.com/office/officeart/2005/8/layout/vList2#1"/>
    <dgm:cxn modelId="{B590520D-59E3-49CB-AD11-3BAB01F39958}" type="presParOf" srcId="{73BF0226-4A21-4FE6-92BB-08621B8D8FC8}" destId="{AEC1FBBB-6745-41E2-99E4-C22636848F71}" srcOrd="21" destOrd="0" presId="urn:microsoft.com/office/officeart/2005/8/layout/vList2#1"/>
    <dgm:cxn modelId="{62D4E709-82AD-42B6-B3FF-9D216B93C922}" type="presParOf" srcId="{73BF0226-4A21-4FE6-92BB-08621B8D8FC8}" destId="{1866F153-6C31-41A7-B10F-4C46FA2B11A6}" srcOrd="22" destOrd="0" presId="urn:microsoft.com/office/officeart/2005/8/layout/vList2#1"/>
    <dgm:cxn modelId="{14BDE70A-A283-45BA-BCF5-B80FA0E63F10}" type="presParOf" srcId="{73BF0226-4A21-4FE6-92BB-08621B8D8FC8}" destId="{A6CD4460-CCCF-4248-832B-B9B90CB7E40E}" srcOrd="23" destOrd="0" presId="urn:microsoft.com/office/officeart/2005/8/layout/vList2#1"/>
    <dgm:cxn modelId="{08989E3B-7735-4103-B1AD-03DCFC27273A}" type="presParOf" srcId="{73BF0226-4A21-4FE6-92BB-08621B8D8FC8}" destId="{9CAAA3BE-A63B-46CC-BAB5-05A28116553D}" srcOrd="24" destOrd="0" presId="urn:microsoft.com/office/officeart/2005/8/layout/v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0" y="684"/>
          <a:ext cx="3981444"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പുറപ്പെടുക</a:t>
          </a:r>
          <a:endParaRPr lang="en-GB" sz="2000" b="1" kern="1200"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13132" y="13816"/>
        <a:ext cx="3955180" cy="422100"/>
      </dsp:txXfrm>
    </dsp:sp>
    <dsp:sp modelId="{10A9572C-7F60-4466-8174-9ED95DEE32E9}">
      <dsp:nvSpPr>
        <dsp:cNvPr id="0" name=""/>
        <dsp:cNvSpPr/>
      </dsp:nvSpPr>
      <dsp:spPr>
        <a:xfrm rot="5400000">
          <a:off x="1906653"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930193" y="477072"/>
        <a:ext cx="121058" cy="117695"/>
      </dsp:txXfrm>
    </dsp:sp>
    <dsp:sp modelId="{128B0986-78E7-436E-BDAD-33EA69DEFAB2}">
      <dsp:nvSpPr>
        <dsp:cNvPr id="0" name=""/>
        <dsp:cNvSpPr/>
      </dsp:nvSpPr>
      <dsp:spPr>
        <a:xfrm>
          <a:off x="0" y="673232"/>
          <a:ext cx="3981444"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ml-IN" sz="2000" b="1" kern="1200" dirty="0">
              <a:solidFill>
                <a:schemeClr val="tx1"/>
              </a:solidFill>
              <a:latin typeface="Gayathri Thin" panose="00000403000000000000" charset="0"/>
              <a:cs typeface="Gayathri Thin" panose="00000403000000000000" charset="0"/>
            </a:rPr>
            <a:t>ക്രിസ്തുവിനോടൊപ്പം ആയിരിക്കാൻ</a:t>
          </a:r>
          <a:endParaRPr sz="6600" kern="1200" dirty="0">
            <a:latin typeface="Gayathri Thin" panose="00000403000000000000" charset="0"/>
            <a:cs typeface="Gayathri Thin" panose="00000403000000000000" charset="0"/>
          </a:endParaRPr>
        </a:p>
      </dsp:txBody>
      <dsp:txXfrm>
        <a:off x="13132" y="686364"/>
        <a:ext cx="3955180"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57097"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നിലനിൽക്കാൻ</a:t>
          </a:r>
          <a:endParaRPr lang="en-GB" sz="2000" b="1" kern="1200" dirty="0">
            <a:solidFill>
              <a:schemeClr val="bg1"/>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70229" y="13816"/>
        <a:ext cx="2925734" cy="422100"/>
      </dsp:txXfrm>
    </dsp:sp>
    <dsp:sp modelId="{10A9572C-7F60-4466-8174-9ED95DEE32E9}">
      <dsp:nvSpPr>
        <dsp:cNvPr id="0" name=""/>
        <dsp:cNvSpPr/>
      </dsp:nvSpPr>
      <dsp:spPr>
        <a:xfrm rot="5400000">
          <a:off x="1449028"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72568" y="477072"/>
        <a:ext cx="121058" cy="117695"/>
      </dsp:txXfrm>
    </dsp:sp>
    <dsp:sp modelId="{128B0986-78E7-436E-BDAD-33EA69DEFAB2}">
      <dsp:nvSpPr>
        <dsp:cNvPr id="0" name=""/>
        <dsp:cNvSpPr/>
      </dsp:nvSpPr>
      <dsp:spPr>
        <a:xfrm>
          <a:off x="57097"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solidFill>
                <a:schemeClr val="tx1"/>
              </a:solidFill>
              <a:latin typeface="Gayathri Thin" panose="00000403000000000000" pitchFamily="2" charset="0"/>
              <a:cs typeface="Gayathri Thin" panose="00000403000000000000" pitchFamily="2" charset="0"/>
            </a:rPr>
            <a:t>സഭയ്ക്ക് പ്രയോജനപ്പെടാൻ</a:t>
          </a:r>
          <a:endParaRPr lang="en-GB" sz="2000" b="1" kern="1200" dirty="0">
            <a:solidFill>
              <a:schemeClr val="tx1"/>
            </a:solidFill>
            <a:latin typeface="Gayathri Thin" panose="00000403000000000000" pitchFamily="2" charset="0"/>
            <a:cs typeface="Gayathri Thin" panose="00000403000000000000" pitchFamily="2" charset="0"/>
          </a:endParaRPr>
        </a:p>
      </dsp:txBody>
      <dsp:txXfrm>
        <a:off x="70229"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bwMode="white">
        <a:xfrm>
          <a:off x="0" y="1817"/>
          <a:ext cx="4552336" cy="414580"/>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latin typeface="Gayathri Thin" panose="00000403000000000000" charset="0"/>
              <a:cs typeface="Gayathri Thin" panose="00000403000000000000" charset="0"/>
            </a:rPr>
            <a:t>ആത്മാവിൽ</a:t>
          </a:r>
          <a:r>
            <a:rPr lang="en-US" altLang="en-US" sz="2000" kern="1200" dirty="0">
              <a:latin typeface="Gayathri Thin" panose="00000403000000000000" charset="0"/>
              <a:cs typeface="Gayathri Thin" panose="00000403000000000000" charset="0"/>
            </a:rPr>
            <a:t> </a:t>
          </a:r>
          <a:r>
            <a:rPr lang="" altLang="en-US" sz="2000" kern="1200" dirty="0">
              <a:latin typeface="Gayathri Thin" panose="00000403000000000000" charset="0"/>
              <a:cs typeface="Gayathri Thin" panose="00000403000000000000" charset="0"/>
            </a:rPr>
            <a:t>ദരിദ്രൻ</a:t>
          </a:r>
          <a:r>
            <a:rPr lang="en-US" altLang="en-US" sz="2000" kern="1200" dirty="0">
              <a:latin typeface="Gayathri Thin" panose="00000403000000000000" charset="0"/>
              <a:cs typeface="Gayathri Thin" panose="00000403000000000000" charset="0"/>
            </a:rPr>
            <a:t>.</a:t>
          </a:r>
        </a:p>
      </dsp:txBody>
      <dsp:txXfrm>
        <a:off x="20238" y="22055"/>
        <a:ext cx="4511860" cy="374104"/>
      </dsp:txXfrm>
    </dsp:sp>
    <dsp:sp modelId="{CF7405FA-29A5-4AC8-81EA-015E145AB192}">
      <dsp:nvSpPr>
        <dsp:cNvPr id="0" name=""/>
        <dsp:cNvSpPr/>
      </dsp:nvSpPr>
      <dsp:spPr bwMode="white">
        <a:xfrm>
          <a:off x="0" y="428027"/>
          <a:ext cx="4552336" cy="414580"/>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latin typeface="Gayathri Thin" panose="00000403000000000000" charset="0"/>
              <a:cs typeface="Gayathri Thin" panose="00000403000000000000" charset="0"/>
            </a:rPr>
            <a:t>സൌമ്യമായ</a:t>
          </a:r>
        </a:p>
      </dsp:txBody>
      <dsp:txXfrm>
        <a:off x="20238" y="448265"/>
        <a:ext cx="4511860" cy="374104"/>
      </dsp:txXfrm>
    </dsp:sp>
    <dsp:sp modelId="{A79F61FF-67C8-4E94-A7F4-EF124B0472CE}">
      <dsp:nvSpPr>
        <dsp:cNvPr id="0" name=""/>
        <dsp:cNvSpPr/>
      </dsp:nvSpPr>
      <dsp:spPr bwMode="white">
        <a:xfrm>
          <a:off x="0" y="854237"/>
          <a:ext cx="4552336" cy="414580"/>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kern="1200">
              <a:latin typeface="Gayathri Thin" panose="00000403000000000000" charset="0"/>
              <a:cs typeface="Gayathri Thin" panose="00000403000000000000" charset="0"/>
            </a:rPr>
            <a:t>നീതിക്കുവേണ്ടി</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വിശക്കുകയും</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ദാഹിക്കുകയും</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ചെയ്യുന്നു</a:t>
          </a:r>
        </a:p>
      </dsp:txBody>
      <dsp:txXfrm>
        <a:off x="20238" y="874475"/>
        <a:ext cx="4511860" cy="374104"/>
      </dsp:txXfrm>
    </dsp:sp>
    <dsp:sp modelId="{1B20B733-CB77-40DA-9183-28D7BCA4FFD3}">
      <dsp:nvSpPr>
        <dsp:cNvPr id="0" name=""/>
        <dsp:cNvSpPr/>
      </dsp:nvSpPr>
      <dsp:spPr bwMode="white">
        <a:xfrm>
          <a:off x="0" y="1280447"/>
          <a:ext cx="4552336" cy="414580"/>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latin typeface="Gayathri Thin" panose="00000403000000000000" charset="0"/>
              <a:cs typeface="Gayathri Thin" panose="00000403000000000000" charset="0"/>
            </a:rPr>
            <a:t>കരുണാമയൻ</a:t>
          </a:r>
        </a:p>
      </dsp:txBody>
      <dsp:txXfrm>
        <a:off x="20238" y="1300685"/>
        <a:ext cx="4511860" cy="374104"/>
      </dsp:txXfrm>
    </dsp:sp>
    <dsp:sp modelId="{11CD8606-9A25-41B4-BD22-9840D73DAD43}">
      <dsp:nvSpPr>
        <dsp:cNvPr id="0" name=""/>
        <dsp:cNvSpPr/>
      </dsp:nvSpPr>
      <dsp:spPr bwMode="white">
        <a:xfrm>
          <a:off x="0" y="1706657"/>
          <a:ext cx="4552336" cy="414580"/>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ഹൃദയശുദ്ധിയുള്ളവർ</a:t>
          </a:r>
          <a:r>
            <a:rPr lang="en-US" altLang="en-US" sz="2000" kern="1200">
              <a:latin typeface="Gayathri Thin" panose="00000403000000000000" charset="0"/>
              <a:cs typeface="Gayathri Thin" panose="00000403000000000000" charset="0"/>
            </a:rPr>
            <a:t> </a:t>
          </a:r>
        </a:p>
      </dsp:txBody>
      <dsp:txXfrm>
        <a:off x="20238" y="1726895"/>
        <a:ext cx="4511860" cy="374104"/>
      </dsp:txXfrm>
    </dsp:sp>
    <dsp:sp modelId="{0017A204-F19F-40B4-90D9-23A7DA14A727}">
      <dsp:nvSpPr>
        <dsp:cNvPr id="0" name=""/>
        <dsp:cNvSpPr/>
      </dsp:nvSpPr>
      <dsp:spPr bwMode="white">
        <a:xfrm>
          <a:off x="0" y="2132867"/>
          <a:ext cx="4552336" cy="414580"/>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സമാധാന</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പ്രവർത്തകർ</a:t>
          </a:r>
        </a:p>
      </dsp:txBody>
      <dsp:txXfrm>
        <a:off x="20238" y="2153105"/>
        <a:ext cx="4511860" cy="374104"/>
      </dsp:txXfrm>
    </dsp:sp>
    <dsp:sp modelId="{C504EBED-2F60-4EB8-B9BD-90F2F5E8998B}">
      <dsp:nvSpPr>
        <dsp:cNvPr id="0" name=""/>
        <dsp:cNvSpPr/>
      </dsp:nvSpPr>
      <dsp:spPr bwMode="white">
        <a:xfrm>
          <a:off x="0" y="2559076"/>
          <a:ext cx="4552336" cy="414580"/>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മറ്റേ</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കവിൾ</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കാണിച്ചുകൊടുക്കാൻ</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തയ്യാറാണ്</a:t>
          </a:r>
        </a:p>
      </dsp:txBody>
      <dsp:txXfrm>
        <a:off x="20238" y="2579314"/>
        <a:ext cx="4511860" cy="374104"/>
      </dsp:txXfrm>
    </dsp:sp>
    <dsp:sp modelId="{FB3B242C-B012-4820-983A-469EDDD96845}">
      <dsp:nvSpPr>
        <dsp:cNvPr id="0" name=""/>
        <dsp:cNvSpPr/>
      </dsp:nvSpPr>
      <dsp:spPr bwMode="white">
        <a:xfrm>
          <a:off x="0" y="2985286"/>
          <a:ext cx="4552336" cy="414580"/>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നമ്മുടെ</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ശത്രുക്കളെ</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സ്നേഹിക്കുക</a:t>
          </a:r>
        </a:p>
      </dsp:txBody>
      <dsp:txXfrm>
        <a:off x="20238" y="3005524"/>
        <a:ext cx="4511860" cy="374104"/>
      </dsp:txXfrm>
    </dsp:sp>
    <dsp:sp modelId="{A0131B4B-270C-496D-855B-7EA2741A0492}">
      <dsp:nvSpPr>
        <dsp:cNvPr id="0" name=""/>
        <dsp:cNvSpPr/>
      </dsp:nvSpPr>
      <dsp:spPr bwMode="white">
        <a:xfrm>
          <a:off x="0" y="3411496"/>
          <a:ext cx="4552336" cy="414580"/>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നമ്മെ</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ശപിക്കുന്നവരെ</a:t>
          </a:r>
          <a:r>
            <a:rPr lang="en-US" altLang="en-US" sz="1800" kern="1200">
              <a:latin typeface="Gayathri Thin" panose="00000403000000000000" charset="0"/>
              <a:cs typeface="Gayathri Thin" panose="00000403000000000000" charset="0"/>
            </a:rPr>
            <a:t> </a:t>
          </a:r>
          <a:r>
            <a:rPr lang="" altLang="en-US" sz="1800" kern="1200">
              <a:latin typeface="Gayathri Thin" panose="00000403000000000000" charset="0"/>
              <a:cs typeface="Gayathri Thin" panose="00000403000000000000" charset="0"/>
            </a:rPr>
            <a:t>അനുഗ്രഹിക്കണമേ</a:t>
          </a:r>
          <a:r>
            <a:rPr lang="en-US" altLang="en-US" sz="1800" kern="1200">
              <a:latin typeface="Gayathri Thin" panose="00000403000000000000" charset="0"/>
              <a:cs typeface="Gayathri Thin" panose="00000403000000000000" charset="0"/>
            </a:rPr>
            <a:t>.</a:t>
          </a:r>
        </a:p>
      </dsp:txBody>
      <dsp:txXfrm>
        <a:off x="20238" y="3431734"/>
        <a:ext cx="4511860" cy="374104"/>
      </dsp:txXfrm>
    </dsp:sp>
    <dsp:sp modelId="{CEAA776C-8B24-4DC1-B312-AB0E31048D47}">
      <dsp:nvSpPr>
        <dsp:cNvPr id="0" name=""/>
        <dsp:cNvSpPr/>
      </dsp:nvSpPr>
      <dsp:spPr bwMode="white">
        <a:xfrm>
          <a:off x="0" y="3837706"/>
          <a:ext cx="4552336" cy="414580"/>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നമ്മളെ</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വെറുക്കുന്നവർക്ക്</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നന്മ</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ചെയ്യുക</a:t>
          </a:r>
        </a:p>
      </dsp:txBody>
      <dsp:txXfrm>
        <a:off x="20238" y="3857944"/>
        <a:ext cx="4511860" cy="374104"/>
      </dsp:txXfrm>
    </dsp:sp>
    <dsp:sp modelId="{B4020DE7-C031-47F9-8BF7-26F150AE38EA}">
      <dsp:nvSpPr>
        <dsp:cNvPr id="0" name=""/>
        <dsp:cNvSpPr/>
      </dsp:nvSpPr>
      <dsp:spPr bwMode="white">
        <a:xfrm>
          <a:off x="0" y="4263916"/>
          <a:ext cx="4552336" cy="414580"/>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സ്നേഹവും</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ഉദാരതയും</a:t>
          </a:r>
          <a:r>
            <a:rPr lang="en-US" altLang="en-US" sz="2000" kern="1200">
              <a:latin typeface="Gayathri Thin" panose="00000403000000000000" charset="0"/>
              <a:cs typeface="Gayathri Thin" panose="00000403000000000000" charset="0"/>
            </a:rPr>
            <a:t> </a:t>
          </a:r>
          <a:r>
            <a:rPr lang="" altLang="en-US" sz="2000" kern="1200">
              <a:latin typeface="Gayathri Thin" panose="00000403000000000000" charset="0"/>
              <a:cs typeface="Gayathri Thin" panose="00000403000000000000" charset="0"/>
            </a:rPr>
            <a:t>പുലർത്താൻ</a:t>
          </a:r>
        </a:p>
      </dsp:txBody>
      <dsp:txXfrm>
        <a:off x="20238" y="4284154"/>
        <a:ext cx="4511860" cy="374104"/>
      </dsp:txXfrm>
    </dsp:sp>
    <dsp:sp modelId="{1866F153-6C31-41A7-B10F-4C46FA2B11A6}">
      <dsp:nvSpPr>
        <dsp:cNvPr id="0" name=""/>
        <dsp:cNvSpPr/>
      </dsp:nvSpPr>
      <dsp:spPr bwMode="white">
        <a:xfrm>
          <a:off x="0" y="4690126"/>
          <a:ext cx="4552336" cy="414580"/>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kern="1200">
              <a:latin typeface="Gayathri Thin" panose="00000403000000000000" charset="0"/>
              <a:cs typeface="Gayathri Thin" panose="00000403000000000000" charset="0"/>
            </a:rPr>
            <a:t>കരുണയുള്ളവനും</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എളിമയുള്ളവനും</a:t>
          </a:r>
          <a:r>
            <a:rPr lang="en-US" altLang="en-US" sz="1600" kern="1200">
              <a:latin typeface="Gayathri Thin" panose="00000403000000000000" charset="0"/>
              <a:cs typeface="Gayathri Thin" panose="00000403000000000000" charset="0"/>
            </a:rPr>
            <a:t> </a:t>
          </a:r>
          <a:r>
            <a:rPr lang="" altLang="en-US" sz="1600" kern="1200">
              <a:latin typeface="Gayathri Thin" panose="00000403000000000000" charset="0"/>
              <a:cs typeface="Gayathri Thin" panose="00000403000000000000" charset="0"/>
            </a:rPr>
            <a:t>ആയിരിക്കുക</a:t>
          </a:r>
        </a:p>
      </dsp:txBody>
      <dsp:txXfrm>
        <a:off x="20238" y="4710364"/>
        <a:ext cx="4511860" cy="374104"/>
      </dsp:txXfrm>
    </dsp:sp>
    <dsp:sp modelId="{9CAAA3BE-A63B-46CC-BAB5-05A28116553D}">
      <dsp:nvSpPr>
        <dsp:cNvPr id="0" name=""/>
        <dsp:cNvSpPr/>
      </dsp:nvSpPr>
      <dsp:spPr bwMode="white">
        <a:xfrm>
          <a:off x="0" y="5116336"/>
          <a:ext cx="4552336" cy="414580"/>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latin typeface="Gayathri Thin" panose="00000403000000000000" charset="0"/>
              <a:cs typeface="Gayathri Thin" panose="00000403000000000000" charset="0"/>
            </a:rPr>
            <a:t>തുടങ്ങിയവ</a:t>
          </a:r>
        </a:p>
      </dsp:txBody>
      <dsp:txXfrm>
        <a:off x="20238" y="5136574"/>
        <a:ext cx="4511860" cy="3741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7#1">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47E6A3A-F224-4FC7-B416-924F80EC68CF}"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47E6A3A-F224-4FC7-B416-924F80EC68CF}"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47E6A3A-F224-4FC7-B416-924F80EC68CF}"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12/01/2026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12/01/2026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12/01/2026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47E6A3A-F224-4FC7-B416-924F80EC68CF}"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47E6A3A-F224-4FC7-B416-924F80EC68CF}" type="datetimeFigureOut">
              <a:rPr lang="es-ES" smtClean="0"/>
              <a:t>12/01/2026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47E6A3A-F224-4FC7-B416-924F80EC68CF}"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47E6A3A-F224-4FC7-B416-924F80EC68CF}" type="datetimeFigureOut">
              <a:rPr lang="es-ES" smtClean="0"/>
              <a:t>12/01/2026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47E6A3A-F224-4FC7-B416-924F80EC68CF}" type="datetimeFigureOut">
              <a:rPr lang="es-ES" smtClean="0"/>
              <a:t>12/01/2026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47E6A3A-F224-4FC7-B416-924F80EC68CF}" type="datetimeFigureOut">
              <a:rPr lang="es-ES" smtClean="0"/>
              <a:t>12/01/2026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47E6A3A-F224-4FC7-B416-924F80EC68CF}"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47E6A3A-F224-4FC7-B416-924F80EC68CF}" type="datetimeFigureOut">
              <a:rPr lang="es-ES" smtClean="0"/>
              <a:t>12/01/2026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BCAA8CB-9CE6-43C1-A64D-9B53A11A10F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12/01/2026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6410324" y="87631"/>
            <a:ext cx="3762375" cy="2122805"/>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 altLang="en-US"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Gayathri Thin" panose="00000403000000000000" charset="0"/>
                <a:cs typeface="Gayathri Thin" panose="00000403000000000000" charset="0"/>
              </a:rPr>
              <a:t>ജീവിതവും</a:t>
            </a:r>
            <a:r>
              <a:rPr lang="en-US" altLang="en-US"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Gayathri Thin" panose="00000403000000000000" charset="0"/>
                <a:cs typeface="Gayathri Thin" panose="00000403000000000000" charset="0"/>
              </a:rPr>
              <a:t> </a:t>
            </a:r>
            <a:r>
              <a:rPr lang="" altLang="en-US"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Gayathri Thin" panose="00000403000000000000" charset="0"/>
                <a:cs typeface="Gayathri Thin" panose="00000403000000000000" charset="0"/>
              </a:rPr>
              <a:t>മരണവും</a:t>
            </a:r>
          </a:p>
        </p:txBody>
      </p:sp>
      <p:sp>
        <p:nvSpPr>
          <p:cNvPr id="5" name="CuadroTexto 4"/>
          <p:cNvSpPr txBox="1"/>
          <p:nvPr/>
        </p:nvSpPr>
        <p:spPr>
          <a:xfrm>
            <a:off x="10172699" y="5791200"/>
            <a:ext cx="1914169" cy="646331"/>
          </a:xfrm>
          <a:prstGeom prst="rect">
            <a:avLst/>
          </a:prstGeom>
          <a:noFill/>
        </p:spPr>
        <p:txBody>
          <a:bodyPr wrap="square" rtlCol="0">
            <a:spAutoFit/>
          </a:bodyPr>
          <a:lstStyle/>
          <a:p>
            <a:pPr algn="r"/>
            <a:r>
              <a:rPr lang="en-GB" b="1" dirty="0">
                <a:solidFill>
                  <a:srgbClr val="705248"/>
                </a:solidFill>
              </a:rPr>
              <a:t>Lesson 3 for January 17,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blip>
          <a:srcRect/>
          <a:stretch>
            <a:fillRect/>
          </a:stretch>
        </a:blipFill>
        <a:effectLst/>
      </p:bgPr>
    </p:bg>
    <p:spTree>
      <p:nvGrpSpPr>
        <p:cNvPr id="1" name=""/>
        <p:cNvGrpSpPr/>
        <p:nvPr/>
      </p:nvGrpSpPr>
      <p:grpSpPr>
        <a:xfrm>
          <a:off x="0" y="0"/>
          <a:ext cx="0" cy="0"/>
          <a:chOff x="0" y="0"/>
          <a:chExt cx="0" cy="0"/>
        </a:xfrm>
      </p:grpSpPr>
      <p:sp>
        <p:nvSpPr>
          <p:cNvPr id="15" name="Rectángulo 14"/>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 y="52"/>
            <a:ext cx="12192000" cy="768350"/>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 altLang="en-US" sz="4400" b="1" dirty="0">
                <a:solidFill>
                  <a:schemeClr val="accent1"/>
                </a:solidFill>
                <a:latin typeface="Gayathri Thin" panose="00000403000000000000" charset="0"/>
                <a:cs typeface="Gayathri Thin" panose="00000403000000000000" charset="0"/>
              </a:rPr>
              <a:t>സുവിശേഷത്തിനുവേണ്ടി</a:t>
            </a:r>
            <a:r>
              <a:rPr lang="en-US" altLang="en-US" sz="4400" b="1" dirty="0">
                <a:solidFill>
                  <a:schemeClr val="accent1"/>
                </a:solidFill>
                <a:latin typeface="Gayathri Thin" panose="00000403000000000000" charset="0"/>
                <a:cs typeface="Gayathri Thin" panose="00000403000000000000" charset="0"/>
              </a:rPr>
              <a:t> </a:t>
            </a:r>
            <a:r>
              <a:rPr lang="" altLang="en-US" sz="4400" b="1" dirty="0">
                <a:solidFill>
                  <a:schemeClr val="accent1"/>
                </a:solidFill>
                <a:latin typeface="Gayathri Thin" panose="00000403000000000000" charset="0"/>
                <a:cs typeface="Gayathri Thin" panose="00000403000000000000" charset="0"/>
              </a:rPr>
              <a:t>ഐക്യത്തോടെ</a:t>
            </a:r>
            <a:r>
              <a:rPr lang="en-US" altLang="en-US" sz="4400" b="1" dirty="0">
                <a:solidFill>
                  <a:schemeClr val="accent1"/>
                </a:solidFill>
                <a:latin typeface="Gayathri Thin" panose="00000403000000000000" charset="0"/>
                <a:cs typeface="Gayathri Thin" panose="00000403000000000000" charset="0"/>
              </a:rPr>
              <a:t> </a:t>
            </a:r>
            <a:r>
              <a:rPr lang="" altLang="en-US" sz="4400" b="1" dirty="0">
                <a:solidFill>
                  <a:schemeClr val="accent1"/>
                </a:solidFill>
                <a:latin typeface="Gayathri Thin" panose="00000403000000000000" charset="0"/>
                <a:cs typeface="Gayathri Thin" panose="00000403000000000000" charset="0"/>
              </a:rPr>
              <a:t>പോരാടുക</a:t>
            </a:r>
            <a:endParaRPr lang="en-US" altLang="en-US" sz="4400" b="1" dirty="0">
              <a:solidFill>
                <a:schemeClr val="accent1"/>
              </a:solidFill>
              <a:latin typeface="Gayathri Thin" panose="00000403000000000000" charset="0"/>
              <a:cs typeface="Gayathri Thin" panose="00000403000000000000" charset="0"/>
            </a:endParaRPr>
          </a:p>
        </p:txBody>
      </p:sp>
      <p:sp>
        <p:nvSpPr>
          <p:cNvPr id="4" name="CuadroTexto 3"/>
          <p:cNvSpPr txBox="1"/>
          <p:nvPr/>
        </p:nvSpPr>
        <p:spPr>
          <a:xfrm>
            <a:off x="279337" y="595810"/>
            <a:ext cx="11287309" cy="645160"/>
          </a:xfrm>
          <a:prstGeom prst="rect">
            <a:avLst/>
          </a:prstGeom>
          <a:noFill/>
        </p:spPr>
        <p:txBody>
          <a:bodyPr wrap="square">
            <a:spAutoFit/>
          </a:bodyPr>
          <a:lstStyle/>
          <a:p>
            <a:pPr algn="ctr"/>
            <a:r>
              <a:rPr lang="en-GB" b="1" dirty="0">
                <a:solidFill>
                  <a:srgbClr val="76483F"/>
                </a:solidFill>
                <a:latin typeface="Gayathri Thin" panose="00000403000000000000" charset="0"/>
                <a:cs typeface="Gayathri Thin" panose="00000403000000000000" charset="0"/>
              </a:rPr>
              <a:t>“…</a:t>
            </a:r>
            <a:r>
              <a:rPr lang="" altLang="en-US" b="1" dirty="0">
                <a:solidFill>
                  <a:srgbClr val="76483F"/>
                </a:solidFill>
                <a:latin typeface="Gayathri Thin" panose="00000403000000000000" charset="0"/>
                <a:cs typeface="Gayathri Thin" panose="00000403000000000000" charset="0"/>
              </a:rPr>
              <a:t>ഏകമനസ്സോടെ</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സുവിശേഷത്തിന്റെ</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വിശ്വാസത്തിന്നായി</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പോരാട്ടം</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കഴിക്കുന്നു</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എന്നു</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ഗ്രഹിക്കേണ്ടതിന്നു</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ക്രിസ്തുവിന്റെ</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സുവിശേഷത്തിന്നു</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യോഗ്യമാംവണ്ണം</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മാത്രം</a:t>
            </a:r>
            <a:r>
              <a:rPr lang="en-US" altLang="en-US" b="1" dirty="0">
                <a:solidFill>
                  <a:srgbClr val="76483F"/>
                </a:solidFill>
                <a:latin typeface="Gayathri Thin" panose="00000403000000000000" charset="0"/>
                <a:cs typeface="Gayathri Thin" panose="00000403000000000000" charset="0"/>
              </a:rPr>
              <a:t> </a:t>
            </a:r>
            <a:r>
              <a:rPr lang="" altLang="en-US" b="1" dirty="0">
                <a:solidFill>
                  <a:srgbClr val="76483F"/>
                </a:solidFill>
                <a:latin typeface="Gayathri Thin" panose="00000403000000000000" charset="0"/>
                <a:cs typeface="Gayathri Thin" panose="00000403000000000000" charset="0"/>
              </a:rPr>
              <a:t>നടപ്പിൻ</a:t>
            </a:r>
            <a:r>
              <a:rPr lang="en-US" altLang="en-US" b="1" dirty="0">
                <a:solidFill>
                  <a:srgbClr val="76483F"/>
                </a:solidFill>
                <a:latin typeface="Gayathri Thin" panose="00000403000000000000" charset="0"/>
                <a:cs typeface="Gayathri Thin" panose="00000403000000000000" charset="0"/>
              </a:rPr>
              <a:t>.</a:t>
            </a:r>
            <a:r>
              <a:rPr lang="en-GB" b="1" dirty="0">
                <a:solidFill>
                  <a:srgbClr val="76483F"/>
                </a:solidFill>
                <a:latin typeface="Gayathri Thin" panose="00000403000000000000" charset="0"/>
                <a:cs typeface="Gayathri Thin" panose="00000403000000000000" charset="0"/>
              </a:rPr>
              <a:t>” </a:t>
            </a:r>
            <a:r>
              <a:rPr lang="en-GB" sz="1400" b="1" dirty="0">
                <a:solidFill>
                  <a:srgbClr val="76483F"/>
                </a:solidFill>
                <a:latin typeface="Gayathri Thin" panose="00000403000000000000" charset="0"/>
                <a:cs typeface="Gayathri Thin" panose="00000403000000000000" charset="0"/>
              </a:rPr>
              <a:t>(</a:t>
            </a:r>
            <a:r>
              <a:rPr lang="" altLang="en-US" sz="1400" b="1" dirty="0">
                <a:solidFill>
                  <a:srgbClr val="76483F"/>
                </a:solidFill>
                <a:latin typeface="Gayathri Thin" panose="00000403000000000000" charset="0"/>
                <a:cs typeface="Gayathri Thin" panose="00000403000000000000" charset="0"/>
              </a:rPr>
              <a:t>ഫിലിപ്പിയർ</a:t>
            </a:r>
            <a:r>
              <a:rPr lang="en-US" sz="1400" b="1" dirty="0">
                <a:solidFill>
                  <a:srgbClr val="76483F"/>
                </a:solidFill>
                <a:latin typeface="Gayathri Thin" panose="00000403000000000000" charset="0"/>
                <a:cs typeface="Gayathri Thin" panose="00000403000000000000" charset="0"/>
              </a:rPr>
              <a:t> </a:t>
            </a:r>
            <a:r>
              <a:rPr lang="en-GB" sz="1400" b="1" dirty="0">
                <a:solidFill>
                  <a:srgbClr val="76483F"/>
                </a:solidFill>
                <a:latin typeface="Gayathri Thin" panose="00000403000000000000" charset="0"/>
                <a:cs typeface="Gayathri Thin" panose="00000403000000000000" charset="0"/>
              </a:rPr>
              <a:t>1:27b)</a:t>
            </a:r>
          </a:p>
        </p:txBody>
      </p:sp>
      <p:sp>
        <p:nvSpPr>
          <p:cNvPr id="5" name="CuadroTexto 4"/>
          <p:cNvSpPr txBox="1"/>
          <p:nvPr/>
        </p:nvSpPr>
        <p:spPr>
          <a:xfrm>
            <a:off x="2845212" y="1564931"/>
            <a:ext cx="6456101" cy="1630045"/>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നീതിമാനും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നേരുള്ളവനും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ആയിരിക്കുന്നത്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സംഘർഷമില്ലാത്ത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ഉറപ്പുനൽകുന്നില്ല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1:30). </a:t>
            </a:r>
            <a:r>
              <a:rPr lang="" altLang="en-US" sz="2000" b="1" dirty="0">
                <a:latin typeface="Gayathri Thin" panose="00000403000000000000" charset="0"/>
                <a:cs typeface="Gayathri Thin" panose="00000403000000000000" charset="0"/>
              </a:rPr>
              <a:t>നേരെമറിച്ച്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നിഷ്കളങ്കനും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നേരുള്ളവനും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ദൈവഭക്തനും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ദോഷം</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വിട്ടകലുന്നവനും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ഇയ്യോബ്</a:t>
            </a:r>
            <a:r>
              <a:rPr lang="en-US" altLang="en-US" sz="2000" b="1" dirty="0">
                <a:latin typeface="Gayathri Thin" panose="00000403000000000000" charset="0"/>
                <a:cs typeface="Gayathri Thin" panose="00000403000000000000" charset="0"/>
              </a:rPr>
              <a:t> 1:8) </a:t>
            </a:r>
            <a:r>
              <a:rPr lang="" altLang="en-US" sz="2000" b="1" dirty="0">
                <a:latin typeface="Gayathri Thin" panose="00000403000000000000" charset="0"/>
                <a:cs typeface="Gayathri Thin" panose="00000403000000000000" charset="0"/>
              </a:rPr>
              <a:t>എന്ന്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പ്രഖ്യാപിച്ച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ഇയ്യോബ്</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ഭയങ്കര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അനുഭവിച്ചു</a:t>
            </a:r>
            <a:r>
              <a:rPr lang="en-US" altLang="en-US" sz="2000" b="1" dirty="0">
                <a:latin typeface="Gayathri Thin" panose="00000403000000000000" charset="0"/>
                <a:cs typeface="Gayathri Thin" panose="00000403000000000000" charset="0"/>
              </a:rPr>
              <a:t>, .</a:t>
            </a:r>
          </a:p>
        </p:txBody>
      </p:sp>
      <p:pic>
        <p:nvPicPr>
          <p:cNvPr id="6" name="Imagen 5" descr="Grupo de personas en un escenario&#10;&#10;El contenido generado por IA puede ser incorrecto."/>
          <p:cNvPicPr>
            <a:picLocks noChangeAspect="1"/>
          </p:cNvPicPr>
          <p:nvPr/>
        </p:nvPicPr>
        <p:blipFill>
          <a:blip r:embed="rId4" cstate="email"/>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p:cNvPicPr>
            <a:picLocks noChangeAspect="1"/>
          </p:cNvPicPr>
          <p:nvPr/>
        </p:nvPicPr>
        <p:blipFill>
          <a:blip r:embed="rId5" cstate="email"/>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p:cNvPicPr>
            <a:picLocks noChangeAspect="1"/>
          </p:cNvPicPr>
          <p:nvPr/>
        </p:nvPicPr>
        <p:blipFill rotWithShape="1">
          <a:blip r:embed="rId6" cstate="email"/>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headEnd/>
            <a:tailEnd/>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p:cNvPicPr>
            <a:picLocks noChangeAspect="1"/>
          </p:cNvPicPr>
          <p:nvPr/>
        </p:nvPicPr>
        <p:blipFill rotWithShape="1">
          <a:blip r:embed="rId7" cstate="email"/>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p:cNvPicPr>
            <a:picLocks noChangeAspect="1"/>
          </p:cNvPicPr>
          <p:nvPr/>
        </p:nvPicPr>
        <p:blipFill>
          <a:blip r:embed="rId8" cstate="email"/>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headEnd/>
            <a:tailEnd/>
          </a:ln>
          <a:effectLst>
            <a:outerShdw blurRad="50800" dist="38100" dir="8100000" algn="tr" rotWithShape="0">
              <a:prstClr val="black">
                <a:alpha val="40000"/>
              </a:prstClr>
            </a:outerShdw>
          </a:effectLst>
        </p:spPr>
      </p:pic>
      <p:sp>
        <p:nvSpPr>
          <p:cNvPr id="7" name="CuadroTexto 6"/>
          <p:cNvSpPr txBox="1"/>
          <p:nvPr/>
        </p:nvSpPr>
        <p:spPr>
          <a:xfrm>
            <a:off x="2845210" y="5165143"/>
            <a:ext cx="6456105" cy="163004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തിന്മയുമായി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ഏറ്റുമുട്ടുമ്പോൾ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എതിർക്കുന്നവരെ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ഭയപ്പെടരുത്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1:28). </a:t>
            </a:r>
            <a:r>
              <a:rPr lang="" altLang="en-US" sz="2000" b="1" dirty="0">
                <a:latin typeface="Gayathri Thin" panose="00000403000000000000" charset="0"/>
                <a:cs typeface="Gayathri Thin" panose="00000403000000000000" charset="0"/>
              </a:rPr>
              <a:t>സാത്താൻ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പരാജിതനായ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ശത്രുവാണെന്ന്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ഓർമ്മിക്കാം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ഇതിനകം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ക്രൂശിലെ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യുദ്ധത്തിൽ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വിജയിച്ചു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കഴിഞ്ഞു</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ലൂക്കോ</a:t>
            </a:r>
            <a:r>
              <a:rPr lang="en-US" altLang="en-US" sz="2000" b="1" dirty="0">
                <a:latin typeface="Gayathri Thin" panose="00000403000000000000" charset="0"/>
                <a:cs typeface="Gayathri Thin" panose="00000403000000000000" charset="0"/>
              </a:rPr>
              <a:t>. 10:18; </a:t>
            </a:r>
            <a:r>
              <a:rPr lang="" altLang="en-US" sz="2000" b="1" dirty="0">
                <a:latin typeface="Gayathri Thin" panose="00000403000000000000" charset="0"/>
                <a:cs typeface="Gayathri Thin" panose="00000403000000000000" charset="0"/>
              </a:rPr>
              <a:t>കൊലൊ</a:t>
            </a:r>
            <a:r>
              <a:rPr lang="en-US" altLang="en-US" sz="2000" b="1" dirty="0">
                <a:latin typeface="Gayathri Thin" panose="00000403000000000000" charset="0"/>
                <a:cs typeface="Gayathri Thin" panose="00000403000000000000" charset="0"/>
              </a:rPr>
              <a:t>. 2:15).</a:t>
            </a:r>
          </a:p>
        </p:txBody>
      </p:sp>
      <p:sp>
        <p:nvSpPr>
          <p:cNvPr id="11" name="CuadroTexto 10"/>
          <p:cNvSpPr txBox="1"/>
          <p:nvPr/>
        </p:nvSpPr>
        <p:spPr>
          <a:xfrm>
            <a:off x="2845210" y="4478034"/>
            <a:ext cx="6456104" cy="70675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ഈ</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ലക്ഷ്യ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ഐക്യം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വചന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പഠനത്തോടും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കൂട്ടിച്ചേർക്കണം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എഫെ</a:t>
            </a:r>
            <a:r>
              <a:rPr lang="en-US" altLang="en-US" sz="2000" b="1" dirty="0">
                <a:latin typeface="Gayathri Thin" panose="00000403000000000000" charset="0"/>
                <a:cs typeface="Gayathri Thin" panose="00000403000000000000" charset="0"/>
              </a:rPr>
              <a:t>. 6:18;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2:16).</a:t>
            </a:r>
          </a:p>
        </p:txBody>
      </p:sp>
      <p:sp>
        <p:nvSpPr>
          <p:cNvPr id="16" name="CuadroTexto 15"/>
          <p:cNvSpPr txBox="1"/>
          <p:nvPr/>
        </p:nvSpPr>
        <p:spPr>
          <a:xfrm>
            <a:off x="2845209" y="3156122"/>
            <a:ext cx="6052211" cy="132207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ഏർപ്പെട്ടിരിക്കുന്ന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യുദ്ധത്തിൽ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ഐക്യം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പ്രധാന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പങ്ക്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വഹിക്കുന്നു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സുവിശേഷത്തെ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പ്രതിരോധിക്കാൻ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ഒരുമിച്ച്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പോരാടാൻ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നമ്മെ</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പ്രോത്സാഹിപ്പിക്കുന്നു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1:27b).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4844" y="1182231"/>
            <a:ext cx="8432751" cy="4493538"/>
          </a:xfrm>
          <a:prstGeom prst="rect">
            <a:avLst/>
          </a:prstGeom>
          <a:noFill/>
        </p:spPr>
        <p:txBody>
          <a:bodyPr wrap="square">
            <a:spAutoFit/>
          </a:bodyPr>
          <a:lstStyle/>
          <a:p>
            <a:pPr algn="ctr">
              <a:spcBef>
                <a:spcPts val="600"/>
              </a:spcBef>
            </a:pPr>
            <a:r>
              <a:rPr lang="ml-IN" sz="2200" b="1" dirty="0">
                <a:solidFill>
                  <a:schemeClr val="accent1">
                    <a:lumMod val="50000"/>
                  </a:schemeClr>
                </a:solidFill>
                <a:latin typeface="Gayathri Thin" panose="00000403000000000000" charset="0"/>
                <a:cs typeface="Gayathri Thin" panose="00000403000000000000" charset="0"/>
              </a:rPr>
              <a:t>"നമ്മൾ എത്ര വർഷമായി കർത്താവിന്റെ തോട്ടത്തിൽ ഉണ്ട്? യജമാനന് എന്ത് ലാഭമാണ് നാം കൊണ്ടുവന്നത്? എങ്ങനെയാണ് നാം ദൈവത്തിന്റെ പരിശോധനാ ദൃഷ്ടിയെ കാണുന്നത്? ഭക്തിയിലും, സ്നേഹത്തിലും, എളിമയിലും, ദൈവത്തിലുള്ള ആത്മവിശ്വാസത്തിലും നാം വളരുന്നുണ്ടോ? അവന്റെ എല്ലാ കാരുണ്യങ്ങൾക്കും നാം നന്ദിയുള്ളവരാണോ? നമ്മുടെ ചുറ്റുമുള്ളവരെ അനുഗ്രഹിക്കാൻ നാം ആഗ്രഹിക്കുന്നുണ്ടോ? നമ്മുടെ കുടുംബങ്ങളിൽ യേശുവിന്റെ ആത്മാവിനെ പ്രകടിപ്പിക്കുന്നുണ്ടോ? നമ്മുടെ കുട്ടികൾക്ക് അവന്റെ വചനം പഠിപ്പിക്കുകയും ദൈവത്തിന്റെ അത്ഭുതകരമായ പ്രവൃത്തികൾ അവരെ അറിയിക്കുകയും ചെയ്യുന്നുണ്ടോ? ക്രിസ്ത്യാനി നല്ലവനായിരിക്കുന്നതിലൂടെയും നന്മ ചെയ്യുന്നതിലൂടെയും യേശുവിനെ പ്രതിനിധീകരിക്കണം. അപ്പോൾ ജീവിതത്തെക്കുറിച്ച് ഒരു സുഗന്ധം, സ്വഭാവത്തിന്റെ ഒരു സൗന്ദര്യം ഉണ്ടാകും, അത് അവൻ ദൈവത്തിന്റെ ഒരു കുട്ടിയാണെന്നും സ്വർഗ്ഗത്തിന്റെ അവകാശിയാണെന്നും വെളിപ്പെടുത്തും."</a:t>
            </a:r>
            <a:endParaRPr lang="en-GB" sz="2200" b="1" dirty="0">
              <a:solidFill>
                <a:schemeClr val="accent1">
                  <a:lumMod val="50000"/>
                </a:schemeClr>
              </a:solidFill>
              <a:latin typeface="Gayathri Thin" panose="00000403000000000000" charset="0"/>
              <a:cs typeface="Gayathri Thin" panose="00000403000000000000" charset="0"/>
            </a:endParaRPr>
          </a:p>
        </p:txBody>
      </p:sp>
      <p:sp>
        <p:nvSpPr>
          <p:cNvPr id="4" name="CuadroTexto 3"/>
          <p:cNvSpPr txBox="1"/>
          <p:nvPr/>
        </p:nvSpPr>
        <p:spPr>
          <a:xfrm>
            <a:off x="6811220" y="5914717"/>
            <a:ext cx="4146007" cy="338554"/>
          </a:xfrm>
          <a:prstGeom prst="rect">
            <a:avLst/>
          </a:prstGeom>
          <a:noFill/>
        </p:spPr>
        <p:txBody>
          <a:bodyPr wrap="none" rtlCol="0">
            <a:spAutoFit/>
          </a:bodyPr>
          <a:lstStyle/>
          <a:p>
            <a:pPr algn="r"/>
            <a:r>
              <a:rPr lang="en-GB" sz="1600" b="1" dirty="0">
                <a:solidFill>
                  <a:schemeClr val="accent1">
                    <a:lumMod val="50000"/>
                  </a:schemeClr>
                </a:solidFill>
              </a:rPr>
              <a:t>EGW (You Shall Receive Power, December 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p:cNvSpPr>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p:cNvSpPr>
            <a:spLocks noGrp="1" noRot="1" noChangeAspect="1" noMove="1" noResize="1" noEditPoints="1" noAdjustHandles="1" noChangeArrowheads="1" noChangeShapeType="1"/>
          </p:cNvSpPr>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p:cNvSpPr txBox="1"/>
          <p:nvPr/>
        </p:nvSpPr>
        <p:spPr>
          <a:xfrm>
            <a:off x="8891121" y="695306"/>
            <a:ext cx="3300879"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എനിക്കു</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ജീവിക്കുന്നതു</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ക്രിസ്തുവും</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മരിക്കുന്നതു</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ലാഭവും</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a:t>
            </a:r>
            <a:r>
              <a:rPr kumimoji="0" lang=""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ആകുന്നു</a:t>
            </a:r>
            <a:r>
              <a:rPr kumimoji="0" lang="en-US" alt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2400"/>
              </a:spcBef>
              <a:spcAft>
                <a:spcPts val="0"/>
              </a:spcAft>
              <a:buClrTx/>
              <a:buSzTx/>
              <a:buFontTx/>
              <a:buNone/>
              <a:defRPr/>
            </a:pPr>
            <a:r>
              <a:rPr kumimoji="0" lang="" altLang="en-US" sz="2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ഫിലിപ്പിയർ</a:t>
            </a:r>
            <a:r>
              <a:rPr kumimoji="0" lang="es-ES" sz="2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Gayathri Thin" panose="00000403000000000000" charset="0"/>
                <a:ea typeface="+mn-ea"/>
                <a:cs typeface="Gayathri Thin" panose="00000403000000000000" charset="0"/>
              </a:rPr>
              <a:t> 1:21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914775" y="4000500"/>
            <a:ext cx="8122920" cy="2707005"/>
          </a:xfrm>
          <a:prstGeom prst="rect">
            <a:avLst/>
          </a:prstGeom>
          <a:noFill/>
        </p:spPr>
        <p:txBody>
          <a:bodyPr wrap="square" rtlCol="0">
            <a:spAutoFit/>
          </a:bodyPr>
          <a:lstStyle/>
          <a:p>
            <a:pPr>
              <a:spcBef>
                <a:spcPts val="600"/>
              </a:spcBef>
            </a:pPr>
            <a:r>
              <a:rPr lang="en-GB"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ക്രിസ്തുവിനുവേണ്ടി</a:t>
            </a:r>
            <a:r>
              <a:rPr lang="en-US"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ജീവിക്കണോ</a:t>
            </a:r>
            <a:r>
              <a:rPr lang="en-US"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അതോ</a:t>
            </a:r>
            <a:r>
              <a:rPr lang="en-US"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ക്രിസ്തുവിനുവേണ്ടി</a:t>
            </a:r>
            <a:r>
              <a:rPr lang="en-US"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മരിക്കണോ</a:t>
            </a:r>
            <a:r>
              <a:rPr lang="en-US" altLang="en-US" sz="2000" b="1" dirty="0">
                <a:solidFill>
                  <a:schemeClr val="bg1"/>
                </a:solidFill>
                <a:effectLst>
                  <a:outerShdw blurRad="38100" dist="38100" dir="2700000" algn="tl">
                    <a:srgbClr val="000000">
                      <a:alpha val="43137"/>
                    </a:srgbClr>
                  </a:outerShdw>
                </a:effectLst>
                <a:highlight>
                  <a:srgbClr val="E33505"/>
                </a:highlight>
                <a:latin typeface="Gayathri Thin" panose="00000403000000000000" charset="0"/>
                <a:cs typeface="Gayathri Thin" panose="00000403000000000000" charset="0"/>
              </a:rPr>
              <a:t>?</a:t>
            </a:r>
          </a:p>
          <a:p>
            <a:pPr lvl="1">
              <a:spcBef>
                <a:spcPts val="600"/>
              </a:spcBef>
            </a:pPr>
            <a:r>
              <a:rPr lang="" altLang="en-US" sz="2000" b="1" dirty="0">
                <a:latin typeface="Gayathri Thin" panose="00000403000000000000" charset="0"/>
                <a:cs typeface="Gayathri Thin" panose="00000403000000000000" charset="0"/>
              </a:rPr>
              <a:t>പൗലോസിൽ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ഉയർത്തപ്പെട്ടു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ഫിലിപ്പിയർ</a:t>
            </a:r>
            <a:r>
              <a:rPr lang="en-US" altLang="en-US" sz="2000" b="1" dirty="0">
                <a:latin typeface="Gayathri Thin" panose="00000403000000000000" charset="0"/>
                <a:cs typeface="Gayathri Thin" panose="00000403000000000000" charset="0"/>
              </a:rPr>
              <a:t> 1:10-20, 25-26)</a:t>
            </a:r>
          </a:p>
          <a:p>
            <a:pPr lvl="1">
              <a:spcBef>
                <a:spcPts val="600"/>
              </a:spcBef>
            </a:pPr>
            <a:r>
              <a:rPr lang="" altLang="en-US" sz="2000" b="1" dirty="0">
                <a:latin typeface="Gayathri Thin" panose="00000403000000000000" charset="0"/>
                <a:cs typeface="Gayathri Thin" panose="00000403000000000000" charset="0"/>
              </a:rPr>
              <a:t>ക്രിസ്തുവിനുവേണ്ടി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ജീവിക്കണോ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മരിക്കണോ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ഫിലിപ്പിയർ</a:t>
            </a:r>
            <a:r>
              <a:rPr lang="en-US" altLang="en-US" sz="2000" b="1" dirty="0">
                <a:latin typeface="Gayathri Thin" panose="00000403000000000000" charset="0"/>
                <a:cs typeface="Gayathri Thin" panose="00000403000000000000" charset="0"/>
              </a:rPr>
              <a:t> 1:21-22)</a:t>
            </a:r>
          </a:p>
          <a:p>
            <a:pPr lvl="1">
              <a:spcBef>
                <a:spcPts val="600"/>
              </a:spcBef>
            </a:pPr>
            <a:r>
              <a:rPr lang="" altLang="en-US" sz="2000" b="1" dirty="0">
                <a:latin typeface="Gayathri Thin" panose="00000403000000000000" charset="0"/>
                <a:cs typeface="Gayathri Thin" panose="00000403000000000000" charset="0"/>
              </a:rPr>
              <a:t>പൗലോസിന്റെ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ദ്വന്ദ്വാവസ്ഥ</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ഫിലിപ്പിയർ</a:t>
            </a:r>
            <a:r>
              <a:rPr lang="en-US" altLang="en-US" sz="2000" b="1" dirty="0">
                <a:latin typeface="Gayathri Thin" panose="00000403000000000000" charset="0"/>
                <a:cs typeface="Gayathri Thin" panose="00000403000000000000" charset="0"/>
              </a:rPr>
              <a:t> 1:23-24)</a:t>
            </a:r>
            <a:endParaRPr lang="en-GB" sz="2000" b="1" dirty="0">
              <a:latin typeface="Gayathri Thin" panose="00000403000000000000" charset="0"/>
              <a:cs typeface="Gayathri Thin" panose="00000403000000000000" charset="0"/>
            </a:endParaRPr>
          </a:p>
          <a:p>
            <a:pPr>
              <a:spcBef>
                <a:spcPts val="600"/>
              </a:spcBef>
            </a:pPr>
            <a:r>
              <a:rPr lang="en-GB"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ക്രിസ്തുവിനുവേണ്ടി</a:t>
            </a:r>
            <a:r>
              <a:rPr lang="en-US"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ജീവിക്കുക</a:t>
            </a:r>
            <a:r>
              <a:rPr lang="en-US"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എന്നതിന്റെ</a:t>
            </a:r>
            <a:r>
              <a:rPr lang="en-US"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 </a:t>
            </a:r>
            <a:r>
              <a:rPr lang=""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അർത്ഥമെന്താണ്</a:t>
            </a:r>
            <a:r>
              <a:rPr lang="en-US" altLang="en-US" sz="2000" b="1" dirty="0">
                <a:solidFill>
                  <a:schemeClr val="bg1"/>
                </a:solidFill>
                <a:effectLst>
                  <a:outerShdw blurRad="38100" dist="38100" dir="2700000" algn="tl">
                    <a:srgbClr val="000000">
                      <a:alpha val="43137"/>
                    </a:srgbClr>
                  </a:outerShdw>
                </a:effectLst>
                <a:highlight>
                  <a:srgbClr val="3410D3"/>
                </a:highlight>
                <a:latin typeface="Gayathri Thin" panose="00000403000000000000" charset="0"/>
                <a:cs typeface="Gayathri Thin" panose="00000403000000000000" charset="0"/>
              </a:rPr>
              <a:t>?</a:t>
            </a:r>
          </a:p>
          <a:p>
            <a:pPr lvl="1">
              <a:spcBef>
                <a:spcPts val="600"/>
              </a:spcBef>
            </a:pPr>
            <a:r>
              <a:rPr lang="" altLang="en-US" sz="2000" b="1" dirty="0">
                <a:latin typeface="Gayathri Thin" panose="00000403000000000000" charset="0"/>
                <a:cs typeface="Gayathri Thin" panose="00000403000000000000" charset="0"/>
              </a:rPr>
              <a:t>സുവിശേഷത്തിന്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യോഗ്യമായ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രീതിയിൽ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പെരുമാറുക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ഫിലിപ്പിയർ</a:t>
            </a:r>
            <a:r>
              <a:rPr lang="en-US" altLang="en-US" sz="2000" b="1" dirty="0">
                <a:latin typeface="Gayathri Thin" panose="00000403000000000000" charset="0"/>
                <a:cs typeface="Gayathri Thin" panose="00000403000000000000" charset="0"/>
              </a:rPr>
              <a:t> 1:27a)</a:t>
            </a:r>
          </a:p>
          <a:p>
            <a:pPr lvl="1">
              <a:spcBef>
                <a:spcPts val="600"/>
              </a:spcBef>
            </a:pPr>
            <a:r>
              <a:rPr lang="" altLang="en-US" sz="2000" b="1" dirty="0">
                <a:latin typeface="Gayathri Thin" panose="00000403000000000000" charset="0"/>
                <a:cs typeface="Gayathri Thin" panose="00000403000000000000" charset="0"/>
              </a:rPr>
              <a:t>സുവിശേഷത്തിനുവേണ്ടി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ഐക്യത്തോടെ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പോരാടുക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ഫിലിപ്പിയർ</a:t>
            </a:r>
            <a:r>
              <a:rPr lang="en-US" altLang="en-US" sz="2000" b="1" dirty="0">
                <a:latin typeface="Gayathri Thin" panose="00000403000000000000" charset="0"/>
                <a:cs typeface="Gayathri Thin" panose="00000403000000000000" charset="0"/>
              </a:rPr>
              <a:t> 1:27b-30)</a:t>
            </a:r>
          </a:p>
        </p:txBody>
      </p:sp>
      <p:sp>
        <p:nvSpPr>
          <p:cNvPr id="3" name="CuadroTexto 2"/>
          <p:cNvSpPr txBox="1"/>
          <p:nvPr/>
        </p:nvSpPr>
        <p:spPr>
          <a:xfrm>
            <a:off x="295276" y="85548"/>
            <a:ext cx="7362824"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ക്രൂരനായ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നീറോയുടെ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വിധിക്കായി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കാത്തിരിക്കുകയായിരുന്നു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ഭാവി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നീതിയെക്കാൾ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സീസറിന്റെ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മാനസികാവസ്ഥയെ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ആശ്രയിച്ചിരിക്കുന്നു</a:t>
            </a:r>
            <a:r>
              <a:rPr lang="en-US" altLang="en-US" sz="2000" b="1" dirty="0">
                <a:latin typeface="Gayathri Thin" panose="00000403000000000000" charset="0"/>
                <a:cs typeface="Gayathri Thin" panose="00000403000000000000" charset="0"/>
              </a:rPr>
              <a:t>.</a:t>
            </a:r>
          </a:p>
        </p:txBody>
      </p:sp>
      <p:pic>
        <p:nvPicPr>
          <p:cNvPr id="5" name="Imagen 4" descr="Imagen que contiene persona, edificio, hombre, gente&#10;&#10;El contenido generado por IA puede ser incorrecto."/>
          <p:cNvPicPr>
            <a:picLocks noChangeAspect="1"/>
          </p:cNvPicPr>
          <p:nvPr/>
        </p:nvPicPr>
        <p:blipFill>
          <a:blip r:embed="rId3" cstate="email"/>
          <a:srcRect/>
          <a:stretch>
            <a:fillRect/>
          </a:stretch>
        </p:blipFill>
        <p:spPr>
          <a:xfrm>
            <a:off x="7962899" y="119959"/>
            <a:ext cx="3933826" cy="3712366"/>
          </a:xfrm>
          <a:prstGeom prst="rect">
            <a:avLst/>
          </a:prstGeom>
          <a:ln w="38100" cap="sq">
            <a:solidFill>
              <a:srgbClr val="F55D24"/>
            </a:solidFill>
            <a:prstDash val="solid"/>
            <a:miter lim="800000"/>
            <a:headEnd/>
            <a:tailEnd/>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p:cNvPicPr>
            <a:picLocks noChangeAspect="1"/>
          </p:cNvPicPr>
          <p:nvPr/>
        </p:nvPicPr>
        <p:blipFill>
          <a:blip r:embed="rId4" cstate="email"/>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headEnd/>
            <a:tailEnd/>
          </a:ln>
          <a:effectLst>
            <a:outerShdw blurRad="50800" dist="38100" dir="2700000" algn="tl" rotWithShape="0">
              <a:srgbClr val="000000">
                <a:alpha val="43000"/>
              </a:srgbClr>
            </a:outerShdw>
          </a:effectLst>
        </p:spPr>
      </p:pic>
      <p:pic>
        <p:nvPicPr>
          <p:cNvPr id="8" name="Imagen 7" descr="Forma, Círculo&#10;&#10;El contenido generado por IA puede ser incorrecto."/>
          <p:cNvPicPr>
            <a:picLocks noChangeAspect="1"/>
          </p:cNvPicPr>
          <p:nvPr/>
        </p:nvPicPr>
        <p:blipFill>
          <a:blip r:embed="rId5" cstate="email"/>
          <a:stretch>
            <a:fillRect/>
          </a:stretch>
        </p:blipFill>
        <p:spPr>
          <a:xfrm>
            <a:off x="4036913"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4036913"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p:cNvPicPr>
            <a:picLocks noChangeAspect="1"/>
          </p:cNvPicPr>
          <p:nvPr/>
        </p:nvPicPr>
        <p:blipFill>
          <a:blip r:embed="rId8" cstate="email"/>
          <a:stretch>
            <a:fillRect/>
          </a:stretch>
        </p:blipFill>
        <p:spPr>
          <a:xfrm>
            <a:off x="4036913"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p:cNvPicPr>
            <a:picLocks noChangeAspect="1"/>
          </p:cNvPicPr>
          <p:nvPr/>
        </p:nvPicPr>
        <p:blipFill>
          <a:blip r:embed="rId9" cstate="email"/>
          <a:stretch>
            <a:fillRect/>
          </a:stretch>
        </p:blipFill>
        <p:spPr>
          <a:xfrm>
            <a:off x="4036913"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p:cNvPicPr>
            <a:picLocks noChangeAspect="1"/>
          </p:cNvPicPr>
          <p:nvPr/>
        </p:nvPicPr>
        <p:blipFill>
          <a:blip r:embed="rId10" cstate="email"/>
          <a:stretch>
            <a:fillRect/>
          </a:stretch>
        </p:blipFill>
        <p:spPr>
          <a:xfrm>
            <a:off x="4036913"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Lst>
          </a:blip>
          <a:stretch>
            <a:fillRect/>
          </a:stretch>
        </p:blipFill>
        <p:spPr>
          <a:xfrm>
            <a:off x="3245775" y="4016574"/>
            <a:ext cx="657658" cy="352425"/>
          </a:xfrm>
          <a:prstGeom prst="rect">
            <a:avLst/>
          </a:prstGeom>
        </p:spPr>
      </p:pic>
      <p:pic>
        <p:nvPicPr>
          <p:cNvPr id="28" name="Imagen 27" descr="Icono&#10;&#10;El contenido generado por IA puede ser incorrecto."/>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Lst>
          </a:blip>
          <a:stretch>
            <a:fillRect/>
          </a:stretch>
        </p:blipFill>
        <p:spPr>
          <a:xfrm>
            <a:off x="3245775" y="5567251"/>
            <a:ext cx="657658" cy="352425"/>
          </a:xfrm>
          <a:prstGeom prst="rect">
            <a:avLst/>
          </a:prstGeom>
        </p:spPr>
      </p:pic>
      <p:sp>
        <p:nvSpPr>
          <p:cNvPr id="6" name="CuadroTexto 5"/>
          <p:cNvSpPr txBox="1"/>
          <p:nvPr/>
        </p:nvSpPr>
        <p:spPr>
          <a:xfrm>
            <a:off x="295276" y="2411213"/>
            <a:ext cx="7362824" cy="101473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എന്നിരുന്നാലും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മരണം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സുവിശേഷത്തിന്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പ്രയോജനപ്പെടുമെങ്കിൽ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തടവ്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ക്രിസ്തുവിനുവേണ്ടി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നൽകാൻ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തയ്യാറായിരുന്നു</a:t>
            </a:r>
            <a:r>
              <a:rPr lang="en-US" altLang="en-US" sz="2000" b="1" dirty="0">
                <a:latin typeface="Gayathri Thin" panose="00000403000000000000" charset="0"/>
                <a:cs typeface="Gayathri Thin" panose="00000403000000000000" charset="0"/>
              </a:rPr>
              <a:t>.</a:t>
            </a:r>
          </a:p>
        </p:txBody>
      </p:sp>
      <p:sp>
        <p:nvSpPr>
          <p:cNvPr id="11" name="CuadroTexto 10"/>
          <p:cNvSpPr txBox="1"/>
          <p:nvPr/>
        </p:nvSpPr>
        <p:spPr>
          <a:xfrm>
            <a:off x="295275" y="1101211"/>
            <a:ext cx="7362824" cy="132207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എന്നാൽ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വിധി</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യഥാർത്ഥത്തിൽ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നീറോയുടെ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കൈകളിലല്ല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മറിച്ച്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ദൈവത്തിന്റെ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കൈകളിലാണെന്ന്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അവനറിയാമായിരുന്നു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അതിനാൽ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പള്ളികളിൽ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തനിക്കുവേണ്ടി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നടത്തുന്ന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പ്രാർത്ഥനകളിലൂടെ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മോചിതനാകുമെന്ന്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ഉറപ്പായിരുന്നു</a:t>
            </a:r>
            <a:r>
              <a:rPr lang="en-US" altLang="en-US" sz="2000" b="1"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47676" y="674400"/>
            <a:ext cx="7019924" cy="6092825"/>
          </a:xfrm>
          <a:prstGeom prst="rect">
            <a:avLst/>
          </a:prstGeom>
          <a:noFill/>
        </p:spPr>
        <p:txBody>
          <a:bodyPr wrap="square">
            <a:spAutoFit/>
          </a:bodyPr>
          <a:lstStyle/>
          <a:p>
            <a:pPr algn="ctr"/>
            <a:r>
              <a:rPr lang=""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ക്രിസ്തുവിനുവേണ്ടി</a:t>
            </a:r>
            <a:r>
              <a:rPr lang="en-US"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ജീവിക്കണോ</a:t>
            </a:r>
            <a:r>
              <a:rPr lang="en-US"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അതോ</a:t>
            </a:r>
            <a:r>
              <a:rPr lang="en-US"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ക്രിസ്തുവിനുവേണ്ടി</a:t>
            </a:r>
            <a:r>
              <a:rPr lang="en-US"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മരിക്കണോ</a:t>
            </a:r>
            <a:r>
              <a:rPr lang="en-US" altLang="en-US" sz="7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 y="0"/>
            <a:ext cx="12192000" cy="768350"/>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 altLang="en-US" sz="4400" b="1" spc="300" dirty="0">
                <a:ln w="15875">
                  <a:noFill/>
                  <a:prstDash val="solid"/>
                </a:ln>
                <a:solidFill>
                  <a:srgbClr val="697DBA"/>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പൗലോസിൽ</a:t>
            </a:r>
            <a:r>
              <a:rPr lang="en-US" altLang="en-US" sz="4400" b="1" spc="300" dirty="0">
                <a:ln w="15875">
                  <a:noFill/>
                  <a:prstDash val="solid"/>
                </a:ln>
                <a:solidFill>
                  <a:srgbClr val="697DBA"/>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 </a:t>
            </a:r>
            <a:r>
              <a:rPr lang="" altLang="en-US" sz="4400" b="1" spc="300" dirty="0">
                <a:ln w="15875">
                  <a:noFill/>
                  <a:prstDash val="solid"/>
                </a:ln>
                <a:solidFill>
                  <a:srgbClr val="697DBA"/>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ക്രിസ്തു</a:t>
            </a:r>
            <a:r>
              <a:rPr lang="en-US" altLang="en-US" sz="4400" b="1" spc="300" dirty="0">
                <a:ln w="15875">
                  <a:noFill/>
                  <a:prstDash val="solid"/>
                </a:ln>
                <a:solidFill>
                  <a:srgbClr val="697DBA"/>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 </a:t>
            </a:r>
            <a:r>
              <a:rPr lang="" altLang="en-US" sz="4400" b="1" spc="300" dirty="0">
                <a:ln w="15875">
                  <a:noFill/>
                  <a:prstDash val="solid"/>
                </a:ln>
                <a:solidFill>
                  <a:srgbClr val="697DBA"/>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ഉയർത്തപ്പെട്ടു</a:t>
            </a:r>
          </a:p>
        </p:txBody>
      </p:sp>
      <p:sp>
        <p:nvSpPr>
          <p:cNvPr id="5" name="CuadroTexto 4"/>
          <p:cNvSpPr txBox="1"/>
          <p:nvPr/>
        </p:nvSpPr>
        <p:spPr>
          <a:xfrm>
            <a:off x="0" y="690473"/>
            <a:ext cx="12191999"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5">
                    <a:lumMod val="75000"/>
                  </a:schemeClr>
                </a:solidFill>
                <a:latin typeface="Gayathri Thin" panose="00000403000000000000" charset="0"/>
                <a:cs typeface="Gayathri Thin" panose="00000403000000000000" charset="0"/>
              </a:rPr>
              <a:t>“</a:t>
            </a:r>
            <a:r>
              <a:rPr lang="" altLang="en-US" b="1" dirty="0">
                <a:solidFill>
                  <a:schemeClr val="accent5">
                    <a:lumMod val="75000"/>
                  </a:schemeClr>
                </a:solidFill>
                <a:latin typeface="Gayathri Thin" panose="00000403000000000000" charset="0"/>
                <a:cs typeface="Gayathri Thin" panose="00000403000000000000" charset="0"/>
              </a:rPr>
              <a:t>അങ്ങനെ</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ഞാൻ</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ഒന്നിലും</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ലജ്ജിച്ചുപോകാതെ</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പൂർണ്ണധൈര്യം</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പൂണ്ടു</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ക്രിസ്തു</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എന്റെ</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ശരീരത്തിങ്കൽ</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ജീവനാൽ</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ആകട്ടെ</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മരണത്താൽ</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ആകട്ടെ</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എപ്പോഴും</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എന്നപോലെ</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ഇപ്പോഴും</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മഹിമപ്പെടുകേയുള്ളു</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എന്നു</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പ്രതീക്ഷിക്കയും</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പ്രത്യശിക്കയും</a:t>
            </a:r>
            <a:r>
              <a:rPr lang="en-US" altLang="en-US" b="1" dirty="0">
                <a:solidFill>
                  <a:schemeClr val="accent5">
                    <a:lumMod val="75000"/>
                  </a:schemeClr>
                </a:solidFill>
                <a:latin typeface="Gayathri Thin" panose="00000403000000000000" charset="0"/>
                <a:cs typeface="Gayathri Thin" panose="00000403000000000000" charset="0"/>
              </a:rPr>
              <a:t> </a:t>
            </a:r>
            <a:r>
              <a:rPr lang="" altLang="en-US" b="1" dirty="0">
                <a:solidFill>
                  <a:schemeClr val="accent5">
                    <a:lumMod val="75000"/>
                  </a:schemeClr>
                </a:solidFill>
                <a:latin typeface="Gayathri Thin" panose="00000403000000000000" charset="0"/>
                <a:cs typeface="Gayathri Thin" panose="00000403000000000000" charset="0"/>
              </a:rPr>
              <a:t>ചെയ്യുന്നു</a:t>
            </a:r>
            <a:r>
              <a:rPr lang="en-US" altLang="en-US" b="1" dirty="0">
                <a:solidFill>
                  <a:schemeClr val="accent5">
                    <a:lumMod val="75000"/>
                  </a:schemeClr>
                </a:solidFill>
                <a:latin typeface="Gayathri Thin" panose="00000403000000000000" charset="0"/>
                <a:cs typeface="Gayathri Thin" panose="00000403000000000000" charset="0"/>
              </a:rPr>
              <a:t>.</a:t>
            </a:r>
            <a:r>
              <a:rPr lang="en-GB" b="1" dirty="0">
                <a:solidFill>
                  <a:schemeClr val="accent5">
                    <a:lumMod val="75000"/>
                  </a:schemeClr>
                </a:solidFill>
                <a:latin typeface="Gayathri Thin" panose="00000403000000000000" charset="0"/>
                <a:cs typeface="Gayathri Thin" panose="00000403000000000000" charset="0"/>
              </a:rPr>
              <a:t>.” </a:t>
            </a:r>
            <a:r>
              <a:rPr lang="en-GB" sz="1400" b="1" dirty="0">
                <a:solidFill>
                  <a:schemeClr val="accent5">
                    <a:lumMod val="75000"/>
                  </a:schemeClr>
                </a:solidFill>
                <a:latin typeface="Gayathri Thin" panose="00000403000000000000" charset="0"/>
                <a:cs typeface="Gayathri Thin" panose="00000403000000000000" charset="0"/>
              </a:rPr>
              <a:t>(</a:t>
            </a:r>
            <a:r>
              <a:rPr lang="" altLang="en-US" sz="1400" b="1" dirty="0">
                <a:solidFill>
                  <a:schemeClr val="accent5">
                    <a:lumMod val="75000"/>
                  </a:schemeClr>
                </a:solidFill>
                <a:latin typeface="Gayathri Thin" panose="00000403000000000000" charset="0"/>
                <a:cs typeface="Gayathri Thin" panose="00000403000000000000" charset="0"/>
              </a:rPr>
              <a:t>ഫിലിപ്പിയർ</a:t>
            </a:r>
            <a:r>
              <a:rPr lang="en-US" sz="1400" b="1" dirty="0">
                <a:solidFill>
                  <a:schemeClr val="accent5">
                    <a:lumMod val="75000"/>
                  </a:schemeClr>
                </a:solidFill>
                <a:latin typeface="Gayathri Thin" panose="00000403000000000000" charset="0"/>
                <a:cs typeface="Gayathri Thin" panose="00000403000000000000" charset="0"/>
              </a:rPr>
              <a:t> </a:t>
            </a:r>
            <a:r>
              <a:rPr lang="en-GB" sz="1400" b="1" dirty="0">
                <a:solidFill>
                  <a:schemeClr val="accent5">
                    <a:lumMod val="75000"/>
                  </a:schemeClr>
                </a:solidFill>
                <a:latin typeface="Gayathri Thin" panose="00000403000000000000" charset="0"/>
                <a:cs typeface="Gayathri Thin" panose="00000403000000000000" charset="0"/>
              </a:rPr>
              <a:t>1:20)</a:t>
            </a:r>
          </a:p>
        </p:txBody>
      </p:sp>
      <p:sp>
        <p:nvSpPr>
          <p:cNvPr id="6" name="CuadroTexto 5"/>
          <p:cNvSpPr txBox="1"/>
          <p:nvPr/>
        </p:nvSpPr>
        <p:spPr>
          <a:xfrm>
            <a:off x="3442285" y="1540155"/>
            <a:ext cx="5814427" cy="193802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സഹിച്ച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കഷ്ടപ്പാടുകളിൽ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സന്തോഷിച്ചു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വളരെയായിരുന്നു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കൊലോ</a:t>
            </a:r>
            <a:r>
              <a:rPr lang="en-US" altLang="en-US" sz="2000" b="1" dirty="0">
                <a:latin typeface="Gayathri Thin" panose="00000403000000000000" charset="0"/>
                <a:cs typeface="Gayathri Thin" panose="00000403000000000000" charset="0"/>
              </a:rPr>
              <a:t>. 1:24a; 2 </a:t>
            </a:r>
            <a:r>
              <a:rPr lang="" altLang="en-US" sz="2000" b="1" dirty="0">
                <a:latin typeface="Gayathri Thin" panose="00000403000000000000" charset="0"/>
                <a:cs typeface="Gayathri Thin" panose="00000403000000000000" charset="0"/>
              </a:rPr>
              <a:t>കൊരി</a:t>
            </a:r>
            <a:r>
              <a:rPr lang="en-US" altLang="en-US" sz="2000" b="1" dirty="0">
                <a:latin typeface="Gayathri Thin" panose="00000403000000000000" charset="0"/>
                <a:cs typeface="Gayathri Thin" panose="00000403000000000000" charset="0"/>
              </a:rPr>
              <a:t>. 11:23-27). </a:t>
            </a:r>
            <a:r>
              <a:rPr lang="" altLang="en-US" sz="2000" b="1" dirty="0">
                <a:latin typeface="Gayathri Thin" panose="00000403000000000000" charset="0"/>
                <a:cs typeface="Gayathri Thin" panose="00000403000000000000" charset="0"/>
              </a:rPr>
              <a:t>തീർച്ചയായും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കഷ്ടപ്പാടുകളിൽ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സന്തോഷിച്ചില്ല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മറിച്ച്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അവൻ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കഷ്ടപ്പാടുകൾ</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സഹിച്ച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കാരണങ്ങളിലാണ്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അതിലൊന്നാണ്</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സഭയ്ക്ക്</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കൊണ്ടുവന്ന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നേട്ടം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കൊലോ</a:t>
            </a:r>
            <a:r>
              <a:rPr lang="en-US" altLang="en-US" sz="2000" b="1" dirty="0">
                <a:latin typeface="Gayathri Thin" panose="00000403000000000000" charset="0"/>
                <a:cs typeface="Gayathri Thin" panose="00000403000000000000" charset="0"/>
              </a:rPr>
              <a:t>. 1:24b; 2 </a:t>
            </a:r>
            <a:r>
              <a:rPr lang="" altLang="en-US" sz="2000" b="1" dirty="0">
                <a:latin typeface="Gayathri Thin" panose="00000403000000000000" charset="0"/>
                <a:cs typeface="Gayathri Thin" panose="00000403000000000000" charset="0"/>
              </a:rPr>
              <a:t>കൊരി</a:t>
            </a:r>
            <a:r>
              <a:rPr lang="en-US" altLang="en-US" sz="2000" b="1" dirty="0">
                <a:latin typeface="Gayathri Thin" panose="00000403000000000000" charset="0"/>
                <a:cs typeface="Gayathri Thin" panose="00000403000000000000" charset="0"/>
              </a:rPr>
              <a:t>. 11:28).</a:t>
            </a:r>
          </a:p>
        </p:txBody>
      </p:sp>
      <p:pic>
        <p:nvPicPr>
          <p:cNvPr id="4" name="Imagen 3" descr="Imagen que contiene perro, hombre, tabla, grupo&#10;&#10;El contenido generado por IA puede ser incorrecto."/>
          <p:cNvPicPr>
            <a:picLocks noChangeAspect="1"/>
          </p:cNvPicPr>
          <p:nvPr/>
        </p:nvPicPr>
        <p:blipFill>
          <a:blip r:embed="rId4" cstate="email"/>
          <a:stretch>
            <a:fillRect/>
          </a:stretch>
        </p:blipFill>
        <p:spPr>
          <a:xfrm>
            <a:off x="202719" y="1555164"/>
            <a:ext cx="3131136" cy="3067170"/>
          </a:xfrm>
          <a:prstGeom prst="rect">
            <a:avLst/>
          </a:prstGeom>
          <a:ln w="38100" cap="sq">
            <a:solidFill>
              <a:srgbClr val="465A98"/>
            </a:solidFill>
            <a:prstDash val="solid"/>
            <a:miter lim="800000"/>
            <a:headEnd/>
            <a:tailEnd/>
          </a:ln>
          <a:effectLst>
            <a:outerShdw blurRad="50800" dist="38100" dir="2700000" algn="tl" rotWithShape="0">
              <a:srgbClr val="000000">
                <a:alpha val="43000"/>
              </a:srgbClr>
            </a:outerShdw>
          </a:effectLst>
        </p:spPr>
      </p:pic>
      <p:pic>
        <p:nvPicPr>
          <p:cNvPr id="8" name="Imagen 7" descr="Pintura de una persona&#10;&#10;El contenido generado por IA puede ser incorrecto."/>
          <p:cNvPicPr>
            <a:picLocks noChangeAspect="1"/>
          </p:cNvPicPr>
          <p:nvPr/>
        </p:nvPicPr>
        <p:blipFill>
          <a:blip r:embed="rId5" cstate="email"/>
          <a:stretch>
            <a:fillRect/>
          </a:stretch>
        </p:blipFill>
        <p:spPr>
          <a:xfrm>
            <a:off x="9789279" y="4711837"/>
            <a:ext cx="1847301" cy="2056745"/>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p:cNvPicPr>
            <a:picLocks noChangeAspect="1"/>
          </p:cNvPicPr>
          <p:nvPr/>
        </p:nvPicPr>
        <p:blipFill>
          <a:blip r:embed="rId6" cstate="email"/>
          <a:srcRect/>
          <a:stretch>
            <a:fillRect/>
          </a:stretch>
        </p:blipFill>
        <p:spPr>
          <a:xfrm>
            <a:off x="9365143" y="1459913"/>
            <a:ext cx="2695575" cy="3074373"/>
          </a:xfrm>
          <a:prstGeom prst="rect">
            <a:avLst/>
          </a:prstGeom>
          <a:solidFill>
            <a:srgbClr val="FFFFFF">
              <a:shade val="85000"/>
            </a:srgbClr>
          </a:solidFill>
          <a:ln w="88900" cap="sq">
            <a:solidFill>
              <a:srgbClr val="76483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p:cNvSpPr txBox="1"/>
          <p:nvPr/>
        </p:nvSpPr>
        <p:spPr>
          <a:xfrm>
            <a:off x="542248" y="4973428"/>
            <a:ext cx="8920251" cy="1630045"/>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ഫിലിപ്പിയർക്കുള്ള</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ലേഖനത്തിൽ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തൽക്കാലം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യേശുവിനെ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മരണത്താൽ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ഉയർത്തുമെന്ന്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പ്രതീക്ഷിച്ചിരുന്നില്ല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മറിച്ച്</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സഭയുടെ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പ്രാർത്ഥനയിലൂടെയും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പരിശുദ്ധാത്മാവിന്റെ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പ്രവർത്തനത്തിലൂടെയും</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സ്വതന്ത്രനാകാനും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ജീവിതംകൊണ്ട്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ക്രിസ്തുവിനെ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സേവിക്കുന്നതിൽ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തുടരാനും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താൻ</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പ്രതീക്ഷിച്ചിരുന്നുവെന്ന്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പൗലോസ്</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വ്യക്തമാക്കുന്നു</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1:19, 25-26).</a:t>
            </a:r>
          </a:p>
        </p:txBody>
      </p:sp>
      <p:sp>
        <p:nvSpPr>
          <p:cNvPr id="7" name="CuadroTexto 6"/>
          <p:cNvSpPr txBox="1"/>
          <p:nvPr/>
        </p:nvSpPr>
        <p:spPr>
          <a:xfrm>
            <a:off x="3442285" y="3607604"/>
            <a:ext cx="5814426" cy="101473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യേശുവിന്റെ</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കഷ്ടപ്പാടുകളിലും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മരണത്തിലും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അനുകരിച്ചുകൊണ്ട്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പൗലോസിൽ</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ക്രിസ്തു</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ഉയർത്തപ്പെട്ടു</a:t>
            </a:r>
            <a:r>
              <a:rPr lang="en-US" altLang="en-US" sz="2000" b="1" dirty="0">
                <a:latin typeface="Gayathri Thin" panose="00000403000000000000" charset="0"/>
                <a:cs typeface="Gayathri Thin" panose="00000403000000000000" charset="0"/>
              </a:rPr>
              <a:t> (</a:t>
            </a:r>
            <a:r>
              <a:rPr lang="" altLang="en-US" sz="2000" b="1" dirty="0">
                <a:latin typeface="Gayathri Thin" panose="00000403000000000000" charset="0"/>
                <a:cs typeface="Gayathri Thin" panose="00000403000000000000" charset="0"/>
              </a:rPr>
              <a:t>ഫിലി</a:t>
            </a:r>
            <a:r>
              <a:rPr lang="en-US" altLang="en-US" sz="2000" b="1" dirty="0">
                <a:latin typeface="Gayathri Thin" panose="00000403000000000000" charset="0"/>
                <a:cs typeface="Gayathri Thin" panose="00000403000000000000" charset="0"/>
              </a:rPr>
              <a:t>. 1:20).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37"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900" decel="100000" fill="hold"/>
                                        <p:tgtEl>
                                          <p:spTgt spid="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blip>
          <a:srcRect/>
          <a:stretch>
            <a:fillRect/>
          </a:stretch>
        </a:blipFill>
        <a:effectLst/>
      </p:bgPr>
    </p:bg>
    <p:spTree>
      <p:nvGrpSpPr>
        <p:cNvPr id="1" name=""/>
        <p:cNvGrpSpPr/>
        <p:nvPr/>
      </p:nvGrpSpPr>
      <p:grpSpPr>
        <a:xfrm>
          <a:off x="0" y="0"/>
          <a:ext cx="0" cy="0"/>
          <a:chOff x="0" y="0"/>
          <a:chExt cx="0" cy="0"/>
        </a:xfrm>
      </p:grpSpPr>
      <p:sp>
        <p:nvSpPr>
          <p:cNvPr id="20" name="Rectángulo 19"/>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2000" cy="768350"/>
          </a:xfrm>
          <a:prstGeom prst="rect">
            <a:avLst/>
          </a:prstGeom>
          <a:noFill/>
        </p:spPr>
        <p:txBody>
          <a:bodyPr wrap="square">
            <a:spAutoFit/>
          </a:bodyPr>
          <a:lstStyle/>
          <a:p>
            <a:pPr algn="ctr"/>
            <a:r>
              <a:rPr lang=""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ക്രിസ്തുവിനുവേണ്ടി</a:t>
            </a:r>
            <a:r>
              <a:rPr lang="en-US"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 </a:t>
            </a:r>
            <a:r>
              <a:rPr lang=""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ജീവിക്കണോ</a:t>
            </a:r>
            <a:r>
              <a:rPr lang="en-US"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 </a:t>
            </a:r>
            <a:r>
              <a:rPr lang=""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അതോ</a:t>
            </a:r>
            <a:r>
              <a:rPr lang="en-US"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 </a:t>
            </a:r>
            <a:r>
              <a:rPr lang=""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Gayathri Thin" panose="00000403000000000000" charset="0"/>
                <a:cs typeface="Gayathri Thin" panose="00000403000000000000" charset="0"/>
              </a:rPr>
              <a:t>മരിക്കണോ</a:t>
            </a:r>
          </a:p>
        </p:txBody>
      </p:sp>
      <p:sp>
        <p:nvSpPr>
          <p:cNvPr id="5" name="CuadroTexto 4"/>
          <p:cNvSpPr txBox="1"/>
          <p:nvPr/>
        </p:nvSpPr>
        <p:spPr>
          <a:xfrm>
            <a:off x="1490662" y="662672"/>
            <a:ext cx="9210675" cy="368300"/>
          </a:xfrm>
          <a:prstGeom prst="rect">
            <a:avLst/>
          </a:prstGeom>
          <a:noFill/>
        </p:spPr>
        <p:txBody>
          <a:bodyPr wrap="square">
            <a:spAutoFit/>
          </a:bodyPr>
          <a:lstStyle/>
          <a:p>
            <a:pPr algn="ctr"/>
            <a:r>
              <a:rPr lang="en-GB"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എനിക്കു</a:t>
            </a:r>
            <a:r>
              <a:rPr lang="en-US"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ജീവിക്കുന്നതു</a:t>
            </a:r>
            <a:r>
              <a:rPr lang="en-US"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ക്രിസ്തുവും</a:t>
            </a:r>
            <a:r>
              <a:rPr lang="en-US"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മരിക്കുന്നതു</a:t>
            </a:r>
            <a:r>
              <a:rPr lang="en-US"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ലാഭവും</a:t>
            </a:r>
            <a:r>
              <a:rPr lang="en-US"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ആകുന്നു</a:t>
            </a:r>
            <a:r>
              <a:rPr lang="en-GB"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ഫിലിപ്പിയർ</a:t>
            </a:r>
            <a:r>
              <a:rPr lang="en-US"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Gayathri Thin" panose="00000403000000000000" charset="0"/>
                <a:cs typeface="Gayathri Thin" panose="00000403000000000000" charset="0"/>
              </a:rPr>
              <a:t>1:21)</a:t>
            </a:r>
          </a:p>
        </p:txBody>
      </p:sp>
      <p:sp>
        <p:nvSpPr>
          <p:cNvPr id="6" name="CuadroTexto 5"/>
          <p:cNvSpPr txBox="1"/>
          <p:nvPr/>
        </p:nvSpPr>
        <p:spPr>
          <a:xfrm>
            <a:off x="4498412" y="1254549"/>
            <a:ext cx="5609150" cy="92333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എല്ലാ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കഷ്ടപ്പാടുകളുടെയും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മൂലകാരണം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നന്മയ്ക്കും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തിന്മയ്ക്കും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ഇടയിൽ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ക്രിസ്തുവിനും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സാത്താനും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തമ്മിൽ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പ്രപഞ്ചയുദ്ധത്തിലാണ്</a:t>
            </a:r>
            <a:r>
              <a:rPr lang="en-US" altLang="en-US" b="1" dirty="0">
                <a:latin typeface="Gayathri Thin" panose="00000403000000000000" charset="0"/>
                <a:cs typeface="Gayathri Thin" panose="00000403000000000000" charset="0"/>
              </a:rPr>
              <a:t>.</a:t>
            </a:r>
          </a:p>
        </p:txBody>
      </p:sp>
      <p:pic>
        <p:nvPicPr>
          <p:cNvPr id="7" name="Imagen 6" descr="Una caricatura de una persona&#10;&#10;El contenido generado por IA puede ser incorrecto."/>
          <p:cNvPicPr>
            <a:picLocks noChangeAspect="1"/>
          </p:cNvPicPr>
          <p:nvPr/>
        </p:nvPicPr>
        <p:blipFill rotWithShape="1">
          <a:blip r:embed="rId4" cstate="email"/>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p:cNvPicPr>
            <a:picLocks noChangeAspect="1"/>
          </p:cNvPicPr>
          <p:nvPr/>
        </p:nvPicPr>
        <p:blipFill>
          <a:blip r:embed="rId5" cstate="email"/>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40000"/>
                    </a14:imgEffect>
                    <a14:imgEffect>
                      <a14:sharpenSoften amount="50000"/>
                    </a14:imgEffect>
                  </a14:imgLayer>
                </a14:imgProps>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p:cNvSpPr txBox="1"/>
          <p:nvPr/>
        </p:nvSpPr>
        <p:spPr>
          <a:xfrm>
            <a:off x="4495208" y="3751998"/>
            <a:ext cx="6528962"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എന്നാൽ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തുടങ്ങിയ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ആയുധങ്ങൾ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ഉപയോഗിക്കുന്നു</a:t>
            </a:r>
            <a:r>
              <a:rPr lang="en-US" altLang="en-US" b="1" dirty="0">
                <a:latin typeface="Gayathri Thin" panose="00000403000000000000" charset="0"/>
                <a:cs typeface="Gayathri Thin" panose="00000403000000000000" charset="0"/>
              </a:rPr>
              <a:t> (2 </a:t>
            </a:r>
            <a:r>
              <a:rPr lang="" altLang="en-US" b="1" dirty="0">
                <a:latin typeface="Gayathri Thin" panose="00000403000000000000" charset="0"/>
                <a:cs typeface="Gayathri Thin" panose="00000403000000000000" charset="0"/>
              </a:rPr>
              <a:t>കൊരി</a:t>
            </a:r>
            <a:r>
              <a:rPr lang="en-US" altLang="en-US" b="1" dirty="0">
                <a:latin typeface="Gayathri Thin" panose="00000403000000000000" charset="0"/>
                <a:cs typeface="Gayathri Thin" panose="00000403000000000000" charset="0"/>
              </a:rPr>
              <a:t>. 6:4-7). "</a:t>
            </a:r>
            <a:r>
              <a:rPr lang="" altLang="en-US" b="1" dirty="0">
                <a:latin typeface="Gayathri Thin" panose="00000403000000000000" charset="0"/>
                <a:cs typeface="Gayathri Thin" panose="00000403000000000000" charset="0"/>
              </a:rPr>
              <a:t>കോട്ടകൾ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തകർക്കാൻ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ശക്തമായ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ആയുധങ്ങൾ</a:t>
            </a:r>
            <a:r>
              <a:rPr lang="en-US" altLang="en-US" b="1" dirty="0">
                <a:latin typeface="Gayathri Thin" panose="00000403000000000000" charset="0"/>
                <a:cs typeface="Gayathri Thin" panose="00000403000000000000" charset="0"/>
              </a:rPr>
              <a:t> (2 </a:t>
            </a:r>
            <a:r>
              <a:rPr lang="" altLang="en-US" b="1" dirty="0">
                <a:latin typeface="Gayathri Thin" panose="00000403000000000000" charset="0"/>
                <a:cs typeface="Gayathri Thin" panose="00000403000000000000" charset="0"/>
              </a:rPr>
              <a:t>കൊരി</a:t>
            </a:r>
            <a:r>
              <a:rPr lang="en-US" altLang="en-US" b="1" dirty="0">
                <a:latin typeface="Gayathri Thin" panose="00000403000000000000" charset="0"/>
                <a:cs typeface="Gayathri Thin" panose="00000403000000000000" charset="0"/>
              </a:rPr>
              <a:t>. 10:3-5).</a:t>
            </a:r>
          </a:p>
        </p:txBody>
      </p:sp>
      <p:sp>
        <p:nvSpPr>
          <p:cNvPr id="17" name="CuadroTexto 16"/>
          <p:cNvSpPr txBox="1"/>
          <p:nvPr/>
        </p:nvSpPr>
        <p:spPr>
          <a:xfrm>
            <a:off x="4495208" y="4726285"/>
            <a:ext cx="6075573" cy="92202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എന്നാൽ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യുദ്ധത്തിൽ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നീതിമാന്മാരുടെ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സംഭവിക്കുമ്പോൾ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എന്തുസംഭവിക്കും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അഭിപ്രായത്തിൽ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നേട്ടത്തിൽ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കലാശിക്കുന്നു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a:t>
            </a:r>
            <a:r>
              <a:rPr lang="en-US" altLang="en-US" b="1" dirty="0">
                <a:latin typeface="Gayathri Thin" panose="00000403000000000000" charset="0"/>
                <a:cs typeface="Gayathri Thin" panose="00000403000000000000" charset="0"/>
              </a:rPr>
              <a:t>. 1:21).</a:t>
            </a:r>
          </a:p>
        </p:txBody>
      </p:sp>
      <p:pic>
        <p:nvPicPr>
          <p:cNvPr id="19" name="Imagen 18" descr="Imagen que contiene persona, hombre, montar a caballo, joven&#10;&#10;El contenido generado por IA puede ser incorrecto."/>
          <p:cNvPicPr>
            <a:picLocks noChangeAspect="1"/>
          </p:cNvPicPr>
          <p:nvPr/>
        </p:nvPicPr>
        <p:blipFill rotWithShape="1">
          <a:blip r:embed="rId8" cstate="email"/>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p:cNvSpPr txBox="1"/>
          <p:nvPr/>
        </p:nvSpPr>
        <p:spPr>
          <a:xfrm>
            <a:off x="4498412" y="2228858"/>
            <a:ext cx="5609150"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ഇതൊരു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ആത്മീയ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യുദ്ധമാണ്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ആത്മീയ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ആയുധങ്ങൾ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ഉപയോഗിച്ചാണ്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പോരാടേണ്ടത്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ശത്രുവിന്റെ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അനുയായികൾ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ക്രിസ്ത്യാനികൾക്കെതിരെ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നിഷിദ്ധമായ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ആയുധങ്ങൾ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ഉപയോഗിക്കുന്നു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നുണകൾ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വിമർശനം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സമപ്രായക്കാരുടെ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സമ്മർദ്ദം</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മുതലായവ</a:t>
            </a:r>
            <a:r>
              <a:rPr lang="en-US" altLang="en-US" b="1" dirty="0">
                <a:latin typeface="Gayathri Thin" panose="00000403000000000000" charset="0"/>
                <a:cs typeface="Gayathri Thin" panose="00000403000000000000" charset="0"/>
              </a:rPr>
              <a:t>).</a:t>
            </a:r>
          </a:p>
        </p:txBody>
      </p:sp>
      <p:sp>
        <p:nvSpPr>
          <p:cNvPr id="9" name="CuadroTexto 8"/>
          <p:cNvSpPr txBox="1"/>
          <p:nvPr/>
        </p:nvSpPr>
        <p:spPr>
          <a:xfrm>
            <a:off x="4495209" y="5659043"/>
            <a:ext cx="6075573" cy="119888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ക്രിസ്തുവിനോട്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വിശ്വസ്തരായ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സംബന്ധിച്ചിടത്തോളം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ശത്രുവിന്റെ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പരിധിക്കപ്പുറത്തേക്ക്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എത്തിക്കുകയും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കഷ്ടതകളിൽ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മോചിപ്പിക്കുകയും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ചെയ്യുന്നു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സദൃ</a:t>
            </a:r>
            <a:r>
              <a:rPr lang="en-US" altLang="en-US" b="1" dirty="0">
                <a:latin typeface="Gayathri Thin" panose="00000403000000000000" charset="0"/>
                <a:cs typeface="Gayathri Thin" panose="00000403000000000000" charset="0"/>
              </a:rPr>
              <a:t>. 14:32; </a:t>
            </a:r>
            <a:r>
              <a:rPr lang="" altLang="en-US" b="1" dirty="0">
                <a:latin typeface="Gayathri Thin" panose="00000403000000000000" charset="0"/>
                <a:cs typeface="Gayathri Thin" panose="00000403000000000000" charset="0"/>
              </a:rPr>
              <a:t>യെശ</a:t>
            </a:r>
            <a:r>
              <a:rPr lang="en-US" altLang="en-US" b="1" dirty="0">
                <a:latin typeface="Gayathri Thin" panose="00000403000000000000" charset="0"/>
                <a:cs typeface="Gayathri Thin" panose="00000403000000000000" charset="0"/>
              </a:rPr>
              <a:t>. 57:1).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blip>
          <a:srcRect/>
          <a:stretch>
            <a:fillRect/>
          </a:stretch>
        </a:blipFill>
        <a:effectLst/>
      </p:bgPr>
    </p:bg>
    <p:spTree>
      <p:nvGrpSpPr>
        <p:cNvPr id="1" name=""/>
        <p:cNvGrpSpPr/>
        <p:nvPr/>
      </p:nvGrpSpPr>
      <p:grpSpPr>
        <a:xfrm>
          <a:off x="0" y="0"/>
          <a:ext cx="0" cy="0"/>
          <a:chOff x="0" y="0"/>
          <a:chExt cx="0" cy="0"/>
        </a:xfrm>
      </p:grpSpPr>
      <p:sp>
        <p:nvSpPr>
          <p:cNvPr id="7" name="Rectángulo 6"/>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2000" cy="768350"/>
          </a:xfrm>
          <a:prstGeom prst="rect">
            <a:avLst/>
          </a:prstGeom>
          <a:noFill/>
        </p:spPr>
        <p:txBody>
          <a:bodyPr wrap="square">
            <a:spAutoFit/>
            <a:scene3d>
              <a:camera prst="orthographicFront"/>
              <a:lightRig rig="threePt" dir="t"/>
            </a:scene3d>
            <a:sp3d extrusionH="57150">
              <a:bevelT w="69850" h="38100" prst="cross"/>
            </a:sp3d>
          </a:bodyPr>
          <a:lstStyle/>
          <a:p>
            <a:pPr algn="ctr"/>
            <a:r>
              <a:rPr lang=""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Gayathri Thin" panose="00000403000000000000" charset="0"/>
                <a:cs typeface="Gayathri Thin" panose="00000403000000000000" charset="0"/>
              </a:rPr>
              <a:t>പൗലോസിന്റെ</a:t>
            </a:r>
            <a:r>
              <a:rPr lang="en-US"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Gayathri Thin" panose="00000403000000000000" charset="0"/>
                <a:cs typeface="Gayathri Thin" panose="00000403000000000000" charset="0"/>
              </a:rPr>
              <a:t>ദ്വന്ദ്വാവസ്ഥ</a:t>
            </a:r>
          </a:p>
        </p:txBody>
      </p:sp>
      <p:sp>
        <p:nvSpPr>
          <p:cNvPr id="5" name="CuadroTexto 4"/>
          <p:cNvSpPr txBox="1"/>
          <p:nvPr/>
        </p:nvSpPr>
        <p:spPr>
          <a:xfrm>
            <a:off x="266700" y="652373"/>
            <a:ext cx="11658599" cy="645160"/>
          </a:xfrm>
          <a:prstGeom prst="rect">
            <a:avLst/>
          </a:prstGeom>
          <a:noFill/>
        </p:spPr>
        <p:txBody>
          <a:bodyPr wrap="square">
            <a:spAutoFit/>
          </a:bodyPr>
          <a:lstStyle/>
          <a:p>
            <a:pPr algn="ctr"/>
            <a:r>
              <a:rPr lang="en-GB"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ഇവ</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രണ്ടിനാലും</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ഞാൻ</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ഞെരുങ്ങുന്നു</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വിട്ടു</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പിരിഞ്ഞു</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ക്രിസ്തുവിനോടുകൂടെ</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ഇരിപ്പാൻ</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എനിക്കു</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കാംക്ഷയുണ്ടു</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അതു</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അത്യുത്തമമല്ലോ</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എന്നാൽ</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ഞാൻ</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ജഡത്തിൽ</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ഇരിക്കുന്നതു</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നിങ്ങൾ</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നിമിത്തം</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ഏറെ</a:t>
            </a:r>
            <a:r>
              <a:rPr lang="en-US"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ആവശ്യം</a:t>
            </a:r>
            <a:r>
              <a:rPr lang="en-GB"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sz="14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ഫിലിപ്പിയർ</a:t>
            </a:r>
            <a:r>
              <a:rPr lang="en-US" sz="14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1:23-24</a:t>
            </a:r>
            <a:r>
              <a:rPr lang="en-GB" sz="11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endParaRPr lang="es-ES" b="1" dirty="0">
              <a:solidFill>
                <a:schemeClr val="accent3">
                  <a:lumMod val="60000"/>
                  <a:lumOff val="4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endParaRPr>
          </a:p>
        </p:txBody>
      </p:sp>
      <p:sp>
        <p:nvSpPr>
          <p:cNvPr id="6" name="CuadroTexto 5"/>
          <p:cNvSpPr txBox="1"/>
          <p:nvPr/>
        </p:nvSpPr>
        <p:spPr>
          <a:xfrm>
            <a:off x="94615" y="1390650"/>
            <a:ext cx="12097385" cy="369332"/>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തീരുമാനമെടുക്കാൻ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കഴിഞ്ഞില്ലെങ്കിലും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രണ്ട്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സാധ്യതകൾക്കിടയിൽ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കുടുങ്ങിക്കിടക്കുന്നു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ഫിലിപ്പിയർ</a:t>
            </a:r>
            <a:r>
              <a:rPr lang="en-US" altLang="en-US" b="1" dirty="0">
                <a:latin typeface="Gayathri Thin" panose="00000403000000000000" charset="0"/>
                <a:cs typeface="Gayathri Thin" panose="00000403000000000000" charset="0"/>
              </a:rPr>
              <a:t>. 1:23-24):</a:t>
            </a:r>
          </a:p>
        </p:txBody>
      </p:sp>
      <p:graphicFrame>
        <p:nvGraphicFramePr>
          <p:cNvPr id="8" name="Diagrama 7"/>
          <p:cNvGraphicFramePr/>
          <p:nvPr>
            <p:extLst>
              <p:ext uri="{D42A27DB-BD31-4B8C-83A1-F6EECF244321}">
                <p14:modId xmlns:p14="http://schemas.microsoft.com/office/powerpoint/2010/main" val="3383262443"/>
              </p:ext>
            </p:extLst>
          </p:nvPr>
        </p:nvGraphicFramePr>
        <p:xfrm>
          <a:off x="66674" y="1790761"/>
          <a:ext cx="398145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p:cNvSpPr txBox="1"/>
          <p:nvPr/>
        </p:nvSpPr>
        <p:spPr>
          <a:xfrm>
            <a:off x="133350" y="2980053"/>
            <a:ext cx="6742841" cy="1200329"/>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ഈ</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വാക്യം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ഒറ്റപ്പെട്ടതായി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എടുത്താൽ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മരിക്കുമ്പോൾ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യേശുവിനോടൊപ്പം</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സ്വർഗ്ഗത്തിലേക്ക്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കയറിപ്പോകുമെന്ന്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പഠിപ്പിക്കുന്നതായി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അനുമാനിക്കാം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മറ്റ്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ബൈബിൾ</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ഭാഗങ്ങളെ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സഭാ</a:t>
            </a:r>
            <a:r>
              <a:rPr lang="en-US" altLang="en-US" b="1" dirty="0">
                <a:latin typeface="Gayathri Thin" panose="00000403000000000000" charset="0"/>
                <a:cs typeface="Gayathri Thin" panose="00000403000000000000" charset="0"/>
              </a:rPr>
              <a:t>. 9:5; </a:t>
            </a:r>
            <a:r>
              <a:rPr lang="" altLang="en-US" b="1" dirty="0">
                <a:latin typeface="Gayathri Thin" panose="00000403000000000000" charset="0"/>
                <a:cs typeface="Gayathri Thin" panose="00000403000000000000" charset="0"/>
              </a:rPr>
              <a:t>സങ്കീ</a:t>
            </a:r>
            <a:r>
              <a:rPr lang="en-US" altLang="en-US" b="1" dirty="0">
                <a:latin typeface="Gayathri Thin" panose="00000403000000000000" charset="0"/>
                <a:cs typeface="Gayathri Thin" panose="00000403000000000000" charset="0"/>
              </a:rPr>
              <a:t>. 6:5) </a:t>
            </a:r>
            <a:r>
              <a:rPr lang="" altLang="en-US" b="1" dirty="0">
                <a:latin typeface="Gayathri Thin" panose="00000403000000000000" charset="0"/>
                <a:cs typeface="Gayathri Thin" panose="00000403000000000000" charset="0"/>
              </a:rPr>
              <a:t>ഖണ്ഡിക്കുന്നു</a:t>
            </a:r>
            <a:r>
              <a:rPr lang="en-US" altLang="en-US" b="1" dirty="0">
                <a:latin typeface="Gayathri Thin" panose="00000403000000000000" charset="0"/>
                <a:cs typeface="Gayathri Thin" panose="00000403000000000000" charset="0"/>
              </a:rPr>
              <a:t>.</a:t>
            </a:r>
          </a:p>
        </p:txBody>
      </p:sp>
      <p:pic>
        <p:nvPicPr>
          <p:cNvPr id="4" name="Imagen 3" descr="Dibujo de una persona&#10;&#10;El contenido generado por IA puede ser incorrecto."/>
          <p:cNvPicPr>
            <a:picLocks noChangeAspect="1"/>
          </p:cNvPicPr>
          <p:nvPr/>
        </p:nvPicPr>
        <p:blipFill>
          <a:blip r:embed="rId9" cstate="email"/>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p:cNvGraphicFramePr/>
          <p:nvPr>
            <p:extLst>
              <p:ext uri="{D42A27DB-BD31-4B8C-83A1-F6EECF244321}">
                <p14:modId xmlns:p14="http://schemas.microsoft.com/office/powerpoint/2010/main" val="1962035765"/>
              </p:ext>
            </p:extLst>
          </p:nvPr>
        </p:nvGraphicFramePr>
        <p:xfrm>
          <a:off x="4095749" y="1790761"/>
          <a:ext cx="3066193"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p:cNvSpPr txBox="1"/>
          <p:nvPr/>
        </p:nvSpPr>
        <p:spPr>
          <a:xfrm>
            <a:off x="94391" y="5236755"/>
            <a:ext cx="6696076"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മറ്റൊരവസരത്തിൽ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ശരീരത്തെ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അമർത്യത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ധരിക്കുന്നതിനായി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നശിപ്പിക്കപ്പെടുന്ന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കൂടാരത്തോട്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ഉപമിക്കുന്നു</a:t>
            </a:r>
            <a:r>
              <a:rPr lang="en-US" altLang="en-US" b="1" dirty="0">
                <a:latin typeface="Gayathri Thin" panose="00000403000000000000" charset="0"/>
                <a:cs typeface="Gayathri Thin" panose="00000403000000000000" charset="0"/>
              </a:rPr>
              <a:t> (2 </a:t>
            </a:r>
            <a:r>
              <a:rPr lang="" altLang="en-US" b="1" dirty="0">
                <a:latin typeface="Gayathri Thin" panose="00000403000000000000" charset="0"/>
                <a:cs typeface="Gayathri Thin" panose="00000403000000000000" charset="0"/>
              </a:rPr>
              <a:t>കൊരി</a:t>
            </a:r>
            <a:r>
              <a:rPr lang="en-US" altLang="en-US" b="1" dirty="0">
                <a:latin typeface="Gayathri Thin" panose="00000403000000000000" charset="0"/>
                <a:cs typeface="Gayathri Thin" panose="00000403000000000000" charset="0"/>
              </a:rPr>
              <a:t>. 5:1-4). </a:t>
            </a:r>
            <a:r>
              <a:rPr lang="" altLang="en-US" b="1" dirty="0">
                <a:latin typeface="Gayathri Thin" panose="00000403000000000000" charset="0"/>
                <a:cs typeface="Gayathri Thin" panose="00000403000000000000" charset="0"/>
              </a:rPr>
              <a:t>എന്നിരുന്നാലും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ഈ</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വസ്ത്രം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മരണസമയത്ത്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അല്ല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രണ്ടാം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വരവിലാണ്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സംഭവിക്കുന്നതെന്ന്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വ്യക്തമാക്കുന്നു</a:t>
            </a:r>
            <a:r>
              <a:rPr lang="en-US" altLang="en-US" b="1" dirty="0">
                <a:latin typeface="Gayathri Thin" panose="00000403000000000000" charset="0"/>
                <a:cs typeface="Gayathri Thin" panose="00000403000000000000" charset="0"/>
              </a:rPr>
              <a:t> (1 </a:t>
            </a:r>
            <a:r>
              <a:rPr lang="" altLang="en-US" b="1" dirty="0">
                <a:latin typeface="Gayathri Thin" panose="00000403000000000000" charset="0"/>
                <a:cs typeface="Gayathri Thin" panose="00000403000000000000" charset="0"/>
              </a:rPr>
              <a:t>കൊരി</a:t>
            </a:r>
            <a:r>
              <a:rPr lang="en-US" altLang="en-US" b="1" dirty="0">
                <a:latin typeface="Gayathri Thin" panose="00000403000000000000" charset="0"/>
                <a:cs typeface="Gayathri Thin" panose="00000403000000000000" charset="0"/>
              </a:rPr>
              <a:t>. 15:42, 51-54).</a:t>
            </a:r>
          </a:p>
        </p:txBody>
      </p:sp>
      <p:sp>
        <p:nvSpPr>
          <p:cNvPr id="13" name="CuadroTexto 12"/>
          <p:cNvSpPr txBox="1"/>
          <p:nvPr/>
        </p:nvSpPr>
        <p:spPr>
          <a:xfrm>
            <a:off x="94390" y="4236481"/>
            <a:ext cx="6696076"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ഫിലിപ്പിയർക്കുള്ള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ലേഖനത്തിൽ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ക്രിസ്തുവിനോടുകൂടെ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പൂർണ്ണമായിരിക്കണമെങ്കിൽ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പുനരുത്ഥാന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നിമിഷത്തിനായി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കാത്തിരിക്കണമെന്ന്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അദ്ദേഹം</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പറയുന്നു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a:t>
            </a:r>
            <a:r>
              <a:rPr lang="en-US" altLang="en-US" b="1" dirty="0">
                <a:latin typeface="Gayathri Thin" panose="00000403000000000000" charset="0"/>
                <a:cs typeface="Gayathri Thin" panose="00000403000000000000" charset="0"/>
              </a:rPr>
              <a:t>. 3:8-11).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750945" y="674370"/>
            <a:ext cx="8440420" cy="5323205"/>
          </a:xfrm>
          <a:prstGeom prst="rect">
            <a:avLst/>
          </a:prstGeom>
          <a:noFill/>
        </p:spPr>
        <p:txBody>
          <a:bodyPr wrap="square">
            <a:spAutoFit/>
          </a:bodyPr>
          <a:lstStyle/>
          <a:p>
            <a:pPr algn="ctr"/>
            <a:r>
              <a:rPr lang=""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ക്രിസ്തുവിനുവേണ്ടി</a:t>
            </a:r>
            <a:r>
              <a:rPr lang="en-US"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ജീവിക്കുക</a:t>
            </a:r>
            <a:r>
              <a:rPr lang="en-US"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എന്നതിന്റെ</a:t>
            </a:r>
            <a:r>
              <a:rPr lang="en-US"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അർത്ഥമെന്താണ്</a:t>
            </a:r>
            <a:r>
              <a:rPr lang="en-US" altLang="en-US" sz="8500" b="1" dirty="0">
                <a:ln w="22225">
                  <a:solidFill>
                    <a:srgbClr val="00766E"/>
                  </a:solidFill>
                  <a:prstDash val="solid"/>
                </a:ln>
                <a:solidFill>
                  <a:srgbClr val="E5A5E2"/>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blip>
          <a:srcRect/>
          <a:stretch>
            <a:fillRect/>
          </a:stretch>
        </a:blipFill>
        <a:effectLst/>
      </p:bgPr>
    </p:bg>
    <p:spTree>
      <p:nvGrpSpPr>
        <p:cNvPr id="1" name=""/>
        <p:cNvGrpSpPr/>
        <p:nvPr/>
      </p:nvGrpSpPr>
      <p:grpSpPr>
        <a:xfrm>
          <a:off x="0" y="0"/>
          <a:ext cx="0" cy="0"/>
          <a:chOff x="0" y="0"/>
          <a:chExt cx="0" cy="0"/>
        </a:xfrm>
      </p:grpSpPr>
      <p:sp>
        <p:nvSpPr>
          <p:cNvPr id="9" name="Rectángulo 8"/>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p:cNvPicPr>
            <a:picLocks noChangeAspect="1"/>
          </p:cNvPicPr>
          <p:nvPr/>
        </p:nvPicPr>
        <p:blipFill rotWithShape="1">
          <a:blip r:embed="rId4" cstate="print"/>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p:cNvSpPr txBox="1"/>
          <p:nvPr/>
        </p:nvSpPr>
        <p:spPr>
          <a:xfrm>
            <a:off x="0" y="63"/>
            <a:ext cx="12192000" cy="706755"/>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സുവിശേഷത്തിന്</a:t>
            </a:r>
            <a:r>
              <a:rPr lang="en-US"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യോഗ്യമായ</a:t>
            </a:r>
            <a:r>
              <a:rPr lang="en-US"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രീതിയിൽ</a:t>
            </a:r>
            <a:r>
              <a:rPr lang="en-US"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പെരുമാറുക</a:t>
            </a:r>
          </a:p>
        </p:txBody>
      </p:sp>
      <p:sp>
        <p:nvSpPr>
          <p:cNvPr id="4" name="CuadroTexto 3"/>
          <p:cNvSpPr txBox="1"/>
          <p:nvPr/>
        </p:nvSpPr>
        <p:spPr>
          <a:xfrm>
            <a:off x="1171575" y="621569"/>
            <a:ext cx="9848850" cy="64516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GB" b="1" dirty="0">
                <a:solidFill>
                  <a:srgbClr val="C00000"/>
                </a:solidFill>
                <a:effectLst/>
                <a:latin typeface="Gayathri Thin" panose="00000403000000000000" charset="0"/>
                <a:cs typeface="Gayathri Thin" panose="00000403000000000000" charset="0"/>
              </a:rPr>
              <a:t>“</a:t>
            </a:r>
            <a:r>
              <a:rPr lang="" altLang="en-US" b="1" dirty="0">
                <a:solidFill>
                  <a:srgbClr val="C00000"/>
                </a:solidFill>
                <a:effectLst/>
                <a:latin typeface="Gayathri Thin" panose="00000403000000000000" charset="0"/>
                <a:cs typeface="Gayathri Thin" panose="00000403000000000000" charset="0"/>
              </a:rPr>
              <a:t>ഞാൻ</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നിങ്ങളെ</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വന്നു</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കണ്ടിട്ടോ</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ദൂരത്തിരുന്നു</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നിങ്ങളുടെ</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അവസ്ഥ</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കേട്ടിട്ടോ</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നിങ്ങൾ</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ഏകാത്മാവിൽ</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നിലനിന്നു</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എതിരാളികളാൽ</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ഒന്നിലും</a:t>
            </a:r>
            <a:r>
              <a:rPr lang="en-US" altLang="en-US" b="1" dirty="0">
                <a:solidFill>
                  <a:srgbClr val="C00000"/>
                </a:solidFill>
                <a:effectLst/>
                <a:latin typeface="Gayathri Thin" panose="00000403000000000000" charset="0"/>
                <a:cs typeface="Gayathri Thin" panose="00000403000000000000" charset="0"/>
              </a:rPr>
              <a:t> </a:t>
            </a:r>
            <a:r>
              <a:rPr lang="" altLang="en-US" b="1" dirty="0">
                <a:solidFill>
                  <a:srgbClr val="C00000"/>
                </a:solidFill>
                <a:effectLst/>
                <a:latin typeface="Gayathri Thin" panose="00000403000000000000" charset="0"/>
                <a:cs typeface="Gayathri Thin" panose="00000403000000000000" charset="0"/>
              </a:rPr>
              <a:t>കുലുങ്ങിപ്പോകാതെ</a:t>
            </a:r>
            <a:r>
              <a:rPr lang="en-US" b="1" dirty="0">
                <a:solidFill>
                  <a:srgbClr val="C00000"/>
                </a:solidFill>
                <a:effectLst/>
                <a:latin typeface="Gayathri Thin" panose="00000403000000000000" charset="0"/>
                <a:cs typeface="Gayathri Thin" panose="00000403000000000000" charset="0"/>
              </a:rPr>
              <a:t>...</a:t>
            </a:r>
            <a:r>
              <a:rPr lang="en-GB" b="1" dirty="0">
                <a:solidFill>
                  <a:srgbClr val="C00000"/>
                </a:solidFill>
                <a:effectLst/>
                <a:latin typeface="Gayathri Thin" panose="00000403000000000000" charset="0"/>
                <a:cs typeface="Gayathri Thin" panose="00000403000000000000" charset="0"/>
              </a:rPr>
              <a:t>” </a:t>
            </a:r>
            <a:r>
              <a:rPr lang="en-GB" sz="1400" b="1" dirty="0">
                <a:solidFill>
                  <a:srgbClr val="C00000"/>
                </a:solidFill>
                <a:effectLst/>
                <a:latin typeface="Gayathri Thin" panose="00000403000000000000" charset="0"/>
                <a:cs typeface="Gayathri Thin" panose="00000403000000000000" charset="0"/>
              </a:rPr>
              <a:t>(</a:t>
            </a:r>
            <a:r>
              <a:rPr lang="" altLang="en-US" sz="1400" b="1" dirty="0">
                <a:solidFill>
                  <a:srgbClr val="C00000"/>
                </a:solidFill>
                <a:effectLst/>
                <a:latin typeface="Gayathri Thin" panose="00000403000000000000" charset="0"/>
                <a:cs typeface="Gayathri Thin" panose="00000403000000000000" charset="0"/>
              </a:rPr>
              <a:t>ഫിലിപ്പിയർ</a:t>
            </a:r>
            <a:r>
              <a:rPr lang="en-US" sz="1400" b="1" dirty="0">
                <a:solidFill>
                  <a:srgbClr val="C00000"/>
                </a:solidFill>
                <a:effectLst/>
                <a:latin typeface="Gayathri Thin" panose="00000403000000000000" charset="0"/>
                <a:cs typeface="Gayathri Thin" panose="00000403000000000000" charset="0"/>
              </a:rPr>
              <a:t> </a:t>
            </a:r>
            <a:r>
              <a:rPr lang="en-GB" sz="1400" b="1" dirty="0">
                <a:solidFill>
                  <a:srgbClr val="C00000"/>
                </a:solidFill>
                <a:effectLst/>
                <a:latin typeface="Gayathri Thin" panose="00000403000000000000" charset="0"/>
                <a:cs typeface="Gayathri Thin" panose="00000403000000000000" charset="0"/>
              </a:rPr>
              <a:t> 1:27a)</a:t>
            </a:r>
          </a:p>
        </p:txBody>
      </p:sp>
      <p:sp>
        <p:nvSpPr>
          <p:cNvPr id="5" name="CuadroTexto 4"/>
          <p:cNvSpPr txBox="1"/>
          <p:nvPr/>
        </p:nvSpPr>
        <p:spPr>
          <a:xfrm>
            <a:off x="107847" y="1403304"/>
            <a:ext cx="5693185" cy="1477328"/>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a:t>
            </a:r>
            <a:r>
              <a:rPr lang="" altLang="en-US" b="1" dirty="0">
                <a:latin typeface="Gayathri Thin" panose="00000403000000000000" charset="0"/>
                <a:cs typeface="Gayathri Thin" panose="00000403000000000000" charset="0"/>
              </a:rPr>
              <a:t>നിങ്ങളുടെ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പെരുമാറ്റം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പ്രയോഗം</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പൗരന്മാരായി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ജീവിക്കുക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എന്നർത്ഥമുള്ള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പോളിറ്റിയുമൈ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ഗ്രീക്ക്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പദത്തിന്റെ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വിവർത്തനമാണ്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സ്വർഗ്ഗത്തിലെ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പൗരന്മാർക്ക്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യോഗ്യമായ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പെരുമാറാൻ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ഫിലിപ്പിയരെ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നമ്മളെല്ലാവരെയും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പ്രോത്സാഹിപ്പിക്കുന്നു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ഫിലി</a:t>
            </a:r>
            <a:r>
              <a:rPr lang="en-US" altLang="en-US" b="1" dirty="0">
                <a:latin typeface="Gayathri Thin" panose="00000403000000000000" charset="0"/>
                <a:cs typeface="Gayathri Thin" panose="00000403000000000000" charset="0"/>
              </a:rPr>
              <a:t>. 3:20).</a:t>
            </a:r>
          </a:p>
        </p:txBody>
      </p:sp>
      <p:graphicFrame>
        <p:nvGraphicFramePr>
          <p:cNvPr id="6" name="Diagrama 5"/>
          <p:cNvGraphicFramePr/>
          <p:nvPr>
            <p:extLst>
              <p:ext uri="{D42A27DB-BD31-4B8C-83A1-F6EECF244321}">
                <p14:modId xmlns:p14="http://schemas.microsoft.com/office/powerpoint/2010/main" val="3883329145"/>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107847" y="5522911"/>
            <a:ext cx="5693185" cy="119888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അഹങ്കാരവും</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പരസ്പരമുള്ള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അനുചിതമായ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പെരുമാറ്റവുമാണ്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പലപ്പോഴും</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അനൈക്യത്തിന്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കാരണമെന്ന്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അറിയാമായിരുന്നു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അതുകൊണ്ട്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മാന്യമായ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രീതിയിൽ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പെരുമാറാൻ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അവൻ</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പ്രോത്സാഹിപ്പിക്കുന്നു</a:t>
            </a:r>
            <a:r>
              <a:rPr lang="en-US" altLang="en-US" b="1" dirty="0">
                <a:latin typeface="Gayathri Thin" panose="00000403000000000000" charset="0"/>
                <a:cs typeface="Gayathri Thin" panose="00000403000000000000" charset="0"/>
              </a:rPr>
              <a:t>.</a:t>
            </a:r>
          </a:p>
        </p:txBody>
      </p:sp>
      <p:sp>
        <p:nvSpPr>
          <p:cNvPr id="11" name="CuadroTexto 10"/>
          <p:cNvSpPr txBox="1"/>
          <p:nvPr/>
        </p:nvSpPr>
        <p:spPr>
          <a:xfrm>
            <a:off x="101698" y="4606104"/>
            <a:ext cx="5693185"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തന്നെ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ആശങ്കപ്പെടുത്തിയ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ഒരു</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വിഷയത്തിലേക്കുള്ള</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ആമുഖമായി</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പൗലോസ്</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ഈ</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ഉപദേശം</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ഉപയോഗിക്കുന്നു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സഭയിലെ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ഐക്യം</a:t>
            </a:r>
            <a:r>
              <a:rPr lang="en-US" altLang="en-US" b="1" dirty="0">
                <a:latin typeface="Gayathri Thin" panose="00000403000000000000" charset="0"/>
                <a:cs typeface="Gayathri Thin" panose="00000403000000000000" charset="0"/>
              </a:rPr>
              <a:t>.</a:t>
            </a:r>
          </a:p>
        </p:txBody>
      </p:sp>
      <p:sp>
        <p:nvSpPr>
          <p:cNvPr id="13" name="CuadroTexto 12"/>
          <p:cNvSpPr txBox="1"/>
          <p:nvPr/>
        </p:nvSpPr>
        <p:spPr>
          <a:xfrm>
            <a:off x="107847" y="3648201"/>
            <a:ext cx="5687036"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അതിനെ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ഇങ്ങനെ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സംഗ്രഹിക്കാം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നീതി</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പ്രവർത്തിക്കുക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ദയാതല്പരനാകുക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നിന്റെ</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ദൈവത്തോടൊപ്പം</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താഴ്മയോടെ</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നടക്കുക</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മീഖാ</a:t>
            </a:r>
            <a:r>
              <a:rPr lang="en-US" altLang="en-US" b="1" dirty="0">
                <a:latin typeface="Gayathri Thin" panose="00000403000000000000" charset="0"/>
                <a:cs typeface="Gayathri Thin" panose="00000403000000000000" charset="0"/>
              </a:rPr>
              <a:t>6:8 ).</a:t>
            </a:r>
          </a:p>
        </p:txBody>
      </p:sp>
      <p:sp>
        <p:nvSpPr>
          <p:cNvPr id="15" name="CuadroTexto 14"/>
          <p:cNvSpPr txBox="1"/>
          <p:nvPr/>
        </p:nvSpPr>
        <p:spPr>
          <a:xfrm>
            <a:off x="107847" y="2931767"/>
            <a:ext cx="5699334" cy="646331"/>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സ്വർഗ്ഗത്തിലെ</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പൗരന്മാർ</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എങ്ങനെ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ജീവിക്കണമെന്ന്</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യേശു</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ഗിരിപ്രഭാഷണത്തിൽ</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നമ്മെ</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പഠിപ്പിച്ചു</a:t>
            </a:r>
            <a:r>
              <a:rPr lang="en-US" altLang="en-US" b="1" dirty="0">
                <a:latin typeface="Gayathri Thin" panose="00000403000000000000" charset="0"/>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905</Words>
  <Application>Microsoft Office PowerPoint</Application>
  <PresentationFormat>Panorámica</PresentationFormat>
  <Paragraphs>66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Gayathri Thin</vt:lpstr>
      <vt:lpstr>Arial</vt:lpstr>
      <vt:lpstr>Aptos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2025-12-30T08:43:00Z</dcterms:created>
  <dcterms:modified xsi:type="dcterms:W3CDTF">2026-01-12T18:55:41Z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E6401C91A5AD4343A50D2EA2169E02F2_12</vt:lpwstr>
  </property>
  <property fmtid="{D5CDD505-2E9C-101B-9397-08002B2CF9AE}" pid="3" name="KSOProductBuildVer">
    <vt:lpwstr>1033-12.2.0.23196</vt:lpwstr>
  </property>
</Properties>
</file>