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20" r:id="rId3"/>
    <p:sldId id="323" r:id="rId4"/>
    <p:sldId id="257" r:id="rId5"/>
    <p:sldId id="321" r:id="rId6"/>
    <p:sldId id="259" r:id="rId7"/>
    <p:sldId id="260" r:id="rId8"/>
    <p:sldId id="264" r:id="rId9"/>
    <p:sldId id="322" r:id="rId10"/>
    <p:sldId id="262" r:id="rId11"/>
    <p:sldId id="318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Gayathri Thin" panose="020B0604020202020204" charset="0"/>
      <p:regular r:id="rId17"/>
      <p:bold r:id="rId18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AEE0"/>
    <a:srgbClr val="736FC7"/>
    <a:srgbClr val="4743AC"/>
    <a:srgbClr val="B6BCD8"/>
    <a:srgbClr val="7A84B8"/>
    <a:srgbClr val="4C578F"/>
    <a:srgbClr val="BEC4E0"/>
    <a:srgbClr val="7785BF"/>
    <a:srgbClr val="344070"/>
    <a:srgbClr val="F6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6C5240-8CFD-40DC-91D5-5979507B04BB}" type="doc">
      <dgm:prSet loTypeId="urn:microsoft.com/office/officeart/2005/8/layout/vList5" loCatId="list" qsTypeId="urn:microsoft.com/office/officeart/2005/8/quickstyle/simple5#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FD7F8419-2D07-49D4-B58F-3A8E3E663CB5}">
      <dgm:prSet phldr="0" custT="1"/>
      <dgm:spPr/>
      <dgm:t>
        <a:bodyPr vert="horz" wrap="square" lIns="0" rIns="0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ക്രിസ്തുവിൽ</a:t>
          </a:r>
          <a:r>
            <a:rPr lang="en-US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ആശ്വാസം</a:t>
          </a:r>
        </a:p>
      </dgm:t>
    </dgm:pt>
    <dgm:pt modelId="{AF902ECB-696D-4306-9B2A-74737C112DE2}" type="parTrans" cxnId="{3D843DBD-3453-45A6-AEB2-B495554B0211}">
      <dgm:prSet/>
      <dgm:spPr/>
      <dgm:t>
        <a:bodyPr/>
        <a:lstStyle/>
        <a:p>
          <a:endParaRPr lang="es-ES" sz="2000"/>
        </a:p>
      </dgm:t>
    </dgm:pt>
    <dgm:pt modelId="{A076DEE4-FA44-4778-9161-DF660CFE9885}" type="sibTrans" cxnId="{3D843DBD-3453-45A6-AEB2-B495554B0211}">
      <dgm:prSet/>
      <dgm:spPr/>
      <dgm:t>
        <a:bodyPr/>
        <a:lstStyle/>
        <a:p>
          <a:endParaRPr lang="es-ES" sz="2000"/>
        </a:p>
      </dgm:t>
    </dgm:pt>
    <dgm:pt modelId="{E4A382FF-2984-43EB-87BE-8E359BEF2DD1}">
      <dgm:prSet phldr="0" custT="1"/>
      <dgm:spPr>
        <a:solidFill>
          <a:schemeClr val="accent2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 lIns="144000" rIns="144000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ക്രിസ്തുവിന്റെ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മാതൃകാ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ജീവിതം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പഠിക്കാനും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അനുകരിക്കാനും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അവൻ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അവരെ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പ്രോത്സാഹിപ്പിക്കുന്നു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38E44033-10BD-49FB-91FC-8681A76742E5}" type="parTrans" cxnId="{50DA0FE3-3978-4EBC-B3B9-B9585D1D54D0}">
      <dgm:prSet/>
      <dgm:spPr/>
      <dgm:t>
        <a:bodyPr/>
        <a:lstStyle/>
        <a:p>
          <a:endParaRPr lang="es-ES" sz="2000"/>
        </a:p>
      </dgm:t>
    </dgm:pt>
    <dgm:pt modelId="{F6EF2498-00B4-4CA2-90F2-B870C0340A93}" type="sibTrans" cxnId="{50DA0FE3-3978-4EBC-B3B9-B9585D1D54D0}">
      <dgm:prSet/>
      <dgm:spPr/>
      <dgm:t>
        <a:bodyPr/>
        <a:lstStyle/>
        <a:p>
          <a:endParaRPr lang="es-ES" sz="2000"/>
        </a:p>
      </dgm:t>
    </dgm:pt>
    <dgm:pt modelId="{EC6CCAEB-6E49-4B97-9F6E-42936A927667}">
      <dgm:prSet phldr="0" custT="1"/>
      <dgm:spPr/>
      <dgm:t>
        <a:bodyPr vert="horz" wrap="square" lIns="0" rIns="0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സ്നേഹത്തിൽ</a:t>
          </a:r>
          <a:r>
            <a:rPr lang="en-US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ആശ്വാസം</a:t>
          </a:r>
          <a:r>
            <a:rPr lang="en-US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C9D7DAC6-F7B9-4808-A9DE-1DC76AFACCBB}" type="parTrans" cxnId="{F342EA74-AFF7-44D7-AF19-DE135A914FF8}">
      <dgm:prSet/>
      <dgm:spPr/>
      <dgm:t>
        <a:bodyPr/>
        <a:lstStyle/>
        <a:p>
          <a:endParaRPr lang="es-ES" sz="2000"/>
        </a:p>
      </dgm:t>
    </dgm:pt>
    <dgm:pt modelId="{92F046A5-1128-4F58-B411-CA449BAB5588}" type="sibTrans" cxnId="{F342EA74-AFF7-44D7-AF19-DE135A914FF8}">
      <dgm:prSet/>
      <dgm:spPr/>
      <dgm:t>
        <a:bodyPr/>
        <a:lstStyle/>
        <a:p>
          <a:endParaRPr lang="es-ES" sz="2000"/>
        </a:p>
      </dgm:t>
    </dgm:pt>
    <dgm:pt modelId="{58139FC0-3CA8-4712-9CEA-20CE99BF9FAE}">
      <dgm:prSet phldr="0" custT="1"/>
      <dgm:spPr>
        <a:solidFill>
          <a:schemeClr val="accent3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 lIns="144000" rIns="144000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ക്രിസ്തുവിനോടുള്ള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സ്നേഹം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അവരുടെ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മനസ്സിൽ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ഒരു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ഉത്തേജക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ശക്തി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ചെലുത്തുന്നു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32011D1C-DB4D-4596-950C-9741D603101C}" type="parTrans" cxnId="{E5704E59-24A9-4109-878D-E6062AB06738}">
      <dgm:prSet/>
      <dgm:spPr/>
      <dgm:t>
        <a:bodyPr/>
        <a:lstStyle/>
        <a:p>
          <a:endParaRPr lang="es-ES" sz="2000"/>
        </a:p>
      </dgm:t>
    </dgm:pt>
    <dgm:pt modelId="{6750EB8B-7579-41B3-9A67-910D9AB8101E}" type="sibTrans" cxnId="{E5704E59-24A9-4109-878D-E6062AB06738}">
      <dgm:prSet/>
      <dgm:spPr/>
      <dgm:t>
        <a:bodyPr/>
        <a:lstStyle/>
        <a:p>
          <a:endParaRPr lang="es-ES" sz="2000"/>
        </a:p>
      </dgm:t>
    </dgm:pt>
    <dgm:pt modelId="{6FF28BD9-7C2B-4E16-8F82-567B14F3EB72}">
      <dgm:prSet phldr="0" custT="1"/>
      <dgm:spPr/>
      <dgm:t>
        <a:bodyPr vert="horz" wrap="square" lIns="0" rIns="0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ആത്മാവിന്റെ</a:t>
          </a:r>
          <a:r>
            <a:rPr lang="en-US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കൂട്ടായ്മ</a:t>
          </a:r>
        </a:p>
      </dgm:t>
    </dgm:pt>
    <dgm:pt modelId="{709E9C65-9A14-4881-AC16-32F0CAC47E5C}" type="parTrans" cxnId="{96D26B2A-67F5-4AB8-B72E-A00CDA221921}">
      <dgm:prSet/>
      <dgm:spPr/>
      <dgm:t>
        <a:bodyPr/>
        <a:lstStyle/>
        <a:p>
          <a:endParaRPr lang="es-ES" sz="2000"/>
        </a:p>
      </dgm:t>
    </dgm:pt>
    <dgm:pt modelId="{0D8540FB-6BF1-464C-9F63-6FD03B91DEE1}" type="sibTrans" cxnId="{96D26B2A-67F5-4AB8-B72E-A00CDA221921}">
      <dgm:prSet/>
      <dgm:spPr/>
      <dgm:t>
        <a:bodyPr/>
        <a:lstStyle/>
        <a:p>
          <a:endParaRPr lang="es-ES" sz="2000"/>
        </a:p>
      </dgm:t>
    </dgm:pt>
    <dgm:pt modelId="{831C5BFB-C584-41A1-9FE6-1BE13AAE9586}">
      <dgm:prSet phldr="0" custT="1"/>
      <dgm:spPr>
        <a:solidFill>
          <a:schemeClr val="accent4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 lIns="144000" rIns="144000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അവർ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ആത്മാവിന്റെ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നിയന്ത്രണത്തിന്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കീഴടങ്ങണം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4298B1E7-9979-4D7F-891D-EBE67C9D33A8}" type="parTrans" cxnId="{3F499B8E-DE83-44AA-A1F1-E59115810CA1}">
      <dgm:prSet/>
      <dgm:spPr/>
      <dgm:t>
        <a:bodyPr/>
        <a:lstStyle/>
        <a:p>
          <a:endParaRPr lang="es-ES" sz="2000"/>
        </a:p>
      </dgm:t>
    </dgm:pt>
    <dgm:pt modelId="{4B1B8985-36A4-4563-9E8D-C05BE95F10C3}" type="sibTrans" cxnId="{3F499B8E-DE83-44AA-A1F1-E59115810CA1}">
      <dgm:prSet/>
      <dgm:spPr/>
      <dgm:t>
        <a:bodyPr/>
        <a:lstStyle/>
        <a:p>
          <a:endParaRPr lang="es-ES" sz="2000"/>
        </a:p>
      </dgm:t>
    </dgm:pt>
    <dgm:pt modelId="{56A9467D-88B3-4059-93A8-2F095C499A4F}">
      <dgm:prSet phldr="0" custT="1"/>
      <dgm:spPr/>
      <dgm:t>
        <a:bodyPr vert="horz" wrap="square" lIns="0" rIns="0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ഹൃദയം</a:t>
          </a:r>
          <a:r>
            <a:rPr lang="en-US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നിറഞ്ഞ</a:t>
          </a:r>
          <a:r>
            <a:rPr lang="en-US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വാത്സല്യം</a:t>
          </a:r>
        </a:p>
      </dgm:t>
    </dgm:pt>
    <dgm:pt modelId="{B3F101F9-F905-49B0-B7F9-6E9114D615E2}" type="parTrans" cxnId="{AB871D16-17D2-4445-A386-5F47E448E1DF}">
      <dgm:prSet/>
      <dgm:spPr/>
      <dgm:t>
        <a:bodyPr/>
        <a:lstStyle/>
        <a:p>
          <a:endParaRPr lang="es-ES" sz="2000"/>
        </a:p>
      </dgm:t>
    </dgm:pt>
    <dgm:pt modelId="{3FCFD674-8903-4536-AB67-1E329E19C8CC}" type="sibTrans" cxnId="{AB871D16-17D2-4445-A386-5F47E448E1DF}">
      <dgm:prSet/>
      <dgm:spPr/>
      <dgm:t>
        <a:bodyPr/>
        <a:lstStyle/>
        <a:p>
          <a:endParaRPr lang="es-ES" sz="2000"/>
        </a:p>
      </dgm:t>
    </dgm:pt>
    <dgm:pt modelId="{A52085F7-1359-4E6E-9534-A77E007B1756}">
      <dgm:prSet phldr="0"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 lIns="144000" rIns="144000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അവ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മനുഷ്യസ്നേഹത്തിന്റെ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ആർദ്രവും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ഊഷ്മളവുമായ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വികാരങ്ങളെ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പ്രതിഫലിപ്പിക്കണം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6FD8A6BF-FF8D-4EF6-9F29-EB11625F012A}" type="parTrans" cxnId="{6317645E-C7F7-4F52-B486-E82F7B185DFA}">
      <dgm:prSet/>
      <dgm:spPr/>
      <dgm:t>
        <a:bodyPr/>
        <a:lstStyle/>
        <a:p>
          <a:endParaRPr lang="es-ES" sz="2000"/>
        </a:p>
      </dgm:t>
    </dgm:pt>
    <dgm:pt modelId="{6826BB39-2AD7-4336-83BF-3DF9A3A2AB2B}" type="sibTrans" cxnId="{6317645E-C7F7-4F52-B486-E82F7B185DFA}">
      <dgm:prSet/>
      <dgm:spPr/>
      <dgm:t>
        <a:bodyPr/>
        <a:lstStyle/>
        <a:p>
          <a:endParaRPr lang="es-ES" sz="2000"/>
        </a:p>
      </dgm:t>
    </dgm:pt>
    <dgm:pt modelId="{8F80357D-8326-4909-AB5C-D3F69333F0F3}">
      <dgm:prSet phldr="0" custT="1"/>
      <dgm:spPr/>
      <dgm:t>
        <a:bodyPr vert="horz" wrap="square" lIns="0" rIns="0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കാരുണ്യം</a:t>
          </a:r>
        </a:p>
      </dgm:t>
    </dgm:pt>
    <dgm:pt modelId="{8B51C7D3-34B8-4A9F-B54E-66CC59F0C674}" type="parTrans" cxnId="{2F199A07-86EC-4D91-8CC3-CD6D4817253A}">
      <dgm:prSet/>
      <dgm:spPr/>
      <dgm:t>
        <a:bodyPr/>
        <a:lstStyle/>
        <a:p>
          <a:endParaRPr lang="es-ES" sz="2000"/>
        </a:p>
      </dgm:t>
    </dgm:pt>
    <dgm:pt modelId="{E8876D48-1B82-44E9-A890-9CEE1E740717}" type="sibTrans" cxnId="{2F199A07-86EC-4D91-8CC3-CD6D4817253A}">
      <dgm:prSet/>
      <dgm:spPr/>
      <dgm:t>
        <a:bodyPr/>
        <a:lstStyle/>
        <a:p>
          <a:endParaRPr lang="es-ES" sz="2000"/>
        </a:p>
      </dgm:t>
    </dgm:pt>
    <dgm:pt modelId="{BECD3B4E-C305-45FA-83F9-305E02E34FF9}">
      <dgm:prSet phldr="0" custT="1"/>
      <dgm:spPr>
        <a:solidFill>
          <a:schemeClr val="accent6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 lIns="144000" rIns="144000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വ്യക്തിപരമായ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കാരുണ്യ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പ്രവൃത്തികളിലൂടെ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യഥാർത്ഥ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വാത്സല്യത്തിന്റെ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സാന്നിധ്യം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അവർ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പ്രകടിപ്പിക്കട്ടെ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9BD2FB5B-3614-475E-8815-5038F12C926D}" type="parTrans" cxnId="{DE129081-5D73-402B-87A6-3270978B95E6}">
      <dgm:prSet/>
      <dgm:spPr/>
      <dgm:t>
        <a:bodyPr/>
        <a:lstStyle/>
        <a:p>
          <a:endParaRPr lang="es-ES" sz="2000"/>
        </a:p>
      </dgm:t>
    </dgm:pt>
    <dgm:pt modelId="{DF479058-5044-4E96-8B85-AF2EBB35446D}" type="sibTrans" cxnId="{DE129081-5D73-402B-87A6-3270978B95E6}">
      <dgm:prSet/>
      <dgm:spPr/>
      <dgm:t>
        <a:bodyPr/>
        <a:lstStyle/>
        <a:p>
          <a:endParaRPr lang="es-ES" sz="2000"/>
        </a:p>
      </dgm:t>
    </dgm:pt>
    <dgm:pt modelId="{94B0EDF4-6967-4D3D-A099-3A55A81223E9}">
      <dgm:prSet phldr="0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</a:gradFill>
      </dgm:spPr>
      <dgm:t>
        <a:bodyPr vert="horz" wrap="square" lIns="0" rIns="0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വികാരത്തിന്റെയും</a:t>
          </a:r>
          <a:r>
            <a:rPr lang="en-US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സ്നേഹത്തിന്റെയും</a:t>
          </a:r>
          <a:r>
            <a:rPr lang="en-US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ഐക്യം</a:t>
          </a:r>
        </a:p>
      </dgm:t>
    </dgm:pt>
    <dgm:pt modelId="{DCBCEBDD-0D69-4D26-ABDC-FF356676ED89}" type="parTrans" cxnId="{66B99E5B-9C22-4075-B10C-B5332C67485D}">
      <dgm:prSet/>
      <dgm:spPr/>
      <dgm:t>
        <a:bodyPr/>
        <a:lstStyle/>
        <a:p>
          <a:endParaRPr lang="es-ES" sz="2000"/>
        </a:p>
      </dgm:t>
    </dgm:pt>
    <dgm:pt modelId="{983C17E3-2632-428F-B392-408AB5BECCA3}" type="sibTrans" cxnId="{66B99E5B-9C22-4075-B10C-B5332C67485D}">
      <dgm:prSet/>
      <dgm:spPr/>
      <dgm:t>
        <a:bodyPr/>
        <a:lstStyle/>
        <a:p>
          <a:endParaRPr lang="es-ES" sz="2000"/>
        </a:p>
      </dgm:t>
    </dgm:pt>
    <dgm:pt modelId="{1B6D6EAF-DEE1-48AA-97B9-D8EB4672A963}">
      <dgm:prSet phldr="0" custT="1"/>
      <dgm:spPr>
        <a:solidFill>
          <a:srgbClr val="9DFDE6"/>
        </a:solidFill>
        <a:ln>
          <a:solidFill>
            <a:srgbClr val="9DFDE6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 lIns="144000" rIns="144000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പരസ്പര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സ്നേഹം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ചിന്തകളെ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സമാനമാക്കുകയും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ഏകീകൃത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പ്രവർത്തനത്തിലേക്ക്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നയിക്കുകയും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ചെയ്യുന്നു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166C417D-3E36-4E80-8674-EFA5487D2F26}" type="parTrans" cxnId="{A49DFEF1-E719-4C32-8F6A-C99265814B34}">
      <dgm:prSet/>
      <dgm:spPr/>
      <dgm:t>
        <a:bodyPr/>
        <a:lstStyle/>
        <a:p>
          <a:endParaRPr lang="es-ES" sz="2000"/>
        </a:p>
      </dgm:t>
    </dgm:pt>
    <dgm:pt modelId="{45CC6CB3-E203-48BB-A304-9E17139D704F}" type="sibTrans" cxnId="{A49DFEF1-E719-4C32-8F6A-C99265814B34}">
      <dgm:prSet/>
      <dgm:spPr/>
      <dgm:t>
        <a:bodyPr/>
        <a:lstStyle/>
        <a:p>
          <a:endParaRPr lang="es-ES" sz="2000"/>
        </a:p>
      </dgm:t>
    </dgm:pt>
    <dgm:pt modelId="{100DECC8-33A6-47B9-A123-D67DB4B86473}" type="pres">
      <dgm:prSet presAssocID="{546C5240-8CFD-40DC-91D5-5979507B04BB}" presName="Name0" presStyleCnt="0">
        <dgm:presLayoutVars>
          <dgm:dir/>
          <dgm:animLvl val="lvl"/>
          <dgm:resizeHandles val="exact"/>
        </dgm:presLayoutVars>
      </dgm:prSet>
      <dgm:spPr/>
    </dgm:pt>
    <dgm:pt modelId="{C86C29A1-9F66-42C4-AF41-4EBF07013A95}" type="pres">
      <dgm:prSet presAssocID="{FD7F8419-2D07-49D4-B58F-3A8E3E663CB5}" presName="linNode" presStyleCnt="0"/>
      <dgm:spPr/>
    </dgm:pt>
    <dgm:pt modelId="{F345F0DC-739B-4912-85FD-798D40B447B8}" type="pres">
      <dgm:prSet presAssocID="{FD7F8419-2D07-49D4-B58F-3A8E3E663CB5}" presName="parentText" presStyleLbl="node1" presStyleIdx="0" presStyleCnt="6" custScaleX="87558" custLinFactNeighborX="-3999">
        <dgm:presLayoutVars>
          <dgm:chMax val="1"/>
          <dgm:bulletEnabled val="1"/>
        </dgm:presLayoutVars>
      </dgm:prSet>
      <dgm:spPr/>
    </dgm:pt>
    <dgm:pt modelId="{F1BFC727-A5C7-457B-B84C-ED1B5ACCB513}" type="pres">
      <dgm:prSet presAssocID="{FD7F8419-2D07-49D4-B58F-3A8E3E663CB5}" presName="descendantText" presStyleLbl="alignAccFollowNode1" presStyleIdx="0" presStyleCnt="6" custScaleX="112673" custScaleY="110130" custLinFactNeighborX="-206">
        <dgm:presLayoutVars>
          <dgm:bulletEnabled val="1"/>
        </dgm:presLayoutVars>
      </dgm:prSet>
      <dgm:spPr/>
    </dgm:pt>
    <dgm:pt modelId="{FF127ADD-A98D-42BF-AF2B-52B78FF9C0E0}" type="pres">
      <dgm:prSet presAssocID="{A076DEE4-FA44-4778-9161-DF660CFE9885}" presName="sp" presStyleCnt="0"/>
      <dgm:spPr/>
    </dgm:pt>
    <dgm:pt modelId="{7D707308-657D-46A6-B1E7-2390B04A0523}" type="pres">
      <dgm:prSet presAssocID="{EC6CCAEB-6E49-4B97-9F6E-42936A927667}" presName="linNode" presStyleCnt="0"/>
      <dgm:spPr/>
    </dgm:pt>
    <dgm:pt modelId="{38A2E8CB-CFE4-465A-8900-6ABEE3E03BF6}" type="pres">
      <dgm:prSet presAssocID="{EC6CCAEB-6E49-4B97-9F6E-42936A927667}" presName="parentText" presStyleLbl="node1" presStyleIdx="1" presStyleCnt="6" custScaleX="87558" custLinFactNeighborX="-3999">
        <dgm:presLayoutVars>
          <dgm:chMax val="1"/>
          <dgm:bulletEnabled val="1"/>
        </dgm:presLayoutVars>
      </dgm:prSet>
      <dgm:spPr/>
    </dgm:pt>
    <dgm:pt modelId="{70AE16FB-1CA3-4D95-8532-67B1C21F24F5}" type="pres">
      <dgm:prSet presAssocID="{EC6CCAEB-6E49-4B97-9F6E-42936A927667}" presName="descendantText" presStyleLbl="alignAccFollowNode1" presStyleIdx="1" presStyleCnt="6" custScaleX="112673" custScaleY="110130" custLinFactNeighborX="-439">
        <dgm:presLayoutVars>
          <dgm:bulletEnabled val="1"/>
        </dgm:presLayoutVars>
      </dgm:prSet>
      <dgm:spPr/>
    </dgm:pt>
    <dgm:pt modelId="{98F72CFB-9164-4FBF-B730-495E089E1733}" type="pres">
      <dgm:prSet presAssocID="{92F046A5-1128-4F58-B411-CA449BAB5588}" presName="sp" presStyleCnt="0"/>
      <dgm:spPr/>
    </dgm:pt>
    <dgm:pt modelId="{FF82CE75-09B0-4C72-8387-80F013465E9B}" type="pres">
      <dgm:prSet presAssocID="{6FF28BD9-7C2B-4E16-8F82-567B14F3EB72}" presName="linNode" presStyleCnt="0"/>
      <dgm:spPr/>
    </dgm:pt>
    <dgm:pt modelId="{225F09F4-9F2B-4BA9-BFC5-4949A0E5B0A4}" type="pres">
      <dgm:prSet presAssocID="{6FF28BD9-7C2B-4E16-8F82-567B14F3EB72}" presName="parentText" presStyleLbl="node1" presStyleIdx="2" presStyleCnt="6" custScaleX="87558" custLinFactNeighborX="-3999">
        <dgm:presLayoutVars>
          <dgm:chMax val="1"/>
          <dgm:bulletEnabled val="1"/>
        </dgm:presLayoutVars>
      </dgm:prSet>
      <dgm:spPr/>
    </dgm:pt>
    <dgm:pt modelId="{A07AF936-934C-43B9-9E11-CB036ADFDB92}" type="pres">
      <dgm:prSet presAssocID="{6FF28BD9-7C2B-4E16-8F82-567B14F3EB72}" presName="descendantText" presStyleLbl="alignAccFollowNode1" presStyleIdx="2" presStyleCnt="6" custScaleX="112673" custScaleY="110130" custLinFactNeighborX="-439">
        <dgm:presLayoutVars>
          <dgm:bulletEnabled val="1"/>
        </dgm:presLayoutVars>
      </dgm:prSet>
      <dgm:spPr/>
    </dgm:pt>
    <dgm:pt modelId="{C10A8E77-D4F9-4E67-B63D-2DA0F88A2FFB}" type="pres">
      <dgm:prSet presAssocID="{0D8540FB-6BF1-464C-9F63-6FD03B91DEE1}" presName="sp" presStyleCnt="0"/>
      <dgm:spPr/>
    </dgm:pt>
    <dgm:pt modelId="{757A99E6-F5DA-447D-8881-D0E4EF1958A5}" type="pres">
      <dgm:prSet presAssocID="{56A9467D-88B3-4059-93A8-2F095C499A4F}" presName="linNode" presStyleCnt="0"/>
      <dgm:spPr/>
    </dgm:pt>
    <dgm:pt modelId="{C254F32F-86CA-4E99-979B-AF9096E5D968}" type="pres">
      <dgm:prSet presAssocID="{56A9467D-88B3-4059-93A8-2F095C499A4F}" presName="parentText" presStyleLbl="node1" presStyleIdx="3" presStyleCnt="6" custScaleX="87558" custLinFactNeighborX="-3999">
        <dgm:presLayoutVars>
          <dgm:chMax val="1"/>
          <dgm:bulletEnabled val="1"/>
        </dgm:presLayoutVars>
      </dgm:prSet>
      <dgm:spPr/>
    </dgm:pt>
    <dgm:pt modelId="{A95744FE-A75C-42EE-A600-0978F5810D02}" type="pres">
      <dgm:prSet presAssocID="{56A9467D-88B3-4059-93A8-2F095C499A4F}" presName="descendantText" presStyleLbl="alignAccFollowNode1" presStyleIdx="3" presStyleCnt="6" custScaleX="112673" custScaleY="110130" custLinFactNeighborX="-439">
        <dgm:presLayoutVars>
          <dgm:bulletEnabled val="1"/>
        </dgm:presLayoutVars>
      </dgm:prSet>
      <dgm:spPr/>
    </dgm:pt>
    <dgm:pt modelId="{4DDC786D-F441-4C8C-A28A-A22CA62BF555}" type="pres">
      <dgm:prSet presAssocID="{3FCFD674-8903-4536-AB67-1E329E19C8CC}" presName="sp" presStyleCnt="0"/>
      <dgm:spPr/>
    </dgm:pt>
    <dgm:pt modelId="{DCE10AF4-8E12-4D4D-9F9F-EE1788E7B621}" type="pres">
      <dgm:prSet presAssocID="{8F80357D-8326-4909-AB5C-D3F69333F0F3}" presName="linNode" presStyleCnt="0"/>
      <dgm:spPr/>
    </dgm:pt>
    <dgm:pt modelId="{9F224E3E-D8F3-4E8C-94A2-5FFD1B0B6430}" type="pres">
      <dgm:prSet presAssocID="{8F80357D-8326-4909-AB5C-D3F69333F0F3}" presName="parentText" presStyleLbl="node1" presStyleIdx="4" presStyleCnt="6" custScaleX="87558" custLinFactNeighborX="-3999">
        <dgm:presLayoutVars>
          <dgm:chMax val="1"/>
          <dgm:bulletEnabled val="1"/>
        </dgm:presLayoutVars>
      </dgm:prSet>
      <dgm:spPr/>
    </dgm:pt>
    <dgm:pt modelId="{E4276F12-D4D7-4759-9AAC-224505EC7F61}" type="pres">
      <dgm:prSet presAssocID="{8F80357D-8326-4909-AB5C-D3F69333F0F3}" presName="descendantText" presStyleLbl="alignAccFollowNode1" presStyleIdx="4" presStyleCnt="6" custScaleX="112673" custScaleY="110130" custLinFactNeighborX="-439">
        <dgm:presLayoutVars>
          <dgm:bulletEnabled val="1"/>
        </dgm:presLayoutVars>
      </dgm:prSet>
      <dgm:spPr/>
    </dgm:pt>
    <dgm:pt modelId="{16F3583D-92B4-4318-8DEC-C573A9CADBEB}" type="pres">
      <dgm:prSet presAssocID="{E8876D48-1B82-44E9-A890-9CEE1E740717}" presName="sp" presStyleCnt="0"/>
      <dgm:spPr/>
    </dgm:pt>
    <dgm:pt modelId="{1AD75263-520F-4208-B500-2E3BB7DCF9DF}" type="pres">
      <dgm:prSet presAssocID="{94B0EDF4-6967-4D3D-A099-3A55A81223E9}" presName="linNode" presStyleCnt="0"/>
      <dgm:spPr/>
    </dgm:pt>
    <dgm:pt modelId="{D322E446-1E18-40C5-B54D-DBDC6663ED62}" type="pres">
      <dgm:prSet presAssocID="{94B0EDF4-6967-4D3D-A099-3A55A81223E9}" presName="parentText" presStyleLbl="node1" presStyleIdx="5" presStyleCnt="6" custScaleX="87558" custLinFactNeighborX="-3999">
        <dgm:presLayoutVars>
          <dgm:chMax val="1"/>
          <dgm:bulletEnabled val="1"/>
        </dgm:presLayoutVars>
      </dgm:prSet>
      <dgm:spPr/>
    </dgm:pt>
    <dgm:pt modelId="{0F736E9E-DC0F-41A1-89FA-11AAAE29D790}" type="pres">
      <dgm:prSet presAssocID="{94B0EDF4-6967-4D3D-A099-3A55A81223E9}" presName="descendantText" presStyleLbl="alignAccFollowNode1" presStyleIdx="5" presStyleCnt="6" custScaleX="112673" custScaleY="110130" custLinFactNeighborX="-439">
        <dgm:presLayoutVars>
          <dgm:bulletEnabled val="1"/>
        </dgm:presLayoutVars>
      </dgm:prSet>
      <dgm:spPr/>
    </dgm:pt>
  </dgm:ptLst>
  <dgm:cxnLst>
    <dgm:cxn modelId="{2F199A07-86EC-4D91-8CC3-CD6D4817253A}" srcId="{546C5240-8CFD-40DC-91D5-5979507B04BB}" destId="{8F80357D-8326-4909-AB5C-D3F69333F0F3}" srcOrd="4" destOrd="0" parTransId="{8B51C7D3-34B8-4A9F-B54E-66CC59F0C674}" sibTransId="{E8876D48-1B82-44E9-A890-9CEE1E740717}"/>
    <dgm:cxn modelId="{AB871D16-17D2-4445-A386-5F47E448E1DF}" srcId="{546C5240-8CFD-40DC-91D5-5979507B04BB}" destId="{56A9467D-88B3-4059-93A8-2F095C499A4F}" srcOrd="3" destOrd="0" parTransId="{B3F101F9-F905-49B0-B7F9-6E9114D615E2}" sibTransId="{3FCFD674-8903-4536-AB67-1E329E19C8CC}"/>
    <dgm:cxn modelId="{85E8C01E-E969-4AE1-A271-284E9D197CBB}" type="presOf" srcId="{BECD3B4E-C305-45FA-83F9-305E02E34FF9}" destId="{E4276F12-D4D7-4759-9AAC-224505EC7F61}" srcOrd="0" destOrd="0" presId="urn:microsoft.com/office/officeart/2005/8/layout/vList5"/>
    <dgm:cxn modelId="{96D26B2A-67F5-4AB8-B72E-A00CDA221921}" srcId="{546C5240-8CFD-40DC-91D5-5979507B04BB}" destId="{6FF28BD9-7C2B-4E16-8F82-567B14F3EB72}" srcOrd="2" destOrd="0" parTransId="{709E9C65-9A14-4881-AC16-32F0CAC47E5C}" sibTransId="{0D8540FB-6BF1-464C-9F63-6FD03B91DEE1}"/>
    <dgm:cxn modelId="{7A519F31-508C-44DA-9AA5-E0E46D9B82CF}" type="presOf" srcId="{546C5240-8CFD-40DC-91D5-5979507B04BB}" destId="{100DECC8-33A6-47B9-A123-D67DB4B86473}" srcOrd="0" destOrd="0" presId="urn:microsoft.com/office/officeart/2005/8/layout/vList5"/>
    <dgm:cxn modelId="{66B99E5B-9C22-4075-B10C-B5332C67485D}" srcId="{546C5240-8CFD-40DC-91D5-5979507B04BB}" destId="{94B0EDF4-6967-4D3D-A099-3A55A81223E9}" srcOrd="5" destOrd="0" parTransId="{DCBCEBDD-0D69-4D26-ABDC-FF356676ED89}" sibTransId="{983C17E3-2632-428F-B392-408AB5BECCA3}"/>
    <dgm:cxn modelId="{6317645E-C7F7-4F52-B486-E82F7B185DFA}" srcId="{56A9467D-88B3-4059-93A8-2F095C499A4F}" destId="{A52085F7-1359-4E6E-9534-A77E007B1756}" srcOrd="0" destOrd="0" parTransId="{6FD8A6BF-FF8D-4EF6-9F29-EB11625F012A}" sibTransId="{6826BB39-2AD7-4336-83BF-3DF9A3A2AB2B}"/>
    <dgm:cxn modelId="{FBC40360-BA6F-4158-B82F-9DA998354A90}" type="presOf" srcId="{831C5BFB-C584-41A1-9FE6-1BE13AAE9586}" destId="{A07AF936-934C-43B9-9E11-CB036ADFDB92}" srcOrd="0" destOrd="0" presId="urn:microsoft.com/office/officeart/2005/8/layout/vList5"/>
    <dgm:cxn modelId="{66A6A861-E380-4CF2-8B70-BC9545D301F3}" type="presOf" srcId="{A52085F7-1359-4E6E-9534-A77E007B1756}" destId="{A95744FE-A75C-42EE-A600-0978F5810D02}" srcOrd="0" destOrd="0" presId="urn:microsoft.com/office/officeart/2005/8/layout/vList5"/>
    <dgm:cxn modelId="{3B7D3B46-5C35-4805-88CC-D0078C282C00}" type="presOf" srcId="{58139FC0-3CA8-4712-9CEA-20CE99BF9FAE}" destId="{70AE16FB-1CA3-4D95-8532-67B1C21F24F5}" srcOrd="0" destOrd="0" presId="urn:microsoft.com/office/officeart/2005/8/layout/vList5"/>
    <dgm:cxn modelId="{6CB3924B-9861-48F4-92D1-ABC9F0258647}" type="presOf" srcId="{EC6CCAEB-6E49-4B97-9F6E-42936A927667}" destId="{38A2E8CB-CFE4-465A-8900-6ABEE3E03BF6}" srcOrd="0" destOrd="0" presId="urn:microsoft.com/office/officeart/2005/8/layout/vList5"/>
    <dgm:cxn modelId="{F342EA74-AFF7-44D7-AF19-DE135A914FF8}" srcId="{546C5240-8CFD-40DC-91D5-5979507B04BB}" destId="{EC6CCAEB-6E49-4B97-9F6E-42936A927667}" srcOrd="1" destOrd="0" parTransId="{C9D7DAC6-F7B9-4808-A9DE-1DC76AFACCBB}" sibTransId="{92F046A5-1128-4F58-B411-CA449BAB5588}"/>
    <dgm:cxn modelId="{A23A1959-49E6-424D-9777-59F15A0E1806}" type="presOf" srcId="{94B0EDF4-6967-4D3D-A099-3A55A81223E9}" destId="{D322E446-1E18-40C5-B54D-DBDC6663ED62}" srcOrd="0" destOrd="0" presId="urn:microsoft.com/office/officeart/2005/8/layout/vList5"/>
    <dgm:cxn modelId="{E5704E59-24A9-4109-878D-E6062AB06738}" srcId="{EC6CCAEB-6E49-4B97-9F6E-42936A927667}" destId="{58139FC0-3CA8-4712-9CEA-20CE99BF9FAE}" srcOrd="0" destOrd="0" parTransId="{32011D1C-DB4D-4596-950C-9741D603101C}" sibTransId="{6750EB8B-7579-41B3-9A67-910D9AB8101E}"/>
    <dgm:cxn modelId="{1B249C59-EABC-420F-841D-CC4D473C34C7}" type="presOf" srcId="{6FF28BD9-7C2B-4E16-8F82-567B14F3EB72}" destId="{225F09F4-9F2B-4BA9-BFC5-4949A0E5B0A4}" srcOrd="0" destOrd="0" presId="urn:microsoft.com/office/officeart/2005/8/layout/vList5"/>
    <dgm:cxn modelId="{42A4D47B-BA01-4203-AAA0-2CA2A5F56ABD}" type="presOf" srcId="{E4A382FF-2984-43EB-87BE-8E359BEF2DD1}" destId="{F1BFC727-A5C7-457B-B84C-ED1B5ACCB513}" srcOrd="0" destOrd="0" presId="urn:microsoft.com/office/officeart/2005/8/layout/vList5"/>
    <dgm:cxn modelId="{FDE87A81-955B-4F1D-888A-03825DB3BFBC}" type="presOf" srcId="{FD7F8419-2D07-49D4-B58F-3A8E3E663CB5}" destId="{F345F0DC-739B-4912-85FD-798D40B447B8}" srcOrd="0" destOrd="0" presId="urn:microsoft.com/office/officeart/2005/8/layout/vList5"/>
    <dgm:cxn modelId="{DE129081-5D73-402B-87A6-3270978B95E6}" srcId="{8F80357D-8326-4909-AB5C-D3F69333F0F3}" destId="{BECD3B4E-C305-45FA-83F9-305E02E34FF9}" srcOrd="0" destOrd="0" parTransId="{9BD2FB5B-3614-475E-8815-5038F12C926D}" sibTransId="{DF479058-5044-4E96-8B85-AF2EBB35446D}"/>
    <dgm:cxn modelId="{242B3584-2302-4C8D-AF3B-6894016DF36D}" type="presOf" srcId="{56A9467D-88B3-4059-93A8-2F095C499A4F}" destId="{C254F32F-86CA-4E99-979B-AF9096E5D968}" srcOrd="0" destOrd="0" presId="urn:microsoft.com/office/officeart/2005/8/layout/vList5"/>
    <dgm:cxn modelId="{3F499B8E-DE83-44AA-A1F1-E59115810CA1}" srcId="{6FF28BD9-7C2B-4E16-8F82-567B14F3EB72}" destId="{831C5BFB-C584-41A1-9FE6-1BE13AAE9586}" srcOrd="0" destOrd="0" parTransId="{4298B1E7-9979-4D7F-891D-EBE67C9D33A8}" sibTransId="{4B1B8985-36A4-4563-9E8D-C05BE95F10C3}"/>
    <dgm:cxn modelId="{3D843DBD-3453-45A6-AEB2-B495554B0211}" srcId="{546C5240-8CFD-40DC-91D5-5979507B04BB}" destId="{FD7F8419-2D07-49D4-B58F-3A8E3E663CB5}" srcOrd="0" destOrd="0" parTransId="{AF902ECB-696D-4306-9B2A-74737C112DE2}" sibTransId="{A076DEE4-FA44-4778-9161-DF660CFE9885}"/>
    <dgm:cxn modelId="{A3873EDC-9DB4-4853-8B5E-A31CFE062F6A}" type="presOf" srcId="{1B6D6EAF-DEE1-48AA-97B9-D8EB4672A963}" destId="{0F736E9E-DC0F-41A1-89FA-11AAAE29D790}" srcOrd="0" destOrd="0" presId="urn:microsoft.com/office/officeart/2005/8/layout/vList5"/>
    <dgm:cxn modelId="{21A84CE0-CC5D-4F1C-9B78-B1505271975A}" type="presOf" srcId="{8F80357D-8326-4909-AB5C-D3F69333F0F3}" destId="{9F224E3E-D8F3-4E8C-94A2-5FFD1B0B6430}" srcOrd="0" destOrd="0" presId="urn:microsoft.com/office/officeart/2005/8/layout/vList5"/>
    <dgm:cxn modelId="{50DA0FE3-3978-4EBC-B3B9-B9585D1D54D0}" srcId="{FD7F8419-2D07-49D4-B58F-3A8E3E663CB5}" destId="{E4A382FF-2984-43EB-87BE-8E359BEF2DD1}" srcOrd="0" destOrd="0" parTransId="{38E44033-10BD-49FB-91FC-8681A76742E5}" sibTransId="{F6EF2498-00B4-4CA2-90F2-B870C0340A93}"/>
    <dgm:cxn modelId="{A49DFEF1-E719-4C32-8F6A-C99265814B34}" srcId="{94B0EDF4-6967-4D3D-A099-3A55A81223E9}" destId="{1B6D6EAF-DEE1-48AA-97B9-D8EB4672A963}" srcOrd="0" destOrd="0" parTransId="{166C417D-3E36-4E80-8674-EFA5487D2F26}" sibTransId="{45CC6CB3-E203-48BB-A304-9E17139D704F}"/>
    <dgm:cxn modelId="{D905D370-E19D-4205-B451-558F516F9BE2}" type="presParOf" srcId="{100DECC8-33A6-47B9-A123-D67DB4B86473}" destId="{C86C29A1-9F66-42C4-AF41-4EBF07013A95}" srcOrd="0" destOrd="0" presId="urn:microsoft.com/office/officeart/2005/8/layout/vList5"/>
    <dgm:cxn modelId="{89E50EFA-933D-4F76-83FE-ED034F5E75A9}" type="presParOf" srcId="{C86C29A1-9F66-42C4-AF41-4EBF07013A95}" destId="{F345F0DC-739B-4912-85FD-798D40B447B8}" srcOrd="0" destOrd="0" presId="urn:microsoft.com/office/officeart/2005/8/layout/vList5"/>
    <dgm:cxn modelId="{3A080F8F-329E-4794-899A-6FCB727F031E}" type="presParOf" srcId="{C86C29A1-9F66-42C4-AF41-4EBF07013A95}" destId="{F1BFC727-A5C7-457B-B84C-ED1B5ACCB513}" srcOrd="1" destOrd="0" presId="urn:microsoft.com/office/officeart/2005/8/layout/vList5"/>
    <dgm:cxn modelId="{8AD5CAD9-80E0-4227-AB06-05CA83BCE00A}" type="presParOf" srcId="{100DECC8-33A6-47B9-A123-D67DB4B86473}" destId="{FF127ADD-A98D-42BF-AF2B-52B78FF9C0E0}" srcOrd="1" destOrd="0" presId="urn:microsoft.com/office/officeart/2005/8/layout/vList5"/>
    <dgm:cxn modelId="{F629F755-FA13-426B-A9EF-A7F79F5AF69C}" type="presParOf" srcId="{100DECC8-33A6-47B9-A123-D67DB4B86473}" destId="{7D707308-657D-46A6-B1E7-2390B04A0523}" srcOrd="2" destOrd="0" presId="urn:microsoft.com/office/officeart/2005/8/layout/vList5"/>
    <dgm:cxn modelId="{235E8160-3C74-4260-8D60-13F3298531B0}" type="presParOf" srcId="{7D707308-657D-46A6-B1E7-2390B04A0523}" destId="{38A2E8CB-CFE4-465A-8900-6ABEE3E03BF6}" srcOrd="0" destOrd="0" presId="urn:microsoft.com/office/officeart/2005/8/layout/vList5"/>
    <dgm:cxn modelId="{58994F0D-49D1-4D6A-BA6A-DD9B1EAB49A5}" type="presParOf" srcId="{7D707308-657D-46A6-B1E7-2390B04A0523}" destId="{70AE16FB-1CA3-4D95-8532-67B1C21F24F5}" srcOrd="1" destOrd="0" presId="urn:microsoft.com/office/officeart/2005/8/layout/vList5"/>
    <dgm:cxn modelId="{122AB12D-AF6D-40DB-AB87-300D5C711C7F}" type="presParOf" srcId="{100DECC8-33A6-47B9-A123-D67DB4B86473}" destId="{98F72CFB-9164-4FBF-B730-495E089E1733}" srcOrd="3" destOrd="0" presId="urn:microsoft.com/office/officeart/2005/8/layout/vList5"/>
    <dgm:cxn modelId="{D5B6A605-00F6-4432-AE7C-54F4D0A8837D}" type="presParOf" srcId="{100DECC8-33A6-47B9-A123-D67DB4B86473}" destId="{FF82CE75-09B0-4C72-8387-80F013465E9B}" srcOrd="4" destOrd="0" presId="urn:microsoft.com/office/officeart/2005/8/layout/vList5"/>
    <dgm:cxn modelId="{908174AB-0EB9-4099-AE33-940335EA2752}" type="presParOf" srcId="{FF82CE75-09B0-4C72-8387-80F013465E9B}" destId="{225F09F4-9F2B-4BA9-BFC5-4949A0E5B0A4}" srcOrd="0" destOrd="0" presId="urn:microsoft.com/office/officeart/2005/8/layout/vList5"/>
    <dgm:cxn modelId="{4CDE3FC0-8FD4-4C72-B0F6-42D241F4E7F4}" type="presParOf" srcId="{FF82CE75-09B0-4C72-8387-80F013465E9B}" destId="{A07AF936-934C-43B9-9E11-CB036ADFDB92}" srcOrd="1" destOrd="0" presId="urn:microsoft.com/office/officeart/2005/8/layout/vList5"/>
    <dgm:cxn modelId="{B3E429F3-A52E-4005-A959-DBBE0C05C3F5}" type="presParOf" srcId="{100DECC8-33A6-47B9-A123-D67DB4B86473}" destId="{C10A8E77-D4F9-4E67-B63D-2DA0F88A2FFB}" srcOrd="5" destOrd="0" presId="urn:microsoft.com/office/officeart/2005/8/layout/vList5"/>
    <dgm:cxn modelId="{298AA3F2-6FA6-4F01-A7EC-0DB732092E96}" type="presParOf" srcId="{100DECC8-33A6-47B9-A123-D67DB4B86473}" destId="{757A99E6-F5DA-447D-8881-D0E4EF1958A5}" srcOrd="6" destOrd="0" presId="urn:microsoft.com/office/officeart/2005/8/layout/vList5"/>
    <dgm:cxn modelId="{40F738BE-CC97-4B3C-AD36-D2AFE73E4217}" type="presParOf" srcId="{757A99E6-F5DA-447D-8881-D0E4EF1958A5}" destId="{C254F32F-86CA-4E99-979B-AF9096E5D968}" srcOrd="0" destOrd="0" presId="urn:microsoft.com/office/officeart/2005/8/layout/vList5"/>
    <dgm:cxn modelId="{4ED35345-EDB8-46EB-B844-B6E18D790CBE}" type="presParOf" srcId="{757A99E6-F5DA-447D-8881-D0E4EF1958A5}" destId="{A95744FE-A75C-42EE-A600-0978F5810D02}" srcOrd="1" destOrd="0" presId="urn:microsoft.com/office/officeart/2005/8/layout/vList5"/>
    <dgm:cxn modelId="{4A1A471C-0CA1-4957-A8C5-EB4082BB4BC1}" type="presParOf" srcId="{100DECC8-33A6-47B9-A123-D67DB4B86473}" destId="{4DDC786D-F441-4C8C-A28A-A22CA62BF555}" srcOrd="7" destOrd="0" presId="urn:microsoft.com/office/officeart/2005/8/layout/vList5"/>
    <dgm:cxn modelId="{75F0A4E4-C328-47CE-88FE-87350F724E0E}" type="presParOf" srcId="{100DECC8-33A6-47B9-A123-D67DB4B86473}" destId="{DCE10AF4-8E12-4D4D-9F9F-EE1788E7B621}" srcOrd="8" destOrd="0" presId="urn:microsoft.com/office/officeart/2005/8/layout/vList5"/>
    <dgm:cxn modelId="{CD44AEF9-6249-4CB0-90C6-847477B55D57}" type="presParOf" srcId="{DCE10AF4-8E12-4D4D-9F9F-EE1788E7B621}" destId="{9F224E3E-D8F3-4E8C-94A2-5FFD1B0B6430}" srcOrd="0" destOrd="0" presId="urn:microsoft.com/office/officeart/2005/8/layout/vList5"/>
    <dgm:cxn modelId="{2A5CD01D-7187-4168-967F-55D08F1602DB}" type="presParOf" srcId="{DCE10AF4-8E12-4D4D-9F9F-EE1788E7B621}" destId="{E4276F12-D4D7-4759-9AAC-224505EC7F61}" srcOrd="1" destOrd="0" presId="urn:microsoft.com/office/officeart/2005/8/layout/vList5"/>
    <dgm:cxn modelId="{CA32D323-CACF-4B12-BB14-68C37D55861B}" type="presParOf" srcId="{100DECC8-33A6-47B9-A123-D67DB4B86473}" destId="{16F3583D-92B4-4318-8DEC-C573A9CADBEB}" srcOrd="9" destOrd="0" presId="urn:microsoft.com/office/officeart/2005/8/layout/vList5"/>
    <dgm:cxn modelId="{8E1603B1-8081-4B66-A43F-35D548B6D6E9}" type="presParOf" srcId="{100DECC8-33A6-47B9-A123-D67DB4B86473}" destId="{1AD75263-520F-4208-B500-2E3BB7DCF9DF}" srcOrd="10" destOrd="0" presId="urn:microsoft.com/office/officeart/2005/8/layout/vList5"/>
    <dgm:cxn modelId="{E22269F7-1AAB-403B-AA1E-9F0F288CB0ED}" type="presParOf" srcId="{1AD75263-520F-4208-B500-2E3BB7DCF9DF}" destId="{D322E446-1E18-40C5-B54D-DBDC6663ED62}" srcOrd="0" destOrd="0" presId="urn:microsoft.com/office/officeart/2005/8/layout/vList5"/>
    <dgm:cxn modelId="{6D7D697C-BF32-4BA5-9AFC-911E2F078765}" type="presParOf" srcId="{1AD75263-520F-4208-B500-2E3BB7DCF9DF}" destId="{0F736E9E-DC0F-41A1-89FA-11AAAE29D7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189DDD-AA11-423E-B517-A50B07090706}" type="doc">
      <dgm:prSet loTypeId="urn:microsoft.com/office/officeart/2005/8/layout/target3" loCatId="relationship" qsTypeId="urn:microsoft.com/office/officeart/2005/8/quickstyle/3d1#1" qsCatId="3D" csTypeId="urn:microsoft.com/office/officeart/2005/8/colors/colorful3#1" csCatId="colorful" phldr="1"/>
      <dgm:spPr/>
      <dgm:t>
        <a:bodyPr/>
        <a:lstStyle/>
        <a:p>
          <a:endParaRPr lang="es-ES"/>
        </a:p>
      </dgm:t>
    </dgm:pt>
    <dgm:pt modelId="{8ADE643F-72B2-4CDF-B585-01EB97094AA0}">
      <dgm:prSet custT="1"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r>
            <a:rPr lang="ml-I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pitchFamily="2" charset="0"/>
              <a:cs typeface="Gayathri Thin" panose="00000403000000000000" pitchFamily="2" charset="0"/>
            </a:rPr>
            <a:t>അവൻ തന്റെ ദിവ്യാവകാശങ്ങൾ ഉപേക്ഷിച്ചു (ഫിലി. 2:6)</a:t>
          </a:r>
          <a:endParaRPr lang="en-GB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yathri Thin" panose="00000403000000000000" pitchFamily="2" charset="0"/>
            <a:cs typeface="Gayathri Thin" panose="00000403000000000000" pitchFamily="2" charset="0"/>
          </a:endParaRPr>
        </a:p>
      </dgm:t>
    </dgm:pt>
    <dgm:pt modelId="{C880D8E4-A3AD-47E2-8B91-21504A1A0028}" type="par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FFCC0A-E590-451A-9496-B6FEF841E2DD}" type="sib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61D59A-35F5-42C4-9C27-4ED46D4135C9}">
      <dgm:prSet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r>
            <a:rPr lang="ml-I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pitchFamily="2" charset="0"/>
              <a:cs typeface="Gayathri Thin" panose="00000403000000000000" pitchFamily="2" charset="0"/>
            </a:rPr>
            <a:t>നമ്മെ സേവിക്കാനാണ് അവൻ മനുഷ്യനായിത്തീർന്നത് (ഫിലി. 2:7)</a:t>
          </a:r>
          <a:endParaRPr lang="en-GB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yathri Thin" panose="00000403000000000000" pitchFamily="2" charset="0"/>
            <a:cs typeface="Gayathri Thin" panose="00000403000000000000" pitchFamily="2" charset="0"/>
          </a:endParaRPr>
        </a:p>
      </dgm:t>
    </dgm:pt>
    <dgm:pt modelId="{62D08924-2DC7-44F8-93E7-A9F474C2F5B7}" type="par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133F66-4F92-4177-83E4-E12BD011EBF4}" type="sib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FD4988-CB9F-4940-B04F-36F636E50122}">
      <dgm:prSet custT="1"/>
      <dgm:spPr>
        <a:solidFill>
          <a:schemeClr val="accent4">
            <a:lumMod val="50000"/>
            <a:alpha val="90000"/>
          </a:schemeClr>
        </a:solidFill>
      </dgm:spPr>
      <dgm:t>
        <a:bodyPr/>
        <a:lstStyle/>
        <a:p>
          <a:r>
            <a:rPr lang="ml-I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pitchFamily="2" charset="0"/>
              <a:cs typeface="Gayathri Thin" panose="00000403000000000000" pitchFamily="2" charset="0"/>
            </a:rPr>
            <a:t>അവൻ എല്ലാത്തിലും താഴ്മയോടെ അനുസരിച്ചു, മരണം വരെ പോലും (ഫിലി. 2:8)</a:t>
          </a:r>
          <a:endParaRPr lang="en-GB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yathri Thin" panose="00000403000000000000" pitchFamily="2" charset="0"/>
            <a:cs typeface="Gayathri Thin" panose="00000403000000000000" pitchFamily="2" charset="0"/>
          </a:endParaRPr>
        </a:p>
      </dgm:t>
    </dgm:pt>
    <dgm:pt modelId="{D7016E7F-4EED-48A9-91D8-87EE3D871C15}" type="par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A59C0B-9954-47A5-8BE9-8D52EC78D1AA}" type="sib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E2BF70-12D3-4D55-8792-64F2993FCD54}" type="pres">
      <dgm:prSet presAssocID="{08189DDD-AA11-423E-B517-A50B0709070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CA06444-AC4B-4EC3-8BEC-323D0F7CE06F}" type="pres">
      <dgm:prSet presAssocID="{8ADE643F-72B2-4CDF-B585-01EB97094AA0}" presName="circle1" presStyleLbl="node1" presStyleIdx="0" presStyleCnt="3" custAng="0"/>
      <dgm:spPr/>
    </dgm:pt>
    <dgm:pt modelId="{F7073B43-4691-440A-B83D-35CBCF13ED5D}" type="pres">
      <dgm:prSet presAssocID="{8ADE643F-72B2-4CDF-B585-01EB97094AA0}" presName="space" presStyleCnt="0"/>
      <dgm:spPr/>
    </dgm:pt>
    <dgm:pt modelId="{80AE798F-9999-4FB6-8016-A160C3D801D0}" type="pres">
      <dgm:prSet presAssocID="{8ADE643F-72B2-4CDF-B585-01EB97094AA0}" presName="rect1" presStyleLbl="alignAcc1" presStyleIdx="0" presStyleCnt="3"/>
      <dgm:spPr/>
    </dgm:pt>
    <dgm:pt modelId="{5BDDE259-FEDF-4825-BFCD-2EF597866D3B}" type="pres">
      <dgm:prSet presAssocID="{8E61D59A-35F5-42C4-9C27-4ED46D4135C9}" presName="vertSpace2" presStyleLbl="node1" presStyleIdx="0" presStyleCnt="3"/>
      <dgm:spPr/>
    </dgm:pt>
    <dgm:pt modelId="{C2FDA4A1-9C8B-4AB2-8804-E6F5287D1812}" type="pres">
      <dgm:prSet presAssocID="{8E61D59A-35F5-42C4-9C27-4ED46D4135C9}" presName="circle2" presStyleLbl="node1" presStyleIdx="1" presStyleCnt="3"/>
      <dgm:spPr/>
    </dgm:pt>
    <dgm:pt modelId="{53AA9E43-F8BB-40F2-9B27-29D1FF9CFF9D}" type="pres">
      <dgm:prSet presAssocID="{8E61D59A-35F5-42C4-9C27-4ED46D4135C9}" presName="rect2" presStyleLbl="alignAcc1" presStyleIdx="1" presStyleCnt="3" custScaleY="95071"/>
      <dgm:spPr/>
    </dgm:pt>
    <dgm:pt modelId="{D722263F-6599-4665-A156-A5357A37FCCD}" type="pres">
      <dgm:prSet presAssocID="{E5FD4988-CB9F-4940-B04F-36F636E50122}" presName="vertSpace3" presStyleLbl="node1" presStyleIdx="1" presStyleCnt="3"/>
      <dgm:spPr/>
    </dgm:pt>
    <dgm:pt modelId="{19352A9B-ABA8-4B1D-BA66-0C1BD53D8556}" type="pres">
      <dgm:prSet presAssocID="{E5FD4988-CB9F-4940-B04F-36F636E50122}" presName="circle3" presStyleLbl="node1" presStyleIdx="2" presStyleCnt="3"/>
      <dgm:spPr/>
    </dgm:pt>
    <dgm:pt modelId="{A3CEF08D-DC7F-4D2F-85B3-E34880BCE56A}" type="pres">
      <dgm:prSet presAssocID="{E5FD4988-CB9F-4940-B04F-36F636E50122}" presName="rect3" presStyleLbl="alignAcc1" presStyleIdx="2" presStyleCnt="3" custScaleY="97893"/>
      <dgm:spPr/>
    </dgm:pt>
    <dgm:pt modelId="{C7282502-6B31-4B29-83D1-C0EC6740BC42}" type="pres">
      <dgm:prSet presAssocID="{8ADE643F-72B2-4CDF-B585-01EB97094AA0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2AF0BC78-45D0-4B2C-9D88-C685346B172F}" type="pres">
      <dgm:prSet presAssocID="{8E61D59A-35F5-42C4-9C27-4ED46D4135C9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31C9E348-A541-4AE3-91F5-EB6198CB9225}" type="pres">
      <dgm:prSet presAssocID="{E5FD4988-CB9F-4940-B04F-36F636E50122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99EC8F13-0264-4AC5-92C3-F559FDB2D53A}" type="presOf" srcId="{8ADE643F-72B2-4CDF-B585-01EB97094AA0}" destId="{80AE798F-9999-4FB6-8016-A160C3D801D0}" srcOrd="0" destOrd="0" presId="urn:microsoft.com/office/officeart/2005/8/layout/target3"/>
    <dgm:cxn modelId="{3501F73B-2EFD-4FBD-B20B-6D26D1917380}" type="presOf" srcId="{E5FD4988-CB9F-4940-B04F-36F636E50122}" destId="{A3CEF08D-DC7F-4D2F-85B3-E34880BCE56A}" srcOrd="0" destOrd="0" presId="urn:microsoft.com/office/officeart/2005/8/layout/target3"/>
    <dgm:cxn modelId="{E7EE9346-147D-4DE9-A4D4-6205298ED758}" type="presOf" srcId="{8ADE643F-72B2-4CDF-B585-01EB97094AA0}" destId="{C7282502-6B31-4B29-83D1-C0EC6740BC42}" srcOrd="1" destOrd="0" presId="urn:microsoft.com/office/officeart/2005/8/layout/target3"/>
    <dgm:cxn modelId="{6A191350-B00B-4811-9702-E6968439EC14}" srcId="{08189DDD-AA11-423E-B517-A50B07090706}" destId="{E5FD4988-CB9F-4940-B04F-36F636E50122}" srcOrd="2" destOrd="0" parTransId="{D7016E7F-4EED-48A9-91D8-87EE3D871C15}" sibTransId="{95A59C0B-9954-47A5-8BE9-8D52EC78D1AA}"/>
    <dgm:cxn modelId="{4C853697-5DD6-46E6-90FA-799B9C1B5E1F}" type="presOf" srcId="{8E61D59A-35F5-42C4-9C27-4ED46D4135C9}" destId="{2AF0BC78-45D0-4B2C-9D88-C685346B172F}" srcOrd="1" destOrd="0" presId="urn:microsoft.com/office/officeart/2005/8/layout/target3"/>
    <dgm:cxn modelId="{346D04BC-006E-4AD3-AF24-96445FF2E2DC}" type="presOf" srcId="{08189DDD-AA11-423E-B517-A50B07090706}" destId="{04E2BF70-12D3-4D55-8792-64F2993FCD54}" srcOrd="0" destOrd="0" presId="urn:microsoft.com/office/officeart/2005/8/layout/target3"/>
    <dgm:cxn modelId="{03C21CBD-961B-4C18-A4BC-B477B36B9EC1}" srcId="{08189DDD-AA11-423E-B517-A50B07090706}" destId="{8E61D59A-35F5-42C4-9C27-4ED46D4135C9}" srcOrd="1" destOrd="0" parTransId="{62D08924-2DC7-44F8-93E7-A9F474C2F5B7}" sibTransId="{E8133F66-4F92-4177-83E4-E12BD011EBF4}"/>
    <dgm:cxn modelId="{25E2DAD9-4DED-4F6C-8BDB-9CA32C704B83}" type="presOf" srcId="{E5FD4988-CB9F-4940-B04F-36F636E50122}" destId="{31C9E348-A541-4AE3-91F5-EB6198CB9225}" srcOrd="1" destOrd="0" presId="urn:microsoft.com/office/officeart/2005/8/layout/target3"/>
    <dgm:cxn modelId="{EE850BF5-2DA9-43BB-A396-5B856DAA3721}" type="presOf" srcId="{8E61D59A-35F5-42C4-9C27-4ED46D4135C9}" destId="{53AA9E43-F8BB-40F2-9B27-29D1FF9CFF9D}" srcOrd="0" destOrd="0" presId="urn:microsoft.com/office/officeart/2005/8/layout/target3"/>
    <dgm:cxn modelId="{6603B3FA-C491-4BBC-BAEE-594C85F9F42A}" srcId="{08189DDD-AA11-423E-B517-A50B07090706}" destId="{8ADE643F-72B2-4CDF-B585-01EB97094AA0}" srcOrd="0" destOrd="0" parTransId="{C880D8E4-A3AD-47E2-8B91-21504A1A0028}" sibTransId="{3BFFCC0A-E590-451A-9496-B6FEF841E2DD}"/>
    <dgm:cxn modelId="{6D0FA9F2-CEC1-46EE-B8B8-724EB8149AF7}" type="presParOf" srcId="{04E2BF70-12D3-4D55-8792-64F2993FCD54}" destId="{FCA06444-AC4B-4EC3-8BEC-323D0F7CE06F}" srcOrd="0" destOrd="0" presId="urn:microsoft.com/office/officeart/2005/8/layout/target3"/>
    <dgm:cxn modelId="{AE5EA16A-FC4F-41EC-B8F1-C855FCE1D0FF}" type="presParOf" srcId="{04E2BF70-12D3-4D55-8792-64F2993FCD54}" destId="{F7073B43-4691-440A-B83D-35CBCF13ED5D}" srcOrd="1" destOrd="0" presId="urn:microsoft.com/office/officeart/2005/8/layout/target3"/>
    <dgm:cxn modelId="{CF46D42F-82B1-4A03-A88D-42E1ED4F256E}" type="presParOf" srcId="{04E2BF70-12D3-4D55-8792-64F2993FCD54}" destId="{80AE798F-9999-4FB6-8016-A160C3D801D0}" srcOrd="2" destOrd="0" presId="urn:microsoft.com/office/officeart/2005/8/layout/target3"/>
    <dgm:cxn modelId="{C1EC1CD4-116E-4DE9-82A5-4F478721318F}" type="presParOf" srcId="{04E2BF70-12D3-4D55-8792-64F2993FCD54}" destId="{5BDDE259-FEDF-4825-BFCD-2EF597866D3B}" srcOrd="3" destOrd="0" presId="urn:microsoft.com/office/officeart/2005/8/layout/target3"/>
    <dgm:cxn modelId="{CD4FE213-9303-4ABB-B25D-3D3397213119}" type="presParOf" srcId="{04E2BF70-12D3-4D55-8792-64F2993FCD54}" destId="{C2FDA4A1-9C8B-4AB2-8804-E6F5287D1812}" srcOrd="4" destOrd="0" presId="urn:microsoft.com/office/officeart/2005/8/layout/target3"/>
    <dgm:cxn modelId="{B98A62AB-2F88-4879-B4A6-7D047562FA29}" type="presParOf" srcId="{04E2BF70-12D3-4D55-8792-64F2993FCD54}" destId="{53AA9E43-F8BB-40F2-9B27-29D1FF9CFF9D}" srcOrd="5" destOrd="0" presId="urn:microsoft.com/office/officeart/2005/8/layout/target3"/>
    <dgm:cxn modelId="{63795A61-E3A8-4CC7-9E70-CBE395A0BAE0}" type="presParOf" srcId="{04E2BF70-12D3-4D55-8792-64F2993FCD54}" destId="{D722263F-6599-4665-A156-A5357A37FCCD}" srcOrd="6" destOrd="0" presId="urn:microsoft.com/office/officeart/2005/8/layout/target3"/>
    <dgm:cxn modelId="{B9921562-2BE2-4EE5-922C-F2A774230452}" type="presParOf" srcId="{04E2BF70-12D3-4D55-8792-64F2993FCD54}" destId="{19352A9B-ABA8-4B1D-BA66-0C1BD53D8556}" srcOrd="7" destOrd="0" presId="urn:microsoft.com/office/officeart/2005/8/layout/target3"/>
    <dgm:cxn modelId="{5478337C-4625-4696-99C7-BDFED6DDEC9B}" type="presParOf" srcId="{04E2BF70-12D3-4D55-8792-64F2993FCD54}" destId="{A3CEF08D-DC7F-4D2F-85B3-E34880BCE56A}" srcOrd="8" destOrd="0" presId="urn:microsoft.com/office/officeart/2005/8/layout/target3"/>
    <dgm:cxn modelId="{8694638B-9A89-440E-83CD-27AF110B19E0}" type="presParOf" srcId="{04E2BF70-12D3-4D55-8792-64F2993FCD54}" destId="{C7282502-6B31-4B29-83D1-C0EC6740BC42}" srcOrd="9" destOrd="0" presId="urn:microsoft.com/office/officeart/2005/8/layout/target3"/>
    <dgm:cxn modelId="{15EF45F5-9AE1-4DB5-AF15-542FA8B8689F}" type="presParOf" srcId="{04E2BF70-12D3-4D55-8792-64F2993FCD54}" destId="{2AF0BC78-45D0-4B2C-9D88-C685346B172F}" srcOrd="10" destOrd="0" presId="urn:microsoft.com/office/officeart/2005/8/layout/target3"/>
    <dgm:cxn modelId="{D0DA5DAA-19CF-4FB5-9F17-5B8D92FE1D26}" type="presParOf" srcId="{04E2BF70-12D3-4D55-8792-64F2993FCD54}" destId="{31C9E348-A541-4AE3-91F5-EB6198CB922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FC727-A5C7-457B-B84C-ED1B5ACCB513}">
      <dsp:nvSpPr>
        <dsp:cNvPr id="0" name=""/>
        <dsp:cNvSpPr/>
      </dsp:nvSpPr>
      <dsp:spPr>
        <a:xfrm rot="5400000">
          <a:off x="7553530" y="-3908581"/>
          <a:ext cx="415574" cy="8290469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ക്രിസ്തുവിന്റെ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മാതൃകാ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ജീവിതം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പഠിക്കാനും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അനുകരിക്കാനും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അവൻ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അവരെ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പ്രോത്സാഹിപ്പിക്കുന്നു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 rot="-5400000">
        <a:off x="3616083" y="49153"/>
        <a:ext cx="8270182" cy="375000"/>
      </dsp:txXfrm>
    </dsp:sp>
    <dsp:sp modelId="{F345F0DC-739B-4912-85FD-798D40B447B8}">
      <dsp:nvSpPr>
        <dsp:cNvPr id="0" name=""/>
        <dsp:cNvSpPr/>
      </dsp:nvSpPr>
      <dsp:spPr>
        <a:xfrm>
          <a:off x="0" y="810"/>
          <a:ext cx="3623912" cy="4716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ക്രിസ്തുവിൽ</a:t>
          </a:r>
          <a:r>
            <a:rPr lang="en-US" alt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ആശ്വാസം</a:t>
          </a:r>
        </a:p>
      </dsp:txBody>
      <dsp:txXfrm>
        <a:off x="23026" y="23836"/>
        <a:ext cx="3577860" cy="425634"/>
      </dsp:txXfrm>
    </dsp:sp>
    <dsp:sp modelId="{70AE16FB-1CA3-4D95-8532-67B1C21F24F5}">
      <dsp:nvSpPr>
        <dsp:cNvPr id="0" name=""/>
        <dsp:cNvSpPr/>
      </dsp:nvSpPr>
      <dsp:spPr>
        <a:xfrm rot="5400000">
          <a:off x="7543886" y="-3413310"/>
          <a:ext cx="415574" cy="8290469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ക്രിസ്തുവിനോടുള്ള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സ്നേഹം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അവരുടെ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മനസ്സിൽ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ഒരു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ഉത്തേജക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ശക്തി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ചെലുത്തുന്നു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 rot="-5400000">
        <a:off x="3606439" y="544424"/>
        <a:ext cx="8270182" cy="375000"/>
      </dsp:txXfrm>
    </dsp:sp>
    <dsp:sp modelId="{38A2E8CB-CFE4-465A-8900-6ABEE3E03BF6}">
      <dsp:nvSpPr>
        <dsp:cNvPr id="0" name=""/>
        <dsp:cNvSpPr/>
      </dsp:nvSpPr>
      <dsp:spPr>
        <a:xfrm>
          <a:off x="0" y="496081"/>
          <a:ext cx="3623912" cy="4716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സ്നേഹത്തിൽ</a:t>
          </a:r>
          <a:r>
            <a:rPr lang="en-US" alt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ആശ്വാസം</a:t>
          </a:r>
          <a:r>
            <a:rPr lang="en-US" alt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>
        <a:off x="23026" y="519107"/>
        <a:ext cx="3577860" cy="425634"/>
      </dsp:txXfrm>
    </dsp:sp>
    <dsp:sp modelId="{A07AF936-934C-43B9-9E11-CB036ADFDB92}">
      <dsp:nvSpPr>
        <dsp:cNvPr id="0" name=""/>
        <dsp:cNvSpPr/>
      </dsp:nvSpPr>
      <dsp:spPr>
        <a:xfrm rot="5400000">
          <a:off x="7543886" y="-2918039"/>
          <a:ext cx="415574" cy="8290469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അവർ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ആത്മാവിന്റെ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നിയന്ത്രണത്തിന്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കീഴടങ്ങണം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 rot="-5400000">
        <a:off x="3606439" y="1039695"/>
        <a:ext cx="8270182" cy="375000"/>
      </dsp:txXfrm>
    </dsp:sp>
    <dsp:sp modelId="{225F09F4-9F2B-4BA9-BFC5-4949A0E5B0A4}">
      <dsp:nvSpPr>
        <dsp:cNvPr id="0" name=""/>
        <dsp:cNvSpPr/>
      </dsp:nvSpPr>
      <dsp:spPr>
        <a:xfrm>
          <a:off x="0" y="991352"/>
          <a:ext cx="3623912" cy="47168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ആത്മാവിന്റെ</a:t>
          </a:r>
          <a:r>
            <a:rPr lang="en-US" alt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കൂട്ടായ്മ</a:t>
          </a:r>
        </a:p>
      </dsp:txBody>
      <dsp:txXfrm>
        <a:off x="23026" y="1014378"/>
        <a:ext cx="3577860" cy="425634"/>
      </dsp:txXfrm>
    </dsp:sp>
    <dsp:sp modelId="{A95744FE-A75C-42EE-A600-0978F5810D02}">
      <dsp:nvSpPr>
        <dsp:cNvPr id="0" name=""/>
        <dsp:cNvSpPr/>
      </dsp:nvSpPr>
      <dsp:spPr>
        <a:xfrm rot="5400000">
          <a:off x="7543886" y="-2422768"/>
          <a:ext cx="415574" cy="8290469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അവ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മനുഷ്യസ്നേഹത്തിന്റെ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ആർദ്രവും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ഊഷ്മളവുമായ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വികാരങ്ങളെ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പ്രതിഫലിപ്പിക്കണം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 rot="-5400000">
        <a:off x="3606439" y="1534966"/>
        <a:ext cx="8270182" cy="375000"/>
      </dsp:txXfrm>
    </dsp:sp>
    <dsp:sp modelId="{C254F32F-86CA-4E99-979B-AF9096E5D968}">
      <dsp:nvSpPr>
        <dsp:cNvPr id="0" name=""/>
        <dsp:cNvSpPr/>
      </dsp:nvSpPr>
      <dsp:spPr>
        <a:xfrm>
          <a:off x="0" y="1486623"/>
          <a:ext cx="3623912" cy="47168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ഹൃദയം</a:t>
          </a:r>
          <a:r>
            <a:rPr lang="en-US" alt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നിറഞ്ഞ</a:t>
          </a:r>
          <a:r>
            <a:rPr lang="en-US" alt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വാത്സല്യം</a:t>
          </a:r>
        </a:p>
      </dsp:txBody>
      <dsp:txXfrm>
        <a:off x="23026" y="1509649"/>
        <a:ext cx="3577860" cy="425634"/>
      </dsp:txXfrm>
    </dsp:sp>
    <dsp:sp modelId="{E4276F12-D4D7-4759-9AAC-224505EC7F61}">
      <dsp:nvSpPr>
        <dsp:cNvPr id="0" name=""/>
        <dsp:cNvSpPr/>
      </dsp:nvSpPr>
      <dsp:spPr>
        <a:xfrm rot="5400000">
          <a:off x="7543886" y="-1927497"/>
          <a:ext cx="415574" cy="8290469"/>
        </a:xfrm>
        <a:prstGeom prst="round2SameRect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വ്യക്തിപരമായ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കാരുണ്യ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പ്രവൃത്തികളിലൂടെ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യഥാർത്ഥ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വാത്സല്യത്തിന്റെ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സാന്നിധ്യം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അവർ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പ്രകടിപ്പിക്കട്ടെ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 rot="-5400000">
        <a:off x="3606439" y="2030237"/>
        <a:ext cx="8270182" cy="375000"/>
      </dsp:txXfrm>
    </dsp:sp>
    <dsp:sp modelId="{9F224E3E-D8F3-4E8C-94A2-5FFD1B0B6430}">
      <dsp:nvSpPr>
        <dsp:cNvPr id="0" name=""/>
        <dsp:cNvSpPr/>
      </dsp:nvSpPr>
      <dsp:spPr>
        <a:xfrm>
          <a:off x="0" y="1981894"/>
          <a:ext cx="3623912" cy="47168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കാരുണ്യം</a:t>
          </a:r>
        </a:p>
      </dsp:txBody>
      <dsp:txXfrm>
        <a:off x="23026" y="2004920"/>
        <a:ext cx="3577860" cy="425634"/>
      </dsp:txXfrm>
    </dsp:sp>
    <dsp:sp modelId="{0F736E9E-DC0F-41A1-89FA-11AAAE29D790}">
      <dsp:nvSpPr>
        <dsp:cNvPr id="0" name=""/>
        <dsp:cNvSpPr/>
      </dsp:nvSpPr>
      <dsp:spPr>
        <a:xfrm rot="5400000">
          <a:off x="7543886" y="-1432226"/>
          <a:ext cx="415574" cy="8290469"/>
        </a:xfrm>
        <a:prstGeom prst="round2SameRect">
          <a:avLst/>
        </a:prstGeom>
        <a:solidFill>
          <a:srgbClr val="9DFDE6"/>
        </a:solidFill>
        <a:ln w="12700" cap="flat" cmpd="sng" algn="ctr">
          <a:solidFill>
            <a:srgbClr val="9DFDE6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പരസ്പര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സ്നേഹം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ചിന്തകളെ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സമാനമാക്കുകയും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ഏകീകൃത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പ്രവർത്തനത്തിലേക്ക്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നയിക്കുകയും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ചെയ്യുന്നു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 rot="-5400000">
        <a:off x="3606439" y="2525508"/>
        <a:ext cx="8270182" cy="375000"/>
      </dsp:txXfrm>
    </dsp:sp>
    <dsp:sp modelId="{D322E446-1E18-40C5-B54D-DBDC6663ED62}">
      <dsp:nvSpPr>
        <dsp:cNvPr id="0" name=""/>
        <dsp:cNvSpPr/>
      </dsp:nvSpPr>
      <dsp:spPr>
        <a:xfrm>
          <a:off x="0" y="2477165"/>
          <a:ext cx="3623912" cy="471686"/>
        </a:xfrm>
        <a:prstGeom prst="roundRect">
          <a:avLst/>
        </a:prstGeom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34290" rIns="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വികാരത്തിന്റെയും</a:t>
          </a:r>
          <a:r>
            <a:rPr lang="en-US" alt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സ്നേഹത്തിന്റെയും</a:t>
          </a:r>
          <a:r>
            <a:rPr lang="en-US" alt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ഐക്യം</a:t>
          </a:r>
        </a:p>
      </dsp:txBody>
      <dsp:txXfrm>
        <a:off x="23026" y="2500191"/>
        <a:ext cx="3577860" cy="425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06444-AC4B-4EC3-8BEC-323D0F7CE06F}">
      <dsp:nvSpPr>
        <dsp:cNvPr id="0" name=""/>
        <dsp:cNvSpPr/>
      </dsp:nvSpPr>
      <dsp:spPr>
        <a:xfrm>
          <a:off x="0" y="0"/>
          <a:ext cx="1613535" cy="161353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AE798F-9999-4FB6-8016-A160C3D801D0}">
      <dsp:nvSpPr>
        <dsp:cNvPr id="0" name=""/>
        <dsp:cNvSpPr/>
      </dsp:nvSpPr>
      <dsp:spPr>
        <a:xfrm>
          <a:off x="806767" y="0"/>
          <a:ext cx="6479857" cy="1613535"/>
        </a:xfrm>
        <a:prstGeom prst="rect">
          <a:avLst/>
        </a:prstGeom>
        <a:solidFill>
          <a:schemeClr val="accent3">
            <a:lumMod val="5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pitchFamily="2" charset="0"/>
              <a:cs typeface="Gayathri Thin" panose="00000403000000000000" pitchFamily="2" charset="0"/>
            </a:rPr>
            <a:t>അവൻ തന്റെ ദിവ്യാവകാശങ്ങൾ ഉപേക്ഷിച്ചു (ഫിലി. 2:6)</a:t>
          </a:r>
          <a:endParaRPr lang="en-GB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yathri Thin" panose="00000403000000000000" pitchFamily="2" charset="0"/>
            <a:cs typeface="Gayathri Thin" panose="00000403000000000000" pitchFamily="2" charset="0"/>
          </a:endParaRPr>
        </a:p>
      </dsp:txBody>
      <dsp:txXfrm>
        <a:off x="806767" y="0"/>
        <a:ext cx="6479857" cy="484061"/>
      </dsp:txXfrm>
    </dsp:sp>
    <dsp:sp modelId="{C2FDA4A1-9C8B-4AB2-8804-E6F5287D1812}">
      <dsp:nvSpPr>
        <dsp:cNvPr id="0" name=""/>
        <dsp:cNvSpPr/>
      </dsp:nvSpPr>
      <dsp:spPr>
        <a:xfrm>
          <a:off x="282369" y="484061"/>
          <a:ext cx="1048796" cy="104879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A9E43-F8BB-40F2-9B27-29D1FF9CFF9D}">
      <dsp:nvSpPr>
        <dsp:cNvPr id="0" name=""/>
        <dsp:cNvSpPr/>
      </dsp:nvSpPr>
      <dsp:spPr>
        <a:xfrm>
          <a:off x="806767" y="509909"/>
          <a:ext cx="6479857" cy="997101"/>
        </a:xfrm>
        <a:prstGeom prst="rect">
          <a:avLst/>
        </a:prstGeom>
        <a:solidFill>
          <a:schemeClr val="accent1">
            <a:lumMod val="50000"/>
            <a:alpha val="90000"/>
          </a:schemeClr>
        </a:solidFill>
        <a:ln w="12700" cap="flat" cmpd="sng" algn="ctr">
          <a:solidFill>
            <a:schemeClr val="accent3">
              <a:hueOff val="-5999998"/>
              <a:satOff val="0"/>
              <a:lumOff val="-15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pitchFamily="2" charset="0"/>
              <a:cs typeface="Gayathri Thin" panose="00000403000000000000" pitchFamily="2" charset="0"/>
            </a:rPr>
            <a:t>നമ്മെ സേവിക്കാനാണ് അവൻ മനുഷ്യനായിത്തീർന്നത് (ഫിലി. 2:7)</a:t>
          </a:r>
          <a:endParaRPr lang="en-GB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yathri Thin" panose="00000403000000000000" pitchFamily="2" charset="0"/>
            <a:cs typeface="Gayathri Thin" panose="00000403000000000000" pitchFamily="2" charset="0"/>
          </a:endParaRPr>
        </a:p>
      </dsp:txBody>
      <dsp:txXfrm>
        <a:off x="806767" y="509909"/>
        <a:ext cx="6479857" cy="460200"/>
      </dsp:txXfrm>
    </dsp:sp>
    <dsp:sp modelId="{19352A9B-ABA8-4B1D-BA66-0C1BD53D8556}">
      <dsp:nvSpPr>
        <dsp:cNvPr id="0" name=""/>
        <dsp:cNvSpPr/>
      </dsp:nvSpPr>
      <dsp:spPr>
        <a:xfrm>
          <a:off x="564737" y="968121"/>
          <a:ext cx="484060" cy="48406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CEF08D-DC7F-4D2F-85B3-E34880BCE56A}">
      <dsp:nvSpPr>
        <dsp:cNvPr id="0" name=""/>
        <dsp:cNvSpPr/>
      </dsp:nvSpPr>
      <dsp:spPr>
        <a:xfrm>
          <a:off x="806767" y="973221"/>
          <a:ext cx="6479857" cy="473860"/>
        </a:xfrm>
        <a:prstGeom prst="rect">
          <a:avLst/>
        </a:prstGeom>
        <a:solidFill>
          <a:schemeClr val="accent4">
            <a:lumMod val="50000"/>
            <a:alpha val="90000"/>
          </a:schemeClr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pitchFamily="2" charset="0"/>
              <a:cs typeface="Gayathri Thin" panose="00000403000000000000" pitchFamily="2" charset="0"/>
            </a:rPr>
            <a:t>അവൻ എല്ലാത്തിലും താഴ്മയോടെ അനുസരിച്ചു, മരണം വരെ പോലും (ഫിലി. 2:8)</a:t>
          </a:r>
          <a:endParaRPr lang="en-GB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yathri Thin" panose="00000403000000000000" pitchFamily="2" charset="0"/>
            <a:cs typeface="Gayathri Thin" panose="00000403000000000000" pitchFamily="2" charset="0"/>
          </a:endParaRPr>
        </a:p>
      </dsp:txBody>
      <dsp:txXfrm>
        <a:off x="806767" y="973221"/>
        <a:ext cx="6479857" cy="473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86B78-E54E-427E-B66B-C473E2A08BE5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10/01/2026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4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3.jpeg"/><Relationship Id="rId4" Type="http://schemas.openxmlformats.org/officeDocument/2006/relationships/diagramData" Target="../diagrams/data1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>
            <a:grpSpLocks noGrp="1" noUngrp="1" noRot="1" noChangeAspect="1" noMove="1" noResize="1"/>
          </p:cNvGrpSpPr>
          <p:nvPr/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/>
            <p:cNvSpPr/>
            <p:nvPr/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Color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FFC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 descr="Un grupo de personas haciendo gestos con la mano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/>
          <a:srcRect/>
          <a:stretch>
            <a:fillRect/>
          </a:stretch>
        </p:blipFill>
        <p:spPr>
          <a:xfrm>
            <a:off x="4747306" y="653615"/>
            <a:ext cx="6701945" cy="55400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6" name="Group 15"/>
          <p:cNvGrpSpPr>
            <a:grpSpLocks noGrp="1" noUngrp="1" noRot="1" noChangeAspect="1" noMove="1" noResize="1"/>
          </p:cNvGrpSpPr>
          <p:nvPr/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7" name="Freeform: Shape 16"/>
            <p:cNvSpPr/>
            <p:nvPr/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718433" y="1060825"/>
            <a:ext cx="3982294" cy="4305986"/>
          </a:xfrm>
          <a:prstGeom prst="rect">
            <a:avLst/>
          </a:prstGeom>
          <a:noFill/>
          <a:effectLst>
            <a:outerShdw blurRad="50800" dist="25400" dir="8100000" algn="tr" rotWithShape="0">
              <a:schemeClr val="accent5">
                <a:lumMod val="50000"/>
              </a:schemeClr>
            </a:outerShdw>
          </a:effectLst>
        </p:spPr>
        <p:txBody>
          <a:bodyPr wrap="square" rtlCol="0">
            <a:prstTxWarp prst="textStop">
              <a:avLst>
                <a:gd name="adj" fmla="val 14286"/>
              </a:avLst>
            </a:prstTxWarp>
            <a:spAutoFit/>
          </a:bodyPr>
          <a:lstStyle/>
          <a:p>
            <a:pPr algn="ctr"/>
            <a:r>
              <a:rPr lang="" altLang="en-US" sz="5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yathri Thin" panose="00000403000000000000" charset="0"/>
                <a:cs typeface="Gayathri Thin" panose="00000403000000000000" charset="0"/>
              </a:rPr>
              <a:t>വിനയത്തിലൂടെയുള്ള</a:t>
            </a:r>
            <a:r>
              <a:rPr lang="en-US" altLang="en-US" sz="5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5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yathri Thin" panose="00000403000000000000" charset="0"/>
                <a:cs typeface="Gayathri Thin" panose="00000403000000000000" charset="0"/>
              </a:rPr>
              <a:t>ഐക്യം</a:t>
            </a:r>
            <a:r>
              <a:rPr lang="en-US" altLang="en-US" sz="5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48496" y="5886028"/>
            <a:ext cx="409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Lesson 4 for January 24, 2026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877301" y="1086897"/>
            <a:ext cx="816054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"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ദൈവം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ഓരോ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മനുഷ്യനും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തന്റെ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വ്യക്തിത്വം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പ്രയോഗിക്കാൻ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അനുവദിക്കുന്നു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ആരും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തന്റെ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മനസ്സിനെ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സഹമനുഷ്യന്റെ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മനസ്സിൽ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മുക്കിക്കളയാൻ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ആഗ്രഹിക്കുന്നില്ല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മനസ്സിലും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സ്വഭാവത്തിലും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രൂപാന്തരപ്പെടാൻ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ആഗ്രഹിക്കുന്നവർ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മനുഷ്യരിലേക്കല്ല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മറിച്ച്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ദൈവിക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മാതൃകയിലേക്കാണ്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നോക്കേണ്ടത്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ദൈവം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ക്ഷണിക്കുന്നത്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, "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ക്രിസ്തുയേശുവിലുണ്ടായിരുന്ന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മനസ്സ്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നിങ്ങളിലും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ഉണ്ടാകട്ടെ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"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എന്നാണ്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മാനസാന്തരത്തിലൂടെയും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രൂപാന്തരത്തിലൂടെയും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മനുഷ്യർ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ക്രിസ്തുവിന്റെ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മനസ്സ്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800" b="1" dirty="0">
                <a:latin typeface="Gayathri Thin" panose="00000403000000000000" charset="0"/>
                <a:cs typeface="Gayathri Thin" panose="00000403000000000000" charset="0"/>
              </a:rPr>
              <a:t>സ്വീകരിക്കണം</a:t>
            </a:r>
            <a:r>
              <a:rPr lang="en-US" altLang="en-US" sz="2800" b="1" dirty="0">
                <a:latin typeface="Gayathri Thin" panose="00000403000000000000" charset="0"/>
                <a:cs typeface="Gayathri Thin" panose="00000403000000000000" charset="0"/>
              </a:rPr>
              <a:t>."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982012" y="5539472"/>
            <a:ext cx="3230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b="1" dirty="0"/>
              <a:t>EGW (</a:t>
            </a:r>
            <a:r>
              <a:rPr lang="en-US" sz="1600" b="1" dirty="0"/>
              <a:t>That I May Know Him</a:t>
            </a:r>
            <a:r>
              <a:rPr lang="en-GB" sz="1600" b="1" dirty="0"/>
              <a:t>, May 8)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831873" y="416256"/>
            <a:ext cx="4718304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834027" y="6450622"/>
            <a:ext cx="4713997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Imagen que contiene persona, mujer, sostener, usando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r="29109" b="2"/>
          <a:stretch>
            <a:fillRect/>
          </a:stretch>
        </p:blipFill>
        <p:spPr>
          <a:xfrm>
            <a:off x="6525453" y="10"/>
            <a:ext cx="5666547" cy="685799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/>
          <p:cNvSpPr txBox="1"/>
          <p:nvPr/>
        </p:nvSpPr>
        <p:spPr>
          <a:xfrm>
            <a:off x="571046" y="520242"/>
            <a:ext cx="4976978" cy="606319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4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“</a:t>
            </a:r>
            <a:r>
              <a:rPr kumimoji="0" lang="" altLang="en-US" sz="4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നിങ്ങൾ</a:t>
            </a:r>
            <a:r>
              <a:rPr kumimoji="0" lang="en-US" altLang="en-US" sz="4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4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ഏകമനസ്സുള്ളവരായി</a:t>
            </a:r>
            <a:r>
              <a:rPr kumimoji="0" lang="en-US" altLang="en-US" sz="4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4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ഏകസ്നേഹം</a:t>
            </a:r>
            <a:r>
              <a:rPr kumimoji="0" lang="en-US" altLang="en-US" sz="4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4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പൂണ്ടു</a:t>
            </a:r>
            <a:r>
              <a:rPr kumimoji="0" lang="en-US" altLang="en-US" sz="4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4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ഐകമത്യപ്പെട്ടു</a:t>
            </a:r>
            <a:r>
              <a:rPr kumimoji="0" lang="en-US" altLang="en-US" sz="4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4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ഏകഭാവമുള്ളവരായി</a:t>
            </a:r>
            <a:r>
              <a:rPr kumimoji="0" lang="en-US" altLang="en-US" sz="4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4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ഇങ്ങനെ</a:t>
            </a:r>
            <a:r>
              <a:rPr kumimoji="0" lang="en-US" altLang="en-US" sz="4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4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എന്റെ</a:t>
            </a:r>
            <a:r>
              <a:rPr kumimoji="0" lang="en-US" altLang="en-US" sz="4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4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സന്തോഷം</a:t>
            </a:r>
            <a:r>
              <a:rPr kumimoji="0" lang="en-US" altLang="en-US" sz="4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4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പൂർണ്ണമാക്കുവിൻ</a:t>
            </a:r>
            <a:r>
              <a:rPr kumimoji="0" lang="en-US" altLang="en-US" sz="4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</a:t>
            </a:r>
            <a:r>
              <a:rPr kumimoji="0" lang="es-ES" sz="4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ഫിലിപ്പിയർ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2:2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936818" y="3860477"/>
            <a:ext cx="5953125" cy="27238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3000"/>
              </a:spcBef>
            </a:pPr>
            <a:r>
              <a:rPr lang="" altLang="en-US" sz="2400" b="1" dirty="0">
                <a:solidFill>
                  <a:srgbClr val="008496"/>
                </a:solidFill>
                <a:latin typeface="Gayathri Thin" panose="00000403000000000000" charset="0"/>
                <a:cs typeface="Gayathri Thin" panose="00000403000000000000" charset="0"/>
              </a:rPr>
              <a:t>അനൈക്യത്തിന്റെ</a:t>
            </a:r>
            <a:r>
              <a:rPr lang="en-US" altLang="en-US" sz="2400" b="1" dirty="0">
                <a:solidFill>
                  <a:srgbClr val="008496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solidFill>
                  <a:srgbClr val="008496"/>
                </a:solidFill>
                <a:latin typeface="Gayathri Thin" panose="00000403000000000000" charset="0"/>
                <a:cs typeface="Gayathri Thin" panose="00000403000000000000" charset="0"/>
              </a:rPr>
              <a:t>ഉത്ഭവം</a:t>
            </a:r>
            <a:r>
              <a:rPr lang="en-US" altLang="en-US" sz="2400" b="1" dirty="0">
                <a:solidFill>
                  <a:srgbClr val="008496"/>
                </a:solidFill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400" b="1" dirty="0">
                <a:solidFill>
                  <a:srgbClr val="008496"/>
                </a:solidFill>
                <a:latin typeface="Gayathri Thin" panose="00000403000000000000" charset="0"/>
                <a:cs typeface="Gayathri Thin" panose="00000403000000000000" charset="0"/>
              </a:rPr>
              <a:t>ഫിലിപ്പിയർ</a:t>
            </a:r>
            <a:r>
              <a:rPr lang="en-US" altLang="en-US" sz="2400" b="1" dirty="0">
                <a:solidFill>
                  <a:srgbClr val="008496"/>
                </a:solidFill>
                <a:latin typeface="Gayathri Thin" panose="00000403000000000000" charset="0"/>
                <a:cs typeface="Gayathri Thin" panose="00000403000000000000" charset="0"/>
              </a:rPr>
              <a:t> 2:1-3a)</a:t>
            </a:r>
          </a:p>
          <a:p>
            <a:pPr>
              <a:spcBef>
                <a:spcPts val="3000"/>
              </a:spcBef>
            </a:pPr>
            <a:r>
              <a:rPr lang="" altLang="en-US" sz="2400" b="1" dirty="0">
                <a:solidFill>
                  <a:srgbClr val="139E00"/>
                </a:solidFill>
                <a:latin typeface="Gayathri Thin" panose="00000403000000000000" charset="0"/>
                <a:cs typeface="Gayathri Thin" panose="00000403000000000000" charset="0"/>
              </a:rPr>
              <a:t>താഴ്മയിലൂടെയുള്ള</a:t>
            </a:r>
            <a:r>
              <a:rPr lang="en-US" altLang="en-US" sz="2400" b="1" dirty="0">
                <a:solidFill>
                  <a:srgbClr val="139E0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solidFill>
                  <a:srgbClr val="139E00"/>
                </a:solidFill>
                <a:latin typeface="Gayathri Thin" panose="00000403000000000000" charset="0"/>
                <a:cs typeface="Gayathri Thin" panose="00000403000000000000" charset="0"/>
              </a:rPr>
              <a:t>ഐക്യം</a:t>
            </a:r>
            <a:r>
              <a:rPr lang="en-US" altLang="en-US" sz="2400" b="1" dirty="0">
                <a:solidFill>
                  <a:srgbClr val="139E00"/>
                </a:solidFill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400" b="1" dirty="0">
                <a:solidFill>
                  <a:srgbClr val="139E00"/>
                </a:solidFill>
                <a:latin typeface="Gayathri Thin" panose="00000403000000000000" charset="0"/>
                <a:cs typeface="Gayathri Thin" panose="00000403000000000000" charset="0"/>
              </a:rPr>
              <a:t>ഫിലിപ്പിയർ</a:t>
            </a:r>
            <a:r>
              <a:rPr lang="en-US" altLang="en-US" sz="2400" b="1" dirty="0">
                <a:solidFill>
                  <a:srgbClr val="139E00"/>
                </a:solidFill>
                <a:latin typeface="Gayathri Thin" panose="00000403000000000000" charset="0"/>
                <a:cs typeface="Gayathri Thin" panose="00000403000000000000" charset="0"/>
              </a:rPr>
              <a:t> 2:3b-4)</a:t>
            </a:r>
          </a:p>
          <a:p>
            <a:pPr>
              <a:spcBef>
                <a:spcPts val="3000"/>
              </a:spcBef>
            </a:pPr>
            <a:r>
              <a:rPr lang="" altLang="en-US" sz="2400" b="1" dirty="0">
                <a:solidFill>
                  <a:srgbClr val="9800B9"/>
                </a:solidFill>
                <a:latin typeface="Gayathri Thin" panose="00000403000000000000" charset="0"/>
                <a:cs typeface="Gayathri Thin" panose="00000403000000000000" charset="0"/>
              </a:rPr>
              <a:t>യേശുവിനെപ്പോലെ</a:t>
            </a:r>
            <a:r>
              <a:rPr lang="en-US" altLang="en-US" sz="2400" b="1" dirty="0">
                <a:solidFill>
                  <a:srgbClr val="9800B9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solidFill>
                  <a:srgbClr val="9800B9"/>
                </a:solidFill>
                <a:latin typeface="Gayathri Thin" panose="00000403000000000000" charset="0"/>
                <a:cs typeface="Gayathri Thin" panose="00000403000000000000" charset="0"/>
              </a:rPr>
              <a:t>ചിന്തിക്കുക</a:t>
            </a:r>
            <a:r>
              <a:rPr lang="en-US" altLang="en-US" sz="2400" b="1" dirty="0">
                <a:solidFill>
                  <a:srgbClr val="9800B9"/>
                </a:solidFill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400" b="1" dirty="0">
                <a:solidFill>
                  <a:srgbClr val="9800B9"/>
                </a:solidFill>
                <a:latin typeface="Gayathri Thin" panose="00000403000000000000" charset="0"/>
                <a:cs typeface="Gayathri Thin" panose="00000403000000000000" charset="0"/>
              </a:rPr>
              <a:t>ഫിലിപ്പിയർ</a:t>
            </a:r>
            <a:r>
              <a:rPr lang="en-US" altLang="en-US" sz="2400" b="1" dirty="0">
                <a:solidFill>
                  <a:srgbClr val="9800B9"/>
                </a:solidFill>
                <a:latin typeface="Gayathri Thin" panose="00000403000000000000" charset="0"/>
                <a:cs typeface="Gayathri Thin" panose="00000403000000000000" charset="0"/>
              </a:rPr>
              <a:t> 2:5)</a:t>
            </a:r>
          </a:p>
          <a:p>
            <a:pPr>
              <a:spcBef>
                <a:spcPts val="3000"/>
              </a:spcBef>
            </a:pPr>
            <a:r>
              <a:rPr lang="" altLang="en-US" sz="2400" b="1" dirty="0">
                <a:solidFill>
                  <a:srgbClr val="9800B9"/>
                </a:solidFill>
                <a:latin typeface="Gayathri Thin" panose="00000403000000000000" charset="0"/>
                <a:cs typeface="Gayathri Thin" panose="00000403000000000000" charset="0"/>
              </a:rPr>
              <a:t>യേശുവിന്റെ</a:t>
            </a:r>
            <a:r>
              <a:rPr lang="en-US" altLang="en-US" sz="2400" b="1" dirty="0">
                <a:solidFill>
                  <a:srgbClr val="9800B9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solidFill>
                  <a:srgbClr val="9800B9"/>
                </a:solidFill>
                <a:latin typeface="Gayathri Thin" panose="00000403000000000000" charset="0"/>
                <a:cs typeface="Gayathri Thin" panose="00000403000000000000" charset="0"/>
              </a:rPr>
              <a:t>മനോഭാവം</a:t>
            </a:r>
            <a:r>
              <a:rPr lang="en-US" altLang="en-US" sz="2400" b="1" dirty="0">
                <a:solidFill>
                  <a:srgbClr val="9800B9"/>
                </a:solidFill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400" b="1" dirty="0">
                <a:solidFill>
                  <a:srgbClr val="9800B9"/>
                </a:solidFill>
                <a:latin typeface="Gayathri Thin" panose="00000403000000000000" charset="0"/>
                <a:cs typeface="Gayathri Thin" panose="00000403000000000000" charset="0"/>
              </a:rPr>
              <a:t>ഫിലിപ്പിയർ</a:t>
            </a:r>
            <a:r>
              <a:rPr lang="en-US" altLang="en-US" sz="2400" b="1" dirty="0">
                <a:solidFill>
                  <a:srgbClr val="9800B9"/>
                </a:solidFill>
                <a:latin typeface="Gayathri Thin" panose="00000403000000000000" charset="0"/>
                <a:cs typeface="Gayathri Thin" panose="00000403000000000000" charset="0"/>
              </a:rPr>
              <a:t> 2:6-8)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28600" y="126214"/>
            <a:ext cx="626745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ക്രിസ്തീയ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ജീവിതത്തിലെ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വെല്ലുവിളികളെ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നേരിടുന്നതിൽ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ഉറച്ചുനിൽക്കാൻ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പൗലോസ്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ഫിലിപ്പിയിലെ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വിശ്വാസികളെ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പ്രോത്സാഹിപ്പിച്ചു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ഐക്യത്തിന്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ഊന്നൽ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നൽകി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സ്വർഗ്ഗീയ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പൗരന്മാർക്ക്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യോഗ്യമായ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രീതിയിൽ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പെരുമാറാൻ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അവരോട്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ആവശ്യപ്പെട്ടു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pic>
        <p:nvPicPr>
          <p:cNvPr id="5" name="Imagen 4" descr="Un hombre parado junto a una ventana&#10;&#10;El contenido generado por IA puede ser incorrecto."/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52425" y="3257550"/>
            <a:ext cx="4010025" cy="3267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16000">
                  <a:srgbClr val="D0C57C"/>
                </a:gs>
                <a:gs pos="0">
                  <a:srgbClr val="DEC254"/>
                </a:gs>
                <a:gs pos="18000">
                  <a:srgbClr val="69A3B9"/>
                </a:gs>
                <a:gs pos="100000">
                  <a:srgbClr val="69A3B9"/>
                </a:gs>
              </a:gsLst>
              <a:lin ang="5400000" scaled="1"/>
            </a:gra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hqprint"/>
          <a:srcRect/>
          <a:stretch>
            <a:fillRect/>
          </a:stretch>
        </p:blipFill>
        <p:spPr>
          <a:xfrm>
            <a:off x="6851860" y="87493"/>
            <a:ext cx="5111540" cy="34234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Flecha&#10;&#10;El contenido generado por IA puede ser incorrecto."/>
          <p:cNvPicPr>
            <a:picLocks noChangeAspect="1"/>
          </p:cNvPicPr>
          <p:nvPr/>
        </p:nvPicPr>
        <p:blipFill>
          <a:blip r:embed="rId6" cstate="hqprint"/>
          <a:stretch>
            <a:fillRect/>
          </a:stretch>
        </p:blipFill>
        <p:spPr>
          <a:xfrm flipH="1">
            <a:off x="5298562" y="5351946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/>
          <p:cNvPicPr>
            <a:picLocks noChangeAspect="1"/>
          </p:cNvPicPr>
          <p:nvPr/>
        </p:nvPicPr>
        <p:blipFill>
          <a:blip r:embed="rId7" cstate="hqprint"/>
          <a:stretch>
            <a:fillRect/>
          </a:stretch>
        </p:blipFill>
        <p:spPr>
          <a:xfrm flipH="1">
            <a:off x="5298562" y="4601666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Flecha&#10;&#10;El contenido generado por IA puede ser incorrecto."/>
          <p:cNvPicPr>
            <a:picLocks noChangeAspect="1"/>
          </p:cNvPicPr>
          <p:nvPr/>
        </p:nvPicPr>
        <p:blipFill>
          <a:blip r:embed="rId8" cstate="hqprint"/>
          <a:stretch>
            <a:fillRect/>
          </a:stretch>
        </p:blipFill>
        <p:spPr>
          <a:xfrm flipH="1">
            <a:off x="5329652" y="6102226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cono, Flecha&#10;&#10;El contenido generado por IA puede ser incorrecto."/>
          <p:cNvPicPr>
            <a:picLocks noChangeAspect="1"/>
          </p:cNvPicPr>
          <p:nvPr/>
        </p:nvPicPr>
        <p:blipFill>
          <a:blip r:embed="rId9" cstate="hqprint"/>
          <a:stretch>
            <a:fillRect/>
          </a:stretch>
        </p:blipFill>
        <p:spPr>
          <a:xfrm flipH="1">
            <a:off x="5298562" y="3861660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228600" y="1798955"/>
            <a:ext cx="6777355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"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ആകയാൽ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"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എന്ന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പ്രയോഗത്തോടെ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പൂർണ്ണമായ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ഐക്യം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എങ്ങനെ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കൈവരിക്കാമെന്ന്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മനസ്സിലാക്കുന്നതിനുള്ള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താക്കോലുകൾ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നൽകുന്ന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പുതിയ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ഭാഗം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പൗലോസ്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ആരംഭിക്കുന്നു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: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യേശുവിന്റെ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മാതൃക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അനുകരിക്കുന്നതിലൂടെ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62573"/>
          </a:xfrm>
          <a:prstGeom prst="rect">
            <a:avLst/>
          </a:prstGeom>
          <a:blipFill dpi="0" rotWithShape="1">
            <a:blip r:embed="rId3" cstate="hqprint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0" y="0"/>
            <a:ext cx="8917858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" altLang="en-US" sz="4800" b="1" dirty="0">
                <a:solidFill>
                  <a:schemeClr val="accent6"/>
                </a:solidFill>
                <a:latin typeface="Gayathri Thin" panose="00000403000000000000" charset="0"/>
                <a:cs typeface="Gayathri Thin" panose="00000403000000000000" charset="0"/>
              </a:rPr>
              <a:t>അനൈക്യത്തിന്റെ</a:t>
            </a:r>
            <a:r>
              <a:rPr lang="en-US" altLang="en-US" sz="4800" b="1" dirty="0">
                <a:solidFill>
                  <a:schemeClr val="accent6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800" b="1" dirty="0">
                <a:solidFill>
                  <a:schemeClr val="accent6"/>
                </a:solidFill>
                <a:latin typeface="Gayathri Thin" panose="00000403000000000000" charset="0"/>
                <a:cs typeface="Gayathri Thin" panose="00000403000000000000" charset="0"/>
              </a:rPr>
              <a:t>ഉത്ഭവം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72716" y="675302"/>
            <a:ext cx="7600950" cy="36830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b="1" dirty="0">
                <a:solidFill>
                  <a:schemeClr val="tx2"/>
                </a:solidFill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b="1" dirty="0">
                <a:solidFill>
                  <a:schemeClr val="tx2"/>
                </a:solidFill>
                <a:latin typeface="Gayathri Thin" panose="00000403000000000000" charset="0"/>
                <a:cs typeface="Gayathri Thin" panose="00000403000000000000" charset="0"/>
              </a:rPr>
              <a:t>ശാഠ്യത്താലോ</a:t>
            </a:r>
            <a:r>
              <a:rPr lang="en-US" altLang="en-US" b="1" dirty="0">
                <a:solidFill>
                  <a:schemeClr val="tx2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tx2"/>
                </a:solidFill>
                <a:latin typeface="Gayathri Thin" panose="00000403000000000000" charset="0"/>
                <a:cs typeface="Gayathri Thin" panose="00000403000000000000" charset="0"/>
              </a:rPr>
              <a:t>ദുരഭിമാനത്താലോ</a:t>
            </a:r>
            <a:r>
              <a:rPr lang="en-US" altLang="en-US" b="1" dirty="0">
                <a:solidFill>
                  <a:schemeClr val="tx2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tx2"/>
                </a:solidFill>
                <a:latin typeface="Gayathri Thin" panose="00000403000000000000" charset="0"/>
                <a:cs typeface="Gayathri Thin" panose="00000403000000000000" charset="0"/>
              </a:rPr>
              <a:t>ഒന്നും</a:t>
            </a:r>
            <a:r>
              <a:rPr lang="en-US" altLang="en-US" b="1" dirty="0">
                <a:solidFill>
                  <a:schemeClr val="tx2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tx2"/>
                </a:solidFill>
                <a:latin typeface="Gayathri Thin" panose="00000403000000000000" charset="0"/>
                <a:cs typeface="Gayathri Thin" panose="00000403000000000000" charset="0"/>
              </a:rPr>
              <a:t>ചെയ്യാതെ</a:t>
            </a:r>
            <a:r>
              <a:rPr lang="en-GB" b="1" dirty="0">
                <a:solidFill>
                  <a:schemeClr val="tx2"/>
                </a:solidFill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en-GB" sz="1400" b="1" dirty="0">
                <a:solidFill>
                  <a:schemeClr val="tx2"/>
                </a:solidFill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1400" b="1" dirty="0">
                <a:solidFill>
                  <a:schemeClr val="tx2"/>
                </a:solidFill>
                <a:latin typeface="Gayathri Thin" panose="00000403000000000000" charset="0"/>
                <a:cs typeface="Gayathri Thin" panose="00000403000000000000" charset="0"/>
              </a:rPr>
              <a:t>ഫിലിപ്പിയർ</a:t>
            </a:r>
            <a:r>
              <a:rPr lang="en-GB" sz="1400" b="1" dirty="0">
                <a:solidFill>
                  <a:schemeClr val="tx2"/>
                </a:solidFill>
                <a:latin typeface="Gayathri Thin" panose="00000403000000000000" charset="0"/>
                <a:cs typeface="Gayathri Thin" panose="00000403000000000000" charset="0"/>
              </a:rPr>
              <a:t> 2:3a)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1062573"/>
            <a:ext cx="8917858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ഫിലിപ്പിയർക്കിടയിൽ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അനുഭവപ്പെട്ട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അനൈക്യത്തിന്റെ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കാരണങ്ങൾ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ചൂണ്ടിക്കാണിച്ചുകൊണ്ട്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വേദനാജനകമായ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സ്ഥലത്ത്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വിരൽ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ചൂണ്ടുന്നതിനുമുമ്പ്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ഐക്യം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കൈവരിക്കുന്നതിനും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സന്തോഷം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പൂർത്തീകരിക്കുന്നതിനും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അവർക്ക്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നൽകുന്ന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ആദ്യത്തെ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ഉപദേശങ്ങൾ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എന്തൊക്കെയാണ്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? 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  <a:sym typeface="+mn-ea"/>
              </a:rPr>
              <a:t>(ഫിലി. 2:1-2)</a:t>
            </a:r>
            <a:endParaRPr lang="en-US" altLang="en-US" b="1" dirty="0">
              <a:latin typeface="Gayathri Thin" panose="00000403000000000000" charset="0"/>
              <a:cs typeface="Gayathri Thin" panose="00000403000000000000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303447205"/>
              </p:ext>
            </p:extLst>
          </p:nvPr>
        </p:nvGraphicFramePr>
        <p:xfrm>
          <a:off x="157363" y="2151727"/>
          <a:ext cx="11915776" cy="29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5022226" y="5290510"/>
            <a:ext cx="708710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ഇതെല്ലാം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അവർക്ക്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നേടാനാകുന്നത്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അവരെ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വേർപെടുത്തിയ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കാര്യങ്ങളായ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അഹങ്കാരവും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വാദപ്രതിവാദങ്ങളും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മാറ്റിവെച്ചാൽ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മാത്രമാണ്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ഫിലി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2:3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).</a:t>
            </a:r>
          </a:p>
        </p:txBody>
      </p:sp>
      <p:pic>
        <p:nvPicPr>
          <p:cNvPr id="9" name="Imagen 8" descr="Un par de hombres sentados en una mesa&#10;&#10;El contenido generado por IA puede ser incorrecto."/>
          <p:cNvPicPr>
            <a:picLocks noChangeAspect="1"/>
          </p:cNvPicPr>
          <p:nvPr/>
        </p:nvPicPr>
        <p:blipFill rotWithShape="1">
          <a:blip r:embed="rId9" cstate="hqprint"/>
          <a:srcRect/>
          <a:stretch>
            <a:fillRect/>
          </a:stretch>
        </p:blipFill>
        <p:spPr>
          <a:xfrm>
            <a:off x="8917858" y="210737"/>
            <a:ext cx="3038423" cy="170367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posando para la cámara con un fondo de colores&#10;&#10;El contenido generado por IA puede ser incorrecto."/>
          <p:cNvPicPr>
            <a:picLocks noChangeAspect="1"/>
          </p:cNvPicPr>
          <p:nvPr/>
        </p:nvPicPr>
        <p:blipFill rotWithShape="1">
          <a:blip r:embed="rId10" cstate="hqprint"/>
          <a:srcRect/>
          <a:stretch>
            <a:fillRect/>
          </a:stretch>
        </p:blipFill>
        <p:spPr>
          <a:xfrm>
            <a:off x="2827983" y="5304510"/>
            <a:ext cx="2003899" cy="14197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edificio, ventana, hombre, tabla&#10;&#10;El contenido generado por IA puede ser incorrecto."/>
          <p:cNvPicPr>
            <a:picLocks noChangeAspect="1"/>
          </p:cNvPicPr>
          <p:nvPr/>
        </p:nvPicPr>
        <p:blipFill rotWithShape="1">
          <a:blip r:embed="rId11" cstate="hqprint"/>
          <a:srcRect/>
          <a:stretch>
            <a:fillRect/>
          </a:stretch>
        </p:blipFill>
        <p:spPr>
          <a:xfrm>
            <a:off x="276224" y="5304510"/>
            <a:ext cx="2322597" cy="1419726"/>
          </a:xfrm>
          <a:prstGeom prst="snip2DiagRect">
            <a:avLst>
              <a:gd name="adj1" fmla="val 1869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5031115" y="5936057"/>
            <a:ext cx="7087101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രണ്ട്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പ്രശ്നങ്ങളും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ലൂസിഫറിന്റെ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മത്സരത്തിൽ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ഉണ്ടായിരുന്നു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ബന്ധങ്ങളിലെ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ഏറ്റവും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ഗുരുതരമായ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പ്രശ്നങ്ങളിൽ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ഒന്നാണിത്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ഗലാ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5:26;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യാക്കോ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3:16).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 l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35962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-2" y="82976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" altLang="en-US" sz="5400" b="1" spc="300" dirty="0">
                <a:ln w="6600">
                  <a:solidFill>
                    <a:srgbClr val="10A499"/>
                  </a:solidFill>
                  <a:prstDash val="solid"/>
                </a:ln>
                <a:solidFill>
                  <a:srgbClr val="96F5E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വിനയത്തിലൂടെയുള്ള</a:t>
            </a:r>
            <a:r>
              <a:rPr lang="en-US" altLang="en-US" sz="5400" b="1" spc="300" dirty="0">
                <a:ln w="6600">
                  <a:solidFill>
                    <a:srgbClr val="10A499"/>
                  </a:solidFill>
                  <a:prstDash val="solid"/>
                </a:ln>
                <a:solidFill>
                  <a:srgbClr val="96F5E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5400" b="1" spc="300" dirty="0">
                <a:ln w="6600">
                  <a:solidFill>
                    <a:srgbClr val="10A499"/>
                  </a:solidFill>
                  <a:prstDash val="solid"/>
                </a:ln>
                <a:solidFill>
                  <a:srgbClr val="96F5E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ഐക്യം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" y="897483"/>
            <a:ext cx="12191999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“…</a:t>
            </a:r>
            <a:r>
              <a:rPr lang="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താഴ്മയോടെ</a:t>
            </a:r>
            <a:r>
              <a:rPr lang="en-US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ഓരോരുത്തൻ</a:t>
            </a:r>
            <a:r>
              <a:rPr lang="en-US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മറ്റുള്ളവനെ</a:t>
            </a:r>
            <a:r>
              <a:rPr lang="en-US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തന്നെക്കാൾ</a:t>
            </a:r>
            <a:r>
              <a:rPr lang="en-US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ശ്രേഷ്ഠൻ</a:t>
            </a:r>
            <a:r>
              <a:rPr lang="en-US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എന്നു</a:t>
            </a:r>
            <a:r>
              <a:rPr lang="en-US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എണ്ണിക്കൊൾവിൻ</a:t>
            </a:r>
            <a:r>
              <a:rPr lang="en-GB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.” </a:t>
            </a:r>
            <a:r>
              <a:rPr lang="en-GB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ഫിലിപ്പിയർ</a:t>
            </a:r>
            <a:r>
              <a:rPr lang="en-GB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2:3b-4)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835440" y="1526030"/>
            <a:ext cx="8386057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ഐക്യത്തിനായുള്ള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പൗലോസിന്റെ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സൂത്രവാക്യം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ബാഹ്യമായ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ഒന്നല്ല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മറിച്ച്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ആന്തരികമായ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മനോഭാവമാണ്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: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വിനയം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യേശുവിന്റെ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സ്വഭാവ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സവിശേഷത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എന്നതിലുപരി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ശ്രോതാക്കളെ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താഴ്മയുള്ളവരായിരിക്കാൻ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പ്രോത്സാഹിപ്പിച്ചു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മത്തായി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11:29; 18:4; 23:12).</a:t>
            </a:r>
          </a:p>
        </p:txBody>
      </p:sp>
      <p:pic>
        <p:nvPicPr>
          <p:cNvPr id="4" name="Imagen 3" descr="Un grupo de personas de pie&#10;&#10;El contenido generado por IA puede ser incorrecto.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940" y="1517851"/>
            <a:ext cx="3491681" cy="2149580"/>
          </a:xfrm>
          <a:prstGeom prst="roundRect">
            <a:avLst>
              <a:gd name="adj" fmla="val 1117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a persona con el cabello largo&#10;&#10;El contenido generado por IA puede ser incorrecto."/>
          <p:cNvPicPr>
            <a:picLocks noChangeAspect="1"/>
          </p:cNvPicPr>
          <p:nvPr/>
        </p:nvPicPr>
        <p:blipFill>
          <a:blip r:embed="rId6" cstate="hqprint"/>
          <a:srcRect/>
          <a:stretch>
            <a:fillRect/>
          </a:stretch>
        </p:blipFill>
        <p:spPr>
          <a:xfrm>
            <a:off x="215940" y="3852949"/>
            <a:ext cx="3491681" cy="222600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9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Imagen 10" descr="Un grupo de personas sentadas en el suelo&#10;&#10;El contenido generado por IA puede ser incorrecto.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01316" y="2515069"/>
            <a:ext cx="2718004" cy="39349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CuadroTexto 12"/>
          <p:cNvSpPr txBox="1"/>
          <p:nvPr/>
        </p:nvSpPr>
        <p:spPr>
          <a:xfrm>
            <a:off x="3835440" y="2762478"/>
            <a:ext cx="5465877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താഴ്മ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കൈവരിക്കാൻ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മറ്റുള്ളവരെ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നമ്മളെക്കാൾ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പ്രധാനമായി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കണക്കാക്കണമെന്ന്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പൗലോസ്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നിർദ്ദേശിക്കുന്നു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ഫിലി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2:3).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എന്നാൽ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ദൈവമുമ്പാകെ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നാമെല്ലാവരും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തുല്യരല്ലേ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?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ഐക്യം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ഉണ്ടാകണമെങ്കിൽ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തുല്യത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ഉണ്ടാകേണ്ടതല്ലേ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?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72680" y="6249228"/>
            <a:ext cx="9128636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മറ്റുള്ളവരെ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സഹായിക്കാൻ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കഴിയണമെങ്കിൽ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അവരെ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ശ്രദ്ധിക്കാനും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അവരുടെ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കാഴ്ചപ്പാട്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മനസ്സിലാക്കാനും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പഠിക്കണം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ഇതെല്ലാം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നിസ്സംശയമായും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പരിശുദ്ധാത്മാവിന്റെ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പ്രവൃത്തിയാണ്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3835440" y="4345720"/>
            <a:ext cx="5465876" cy="175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മറ്റുള്ളവരെക്കാൾ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താഴ്ന്നവരാണെന്ന്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പൌലോസ്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പറയുന്നില്ല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മറിച്ച്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നമ്മളെത്തന്നെ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അങ്ങനെ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പരിഗണിക്കണമെന്നാണ്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പറയുന്നത്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ദാസൻ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യജമാനന്റെ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നന്മ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അന്വേഷിക്കുന്നതുപോലെ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നമ്മളെക്കാൾ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ശ്രേഷ്ഠരെന്ന്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കരുതുന്നവരുടെ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നന്മ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അന്വേഷിക്കണം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ഫിലി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2:4).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130"/>
          </a:xfrm>
          <a:prstGeom prst="rect">
            <a:avLst/>
          </a:prstGeom>
          <a:gradFill>
            <a:gsLst>
              <a:gs pos="0">
                <a:srgbClr val="00A8A4"/>
              </a:gs>
              <a:gs pos="5000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54076" y="76937"/>
            <a:ext cx="8721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" altLang="en-US" sz="48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യേശുവിനെപ്പോലെ</a:t>
            </a:r>
            <a:r>
              <a:rPr lang="en-US" altLang="en-US" sz="48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8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ചിന്തിക്കുക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31115" y="814926"/>
            <a:ext cx="82935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ക്രിസ്തുയേശുവിലുള്ള</a:t>
            </a:r>
            <a:r>
              <a:rPr lang="en-US" alt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ഭാവം</a:t>
            </a:r>
            <a:r>
              <a:rPr lang="en-US" alt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തന്നേ</a:t>
            </a:r>
            <a:r>
              <a:rPr lang="en-US" alt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നിങ്ങളിലും</a:t>
            </a:r>
            <a:r>
              <a:rPr lang="en-US" alt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ഉണ്ടായിരിക്കട്ടെ</a:t>
            </a:r>
            <a:r>
              <a:rPr lang="en-US" alt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en-GB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ഫിലിപ്പിയർ</a:t>
            </a:r>
            <a:r>
              <a:rPr lang="en-GB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2:5)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53847" y="1187503"/>
            <a:ext cx="856736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ചിന്തകൾ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എങ്ങനെയാണ്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രൂപപ്പെടുന്നത്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? "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ആത്മാവിന്റെ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വഴികളിലൂടെ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",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അതായത്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ഇന്ദ്രിയങ്ങളിലൂടെ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വായിക്കുന്നതോ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കാണുന്നതോ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കേൾക്കുന്നതോ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എല്ലാം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ഏതെങ്കിലും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വിധത്തിൽ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രൂപപ്പെടുത്തുന്നു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തീർച്ചയായും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സാത്താൻ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ഇന്ദ്രിയങ്ങളെ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ആക്രമിച്ച്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മനസ്സിനെ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സ്വന്തം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ചിന്താരീതിയിലേക്ക്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വാർത്തെടുക്കുന്നു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pic>
        <p:nvPicPr>
          <p:cNvPr id="4" name="Imagen 3" descr="Imagen que contiene hombre&#10;&#10;El contenido generado por IA puede ser incorrecto."/>
          <p:cNvPicPr>
            <a:picLocks noChangeAspect="1"/>
          </p:cNvPicPr>
          <p:nvPr/>
        </p:nvPicPr>
        <p:blipFill rotWithShape="1">
          <a:blip r:embed="rId3" cstate="hqprint"/>
          <a:srcRect/>
          <a:stretch>
            <a:fillRect/>
          </a:stretch>
        </p:blipFill>
        <p:spPr>
          <a:xfrm>
            <a:off x="8829368" y="196730"/>
            <a:ext cx="3208784" cy="3392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C00000"/>
                </a:gs>
                <a:gs pos="69000">
                  <a:srgbClr val="C00000"/>
                </a:gs>
                <a:gs pos="71000">
                  <a:srgbClr val="F6D3D4"/>
                </a:gs>
                <a:gs pos="100000">
                  <a:srgbClr val="F6D3D4"/>
                </a:gs>
              </a:gsLst>
              <a:lin ang="16200000" scaled="1"/>
              <a:tileRect/>
            </a:gra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ombre con la boca abierta&#10;&#10;El contenido generado por IA puede ser incorrecto."/>
          <p:cNvPicPr>
            <a:picLocks noChangeAspect="1"/>
          </p:cNvPicPr>
          <p:nvPr/>
        </p:nvPicPr>
        <p:blipFill rotWithShape="1">
          <a:blip r:embed="rId4" cstate="hqprint"/>
          <a:srcRect/>
          <a:stretch>
            <a:fillRect/>
          </a:stretch>
        </p:blipFill>
        <p:spPr>
          <a:xfrm>
            <a:off x="153847" y="4534053"/>
            <a:ext cx="4381787" cy="2235372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a caricatura de una persona&#10;&#10;El contenido generado por IA puede ser incorrecto."/>
          <p:cNvPicPr>
            <a:picLocks noChangeAspect="1"/>
          </p:cNvPicPr>
          <p:nvPr/>
        </p:nvPicPr>
        <p:blipFill rotWithShape="1">
          <a:blip r:embed="rId5" cstate="hqprint"/>
          <a:srcRect t="-6"/>
          <a:stretch>
            <a:fillRect/>
          </a:stretch>
        </p:blipFill>
        <p:spPr>
          <a:xfrm>
            <a:off x="8573729" y="3785418"/>
            <a:ext cx="3464423" cy="2944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/>
          <p:cNvSpPr txBox="1"/>
          <p:nvPr/>
        </p:nvSpPr>
        <p:spPr>
          <a:xfrm>
            <a:off x="4689481" y="4547112"/>
            <a:ext cx="346442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കാരണം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ചിന്തകൾ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ജഡികവും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ഹൃദയം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കപടവുമാണ്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യിരെമ്യാവ്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17:9).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ആത്മാവ്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ജഡിക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മനസ്സിനെ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ക്രിസ്തുവിന്റേതുപോലെ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ആത്മീയ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മനസ്സാക്കി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മാറ്റും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റോമർ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8:1,5).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153848" y="3472747"/>
            <a:ext cx="8266034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ഒരുപക്ഷേ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വലിയ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പരിശ്രമത്തിലൂടെ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ആദ്യത്തേത്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നേടാൻ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കഴിയും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എന്നാൽ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യേശുവിന്റെ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മനസ്സിനോട്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അനുരൂപപ്പെടാൻ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മനസ്സിനെ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മാറ്റുന്നത്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പരിശുദ്ധാത്മാവിനു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മാത്രമേ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നമ്മിൽ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ചെയ്യാൻ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കഴിയൂ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53847" y="2791770"/>
            <a:ext cx="8075753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ചിന്തകളെ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നിരീക്ഷിക്കാൻ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മാത്രമല്ല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ക്രിസ്തു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ചിന്തിച്ചതുപോലെ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ചിന്തിക്കാനും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  <a:sym typeface="+mn-ea"/>
              </a:rPr>
              <a:t>പൗലോസ് 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നമ്മോട്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ആവശ്യപ്പെടുന്നു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ഫിലി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4:8; 2:5).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969340" y="1916196"/>
            <a:ext cx="8908028" cy="4523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3200" b="1" dirty="0"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എന്നിരുന്നാലും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പ്രലോഭനങ്ങളെ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ചെറുക്കാൻ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വേല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ചെയ്യാനുണ്ട്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സാത്താന്റെ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തന്ത്രങ്ങൾക്ക്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ഇരയാകാൻ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ആഗ്രഹിക്കാത്തവർ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ആത്മാവിന്റെ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വഴികൾ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നന്നായി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സൂക്ഷിക്കണം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അശുദ്ധമായ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ചിന്തകളെ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സൂചിപ്പിക്കുന്ന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കാര്യങ്ങൾ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വായിക്കുകയോ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കാണുകയോ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കേൾക്കുകയോ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ചെയ്യുന്നത്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അവർ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ഒഴിവാക്കണം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ആത്മാക്കളുടെ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എതിരാളി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നിർദ്ദേശിക്കുന്ന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എല്ലാ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വിഷയങ്ങളിലും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മനസ്സ്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ക്രമരഹിതമായി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അലഞ്ഞുതിരിയാൻ</a:t>
            </a:r>
            <a:r>
              <a:rPr lang="en-US" altLang="en-US" sz="32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200" b="1" dirty="0">
                <a:latin typeface="Gayathri Thin" panose="00000403000000000000" charset="0"/>
                <a:cs typeface="Gayathri Thin" panose="00000403000000000000" charset="0"/>
              </a:rPr>
              <a:t>അനുവദിക്കരുത്</a:t>
            </a:r>
            <a:r>
              <a:rPr lang="en-GB" sz="3200" b="1" dirty="0">
                <a:latin typeface="Gayathri Thin" panose="00000403000000000000" charset="0"/>
                <a:cs typeface="Gayathri Thin" panose="00000403000000000000" charset="0"/>
              </a:rPr>
              <a:t>.”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514920" y="827752"/>
            <a:ext cx="45492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b="1" dirty="0"/>
              <a:t>EGW (</a:t>
            </a:r>
            <a:r>
              <a:rPr lang="ml-IN" sz="1600" b="1" dirty="0">
                <a:latin typeface="Gayathri Thin" panose="00000403000000000000" pitchFamily="2" charset="0"/>
                <a:cs typeface="Gayathri Thin" panose="00000403000000000000" pitchFamily="2" charset="0"/>
              </a:rPr>
              <a:t>ഗോത്രപിതാക്കന്മാരും പ്രവാചകന്മാരും</a:t>
            </a:r>
            <a:r>
              <a:rPr lang="en-GB" sz="1600" b="1" dirty="0"/>
              <a:t>, p. 436)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12733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0" y="8604"/>
            <a:ext cx="121920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" altLang="en-US" sz="48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ayathri Thin" panose="00000403000000000000" charset="0"/>
                <a:cs typeface="Gayathri Thin" panose="00000403000000000000" charset="0"/>
              </a:rPr>
              <a:t>യേശുവിന്റെ</a:t>
            </a:r>
            <a:r>
              <a:rPr lang="en-US" altLang="en-US" sz="48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8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ayathri Thin" panose="00000403000000000000" charset="0"/>
                <a:cs typeface="Gayathri Thin" panose="00000403000000000000" charset="0"/>
              </a:rPr>
              <a:t>മനോഭാവം</a:t>
            </a:r>
            <a:r>
              <a:rPr lang="en-US" altLang="en-US" sz="48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ayathri Thin" panose="00000403000000000000" charset="0"/>
                <a:cs typeface="Gayathri Thin" panose="00000403000000000000" charset="0"/>
              </a:rPr>
              <a:t> (1)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0" y="860214"/>
            <a:ext cx="1219200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ദൈവരൂപത്തിൽ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ഇരിക്കെ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ദൈവത്തോടുള്ള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സമത്വം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മുറുകെ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പിടിച്ചു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കൊള്ളേണം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എന്നു</a:t>
            </a: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en-GB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ഫിലിപ്പിയർ</a:t>
            </a:r>
            <a:r>
              <a:rPr lang="en-GB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2:6</a:t>
            </a:r>
            <a:r>
              <a:rPr lang="en-GB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06003" y="1345831"/>
            <a:ext cx="6577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l-IN" b="1" dirty="0">
                <a:latin typeface="Gayathri Thin" panose="00000403000000000000" pitchFamily="2" charset="0"/>
                <a:cs typeface="Gayathri Thin" panose="00000403000000000000" pitchFamily="2" charset="0"/>
              </a:rPr>
              <a:t>യേശുവിന്റെ മൂന്ന് ഗുണങ്ങൾ പൗലോസ് എടുത്തുകാണിക്കുന്നു:</a:t>
            </a:r>
            <a:endParaRPr lang="en-GB" b="1" dirty="0">
              <a:latin typeface="Gayathri Thin" panose="00000403000000000000" pitchFamily="2" charset="0"/>
              <a:cs typeface="Gayathri Thin" panose="00000403000000000000" pitchFamily="2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360268929"/>
              </p:ext>
            </p:extLst>
          </p:nvPr>
        </p:nvGraphicFramePr>
        <p:xfrm>
          <a:off x="97155" y="1668780"/>
          <a:ext cx="7286625" cy="1613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156380" y="3320393"/>
            <a:ext cx="7144359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സ്രഷ്ടാവ്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എന്ന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നിലയിൽ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സൃഷ്ടിയായി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വീണ്ടെടുക്കുന്നതിനായി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ഉപദ്രവിക്കപ്പെടാനും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ക്രൂശിൽ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മരിക്കാനും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സമ്മതിച്ചു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pic>
        <p:nvPicPr>
          <p:cNvPr id="10" name="Imagen 9" descr="Un dibujo de una persona&#10;&#10;El contenido generado por IA puede ser incorrecto."/>
          <p:cNvPicPr>
            <a:picLocks noChangeAspect="1"/>
          </p:cNvPicPr>
          <p:nvPr/>
        </p:nvPicPr>
        <p:blipFill rotWithShape="1">
          <a:blip r:embed="rId8" cstate="hqprint"/>
          <a:srcRect/>
          <a:stretch>
            <a:fillRect/>
          </a:stretch>
        </p:blipFill>
        <p:spPr>
          <a:xfrm>
            <a:off x="7578258" y="1496373"/>
            <a:ext cx="4515419" cy="2037093"/>
          </a:xfrm>
          <a:prstGeom prst="snip2DiagRect">
            <a:avLst>
              <a:gd name="adj1" fmla="val 14962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animal&#10;&#10;El contenido generado por IA puede ser incorrecto."/>
          <p:cNvPicPr>
            <a:picLocks noChangeAspect="1"/>
          </p:cNvPicPr>
          <p:nvPr/>
        </p:nvPicPr>
        <p:blipFill>
          <a:blip r:embed="rId9" cstate="hqprint"/>
          <a:stretch>
            <a:fillRect/>
          </a:stretch>
        </p:blipFill>
        <p:spPr>
          <a:xfrm>
            <a:off x="7450438" y="3742826"/>
            <a:ext cx="2207447" cy="29463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Pintura de una persona con el sol de fondo&#10;&#10;El contenido generado por IA puede ser incorrecto.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86231" y="3744924"/>
            <a:ext cx="2207446" cy="2948175"/>
          </a:xfrm>
          <a:prstGeom prst="snip2DiagRect">
            <a:avLst>
              <a:gd name="adj1" fmla="val 1603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/>
          <p:cNvSpPr txBox="1"/>
          <p:nvPr/>
        </p:nvSpPr>
        <p:spPr>
          <a:xfrm>
            <a:off x="156378" y="6151245"/>
            <a:ext cx="7144360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അദ്ദേഹമാണ്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മാതൃക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മറ്റുള്ളവരുടെ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നന്മയ്ക്കുവേണ്ടി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സ്വയം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താഴ്ത്തി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ത്യാഗം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ചെയ്യാൻ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തയ്യാറാകണം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sz="20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56379" y="5512169"/>
            <a:ext cx="7144359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ഇതിനെക്കുറിച്ച്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ചിന്തിക്കുമ്പോൾ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അത്ഭുതകരമായ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രക്ഷകനെ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വണങ്ങി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ആരാധിക്കാൻ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മാത്രമേ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കഴിയൂ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56380" y="4228047"/>
            <a:ext cx="7144358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ദൈവത്തിലെ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മറ്റ്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രണ്ട്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വ്യക്തികളുമായി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തുല്യ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നിലയിലായിരുന്നിട്ടും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പിതാവിന്റെ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ഇഷ്ടത്തോടുള്ള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യേശുവിന്റെ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വിധേയത്വം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എല്ലായ്പ്പോഴും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പൂർണ്ണമായിരുന്നു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കീഴടങ്ങാൻ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വിസമ്മതിച്ച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നിമിഷം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പോലും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ഉണ്ടായിരുന്നില്ല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18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577982" y="50709"/>
            <a:ext cx="7614017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" altLang="en-US" sz="44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യേശുവിന്റെ</a:t>
            </a:r>
            <a:r>
              <a:rPr lang="en-US" altLang="en-US" sz="44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4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മനോഭാവം</a:t>
            </a:r>
            <a:r>
              <a:rPr lang="en-GB" sz="44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z="40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(2)</a:t>
            </a:r>
            <a:endParaRPr lang="en-GB" sz="4400" b="1" spc="300" dirty="0">
              <a:ln w="12700" cmpd="sng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rgbClr val="FFC000"/>
                  </a:gs>
                  <a:gs pos="100000">
                    <a:schemeClr val="bg2">
                      <a:lumMod val="50000"/>
                    </a:schemeClr>
                  </a:gs>
                </a:gsLst>
                <a:lin ang="135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 Thin" panose="00000403000000000000" charset="0"/>
              <a:cs typeface="Gayathri Thin" panose="0000040300000000000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869637" y="772686"/>
            <a:ext cx="7030706" cy="1567078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അവൻ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ജഡത്തിൽ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വെളിപ്പെട്ടു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ആത്മാവിൽ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നീതീകരിക്കപ്പെട്ടു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ദൂതന്മാർക്കു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പ്രത്യക്ഷനായി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ജാതികളുടെ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ഇടയിൽ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പ്രസംഗിക്കപ്പെട്ടു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ലോകത്തിൽ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വിശ്വസിക്കപ്പെട്ടു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തേജസ്സിൽ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എടുക്കപ്പെട്ടു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എന്നിങ്ങനെ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ദൈവഭക്തിയുടെ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മർമ്മം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സമ്മതമാംവണ്ണം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വലിയതാകുന്നു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”</a:t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</a:b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(1 </a:t>
            </a:r>
            <a:r>
              <a:rPr lang="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തിമൊഥെയൊസ്</a:t>
            </a:r>
            <a:r>
              <a:rPr lang="en-GB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3:16)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780039" y="2477017"/>
            <a:ext cx="7189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മനുഷ്യനായി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മാറുന്നതിലെ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ക്രിസ്തുവിന്റെ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അത്ഭുതകരമായ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താഴ്മ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വീണ്ടെടുക്കപ്പെട്ടവർക്ക്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നിത്യതയിലുടനീളം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പഠനവിഷയമായിരിക്കും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</a:p>
        </p:txBody>
      </p:sp>
      <p:pic>
        <p:nvPicPr>
          <p:cNvPr id="4" name="Imagen 3" descr="Dibujo de una persona&#10;&#10;El contenido generado por IA puede ser incorrecto."/>
          <p:cNvPicPr>
            <a:picLocks noChangeAspect="1"/>
          </p:cNvPicPr>
          <p:nvPr/>
        </p:nvPicPr>
        <p:blipFill>
          <a:blip r:embed="rId3" cstate="hqprint"/>
          <a:stretch>
            <a:fillRect/>
          </a:stretch>
        </p:blipFill>
        <p:spPr>
          <a:xfrm>
            <a:off x="81316" y="54813"/>
            <a:ext cx="4496666" cy="6748373"/>
          </a:xfrm>
          <a:prstGeom prst="roundRect">
            <a:avLst>
              <a:gd name="adj" fmla="val 7413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7" name="CuadroTexto 6"/>
          <p:cNvSpPr txBox="1"/>
          <p:nvPr/>
        </p:nvSpPr>
        <p:spPr>
          <a:xfrm>
            <a:off x="4780035" y="5792561"/>
            <a:ext cx="7189343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സ്വാർത്ഥതയും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സേവിക്കപ്പെടാനുള്ള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ആഗ്രഹവും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ഉപേക്ഷിച്ച്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താഴ്മയും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മറ്റുള്ളവരെ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സേവിക്കാനുള്ള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സന്നദ്ധതയും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കൊണ്ടുവരാൻ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ഉദാഹരണം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ആഹ്വാനം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ചെയ്യുന്നു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780036" y="4773726"/>
            <a:ext cx="7189343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യേശു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സാർവത്രിക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ആധിപത്യത്തിൽ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നിന്ന്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സമ്പൂർണ്ണ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താഴ്മയിലേക്ക്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മാറി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ദാസനായിരിക്കെ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സാർവത്രിക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ആധിപത്യം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ആഗ്രഹിച്ച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ലൂസിഫർ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ആഗ്രഹിച്ചതിന്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വിപരീതമാണിത്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780037" y="3492680"/>
            <a:ext cx="71893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അനന്തനും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നിത്യനുമായ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സത്ത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മരണത്തിന്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വിധേയനായി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പരിമിത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മനുഷ്യനായിത്തീർന്നു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എന്നത്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അവിശ്വസനീയമാണ്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ഇതിനെയാണ്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പൗലോസ്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"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ദൈവഭക്തിയുടെ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മർമ്മം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"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എന്ന്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വിളിക്കുന്നത്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(1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തിമോ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3:16).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ldLvl="0" animBg="1"/>
      <p:bldP spid="6" grpId="0"/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Verde amarillo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804</Words>
  <Application>Microsoft Office PowerPoint</Application>
  <PresentationFormat>Panorámica</PresentationFormat>
  <Paragraphs>59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Comic Sans MS</vt:lpstr>
      <vt:lpstr>Aptos Display</vt:lpstr>
      <vt:lpstr>Aptos</vt:lpstr>
      <vt:lpstr>Arial</vt:lpstr>
      <vt:lpstr>Gayathri Thin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75</cp:revision>
  <dcterms:created xsi:type="dcterms:W3CDTF">2025-12-31T11:02:00Z</dcterms:created>
  <dcterms:modified xsi:type="dcterms:W3CDTF">2026-01-10T07:05:30Z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29BDAC0679A1484FBDB1A1F32FA84215_12</vt:lpwstr>
  </property>
  <property fmtid="{D5CDD505-2E9C-101B-9397-08002B2CF9AE}" pid="3" name="KSOProductBuildVer">
    <vt:lpwstr>1033-12.2.0.23196</vt:lpwstr>
  </property>
</Properties>
</file>