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56" r:id="rId3"/>
    <p:sldId id="324" r:id="rId4"/>
    <p:sldId id="257" r:id="rId5"/>
    <p:sldId id="258" r:id="rId6"/>
    <p:sldId id="322" r:id="rId7"/>
    <p:sldId id="323" r:id="rId8"/>
    <p:sldId id="261" r:id="rId9"/>
    <p:sldId id="262" r:id="rId10"/>
    <p:sldId id="263" r:id="rId11"/>
    <p:sldId id="264" r:id="rId12"/>
    <p:sldId id="320" r:id="rId13"/>
  </p:sldIdLst>
  <p:sldSz cx="12192000" cy="6858000"/>
  <p:notesSz cx="6858000" cy="9144000"/>
  <p:embeddedFontLst>
    <p:embeddedFont>
      <p:font typeface="Gayathri Thin" panose="020B0604020202020204" charset="0"/>
      <p:bold r:id="rId14"/>
    </p:embeddedFont>
  </p:embeddedFontLst>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4ECA"/>
    <a:srgbClr val="579BC6"/>
    <a:srgbClr val="0B4B75"/>
    <a:srgbClr val="B3DFFA"/>
    <a:srgbClr val="823A36"/>
    <a:srgbClr val="D4E2C4"/>
    <a:srgbClr val="485F2F"/>
    <a:srgbClr val="BED3A6"/>
    <a:srgbClr val="DECDFF"/>
    <a:srgbClr val="003C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27" d="100"/>
          <a:sy n="27" d="100"/>
        </p:scale>
        <p:origin x="84" y="14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s>
</file>

<file path=ppt/diagrams/_rels/data1.xml.rels><?xml version="1.0" encoding="UTF-8" standalone="yes"?>
<Relationships xmlns="http://schemas.openxmlformats.org/package/2006/relationships"><Relationship Id="rId1" Type="http://schemas.openxmlformats.org/officeDocument/2006/relationships/image" Target="../media/image16.png"/></Relationships>
</file>

<file path=ppt/diagrams/_rels/data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 Id="rId5" Type="http://schemas.openxmlformats.org/officeDocument/2006/relationships/image" Target="../media/image24.jpeg"/><Relationship Id="rId4" Type="http://schemas.openxmlformats.org/officeDocument/2006/relationships/image" Target="../media/image23.jpeg"/></Relationships>
</file>

<file path=ppt/diagrams/_rels/data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image" Target="../media/image35.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16.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 Id="rId5" Type="http://schemas.openxmlformats.org/officeDocument/2006/relationships/image" Target="../media/image24.jpeg"/><Relationship Id="rId4" Type="http://schemas.openxmlformats.org/officeDocument/2006/relationships/image" Target="../media/image23.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image" Target="../media/image35.jpe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1">
  <dgm:title val=""/>
  <dgm:desc val=""/>
  <dgm:catLst>
    <dgm:cat type="accent4" pri="11200"/>
  </dgm:catLst>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1">
  <dgm:title val=""/>
  <dgm:desc val=""/>
  <dgm:catLst>
    <dgm:cat type="colorful" pri="10300"/>
  </dgm:catLst>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C8BD52ED-848E-4AD0-92C5-2401621FD82E}" type="doc">
      <dgm:prSet loTypeId="urn:microsoft.com/office/officeart/2005/8/layout/pyramid2#1" loCatId="pyramid" qsTypeId="urn:microsoft.com/office/officeart/2005/8/quickstyle/3d1#1" qsCatId="3D" csTypeId="urn:microsoft.com/office/officeart/2005/8/colors/colorful1#1" csCatId="colorful" phldr="1"/>
      <dgm:spPr/>
      <dgm:t>
        <a:bodyPr/>
        <a:lstStyle/>
        <a:p>
          <a:endParaRPr lang="es-ES"/>
        </a:p>
      </dgm:t>
    </dgm:pt>
    <dgm:pt modelId="{C5BD5DF9-1D0A-4A68-8113-8CE53F536815}">
      <dgm:prSet phldr="0" custT="1"/>
      <dgm:spPr>
        <a:solidFill>
          <a:schemeClr val="accent2">
            <a:lumMod val="20000"/>
            <a:lumOff val="80000"/>
          </a:schemeClr>
        </a:solidFill>
        <a:effectLst>
          <a:outerShdw blurRad="50800" dist="38100" dir="2700000" algn="tl" rotWithShape="0">
            <a:prstClr val="black">
              <a:alpha val="40000"/>
            </a:prstClr>
          </a:outerShdw>
        </a:effectLst>
      </dgm:spPr>
      <dgm:t>
        <a:bodyPr vert="horz" wrap="square"/>
        <a:lstStyle/>
        <a:p>
          <a:pPr>
            <a:lnSpc>
              <a:spcPct val="100000"/>
            </a:lnSpc>
            <a:spcBef>
              <a:spcPct val="0"/>
            </a:spcBef>
            <a:spcAft>
              <a:spcPct val="35000"/>
            </a:spcAft>
          </a:pPr>
          <a:r>
            <a:rPr lang="en-US" altLang="en-US" sz="1800" b="1" dirty="0">
              <a:latin typeface="Gayathri Thin" panose="00000403000000000000" charset="0"/>
              <a:cs typeface="Gayathri Thin" panose="00000403000000000000" charset="0"/>
            </a:rPr>
            <a:t>ദൈവത്തിന്റെ കരുണ സ്വീകരിക്കുന്നു</a:t>
          </a:r>
          <a:r>
            <a:rPr lang="en-GB" sz="1800" b="1" dirty="0">
              <a:latin typeface="Gayathri Thin" panose="00000403000000000000" charset="0"/>
              <a:cs typeface="Gayathri Thin" panose="00000403000000000000" charset="0"/>
            </a:rPr>
            <a:t>(</a:t>
          </a:r>
          <a:r>
            <a:rPr lang="en-US" altLang="en-US" sz="1800" b="1" dirty="0">
              <a:latin typeface="Gayathri Thin" panose="00000403000000000000" charset="0"/>
              <a:cs typeface="Gayathri Thin" panose="00000403000000000000" charset="0"/>
            </a:rPr>
            <a:t>സങ്കീർത്തനം</a:t>
          </a:r>
          <a:r>
            <a:rPr lang="en-GB" sz="1800" b="1" dirty="0">
              <a:latin typeface="Gayathri Thin" panose="00000403000000000000" charset="0"/>
              <a:cs typeface="Gayathri Thin" panose="00000403000000000000" charset="0"/>
            </a:rPr>
            <a:t> 31:7)</a:t>
          </a:r>
          <a:endParaRPr lang="es-ES" sz="1800" dirty="0">
            <a:latin typeface="Gayathri Thin" panose="00000403000000000000" charset="0"/>
            <a:cs typeface="Gayathri Thin" panose="00000403000000000000" charset="0"/>
          </a:endParaRPr>
        </a:p>
      </dgm:t>
    </dgm:pt>
    <dgm:pt modelId="{9057B758-7827-4B26-B152-4E25B953FBFD}" type="parTrans" cxnId="{AA7CCF30-5222-4C41-B6D5-7A8109A10F9B}">
      <dgm:prSet/>
      <dgm:spPr/>
      <dgm:t>
        <a:bodyPr/>
        <a:lstStyle/>
        <a:p>
          <a:endParaRPr lang="es-ES" sz="2000"/>
        </a:p>
      </dgm:t>
    </dgm:pt>
    <dgm:pt modelId="{64C42C37-1FAE-471B-9E1E-46117257ED4A}" type="sibTrans" cxnId="{AA7CCF30-5222-4C41-B6D5-7A8109A10F9B}">
      <dgm:prSet/>
      <dgm:spPr/>
      <dgm:t>
        <a:bodyPr/>
        <a:lstStyle/>
        <a:p>
          <a:endParaRPr lang="es-ES" sz="2000"/>
        </a:p>
      </dgm:t>
    </dgm:pt>
    <dgm:pt modelId="{F96FEFD5-5D3D-4F49-9482-5463609650C1}">
      <dgm:prSet phldr="0" custT="1"/>
      <dgm:spPr>
        <a:solidFill>
          <a:schemeClr val="accent3">
            <a:lumMod val="20000"/>
            <a:lumOff val="80000"/>
          </a:schemeClr>
        </a:solidFill>
        <a:effectLst>
          <a:outerShdw blurRad="50800" dist="38100" dir="2700000" algn="tl" rotWithShape="0">
            <a:prstClr val="black">
              <a:alpha val="40000"/>
            </a:prstClr>
          </a:outerShdw>
        </a:effectLst>
      </dgm:spPr>
      <dgm:t>
        <a:bodyPr vert="horz" wrap="square"/>
        <a:lstStyle/>
        <a:p>
          <a:pPr>
            <a:lnSpc>
              <a:spcPct val="100000"/>
            </a:lnSpc>
            <a:spcBef>
              <a:spcPct val="0"/>
            </a:spcBef>
            <a:spcAft>
              <a:spcPct val="35000"/>
            </a:spcAft>
          </a:pPr>
          <a:r>
            <a:rPr lang="en-US" altLang="en-US" sz="1800" b="1">
              <a:latin typeface="Gayathri Thin" panose="00000403000000000000" charset="0"/>
              <a:cs typeface="Gayathri Thin" panose="00000403000000000000" charset="0"/>
            </a:rPr>
            <a:t>അവനിൽ നമ്മുടെ വിശ്വാസം അർപ്പിക്കുന്നു</a:t>
          </a:r>
          <a:r>
            <a:rPr lang="en-GB" sz="1800" b="1">
              <a:latin typeface="Gayathri Thin" panose="00000403000000000000" charset="0"/>
              <a:cs typeface="Gayathri Thin" panose="00000403000000000000" charset="0"/>
            </a:rPr>
            <a:t> (</a:t>
          </a:r>
          <a:r>
            <a:rPr lang="en-US" altLang="en-US" sz="1800" b="1">
              <a:latin typeface="Gayathri Thin" panose="00000403000000000000" charset="0"/>
              <a:cs typeface="Gayathri Thin" panose="00000403000000000000" charset="0"/>
            </a:rPr>
            <a:t>സങ്കീർത്തനം</a:t>
          </a:r>
          <a:r>
            <a:rPr lang="en-GB" sz="1800" b="1">
              <a:latin typeface="Gayathri Thin" panose="00000403000000000000" charset="0"/>
              <a:cs typeface="Gayathri Thin" panose="00000403000000000000" charset="0"/>
            </a:rPr>
            <a:t> 5:11)</a:t>
          </a:r>
          <a:endParaRPr lang="es-ES" sz="1800">
            <a:latin typeface="Gayathri Thin" panose="00000403000000000000" charset="0"/>
            <a:cs typeface="Gayathri Thin" panose="00000403000000000000" charset="0"/>
          </a:endParaRPr>
        </a:p>
      </dgm:t>
    </dgm:pt>
    <dgm:pt modelId="{08A8EE4D-57F1-4C65-BE5E-345B69825594}" type="parTrans" cxnId="{F20F17C7-A5AB-46D0-A180-F223E9198636}">
      <dgm:prSet/>
      <dgm:spPr/>
      <dgm:t>
        <a:bodyPr/>
        <a:lstStyle/>
        <a:p>
          <a:endParaRPr lang="es-ES" sz="2000"/>
        </a:p>
      </dgm:t>
    </dgm:pt>
    <dgm:pt modelId="{5D41EBD2-700F-480A-AB8F-3D371ACD87AA}" type="sibTrans" cxnId="{F20F17C7-A5AB-46D0-A180-F223E9198636}">
      <dgm:prSet/>
      <dgm:spPr/>
      <dgm:t>
        <a:bodyPr/>
        <a:lstStyle/>
        <a:p>
          <a:endParaRPr lang="es-ES" sz="2000"/>
        </a:p>
      </dgm:t>
    </dgm:pt>
    <dgm:pt modelId="{4D40C1E6-CD5F-40D1-B72D-78346A5EE926}">
      <dgm:prSet phldr="0" custT="1"/>
      <dgm:spPr>
        <a:solidFill>
          <a:schemeClr val="accent4">
            <a:lumMod val="20000"/>
            <a:lumOff val="80000"/>
          </a:schemeClr>
        </a:solidFill>
        <a:effectLst>
          <a:outerShdw blurRad="50800" dist="38100" dir="2700000" algn="tl" rotWithShape="0">
            <a:prstClr val="black">
              <a:alpha val="40000"/>
            </a:prstClr>
          </a:outerShdw>
        </a:effectLst>
      </dgm:spPr>
      <dgm:t>
        <a:bodyPr vert="horz" wrap="square"/>
        <a:lstStyle/>
        <a:p>
          <a:pPr>
            <a:lnSpc>
              <a:spcPct val="100000"/>
            </a:lnSpc>
            <a:spcBef>
              <a:spcPct val="0"/>
            </a:spcBef>
            <a:spcAft>
              <a:spcPct val="35000"/>
            </a:spcAft>
          </a:pPr>
          <a:r>
            <a:rPr lang="en-US" altLang="en-US" sz="1800" b="1" dirty="0">
              <a:latin typeface="Gayathri Thin" panose="00000403000000000000" charset="0"/>
              <a:cs typeface="Gayathri Thin" panose="00000403000000000000" charset="0"/>
            </a:rPr>
            <a:t>രക്ഷയുടെ അനുഗ്രഹങ്ങൾ പ്രാപിക്കുന്നു</a:t>
          </a:r>
          <a:r>
            <a:rPr lang="en-GB" sz="1800" b="1" dirty="0">
              <a:latin typeface="Gayathri Thin" panose="00000403000000000000" charset="0"/>
              <a:cs typeface="Gayathri Thin" panose="00000403000000000000" charset="0"/>
            </a:rPr>
            <a:t> (</a:t>
          </a:r>
          <a:r>
            <a:rPr lang="en-US" altLang="en-US" sz="1800" b="1" dirty="0">
              <a:latin typeface="Gayathri Thin" panose="00000403000000000000" charset="0"/>
              <a:cs typeface="Gayathri Thin" panose="00000403000000000000" charset="0"/>
            </a:rPr>
            <a:t>സങ്കീർത്തനം</a:t>
          </a:r>
          <a:r>
            <a:rPr lang="en-GB" sz="1800" b="1" dirty="0">
              <a:latin typeface="Gayathri Thin" panose="00000403000000000000" charset="0"/>
              <a:cs typeface="Gayathri Thin" panose="00000403000000000000" charset="0"/>
            </a:rPr>
            <a:t>9:14)</a:t>
          </a:r>
          <a:endParaRPr lang="es-ES" sz="1800" dirty="0">
            <a:latin typeface="Gayathri Thin" panose="00000403000000000000" charset="0"/>
            <a:cs typeface="Gayathri Thin" panose="00000403000000000000" charset="0"/>
          </a:endParaRPr>
        </a:p>
      </dgm:t>
    </dgm:pt>
    <dgm:pt modelId="{1DBB53BA-035E-468B-B3CD-BEE3750A05F0}" type="parTrans" cxnId="{9018C4D8-5546-40C8-9EA8-050E06C90489}">
      <dgm:prSet/>
      <dgm:spPr/>
      <dgm:t>
        <a:bodyPr/>
        <a:lstStyle/>
        <a:p>
          <a:endParaRPr lang="es-ES" sz="2000"/>
        </a:p>
      </dgm:t>
    </dgm:pt>
    <dgm:pt modelId="{E6740775-2933-44BA-80AC-3A20AFA4DB4E}" type="sibTrans" cxnId="{9018C4D8-5546-40C8-9EA8-050E06C90489}">
      <dgm:prSet/>
      <dgm:spPr/>
      <dgm:t>
        <a:bodyPr/>
        <a:lstStyle/>
        <a:p>
          <a:endParaRPr lang="es-ES" sz="2000"/>
        </a:p>
      </dgm:t>
    </dgm:pt>
    <dgm:pt modelId="{57AA4D17-DC5D-4177-9D7F-BFFBA065503E}">
      <dgm:prSet phldr="0" custT="1"/>
      <dgm:spPr>
        <a:solidFill>
          <a:srgbClr val="DECDFF"/>
        </a:solidFill>
        <a:effectLst>
          <a:outerShdw blurRad="50800" dist="38100" dir="2700000" algn="tl" rotWithShape="0">
            <a:prstClr val="black">
              <a:alpha val="40000"/>
            </a:prstClr>
          </a:outerShdw>
        </a:effectLst>
      </dgm:spPr>
      <dgm:t>
        <a:bodyPr vert="horz" wrap="square"/>
        <a:lstStyle/>
        <a:p>
          <a:pPr>
            <a:lnSpc>
              <a:spcPct val="100000"/>
            </a:lnSpc>
            <a:spcBef>
              <a:spcPct val="0"/>
            </a:spcBef>
            <a:spcAft>
              <a:spcPct val="35000"/>
            </a:spcAft>
          </a:pPr>
          <a:r>
            <a:rPr lang="en-US" altLang="en-US" sz="1600" b="1" dirty="0">
              <a:latin typeface="Gayathri Thin" panose="00000403000000000000" charset="0"/>
              <a:cs typeface="Gayathri Thin" panose="00000403000000000000" charset="0"/>
            </a:rPr>
            <a:t>ദൈവത്തിന്റെ നിയമം പാലിക്കൽ</a:t>
          </a:r>
          <a:r>
            <a:rPr lang="en-GB" sz="1600" b="1" dirty="0">
              <a:latin typeface="Gayathri Thin" panose="00000403000000000000" charset="0"/>
              <a:cs typeface="Gayathri Thin" panose="00000403000000000000" charset="0"/>
            </a:rPr>
            <a:t> </a:t>
          </a:r>
          <a:r>
            <a:rPr lang="en-GB" sz="1400" b="1" dirty="0">
              <a:latin typeface="Gayathri Thin" panose="00000403000000000000" charset="0"/>
              <a:cs typeface="Gayathri Thin" panose="00000403000000000000" charset="0"/>
            </a:rPr>
            <a:t>(</a:t>
          </a:r>
          <a:r>
            <a:rPr lang="en-US" altLang="en-US" sz="1400" b="1" dirty="0">
              <a:latin typeface="Gayathri Thin" panose="00000403000000000000" charset="0"/>
              <a:cs typeface="Gayathri Thin" panose="00000403000000000000" charset="0"/>
            </a:rPr>
            <a:t>സങ്കീർത്തനം</a:t>
          </a:r>
          <a:r>
            <a:rPr lang="en-GB" sz="1400" b="1" dirty="0">
              <a:latin typeface="Gayathri Thin" panose="00000403000000000000" charset="0"/>
              <a:cs typeface="Gayathri Thin" panose="00000403000000000000" charset="0"/>
            </a:rPr>
            <a:t> 119:14; </a:t>
          </a:r>
          <a:r>
            <a:rPr lang="en-US" altLang="en-US" sz="1400" b="1" dirty="0">
              <a:latin typeface="Gayathri Thin" panose="00000403000000000000" charset="0"/>
              <a:cs typeface="Gayathri Thin" panose="00000403000000000000" charset="0"/>
            </a:rPr>
            <a:t>യെശയ്യാവ്</a:t>
          </a:r>
          <a:r>
            <a:rPr lang="en-GB" sz="1400" b="1" dirty="0">
              <a:latin typeface="Gayathri Thin" panose="00000403000000000000" charset="0"/>
              <a:cs typeface="Gayathri Thin" panose="00000403000000000000" charset="0"/>
            </a:rPr>
            <a:t> 58:13, 14)</a:t>
          </a:r>
        </a:p>
      </dgm:t>
    </dgm:pt>
    <dgm:pt modelId="{DB03CDDE-0063-41FE-A061-692F3A1BC236}" type="parTrans" cxnId="{D96FCCB0-589D-479F-A70E-729CD0B6EED9}">
      <dgm:prSet/>
      <dgm:spPr/>
      <dgm:t>
        <a:bodyPr/>
        <a:lstStyle/>
        <a:p>
          <a:endParaRPr lang="es-ES" sz="2000"/>
        </a:p>
      </dgm:t>
    </dgm:pt>
    <dgm:pt modelId="{4CAAAC1A-2246-4860-876D-28B09E6762C8}" type="sibTrans" cxnId="{D96FCCB0-589D-479F-A70E-729CD0B6EED9}">
      <dgm:prSet/>
      <dgm:spPr/>
      <dgm:t>
        <a:bodyPr/>
        <a:lstStyle/>
        <a:p>
          <a:endParaRPr lang="es-ES" sz="2000"/>
        </a:p>
      </dgm:t>
    </dgm:pt>
    <dgm:pt modelId="{3FD29A83-AC33-4D81-B1E0-C8E28EA5AD0D}">
      <dgm:prSet phldr="0" custT="1"/>
      <dgm:spPr>
        <a:solidFill>
          <a:srgbClr val="C1D6FF"/>
        </a:solidFill>
        <a:ln>
          <a:solidFill>
            <a:srgbClr val="003CB4"/>
          </a:solidFill>
        </a:ln>
        <a:effectLst>
          <a:outerShdw blurRad="50800" dist="38100" dir="2700000" algn="tl" rotWithShape="0">
            <a:prstClr val="black">
              <a:alpha val="40000"/>
            </a:prstClr>
          </a:outerShdw>
        </a:effectLst>
      </dgm:spPr>
      <dgm:t>
        <a:bodyPr vert="horz" wrap="square"/>
        <a:lstStyle/>
        <a:p>
          <a:pPr>
            <a:lnSpc>
              <a:spcPct val="100000"/>
            </a:lnSpc>
            <a:spcBef>
              <a:spcPct val="0"/>
            </a:spcBef>
            <a:spcAft>
              <a:spcPct val="35000"/>
            </a:spcAft>
          </a:pPr>
          <a:r>
            <a:rPr lang="" altLang="en-US" sz="1800" b="1">
              <a:latin typeface="Gayathri Thin" panose="00000403000000000000" charset="0"/>
              <a:cs typeface="Gayathri Thin" panose="00000403000000000000" charset="0"/>
            </a:rPr>
            <a:t>അവന്റെ</a:t>
          </a:r>
          <a:r>
            <a:rPr lang="en-US" altLang="en-US" sz="1800" b="1">
              <a:latin typeface="Gayathri Thin" panose="00000403000000000000" charset="0"/>
              <a:cs typeface="Gayathri Thin" panose="00000403000000000000" charset="0"/>
            </a:rPr>
            <a:t> </a:t>
          </a:r>
          <a:r>
            <a:rPr lang="" altLang="en-US" sz="1800" b="1">
              <a:latin typeface="Gayathri Thin" panose="00000403000000000000" charset="0"/>
              <a:cs typeface="Gayathri Thin" panose="00000403000000000000" charset="0"/>
            </a:rPr>
            <a:t>വചനത്തിൽ</a:t>
          </a:r>
          <a:r>
            <a:rPr lang="en-US" altLang="en-US" sz="1800" b="1">
              <a:latin typeface="Gayathri Thin" panose="00000403000000000000" charset="0"/>
              <a:cs typeface="Gayathri Thin" panose="00000403000000000000" charset="0"/>
            </a:rPr>
            <a:t> </a:t>
          </a:r>
          <a:r>
            <a:rPr lang="" altLang="en-US" sz="1800" b="1">
              <a:latin typeface="Gayathri Thin" panose="00000403000000000000" charset="0"/>
              <a:cs typeface="Gayathri Thin" panose="00000403000000000000" charset="0"/>
            </a:rPr>
            <a:t>വിശ്വസിക്കൽ</a:t>
          </a:r>
          <a:r>
            <a:rPr lang="en-GB" sz="1800" b="1">
              <a:latin typeface="Gayathri Thin" panose="00000403000000000000" charset="0"/>
              <a:cs typeface="Gayathri Thin" panose="00000403000000000000" charset="0"/>
            </a:rPr>
            <a:t> (</a:t>
          </a:r>
          <a:r>
            <a:rPr lang="en-US" altLang="en-US" sz="1800" b="1">
              <a:latin typeface="Gayathri Thin" panose="00000403000000000000" charset="0"/>
              <a:cs typeface="Gayathri Thin" panose="00000403000000000000" charset="0"/>
            </a:rPr>
            <a:t>സങ്കീർത്തനം</a:t>
          </a:r>
          <a:r>
            <a:rPr lang="en-GB" sz="1800" b="1">
              <a:latin typeface="Gayathri Thin" panose="00000403000000000000" charset="0"/>
              <a:cs typeface="Gayathri Thin" panose="00000403000000000000" charset="0"/>
            </a:rPr>
            <a:t> 119:162)</a:t>
          </a:r>
          <a:endParaRPr lang="es-ES" sz="1800">
            <a:latin typeface="Gayathri Thin" panose="00000403000000000000" charset="0"/>
            <a:cs typeface="Gayathri Thin" panose="00000403000000000000" charset="0"/>
          </a:endParaRPr>
        </a:p>
      </dgm:t>
    </dgm:pt>
    <dgm:pt modelId="{EDE3A49B-7878-495F-A7E7-C1E8F613D4BA}" type="parTrans" cxnId="{87ED7D0A-68E3-4F10-A07C-3345DC848B7C}">
      <dgm:prSet/>
      <dgm:spPr/>
      <dgm:t>
        <a:bodyPr/>
        <a:lstStyle/>
        <a:p>
          <a:endParaRPr lang="es-ES" sz="2000"/>
        </a:p>
      </dgm:t>
    </dgm:pt>
    <dgm:pt modelId="{6AADBCCE-9CDE-47DC-A86C-1E457DA6E6C0}" type="sibTrans" cxnId="{87ED7D0A-68E3-4F10-A07C-3345DC848B7C}">
      <dgm:prSet/>
      <dgm:spPr/>
      <dgm:t>
        <a:bodyPr/>
        <a:lstStyle/>
        <a:p>
          <a:endParaRPr lang="es-ES" sz="2000"/>
        </a:p>
      </dgm:t>
    </dgm:pt>
    <dgm:pt modelId="{92F53F03-4BBD-4FA6-8F2E-9332755A1961}">
      <dgm:prSet phldr="0" custT="1"/>
      <dgm:spPr>
        <a:solidFill>
          <a:schemeClr val="tx2">
            <a:lumMod val="20000"/>
            <a:lumOff val="80000"/>
          </a:schemeClr>
        </a:solidFill>
        <a:ln>
          <a:solidFill>
            <a:schemeClr val="tx2"/>
          </a:solidFill>
        </a:ln>
        <a:effectLst>
          <a:outerShdw blurRad="50800" dist="38100" dir="2700000" algn="tl" rotWithShape="0">
            <a:prstClr val="black">
              <a:alpha val="40000"/>
            </a:prstClr>
          </a:outerShdw>
        </a:effectLst>
      </dgm:spPr>
      <dgm:t>
        <a:bodyPr vert="horz" wrap="square"/>
        <a:lstStyle/>
        <a:p>
          <a:pPr>
            <a:lnSpc>
              <a:spcPct val="100000"/>
            </a:lnSpc>
            <a:spcBef>
              <a:spcPct val="0"/>
            </a:spcBef>
            <a:spcAft>
              <a:spcPct val="35000"/>
            </a:spcAft>
          </a:pPr>
          <a:r>
            <a:rPr lang="" altLang="en-US" sz="1600" b="1">
              <a:latin typeface="Gayathri Thin" panose="00000403000000000000" charset="0"/>
              <a:cs typeface="Gayathri Thin" panose="00000403000000000000" charset="0"/>
            </a:rPr>
            <a:t>ദൈവഭക്തരായ</a:t>
          </a:r>
          <a:r>
            <a:rPr lang="en-US" altLang="en-US" sz="1600" b="1">
              <a:latin typeface="Gayathri Thin" panose="00000403000000000000" charset="0"/>
              <a:cs typeface="Gayathri Thin" panose="00000403000000000000" charset="0"/>
            </a:rPr>
            <a:t> </a:t>
          </a:r>
          <a:r>
            <a:rPr lang="" altLang="en-US" sz="1600" b="1">
              <a:latin typeface="Gayathri Thin" panose="00000403000000000000" charset="0"/>
              <a:cs typeface="Gayathri Thin" panose="00000403000000000000" charset="0"/>
            </a:rPr>
            <a:t>കുട്ടികളെ</a:t>
          </a:r>
          <a:r>
            <a:rPr lang="en-US" altLang="en-US" sz="1600" b="1">
              <a:latin typeface="Gayathri Thin" panose="00000403000000000000" charset="0"/>
              <a:cs typeface="Gayathri Thin" panose="00000403000000000000" charset="0"/>
            </a:rPr>
            <a:t> </a:t>
          </a:r>
          <a:r>
            <a:rPr lang="" altLang="en-US" sz="1600" b="1">
              <a:latin typeface="Gayathri Thin" panose="00000403000000000000" charset="0"/>
              <a:cs typeface="Gayathri Thin" panose="00000403000000000000" charset="0"/>
            </a:rPr>
            <a:t>വളർത്തൽ</a:t>
          </a:r>
          <a:r>
            <a:rPr lang="en-GB" sz="1600" b="1">
              <a:latin typeface="Gayathri Thin" panose="00000403000000000000" charset="0"/>
              <a:cs typeface="Gayathri Thin" panose="00000403000000000000" charset="0"/>
            </a:rPr>
            <a:t> (</a:t>
          </a:r>
          <a:r>
            <a:rPr lang="en-US" altLang="en-US" sz="1600" b="1">
              <a:latin typeface="Gayathri Thin" panose="00000403000000000000" charset="0"/>
              <a:cs typeface="Gayathri Thin" panose="00000403000000000000" charset="0"/>
            </a:rPr>
            <a:t>സദൃശവാക്യങ്ങൾ</a:t>
          </a:r>
          <a:r>
            <a:rPr lang="en-GB" sz="1600" b="1">
              <a:latin typeface="Gayathri Thin" panose="00000403000000000000" charset="0"/>
              <a:cs typeface="Gayathri Thin" panose="00000403000000000000" charset="0"/>
            </a:rPr>
            <a:t> 23:24, 25)</a:t>
          </a:r>
        </a:p>
      </dgm:t>
    </dgm:pt>
    <dgm:pt modelId="{2EF03F82-CAED-489D-A44B-C46603599E59}" type="parTrans" cxnId="{10B5D2E5-303C-48BC-BDBC-D1F933B023DB}">
      <dgm:prSet/>
      <dgm:spPr/>
      <dgm:t>
        <a:bodyPr/>
        <a:lstStyle/>
        <a:p>
          <a:endParaRPr lang="es-ES" sz="2000"/>
        </a:p>
      </dgm:t>
    </dgm:pt>
    <dgm:pt modelId="{3019B16D-1416-4920-BC91-001C54948C40}" type="sibTrans" cxnId="{10B5D2E5-303C-48BC-BDBC-D1F933B023DB}">
      <dgm:prSet/>
      <dgm:spPr/>
      <dgm:t>
        <a:bodyPr/>
        <a:lstStyle/>
        <a:p>
          <a:endParaRPr lang="es-ES" sz="2000"/>
        </a:p>
      </dgm:t>
    </dgm:pt>
    <dgm:pt modelId="{5E7C85D4-23DE-4DBB-B7E8-688392A59810}" type="pres">
      <dgm:prSet presAssocID="{C8BD52ED-848E-4AD0-92C5-2401621FD82E}" presName="compositeShape" presStyleCnt="0">
        <dgm:presLayoutVars>
          <dgm:dir/>
          <dgm:resizeHandles/>
        </dgm:presLayoutVars>
      </dgm:prSet>
      <dgm:spPr/>
    </dgm:pt>
    <dgm:pt modelId="{2101B580-243B-4D66-AF64-843AADD95756}" type="pres">
      <dgm:prSet presAssocID="{C8BD52ED-848E-4AD0-92C5-2401621FD82E}" presName="pyramid" presStyleLbl="node1" presStyleIdx="0" presStyleCnt="1" custScaleX="69380" custLinFactNeighborX="-71246"/>
      <dgm:spPr>
        <a:prstGeom prst="roundRect">
          <a:avLst/>
        </a:prstGeom>
        <a:blipFill rotWithShape="0">
          <a:blip xmlns:r="http://schemas.openxmlformats.org/officeDocument/2006/relationships" r:embed="rId1" cstate="hqprint"/>
          <a:srcRect/>
          <a:stretch>
            <a:fillRect/>
          </a:stretch>
        </a:blipFill>
      </dgm:spPr>
    </dgm:pt>
    <dgm:pt modelId="{F207DEBC-DED7-46A4-8E3F-DC0924CEF5FB}" type="pres">
      <dgm:prSet presAssocID="{C8BD52ED-848E-4AD0-92C5-2401621FD82E}" presName="theList" presStyleCnt="0"/>
      <dgm:spPr/>
    </dgm:pt>
    <dgm:pt modelId="{E2AE7BEF-BAEC-4E0F-A0AC-4537B219A714}" type="pres">
      <dgm:prSet presAssocID="{C5BD5DF9-1D0A-4A68-8113-8CE53F536815}" presName="aNode" presStyleLbl="fgAcc1" presStyleIdx="0" presStyleCnt="6" custScaleX="317057" custScaleY="329176" custLinFactY="-99807" custLinFactNeighborX="49788" custLinFactNeighborY="-100000">
        <dgm:presLayoutVars>
          <dgm:bulletEnabled val="1"/>
        </dgm:presLayoutVars>
      </dgm:prSet>
      <dgm:spPr/>
    </dgm:pt>
    <dgm:pt modelId="{80C3A8D4-B672-4CE4-9C1B-4C109118CF3D}" type="pres">
      <dgm:prSet presAssocID="{C5BD5DF9-1D0A-4A68-8113-8CE53F536815}" presName="aSpace" presStyleCnt="0"/>
      <dgm:spPr/>
    </dgm:pt>
    <dgm:pt modelId="{808F1990-6E95-4E19-8984-EDB82DF32734}" type="pres">
      <dgm:prSet presAssocID="{F96FEFD5-5D3D-4F49-9482-5463609650C1}" presName="aNode" presStyleLbl="fgAcc1" presStyleIdx="1" presStyleCnt="6" custScaleX="317057" custScaleY="329176" custLinFactY="-47973" custLinFactNeighborX="49788" custLinFactNeighborY="-100000">
        <dgm:presLayoutVars>
          <dgm:bulletEnabled val="1"/>
        </dgm:presLayoutVars>
      </dgm:prSet>
      <dgm:spPr/>
    </dgm:pt>
    <dgm:pt modelId="{019C3783-9E0D-4928-B748-8CEEE95CA40E}" type="pres">
      <dgm:prSet presAssocID="{F96FEFD5-5D3D-4F49-9482-5463609650C1}" presName="aSpace" presStyleCnt="0"/>
      <dgm:spPr/>
    </dgm:pt>
    <dgm:pt modelId="{F36D605C-4091-4D7C-850A-9AE01370489E}" type="pres">
      <dgm:prSet presAssocID="{4D40C1E6-CD5F-40D1-B72D-78346A5EE926}" presName="aNode" presStyleLbl="fgAcc1" presStyleIdx="2" presStyleCnt="6" custScaleX="317057" custScaleY="329176" custLinFactNeighborX="49788" custLinFactNeighborY="-69111">
        <dgm:presLayoutVars>
          <dgm:bulletEnabled val="1"/>
        </dgm:presLayoutVars>
      </dgm:prSet>
      <dgm:spPr/>
    </dgm:pt>
    <dgm:pt modelId="{1D6DD025-82ED-4F83-BF10-E1102CE9502D}" type="pres">
      <dgm:prSet presAssocID="{4D40C1E6-CD5F-40D1-B72D-78346A5EE926}" presName="aSpace" presStyleCnt="0"/>
      <dgm:spPr/>
    </dgm:pt>
    <dgm:pt modelId="{8C0CC12C-2034-4F6A-9D72-2319F4BE8B0F}" type="pres">
      <dgm:prSet presAssocID="{57AA4D17-DC5D-4177-9D7F-BFFBA065503E}" presName="aNode" presStyleLbl="fgAcc1" presStyleIdx="3" presStyleCnt="6" custScaleX="317057" custScaleY="329176" custLinFactY="22056" custLinFactNeighborX="49788" custLinFactNeighborY="100000">
        <dgm:presLayoutVars>
          <dgm:bulletEnabled val="1"/>
        </dgm:presLayoutVars>
      </dgm:prSet>
      <dgm:spPr/>
    </dgm:pt>
    <dgm:pt modelId="{3B099BE3-7BB9-444D-8AF5-9CEF423DE06A}" type="pres">
      <dgm:prSet presAssocID="{57AA4D17-DC5D-4177-9D7F-BFFBA065503E}" presName="aSpace" presStyleCnt="0"/>
      <dgm:spPr/>
    </dgm:pt>
    <dgm:pt modelId="{7A7BB961-2256-42CC-B522-27586A53DAD5}" type="pres">
      <dgm:prSet presAssocID="{3FD29A83-AC33-4D81-B1E0-C8E28EA5AD0D}" presName="aNode" presStyleLbl="fgAcc1" presStyleIdx="4" presStyleCnt="6" custScaleX="317057" custScaleY="329176" custLinFactY="91168" custLinFactNeighborX="49788" custLinFactNeighborY="100000">
        <dgm:presLayoutVars>
          <dgm:bulletEnabled val="1"/>
        </dgm:presLayoutVars>
      </dgm:prSet>
      <dgm:spPr/>
    </dgm:pt>
    <dgm:pt modelId="{0219AD80-4426-4AB3-B56B-14E57960010F}" type="pres">
      <dgm:prSet presAssocID="{3FD29A83-AC33-4D81-B1E0-C8E28EA5AD0D}" presName="aSpace" presStyleCnt="0"/>
      <dgm:spPr/>
    </dgm:pt>
    <dgm:pt modelId="{DEA65993-D725-4E74-80AE-E7C4EF8D115F}" type="pres">
      <dgm:prSet presAssocID="{92F53F03-4BBD-4FA6-8F2E-9332755A1961}" presName="aNode" presStyleLbl="fgAcc1" presStyleIdx="5" presStyleCnt="6" custScaleX="317057" custScaleY="329176" custLinFactY="131765" custLinFactNeighborX="49788" custLinFactNeighborY="200000">
        <dgm:presLayoutVars>
          <dgm:bulletEnabled val="1"/>
        </dgm:presLayoutVars>
      </dgm:prSet>
      <dgm:spPr/>
    </dgm:pt>
    <dgm:pt modelId="{DC5EF653-22B6-46E0-864F-243F83BEC57F}" type="pres">
      <dgm:prSet presAssocID="{92F53F03-4BBD-4FA6-8F2E-9332755A1961}" presName="aSpace" presStyleCnt="0"/>
      <dgm:spPr/>
    </dgm:pt>
  </dgm:ptLst>
  <dgm:cxnLst>
    <dgm:cxn modelId="{87ED7D0A-68E3-4F10-A07C-3345DC848B7C}" srcId="{C8BD52ED-848E-4AD0-92C5-2401621FD82E}" destId="{3FD29A83-AC33-4D81-B1E0-C8E28EA5AD0D}" srcOrd="4" destOrd="0" parTransId="{EDE3A49B-7878-495F-A7E7-C1E8F613D4BA}" sibTransId="{6AADBCCE-9CDE-47DC-A86C-1E457DA6E6C0}"/>
    <dgm:cxn modelId="{AA7CCF30-5222-4C41-B6D5-7A8109A10F9B}" srcId="{C8BD52ED-848E-4AD0-92C5-2401621FD82E}" destId="{C5BD5DF9-1D0A-4A68-8113-8CE53F536815}" srcOrd="0" destOrd="0" parTransId="{9057B758-7827-4B26-B152-4E25B953FBFD}" sibTransId="{64C42C37-1FAE-471B-9E1E-46117257ED4A}"/>
    <dgm:cxn modelId="{72B4733A-6552-43F1-818D-4D102B40B7F3}" type="presOf" srcId="{C5BD5DF9-1D0A-4A68-8113-8CE53F536815}" destId="{E2AE7BEF-BAEC-4E0F-A0AC-4537B219A714}" srcOrd="0" destOrd="0" presId="urn:microsoft.com/office/officeart/2005/8/layout/pyramid2#1"/>
    <dgm:cxn modelId="{674FF65D-30DD-40B6-B1EA-47AF08AD0453}" type="presOf" srcId="{4D40C1E6-CD5F-40D1-B72D-78346A5EE926}" destId="{F36D605C-4091-4D7C-850A-9AE01370489E}" srcOrd="0" destOrd="0" presId="urn:microsoft.com/office/officeart/2005/8/layout/pyramid2#1"/>
    <dgm:cxn modelId="{02C67590-B247-4049-92A3-59898EF3CAA4}" type="presOf" srcId="{57AA4D17-DC5D-4177-9D7F-BFFBA065503E}" destId="{8C0CC12C-2034-4F6A-9D72-2319F4BE8B0F}" srcOrd="0" destOrd="0" presId="urn:microsoft.com/office/officeart/2005/8/layout/pyramid2#1"/>
    <dgm:cxn modelId="{AEA61698-98BB-4D0F-8023-33EB5D03E964}" type="presOf" srcId="{C8BD52ED-848E-4AD0-92C5-2401621FD82E}" destId="{5E7C85D4-23DE-4DBB-B7E8-688392A59810}" srcOrd="0" destOrd="0" presId="urn:microsoft.com/office/officeart/2005/8/layout/pyramid2#1"/>
    <dgm:cxn modelId="{D1CE58AD-0CCD-47E4-B470-850C0C8D4701}" type="presOf" srcId="{92F53F03-4BBD-4FA6-8F2E-9332755A1961}" destId="{DEA65993-D725-4E74-80AE-E7C4EF8D115F}" srcOrd="0" destOrd="0" presId="urn:microsoft.com/office/officeart/2005/8/layout/pyramid2#1"/>
    <dgm:cxn modelId="{D96FCCB0-589D-479F-A70E-729CD0B6EED9}" srcId="{C8BD52ED-848E-4AD0-92C5-2401621FD82E}" destId="{57AA4D17-DC5D-4177-9D7F-BFFBA065503E}" srcOrd="3" destOrd="0" parTransId="{DB03CDDE-0063-41FE-A061-692F3A1BC236}" sibTransId="{4CAAAC1A-2246-4860-876D-28B09E6762C8}"/>
    <dgm:cxn modelId="{F20F17C7-A5AB-46D0-A180-F223E9198636}" srcId="{C8BD52ED-848E-4AD0-92C5-2401621FD82E}" destId="{F96FEFD5-5D3D-4F49-9482-5463609650C1}" srcOrd="1" destOrd="0" parTransId="{08A8EE4D-57F1-4C65-BE5E-345B69825594}" sibTransId="{5D41EBD2-700F-480A-AB8F-3D371ACD87AA}"/>
    <dgm:cxn modelId="{9018C4D8-5546-40C8-9EA8-050E06C90489}" srcId="{C8BD52ED-848E-4AD0-92C5-2401621FD82E}" destId="{4D40C1E6-CD5F-40D1-B72D-78346A5EE926}" srcOrd="2" destOrd="0" parTransId="{1DBB53BA-035E-468B-B3CD-BEE3750A05F0}" sibTransId="{E6740775-2933-44BA-80AC-3A20AFA4DB4E}"/>
    <dgm:cxn modelId="{10B5D2E5-303C-48BC-BDBC-D1F933B023DB}" srcId="{C8BD52ED-848E-4AD0-92C5-2401621FD82E}" destId="{92F53F03-4BBD-4FA6-8F2E-9332755A1961}" srcOrd="5" destOrd="0" parTransId="{2EF03F82-CAED-489D-A44B-C46603599E59}" sibTransId="{3019B16D-1416-4920-BC91-001C54948C40}"/>
    <dgm:cxn modelId="{9FFC57EC-3482-44F1-B08F-9E87584D6256}" type="presOf" srcId="{F96FEFD5-5D3D-4F49-9482-5463609650C1}" destId="{808F1990-6E95-4E19-8984-EDB82DF32734}" srcOrd="0" destOrd="0" presId="urn:microsoft.com/office/officeart/2005/8/layout/pyramid2#1"/>
    <dgm:cxn modelId="{822636F0-C920-4A83-B5F0-CA674598E9F4}" type="presOf" srcId="{3FD29A83-AC33-4D81-B1E0-C8E28EA5AD0D}" destId="{7A7BB961-2256-42CC-B522-27586A53DAD5}" srcOrd="0" destOrd="0" presId="urn:microsoft.com/office/officeart/2005/8/layout/pyramid2#1"/>
    <dgm:cxn modelId="{8F0E4DBF-4F2F-4252-AF49-5507F578E810}" type="presParOf" srcId="{5E7C85D4-23DE-4DBB-B7E8-688392A59810}" destId="{2101B580-243B-4D66-AF64-843AADD95756}" srcOrd="0" destOrd="0" presId="urn:microsoft.com/office/officeart/2005/8/layout/pyramid2#1"/>
    <dgm:cxn modelId="{4EBFC694-F8A0-4956-9F78-56F9DF0B68A2}" type="presParOf" srcId="{5E7C85D4-23DE-4DBB-B7E8-688392A59810}" destId="{F207DEBC-DED7-46A4-8E3F-DC0924CEF5FB}" srcOrd="1" destOrd="0" presId="urn:microsoft.com/office/officeart/2005/8/layout/pyramid2#1"/>
    <dgm:cxn modelId="{7BBA6D5F-AD36-4F69-B0EB-69EBE9970079}" type="presParOf" srcId="{F207DEBC-DED7-46A4-8E3F-DC0924CEF5FB}" destId="{E2AE7BEF-BAEC-4E0F-A0AC-4537B219A714}" srcOrd="0" destOrd="0" presId="urn:microsoft.com/office/officeart/2005/8/layout/pyramid2#1"/>
    <dgm:cxn modelId="{482DD736-DF6E-45FB-B66D-9CFF66C919B6}" type="presParOf" srcId="{F207DEBC-DED7-46A4-8E3F-DC0924CEF5FB}" destId="{80C3A8D4-B672-4CE4-9C1B-4C109118CF3D}" srcOrd="1" destOrd="0" presId="urn:microsoft.com/office/officeart/2005/8/layout/pyramid2#1"/>
    <dgm:cxn modelId="{39F2C817-847D-4ED0-83A7-AACBC1F29744}" type="presParOf" srcId="{F207DEBC-DED7-46A4-8E3F-DC0924CEF5FB}" destId="{808F1990-6E95-4E19-8984-EDB82DF32734}" srcOrd="2" destOrd="0" presId="urn:microsoft.com/office/officeart/2005/8/layout/pyramid2#1"/>
    <dgm:cxn modelId="{727021F9-1E33-4CB8-998D-DD669E0E55B6}" type="presParOf" srcId="{F207DEBC-DED7-46A4-8E3F-DC0924CEF5FB}" destId="{019C3783-9E0D-4928-B748-8CEEE95CA40E}" srcOrd="3" destOrd="0" presId="urn:microsoft.com/office/officeart/2005/8/layout/pyramid2#1"/>
    <dgm:cxn modelId="{E7747F9B-5D46-41B4-AB48-A75918BED8A4}" type="presParOf" srcId="{F207DEBC-DED7-46A4-8E3F-DC0924CEF5FB}" destId="{F36D605C-4091-4D7C-850A-9AE01370489E}" srcOrd="4" destOrd="0" presId="urn:microsoft.com/office/officeart/2005/8/layout/pyramid2#1"/>
    <dgm:cxn modelId="{254FE867-08D4-4B0B-A68D-34A6C21AA8FE}" type="presParOf" srcId="{F207DEBC-DED7-46A4-8E3F-DC0924CEF5FB}" destId="{1D6DD025-82ED-4F83-BF10-E1102CE9502D}" srcOrd="5" destOrd="0" presId="urn:microsoft.com/office/officeart/2005/8/layout/pyramid2#1"/>
    <dgm:cxn modelId="{552B93B4-0EE1-4FD7-8210-F5A21E5EB4C4}" type="presParOf" srcId="{F207DEBC-DED7-46A4-8E3F-DC0924CEF5FB}" destId="{8C0CC12C-2034-4F6A-9D72-2319F4BE8B0F}" srcOrd="6" destOrd="0" presId="urn:microsoft.com/office/officeart/2005/8/layout/pyramid2#1"/>
    <dgm:cxn modelId="{BB1B7F14-5118-4737-808F-E3336BDE7F0B}" type="presParOf" srcId="{F207DEBC-DED7-46A4-8E3F-DC0924CEF5FB}" destId="{3B099BE3-7BB9-444D-8AF5-9CEF423DE06A}" srcOrd="7" destOrd="0" presId="urn:microsoft.com/office/officeart/2005/8/layout/pyramid2#1"/>
    <dgm:cxn modelId="{4AF73718-963E-4DA2-9ADF-57A8F64CED5F}" type="presParOf" srcId="{F207DEBC-DED7-46A4-8E3F-DC0924CEF5FB}" destId="{7A7BB961-2256-42CC-B522-27586A53DAD5}" srcOrd="8" destOrd="0" presId="urn:microsoft.com/office/officeart/2005/8/layout/pyramid2#1"/>
    <dgm:cxn modelId="{591E8C7B-46BD-446D-B14F-6AA4A2C1C1AF}" type="presParOf" srcId="{F207DEBC-DED7-46A4-8E3F-DC0924CEF5FB}" destId="{0219AD80-4426-4AB3-B56B-14E57960010F}" srcOrd="9" destOrd="0" presId="urn:microsoft.com/office/officeart/2005/8/layout/pyramid2#1"/>
    <dgm:cxn modelId="{387E4017-AFC3-43C6-9F19-9E4A66D3E8E0}" type="presParOf" srcId="{F207DEBC-DED7-46A4-8E3F-DC0924CEF5FB}" destId="{DEA65993-D725-4E74-80AE-E7C4EF8D115F}" srcOrd="10" destOrd="0" presId="urn:microsoft.com/office/officeart/2005/8/layout/pyramid2#1"/>
    <dgm:cxn modelId="{C918B57F-3BE5-42A6-9211-22CF5D3F39D5}" type="presParOf" srcId="{F207DEBC-DED7-46A4-8E3F-DC0924CEF5FB}" destId="{DC5EF653-22B6-46E0-864F-243F83BEC57F}" srcOrd="11" destOrd="0" presId="urn:microsoft.com/office/officeart/2005/8/layout/pyramid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C1AE8B-CD16-4070-82E8-741B9CCE8ADA}" type="doc">
      <dgm:prSet loTypeId="urn:microsoft.com/office/officeart/2005/8/layout/hList7#1" loCatId="picture" qsTypeId="urn:microsoft.com/office/officeart/2005/8/quickstyle/3d1#2" qsCatId="3D" csTypeId="urn:microsoft.com/office/officeart/2005/8/colors/accent4_2#1" csCatId="accent4" phldr="1"/>
      <dgm:spPr/>
      <dgm:t>
        <a:bodyPr/>
        <a:lstStyle/>
        <a:p>
          <a:endParaRPr lang="es-ES"/>
        </a:p>
      </dgm:t>
    </dgm:pt>
    <dgm:pt modelId="{8556B619-560D-44CC-A616-A92342739B25}">
      <dgm:prSet phldr="0" custT="1"/>
      <dgm:spPr>
        <a:solidFill>
          <a:srgbClr val="823A36"/>
        </a:solidFill>
      </dgm:spPr>
      <dgm:t>
        <a:bodyPr vert="horz" wrap="square"/>
        <a:lstStyle/>
        <a:p>
          <a:pPr>
            <a:lnSpc>
              <a:spcPct val="100000"/>
            </a:lnSpc>
            <a:spcBef>
              <a:spcPct val="0"/>
            </a:spcBef>
            <a:spcAft>
              <a:spcPct val="35000"/>
            </a:spcAft>
          </a:pPr>
          <a:r>
            <a:rPr lang="en-US" altLang="en-US" sz="1800">
              <a:latin typeface="Gayathri Thin" panose="00000403000000000000" charset="0"/>
              <a:cs typeface="Gayathri Thin" panose="00000403000000000000" charset="0"/>
            </a:rPr>
            <a:t>എട്ടാം ദിവസം പരിച്ഛേദന ചെയ്തു; ഭക്തരായ മാതാപിതാക്കളുടെ മകൻ.</a:t>
          </a:r>
        </a:p>
      </dgm:t>
    </dgm:pt>
    <dgm:pt modelId="{2A2FC95B-09DD-493D-BE8E-D8D465071CBD}" type="parTrans" cxnId="{B874BCF9-3C23-4D1F-8043-C2869953D70C}">
      <dgm:prSet/>
      <dgm:spPr/>
      <dgm:t>
        <a:bodyPr/>
        <a:lstStyle/>
        <a:p>
          <a:endParaRPr lang="es-ES" sz="1800" b="1"/>
        </a:p>
      </dgm:t>
    </dgm:pt>
    <dgm:pt modelId="{E4F97F9C-0E8F-43B7-A256-4A2B656619DE}" type="sibTrans" cxnId="{B874BCF9-3C23-4D1F-8043-C2869953D70C}">
      <dgm:prSet/>
      <dgm:spPr/>
      <dgm:t>
        <a:bodyPr/>
        <a:lstStyle/>
        <a:p>
          <a:endParaRPr lang="es-ES" sz="1800" b="1"/>
        </a:p>
      </dgm:t>
    </dgm:pt>
    <dgm:pt modelId="{6EE593E0-C4D2-4C4C-BB50-C964C0542760}">
      <dgm:prSet phldr="0" custT="1"/>
      <dgm:spPr>
        <a:solidFill>
          <a:schemeClr val="accent4">
            <a:lumMod val="50000"/>
          </a:schemeClr>
        </a:solidFill>
      </dgm:spPr>
      <dgm:t>
        <a:bodyPr vert="horz" wrap="square"/>
        <a:lstStyle/>
        <a:p>
          <a:pPr>
            <a:lnSpc>
              <a:spcPct val="100000"/>
            </a:lnSpc>
            <a:spcBef>
              <a:spcPct val="0"/>
            </a:spcBef>
            <a:spcAft>
              <a:spcPct val="35000"/>
            </a:spcAft>
          </a:pPr>
          <a:r>
            <a:rPr lang="en-US" altLang="en-US" sz="1800">
              <a:latin typeface="Gayathri Thin" panose="00000403000000000000" charset="0"/>
              <a:cs typeface="Gayathri Thin" panose="00000403000000000000" charset="0"/>
            </a:rPr>
            <a:t>ബെന്യമീൻ ഗോത്രക്കാരൻ; എബ്രായരിൽനിന്നു ജനിച്ച എബ്രായൻ</a:t>
          </a:r>
        </a:p>
      </dgm:t>
    </dgm:pt>
    <dgm:pt modelId="{0A766F9E-7B77-449F-8300-8014DF28621C}" type="parTrans" cxnId="{FEBBCE72-613E-4C18-AC07-035CB7277379}">
      <dgm:prSet/>
      <dgm:spPr/>
      <dgm:t>
        <a:bodyPr/>
        <a:lstStyle/>
        <a:p>
          <a:endParaRPr lang="es-ES" sz="1800" b="1"/>
        </a:p>
      </dgm:t>
    </dgm:pt>
    <dgm:pt modelId="{F38E25A1-0699-4FD9-88A4-6F41B8030BBD}" type="sibTrans" cxnId="{FEBBCE72-613E-4C18-AC07-035CB7277379}">
      <dgm:prSet/>
      <dgm:spPr/>
      <dgm:t>
        <a:bodyPr/>
        <a:lstStyle/>
        <a:p>
          <a:endParaRPr lang="es-ES" sz="1800" b="1"/>
        </a:p>
      </dgm:t>
    </dgm:pt>
    <dgm:pt modelId="{B87C5303-5594-4534-9FDE-D1B8B47211C5}">
      <dgm:prSet phldr="0" custT="1"/>
      <dgm:spPr>
        <a:solidFill>
          <a:srgbClr val="002060"/>
        </a:solidFill>
      </dgm:spPr>
      <dgm:t>
        <a:bodyPr vert="horz" wrap="square"/>
        <a:lstStyle/>
        <a:p>
          <a:pPr>
            <a:lnSpc>
              <a:spcPct val="100000"/>
            </a:lnSpc>
            <a:spcBef>
              <a:spcPct val="0"/>
            </a:spcBef>
            <a:spcAft>
              <a:spcPct val="35000"/>
            </a:spcAft>
          </a:pPr>
          <a:r>
            <a:rPr lang="en-US" altLang="en-US" sz="1600">
              <a:latin typeface="Gayathri Thin" panose="00000403000000000000" charset="0"/>
              <a:cs typeface="Gayathri Thin" panose="00000403000000000000" charset="0"/>
            </a:rPr>
            <a:t>ന്യായപ്രമാണംസംബന്ധിച്ചിടത്തോളം, ഏറ്റവും കർശനമായ പരീശൻ</a:t>
          </a:r>
        </a:p>
      </dgm:t>
    </dgm:pt>
    <dgm:pt modelId="{07659C1A-65B4-4D9E-B884-0C89157FB96B}" type="parTrans" cxnId="{C0F37C02-128E-4088-AD46-88493ADDB6F2}">
      <dgm:prSet/>
      <dgm:spPr/>
      <dgm:t>
        <a:bodyPr/>
        <a:lstStyle/>
        <a:p>
          <a:endParaRPr lang="es-ES" sz="1800" b="1"/>
        </a:p>
      </dgm:t>
    </dgm:pt>
    <dgm:pt modelId="{570BC0FB-0F11-40FA-8670-3282E1FF95F9}" type="sibTrans" cxnId="{C0F37C02-128E-4088-AD46-88493ADDB6F2}">
      <dgm:prSet/>
      <dgm:spPr/>
      <dgm:t>
        <a:bodyPr/>
        <a:lstStyle/>
        <a:p>
          <a:endParaRPr lang="es-ES" sz="1800" b="1"/>
        </a:p>
      </dgm:t>
    </dgm:pt>
    <dgm:pt modelId="{BE28ACA5-5E1A-49D5-9928-D0560D72A5D7}">
      <dgm:prSet phldr="0" custT="1"/>
      <dgm:spPr>
        <a:solidFill>
          <a:srgbClr val="C00000"/>
        </a:solidFill>
      </dgm:spPr>
      <dgm:t>
        <a:bodyPr vert="horz" wrap="square"/>
        <a:lstStyle/>
        <a:p>
          <a:pPr>
            <a:lnSpc>
              <a:spcPct val="100000"/>
            </a:lnSpc>
            <a:spcBef>
              <a:spcPct val="0"/>
            </a:spcBef>
            <a:spcAft>
              <a:spcPct val="35000"/>
            </a:spcAft>
          </a:pPr>
          <a:r>
            <a:rPr lang="en-US" altLang="en-US" sz="1800">
              <a:latin typeface="Gayathri Thin" panose="00000403000000000000" charset="0"/>
              <a:cs typeface="Gayathri Thin" panose="00000403000000000000" charset="0"/>
            </a:rPr>
            <a:t>തീക്ഷ്ണതയുടെ കാര്യത്തിൽ, അവൻ സഭയെ പീഡിപ്പിച്ചവനായിരുന്നു.</a:t>
          </a:r>
        </a:p>
      </dgm:t>
    </dgm:pt>
    <dgm:pt modelId="{AA91466C-E167-4C0A-ACCD-227134DA4FFE}" type="parTrans" cxnId="{618F5544-04C9-40F5-A0E7-DEEBAB0A24CC}">
      <dgm:prSet/>
      <dgm:spPr/>
      <dgm:t>
        <a:bodyPr/>
        <a:lstStyle/>
        <a:p>
          <a:endParaRPr lang="es-ES" sz="1800" b="1"/>
        </a:p>
      </dgm:t>
    </dgm:pt>
    <dgm:pt modelId="{711073F9-9C6A-4731-8537-F19A2E746FBA}" type="sibTrans" cxnId="{618F5544-04C9-40F5-A0E7-DEEBAB0A24CC}">
      <dgm:prSet/>
      <dgm:spPr/>
      <dgm:t>
        <a:bodyPr/>
        <a:lstStyle/>
        <a:p>
          <a:endParaRPr lang="es-ES" sz="1800" b="1"/>
        </a:p>
      </dgm:t>
    </dgm:pt>
    <dgm:pt modelId="{796E9DFB-C527-4278-8559-9572E65D9EF4}">
      <dgm:prSet phldr="0" custT="1"/>
      <dgm:spPr>
        <a:solidFill>
          <a:srgbClr val="7030A0"/>
        </a:solidFill>
      </dgm:spPr>
      <dgm:t>
        <a:bodyPr vert="horz" wrap="square"/>
        <a:lstStyle/>
        <a:p>
          <a:pPr>
            <a:lnSpc>
              <a:spcPct val="100000"/>
            </a:lnSpc>
            <a:spcBef>
              <a:spcPct val="0"/>
            </a:spcBef>
            <a:spcAft>
              <a:spcPct val="35000"/>
            </a:spcAft>
          </a:pPr>
          <a:r>
            <a:rPr lang="en-US" altLang="en-US" sz="2400">
              <a:latin typeface="Gayathri Thin" panose="00000403000000000000" charset="0"/>
              <a:cs typeface="Gayathri Thin" panose="00000403000000000000" charset="0"/>
            </a:rPr>
            <a:t>നിയമത്തിന്റെ കുറ്റമറ്റ സംരക്ഷകൻ</a:t>
          </a:r>
        </a:p>
      </dgm:t>
    </dgm:pt>
    <dgm:pt modelId="{535395AE-078C-4D9D-A3CC-A5A2BF0A1E39}" type="parTrans" cxnId="{E5AB16AC-C176-477A-B709-EBDA08EC4803}">
      <dgm:prSet/>
      <dgm:spPr/>
      <dgm:t>
        <a:bodyPr/>
        <a:lstStyle/>
        <a:p>
          <a:endParaRPr lang="es-ES" sz="1800" b="1"/>
        </a:p>
      </dgm:t>
    </dgm:pt>
    <dgm:pt modelId="{14C90DAB-225E-4148-A809-235DC434FC8C}" type="sibTrans" cxnId="{E5AB16AC-C176-477A-B709-EBDA08EC4803}">
      <dgm:prSet/>
      <dgm:spPr/>
      <dgm:t>
        <a:bodyPr/>
        <a:lstStyle/>
        <a:p>
          <a:endParaRPr lang="es-ES" sz="1800" b="1"/>
        </a:p>
      </dgm:t>
    </dgm:pt>
    <dgm:pt modelId="{5696DB57-28E0-46F5-A67F-D696503F64E1}" type="pres">
      <dgm:prSet presAssocID="{A3C1AE8B-CD16-4070-82E8-741B9CCE8ADA}" presName="Name0" presStyleCnt="0">
        <dgm:presLayoutVars>
          <dgm:dir/>
          <dgm:resizeHandles val="exact"/>
        </dgm:presLayoutVars>
      </dgm:prSet>
      <dgm:spPr/>
    </dgm:pt>
    <dgm:pt modelId="{81B947A8-8222-4D23-91A0-A3DDDFBA911F}" type="pres">
      <dgm:prSet presAssocID="{A3C1AE8B-CD16-4070-82E8-741B9CCE8ADA}" presName="fgShape" presStyleLbl="fgShp" presStyleIdx="0" presStyleCnt="1"/>
      <dgm:spPr/>
    </dgm:pt>
    <dgm:pt modelId="{92D1937D-F96D-4C83-BB98-F48D62D4D192}" type="pres">
      <dgm:prSet presAssocID="{A3C1AE8B-CD16-4070-82E8-741B9CCE8ADA}" presName="linComp" presStyleCnt="0"/>
      <dgm:spPr/>
    </dgm:pt>
    <dgm:pt modelId="{E30B87F1-9D1B-477C-A0CB-5D3C54ADC4BA}" type="pres">
      <dgm:prSet presAssocID="{8556B619-560D-44CC-A616-A92342739B25}" presName="compNode" presStyleCnt="0"/>
      <dgm:spPr/>
    </dgm:pt>
    <dgm:pt modelId="{D128365B-A3FF-474C-8E24-63862A44BE84}" type="pres">
      <dgm:prSet presAssocID="{8556B619-560D-44CC-A616-A92342739B25}" presName="bkgdShape" presStyleLbl="node1" presStyleIdx="0" presStyleCnt="5"/>
      <dgm:spPr/>
    </dgm:pt>
    <dgm:pt modelId="{9BB9DBFF-48FA-4075-83CA-E08889741CF1}" type="pres">
      <dgm:prSet presAssocID="{8556B619-560D-44CC-A616-A92342739B25}" presName="nodeTx" presStyleLbl="node1" presStyleIdx="0" presStyleCnt="5">
        <dgm:presLayoutVars>
          <dgm:bulletEnabled val="1"/>
        </dgm:presLayoutVars>
      </dgm:prSet>
      <dgm:spPr/>
    </dgm:pt>
    <dgm:pt modelId="{9FFF8EF9-D8C5-41B2-85C9-1156CAABE258}" type="pres">
      <dgm:prSet presAssocID="{8556B619-560D-44CC-A616-A92342739B25}" presName="invisiNode" presStyleLbl="node1" presStyleIdx="0" presStyleCnt="5"/>
      <dgm:spPr/>
    </dgm:pt>
    <dgm:pt modelId="{1D9CE686-3970-4C8A-B7F5-25FB1EC212C9}" type="pres">
      <dgm:prSet presAssocID="{8556B619-560D-44CC-A616-A92342739B25}" presName="imagNode" presStyleLbl="fgImgPlace1" presStyleIdx="0" presStyleCnt="5"/>
      <dgm:spPr>
        <a:blipFill rotWithShape="1">
          <a:blip xmlns:r="http://schemas.openxmlformats.org/officeDocument/2006/relationships" r:embed="rId1" cstate="email"/>
          <a:srcRect/>
          <a:stretch>
            <a:fillRect/>
          </a:stretch>
        </a:blipFill>
      </dgm:spPr>
    </dgm:pt>
    <dgm:pt modelId="{7DF59011-388C-4093-8959-3351DDFC4ADC}" type="pres">
      <dgm:prSet presAssocID="{E4F97F9C-0E8F-43B7-A256-4A2B656619DE}" presName="sibTrans" presStyleLbl="sibTrans2D1" presStyleIdx="0" presStyleCnt="0"/>
      <dgm:spPr/>
    </dgm:pt>
    <dgm:pt modelId="{2EE4C02D-226E-4115-8BAD-78FEF7C84761}" type="pres">
      <dgm:prSet presAssocID="{6EE593E0-C4D2-4C4C-BB50-C964C0542760}" presName="compNode" presStyleCnt="0"/>
      <dgm:spPr/>
    </dgm:pt>
    <dgm:pt modelId="{F26FE41A-DB46-4170-9BF3-AFF9C3323D59}" type="pres">
      <dgm:prSet presAssocID="{6EE593E0-C4D2-4C4C-BB50-C964C0542760}" presName="bkgdShape" presStyleLbl="node1" presStyleIdx="1" presStyleCnt="5"/>
      <dgm:spPr/>
    </dgm:pt>
    <dgm:pt modelId="{670876BB-ED16-4B51-A3A3-3F5B871674C9}" type="pres">
      <dgm:prSet presAssocID="{6EE593E0-C4D2-4C4C-BB50-C964C0542760}" presName="nodeTx" presStyleLbl="node1" presStyleIdx="1" presStyleCnt="5">
        <dgm:presLayoutVars>
          <dgm:bulletEnabled val="1"/>
        </dgm:presLayoutVars>
      </dgm:prSet>
      <dgm:spPr/>
    </dgm:pt>
    <dgm:pt modelId="{2EB23BCD-0484-417C-8218-9E3AF4D9BE90}" type="pres">
      <dgm:prSet presAssocID="{6EE593E0-C4D2-4C4C-BB50-C964C0542760}" presName="invisiNode" presStyleLbl="node1" presStyleIdx="1" presStyleCnt="5"/>
      <dgm:spPr/>
    </dgm:pt>
    <dgm:pt modelId="{A7375061-F62C-4302-9206-8E6BEB0D613F}" type="pres">
      <dgm:prSet presAssocID="{6EE593E0-C4D2-4C4C-BB50-C964C0542760}" presName="imagNode" presStyleLbl="fgImgPlace1" presStyleIdx="1" presStyleCnt="5"/>
      <dgm:spPr>
        <a:blipFill dpi="0" rotWithShape="1">
          <a:blip xmlns:r="http://schemas.openxmlformats.org/officeDocument/2006/relationships" r:embed="rId2" cstate="email"/>
          <a:srcRect/>
          <a:stretch>
            <a:fillRect/>
          </a:stretch>
        </a:blipFill>
      </dgm:spPr>
    </dgm:pt>
    <dgm:pt modelId="{F525BF5E-4683-4EE0-92A0-67D976FFC188}" type="pres">
      <dgm:prSet presAssocID="{F38E25A1-0699-4FD9-88A4-6F41B8030BBD}" presName="sibTrans" presStyleLbl="sibTrans2D1" presStyleIdx="0" presStyleCnt="0"/>
      <dgm:spPr/>
    </dgm:pt>
    <dgm:pt modelId="{B17BDE78-9A6C-41D9-96F4-F32E6C12AB16}" type="pres">
      <dgm:prSet presAssocID="{B87C5303-5594-4534-9FDE-D1B8B47211C5}" presName="compNode" presStyleCnt="0"/>
      <dgm:spPr/>
    </dgm:pt>
    <dgm:pt modelId="{62D93324-EE7B-4B3A-8467-4EDA33D7AC64}" type="pres">
      <dgm:prSet presAssocID="{B87C5303-5594-4534-9FDE-D1B8B47211C5}" presName="bkgdShape" presStyleLbl="node1" presStyleIdx="2" presStyleCnt="5"/>
      <dgm:spPr/>
    </dgm:pt>
    <dgm:pt modelId="{E240EE9F-9850-4529-8FD4-482E988434B6}" type="pres">
      <dgm:prSet presAssocID="{B87C5303-5594-4534-9FDE-D1B8B47211C5}" presName="nodeTx" presStyleLbl="node1" presStyleIdx="2" presStyleCnt="5">
        <dgm:presLayoutVars>
          <dgm:bulletEnabled val="1"/>
        </dgm:presLayoutVars>
      </dgm:prSet>
      <dgm:spPr/>
    </dgm:pt>
    <dgm:pt modelId="{E85EB9FF-933E-4F03-8179-6FC932E4B237}" type="pres">
      <dgm:prSet presAssocID="{B87C5303-5594-4534-9FDE-D1B8B47211C5}" presName="invisiNode" presStyleLbl="node1" presStyleIdx="2" presStyleCnt="5"/>
      <dgm:spPr/>
    </dgm:pt>
    <dgm:pt modelId="{77956109-AA7E-4306-825B-EF93EC33C5FD}" type="pres">
      <dgm:prSet presAssocID="{B87C5303-5594-4534-9FDE-D1B8B47211C5}" presName="imagNode" presStyleLbl="fgImgPlace1" presStyleIdx="2" presStyleCnt="5"/>
      <dgm:spPr>
        <a:blipFill dpi="0" rotWithShape="1">
          <a:blip xmlns:r="http://schemas.openxmlformats.org/officeDocument/2006/relationships" r:embed="rId3" cstate="email"/>
          <a:srcRect/>
          <a:stretch>
            <a:fillRect/>
          </a:stretch>
        </a:blipFill>
      </dgm:spPr>
    </dgm:pt>
    <dgm:pt modelId="{E1A2E70E-1800-4135-AB4D-B6F84F8135C0}" type="pres">
      <dgm:prSet presAssocID="{570BC0FB-0F11-40FA-8670-3282E1FF95F9}" presName="sibTrans" presStyleLbl="sibTrans2D1" presStyleIdx="0" presStyleCnt="0"/>
      <dgm:spPr/>
    </dgm:pt>
    <dgm:pt modelId="{177F6904-5A04-4AD7-B17C-3A80B083CB9A}" type="pres">
      <dgm:prSet presAssocID="{BE28ACA5-5E1A-49D5-9928-D0560D72A5D7}" presName="compNode" presStyleCnt="0"/>
      <dgm:spPr/>
    </dgm:pt>
    <dgm:pt modelId="{9ECCE186-ECEE-4E36-9689-7C5607CF3BD4}" type="pres">
      <dgm:prSet presAssocID="{BE28ACA5-5E1A-49D5-9928-D0560D72A5D7}" presName="bkgdShape" presStyleLbl="node1" presStyleIdx="3" presStyleCnt="5"/>
      <dgm:spPr/>
    </dgm:pt>
    <dgm:pt modelId="{3F9C67CF-8923-4295-A709-6F1DD4FFEEE2}" type="pres">
      <dgm:prSet presAssocID="{BE28ACA5-5E1A-49D5-9928-D0560D72A5D7}" presName="nodeTx" presStyleLbl="node1" presStyleIdx="3" presStyleCnt="5">
        <dgm:presLayoutVars>
          <dgm:bulletEnabled val="1"/>
        </dgm:presLayoutVars>
      </dgm:prSet>
      <dgm:spPr/>
    </dgm:pt>
    <dgm:pt modelId="{9A93A012-D821-42EF-B03F-C0913CF05AAA}" type="pres">
      <dgm:prSet presAssocID="{BE28ACA5-5E1A-49D5-9928-D0560D72A5D7}" presName="invisiNode" presStyleLbl="node1" presStyleIdx="3" presStyleCnt="5"/>
      <dgm:spPr/>
    </dgm:pt>
    <dgm:pt modelId="{4FA8565D-20F1-44C2-B921-B09BCCEC5BAF}" type="pres">
      <dgm:prSet presAssocID="{BE28ACA5-5E1A-49D5-9928-D0560D72A5D7}" presName="imagNode" presStyleLbl="fgImgPlace1" presStyleIdx="3" presStyleCnt="5"/>
      <dgm:spPr>
        <a:blipFill dpi="0" rotWithShape="1">
          <a:blip xmlns:r="http://schemas.openxmlformats.org/officeDocument/2006/relationships" r:embed="rId4" cstate="email"/>
          <a:srcRect/>
          <a:stretch>
            <a:fillRect/>
          </a:stretch>
        </a:blipFill>
      </dgm:spPr>
    </dgm:pt>
    <dgm:pt modelId="{B33E0EB2-6AE5-481D-AD72-93853C115066}" type="pres">
      <dgm:prSet presAssocID="{711073F9-9C6A-4731-8537-F19A2E746FBA}" presName="sibTrans" presStyleLbl="sibTrans2D1" presStyleIdx="0" presStyleCnt="0"/>
      <dgm:spPr/>
    </dgm:pt>
    <dgm:pt modelId="{CBC96ACD-BD3B-47A7-BA79-34B87B266014}" type="pres">
      <dgm:prSet presAssocID="{796E9DFB-C527-4278-8559-9572E65D9EF4}" presName="compNode" presStyleCnt="0"/>
      <dgm:spPr/>
    </dgm:pt>
    <dgm:pt modelId="{FC75B951-F111-4DF9-B6B2-501C44F36F8D}" type="pres">
      <dgm:prSet presAssocID="{796E9DFB-C527-4278-8559-9572E65D9EF4}" presName="bkgdShape" presStyleLbl="node1" presStyleIdx="4" presStyleCnt="5" custScaleX="114942"/>
      <dgm:spPr/>
    </dgm:pt>
    <dgm:pt modelId="{7ACA2C11-E55A-4378-BBE6-DA9EDBBBC433}" type="pres">
      <dgm:prSet presAssocID="{796E9DFB-C527-4278-8559-9572E65D9EF4}" presName="nodeTx" presStyleLbl="node1" presStyleIdx="4" presStyleCnt="5">
        <dgm:presLayoutVars>
          <dgm:bulletEnabled val="1"/>
        </dgm:presLayoutVars>
      </dgm:prSet>
      <dgm:spPr/>
    </dgm:pt>
    <dgm:pt modelId="{F0D90DFB-B52B-4080-B91C-06A907EF62F5}" type="pres">
      <dgm:prSet presAssocID="{796E9DFB-C527-4278-8559-9572E65D9EF4}" presName="invisiNode" presStyleLbl="node1" presStyleIdx="4" presStyleCnt="5"/>
      <dgm:spPr/>
    </dgm:pt>
    <dgm:pt modelId="{4505B560-5A0C-4590-8D92-869AA8ADD0A8}" type="pres">
      <dgm:prSet presAssocID="{796E9DFB-C527-4278-8559-9572E65D9EF4}" presName="imagNode" presStyleLbl="fgImgPlace1" presStyleIdx="4" presStyleCnt="5"/>
      <dgm:spPr>
        <a:blipFill rotWithShape="1">
          <a:blip xmlns:r="http://schemas.openxmlformats.org/officeDocument/2006/relationships" r:embed="rId5" cstate="email"/>
          <a:srcRect/>
          <a:stretch>
            <a:fillRect/>
          </a:stretch>
        </a:blipFill>
      </dgm:spPr>
    </dgm:pt>
  </dgm:ptLst>
  <dgm:cxnLst>
    <dgm:cxn modelId="{C0F37C02-128E-4088-AD46-88493ADDB6F2}" srcId="{A3C1AE8B-CD16-4070-82E8-741B9CCE8ADA}" destId="{B87C5303-5594-4534-9FDE-D1B8B47211C5}" srcOrd="2" destOrd="0" parTransId="{07659C1A-65B4-4D9E-B884-0C89157FB96B}" sibTransId="{570BC0FB-0F11-40FA-8670-3282E1FF95F9}"/>
    <dgm:cxn modelId="{2C98581C-22CB-4282-8472-04355E993B4D}" type="presOf" srcId="{A3C1AE8B-CD16-4070-82E8-741B9CCE8ADA}" destId="{5696DB57-28E0-46F5-A67F-D696503F64E1}" srcOrd="0" destOrd="0" presId="urn:microsoft.com/office/officeart/2005/8/layout/hList7#1"/>
    <dgm:cxn modelId="{EDFD122E-B08E-4169-911B-A0BEFC81853F}" type="presOf" srcId="{BE28ACA5-5E1A-49D5-9928-D0560D72A5D7}" destId="{9ECCE186-ECEE-4E36-9689-7C5607CF3BD4}" srcOrd="0" destOrd="0" presId="urn:microsoft.com/office/officeart/2005/8/layout/hList7#1"/>
    <dgm:cxn modelId="{3F3C305C-28E8-4328-8E08-FA36A0202E49}" type="presOf" srcId="{711073F9-9C6A-4731-8537-F19A2E746FBA}" destId="{B33E0EB2-6AE5-481D-AD72-93853C115066}" srcOrd="0" destOrd="0" presId="urn:microsoft.com/office/officeart/2005/8/layout/hList7#1"/>
    <dgm:cxn modelId="{7B67F45E-87B3-41B4-8C56-C9E6E0D107CA}" type="presOf" srcId="{B87C5303-5594-4534-9FDE-D1B8B47211C5}" destId="{E240EE9F-9850-4529-8FD4-482E988434B6}" srcOrd="1" destOrd="0" presId="urn:microsoft.com/office/officeart/2005/8/layout/hList7#1"/>
    <dgm:cxn modelId="{88657164-D5AE-4EFB-B96A-291A76C291D5}" type="presOf" srcId="{F38E25A1-0699-4FD9-88A4-6F41B8030BBD}" destId="{F525BF5E-4683-4EE0-92A0-67D976FFC188}" srcOrd="0" destOrd="0" presId="urn:microsoft.com/office/officeart/2005/8/layout/hList7#1"/>
    <dgm:cxn modelId="{618F5544-04C9-40F5-A0E7-DEEBAB0A24CC}" srcId="{A3C1AE8B-CD16-4070-82E8-741B9CCE8ADA}" destId="{BE28ACA5-5E1A-49D5-9928-D0560D72A5D7}" srcOrd="3" destOrd="0" parTransId="{AA91466C-E167-4C0A-ACCD-227134DA4FFE}" sibTransId="{711073F9-9C6A-4731-8537-F19A2E746FBA}"/>
    <dgm:cxn modelId="{E050D24E-06FD-44FC-A459-E5D93589735A}" type="presOf" srcId="{E4F97F9C-0E8F-43B7-A256-4A2B656619DE}" destId="{7DF59011-388C-4093-8959-3351DDFC4ADC}" srcOrd="0" destOrd="0" presId="urn:microsoft.com/office/officeart/2005/8/layout/hList7#1"/>
    <dgm:cxn modelId="{1464BF50-5206-4F71-ADB2-F07E7DDFACE8}" type="presOf" srcId="{8556B619-560D-44CC-A616-A92342739B25}" destId="{9BB9DBFF-48FA-4075-83CA-E08889741CF1}" srcOrd="1" destOrd="0" presId="urn:microsoft.com/office/officeart/2005/8/layout/hList7#1"/>
    <dgm:cxn modelId="{D5166352-833A-40B6-AE6A-5E1B89712F09}" type="presOf" srcId="{6EE593E0-C4D2-4C4C-BB50-C964C0542760}" destId="{F26FE41A-DB46-4170-9BF3-AFF9C3323D59}" srcOrd="0" destOrd="0" presId="urn:microsoft.com/office/officeart/2005/8/layout/hList7#1"/>
    <dgm:cxn modelId="{FEBBCE72-613E-4C18-AC07-035CB7277379}" srcId="{A3C1AE8B-CD16-4070-82E8-741B9CCE8ADA}" destId="{6EE593E0-C4D2-4C4C-BB50-C964C0542760}" srcOrd="1" destOrd="0" parTransId="{0A766F9E-7B77-449F-8300-8014DF28621C}" sibTransId="{F38E25A1-0699-4FD9-88A4-6F41B8030BBD}"/>
    <dgm:cxn modelId="{E3401954-BEF5-4160-BB21-2B920925562E}" type="presOf" srcId="{B87C5303-5594-4534-9FDE-D1B8B47211C5}" destId="{62D93324-EE7B-4B3A-8467-4EDA33D7AC64}" srcOrd="0" destOrd="0" presId="urn:microsoft.com/office/officeart/2005/8/layout/hList7#1"/>
    <dgm:cxn modelId="{A7D1888C-3540-4F63-9EA5-093B338FACFD}" type="presOf" srcId="{796E9DFB-C527-4278-8559-9572E65D9EF4}" destId="{7ACA2C11-E55A-4378-BBE6-DA9EDBBBC433}" srcOrd="1" destOrd="0" presId="urn:microsoft.com/office/officeart/2005/8/layout/hList7#1"/>
    <dgm:cxn modelId="{02D4988D-6E2D-469F-9C6D-53BC4464A6B5}" type="presOf" srcId="{796E9DFB-C527-4278-8559-9572E65D9EF4}" destId="{FC75B951-F111-4DF9-B6B2-501C44F36F8D}" srcOrd="0" destOrd="0" presId="urn:microsoft.com/office/officeart/2005/8/layout/hList7#1"/>
    <dgm:cxn modelId="{E5AB16AC-C176-477A-B709-EBDA08EC4803}" srcId="{A3C1AE8B-CD16-4070-82E8-741B9CCE8ADA}" destId="{796E9DFB-C527-4278-8559-9572E65D9EF4}" srcOrd="4" destOrd="0" parTransId="{535395AE-078C-4D9D-A3CC-A5A2BF0A1E39}" sibTransId="{14C90DAB-225E-4148-A809-235DC434FC8C}"/>
    <dgm:cxn modelId="{55F5F3AE-48CF-4A2C-9815-92625278A64F}" type="presOf" srcId="{BE28ACA5-5E1A-49D5-9928-D0560D72A5D7}" destId="{3F9C67CF-8923-4295-A709-6F1DD4FFEEE2}" srcOrd="1" destOrd="0" presId="urn:microsoft.com/office/officeart/2005/8/layout/hList7#1"/>
    <dgm:cxn modelId="{ABCF44AF-BC7F-4356-B048-1E63F83A63F6}" type="presOf" srcId="{570BC0FB-0F11-40FA-8670-3282E1FF95F9}" destId="{E1A2E70E-1800-4135-AB4D-B6F84F8135C0}" srcOrd="0" destOrd="0" presId="urn:microsoft.com/office/officeart/2005/8/layout/hList7#1"/>
    <dgm:cxn modelId="{B874BCF9-3C23-4D1F-8043-C2869953D70C}" srcId="{A3C1AE8B-CD16-4070-82E8-741B9CCE8ADA}" destId="{8556B619-560D-44CC-A616-A92342739B25}" srcOrd="0" destOrd="0" parTransId="{2A2FC95B-09DD-493D-BE8E-D8D465071CBD}" sibTransId="{E4F97F9C-0E8F-43B7-A256-4A2B656619DE}"/>
    <dgm:cxn modelId="{22AFEDFB-8F6A-47A5-9D22-E76DDBAABF7D}" type="presOf" srcId="{8556B619-560D-44CC-A616-A92342739B25}" destId="{D128365B-A3FF-474C-8E24-63862A44BE84}" srcOrd="0" destOrd="0" presId="urn:microsoft.com/office/officeart/2005/8/layout/hList7#1"/>
    <dgm:cxn modelId="{C80249FF-7B2F-4A29-B4AF-EE02B06AD0A4}" type="presOf" srcId="{6EE593E0-C4D2-4C4C-BB50-C964C0542760}" destId="{670876BB-ED16-4B51-A3A3-3F5B871674C9}" srcOrd="1" destOrd="0" presId="urn:microsoft.com/office/officeart/2005/8/layout/hList7#1"/>
    <dgm:cxn modelId="{0A68BFA8-9588-4067-A229-B574A473A8CC}" type="presParOf" srcId="{5696DB57-28E0-46F5-A67F-D696503F64E1}" destId="{81B947A8-8222-4D23-91A0-A3DDDFBA911F}" srcOrd="0" destOrd="0" presId="urn:microsoft.com/office/officeart/2005/8/layout/hList7#1"/>
    <dgm:cxn modelId="{32521B9F-B3F5-4031-9380-286E01316809}" type="presParOf" srcId="{5696DB57-28E0-46F5-A67F-D696503F64E1}" destId="{92D1937D-F96D-4C83-BB98-F48D62D4D192}" srcOrd="1" destOrd="0" presId="urn:microsoft.com/office/officeart/2005/8/layout/hList7#1"/>
    <dgm:cxn modelId="{2C50D063-F264-4CB0-B837-E1954025F81D}" type="presParOf" srcId="{92D1937D-F96D-4C83-BB98-F48D62D4D192}" destId="{E30B87F1-9D1B-477C-A0CB-5D3C54ADC4BA}" srcOrd="0" destOrd="0" presId="urn:microsoft.com/office/officeart/2005/8/layout/hList7#1"/>
    <dgm:cxn modelId="{9A6EE39D-B8F4-4DD5-A98F-891192A5F956}" type="presParOf" srcId="{E30B87F1-9D1B-477C-A0CB-5D3C54ADC4BA}" destId="{D128365B-A3FF-474C-8E24-63862A44BE84}" srcOrd="0" destOrd="0" presId="urn:microsoft.com/office/officeart/2005/8/layout/hList7#1"/>
    <dgm:cxn modelId="{4441D376-FF8C-4C8C-A8D2-C33B784FF745}" type="presParOf" srcId="{E30B87F1-9D1B-477C-A0CB-5D3C54ADC4BA}" destId="{9BB9DBFF-48FA-4075-83CA-E08889741CF1}" srcOrd="1" destOrd="0" presId="urn:microsoft.com/office/officeart/2005/8/layout/hList7#1"/>
    <dgm:cxn modelId="{99A97EEC-F6CD-4F49-85B8-282E64600745}" type="presParOf" srcId="{E30B87F1-9D1B-477C-A0CB-5D3C54ADC4BA}" destId="{9FFF8EF9-D8C5-41B2-85C9-1156CAABE258}" srcOrd="2" destOrd="0" presId="urn:microsoft.com/office/officeart/2005/8/layout/hList7#1"/>
    <dgm:cxn modelId="{0C52F62B-9469-4589-AB08-2C205B154F13}" type="presParOf" srcId="{E30B87F1-9D1B-477C-A0CB-5D3C54ADC4BA}" destId="{1D9CE686-3970-4C8A-B7F5-25FB1EC212C9}" srcOrd="3" destOrd="0" presId="urn:microsoft.com/office/officeart/2005/8/layout/hList7#1"/>
    <dgm:cxn modelId="{4CDCB377-FA3A-479F-8694-5670E2A3D6AF}" type="presParOf" srcId="{92D1937D-F96D-4C83-BB98-F48D62D4D192}" destId="{7DF59011-388C-4093-8959-3351DDFC4ADC}" srcOrd="1" destOrd="0" presId="urn:microsoft.com/office/officeart/2005/8/layout/hList7#1"/>
    <dgm:cxn modelId="{5034C5A6-59E9-48D6-B279-CF2240D93104}" type="presParOf" srcId="{92D1937D-F96D-4C83-BB98-F48D62D4D192}" destId="{2EE4C02D-226E-4115-8BAD-78FEF7C84761}" srcOrd="2" destOrd="0" presId="urn:microsoft.com/office/officeart/2005/8/layout/hList7#1"/>
    <dgm:cxn modelId="{B3EA0A6B-7A02-4647-A703-29CE72ADF8EA}" type="presParOf" srcId="{2EE4C02D-226E-4115-8BAD-78FEF7C84761}" destId="{F26FE41A-DB46-4170-9BF3-AFF9C3323D59}" srcOrd="0" destOrd="0" presId="urn:microsoft.com/office/officeart/2005/8/layout/hList7#1"/>
    <dgm:cxn modelId="{30A17C6C-D249-4F41-919A-2ADF5B9E7BA4}" type="presParOf" srcId="{2EE4C02D-226E-4115-8BAD-78FEF7C84761}" destId="{670876BB-ED16-4B51-A3A3-3F5B871674C9}" srcOrd="1" destOrd="0" presId="urn:microsoft.com/office/officeart/2005/8/layout/hList7#1"/>
    <dgm:cxn modelId="{FD5CDBB8-C179-49D7-B8FC-C9B8CB0C0EA7}" type="presParOf" srcId="{2EE4C02D-226E-4115-8BAD-78FEF7C84761}" destId="{2EB23BCD-0484-417C-8218-9E3AF4D9BE90}" srcOrd="2" destOrd="0" presId="urn:microsoft.com/office/officeart/2005/8/layout/hList7#1"/>
    <dgm:cxn modelId="{8ABE3E93-135F-41EB-B8CA-5725C0B9F955}" type="presParOf" srcId="{2EE4C02D-226E-4115-8BAD-78FEF7C84761}" destId="{A7375061-F62C-4302-9206-8E6BEB0D613F}" srcOrd="3" destOrd="0" presId="urn:microsoft.com/office/officeart/2005/8/layout/hList7#1"/>
    <dgm:cxn modelId="{FCAB5F6C-8FC9-40A2-8519-A6BD91E31C71}" type="presParOf" srcId="{92D1937D-F96D-4C83-BB98-F48D62D4D192}" destId="{F525BF5E-4683-4EE0-92A0-67D976FFC188}" srcOrd="3" destOrd="0" presId="urn:microsoft.com/office/officeart/2005/8/layout/hList7#1"/>
    <dgm:cxn modelId="{4E5E160C-5EEA-45F2-BE7E-AF5B5F1A183B}" type="presParOf" srcId="{92D1937D-F96D-4C83-BB98-F48D62D4D192}" destId="{B17BDE78-9A6C-41D9-96F4-F32E6C12AB16}" srcOrd="4" destOrd="0" presId="urn:microsoft.com/office/officeart/2005/8/layout/hList7#1"/>
    <dgm:cxn modelId="{FC13BB77-5A1B-472C-AEA0-52A7BB0B71F5}" type="presParOf" srcId="{B17BDE78-9A6C-41D9-96F4-F32E6C12AB16}" destId="{62D93324-EE7B-4B3A-8467-4EDA33D7AC64}" srcOrd="0" destOrd="0" presId="urn:microsoft.com/office/officeart/2005/8/layout/hList7#1"/>
    <dgm:cxn modelId="{E536B13B-4BF9-4892-894D-D8CAE47633D7}" type="presParOf" srcId="{B17BDE78-9A6C-41D9-96F4-F32E6C12AB16}" destId="{E240EE9F-9850-4529-8FD4-482E988434B6}" srcOrd="1" destOrd="0" presId="urn:microsoft.com/office/officeart/2005/8/layout/hList7#1"/>
    <dgm:cxn modelId="{3C9134E0-342A-4EC2-AD36-08C2935B0335}" type="presParOf" srcId="{B17BDE78-9A6C-41D9-96F4-F32E6C12AB16}" destId="{E85EB9FF-933E-4F03-8179-6FC932E4B237}" srcOrd="2" destOrd="0" presId="urn:microsoft.com/office/officeart/2005/8/layout/hList7#1"/>
    <dgm:cxn modelId="{FA5E27AA-33BB-4B8F-9250-DF7E3F1FBD5B}" type="presParOf" srcId="{B17BDE78-9A6C-41D9-96F4-F32E6C12AB16}" destId="{77956109-AA7E-4306-825B-EF93EC33C5FD}" srcOrd="3" destOrd="0" presId="urn:microsoft.com/office/officeart/2005/8/layout/hList7#1"/>
    <dgm:cxn modelId="{51184E25-DD59-4250-AD8B-DD2FAD40CAEF}" type="presParOf" srcId="{92D1937D-F96D-4C83-BB98-F48D62D4D192}" destId="{E1A2E70E-1800-4135-AB4D-B6F84F8135C0}" srcOrd="5" destOrd="0" presId="urn:microsoft.com/office/officeart/2005/8/layout/hList7#1"/>
    <dgm:cxn modelId="{095083C8-847C-435E-B97A-A4A70F28D044}" type="presParOf" srcId="{92D1937D-F96D-4C83-BB98-F48D62D4D192}" destId="{177F6904-5A04-4AD7-B17C-3A80B083CB9A}" srcOrd="6" destOrd="0" presId="urn:microsoft.com/office/officeart/2005/8/layout/hList7#1"/>
    <dgm:cxn modelId="{1606CA6C-A751-46AC-85FC-90E6FA750AEA}" type="presParOf" srcId="{177F6904-5A04-4AD7-B17C-3A80B083CB9A}" destId="{9ECCE186-ECEE-4E36-9689-7C5607CF3BD4}" srcOrd="0" destOrd="0" presId="urn:microsoft.com/office/officeart/2005/8/layout/hList7#1"/>
    <dgm:cxn modelId="{D63D811E-3828-4D75-AA7D-E4239CD09481}" type="presParOf" srcId="{177F6904-5A04-4AD7-B17C-3A80B083CB9A}" destId="{3F9C67CF-8923-4295-A709-6F1DD4FFEEE2}" srcOrd="1" destOrd="0" presId="urn:microsoft.com/office/officeart/2005/8/layout/hList7#1"/>
    <dgm:cxn modelId="{C65103CC-D5E7-4FDC-BD1F-C11DB8BAC296}" type="presParOf" srcId="{177F6904-5A04-4AD7-B17C-3A80B083CB9A}" destId="{9A93A012-D821-42EF-B03F-C0913CF05AAA}" srcOrd="2" destOrd="0" presId="urn:microsoft.com/office/officeart/2005/8/layout/hList7#1"/>
    <dgm:cxn modelId="{FD3C5EDE-275F-4B75-9204-BCBA8AA7C4BF}" type="presParOf" srcId="{177F6904-5A04-4AD7-B17C-3A80B083CB9A}" destId="{4FA8565D-20F1-44C2-B921-B09BCCEC5BAF}" srcOrd="3" destOrd="0" presId="urn:microsoft.com/office/officeart/2005/8/layout/hList7#1"/>
    <dgm:cxn modelId="{5B863853-2D52-4701-94F8-B5FD8140E101}" type="presParOf" srcId="{92D1937D-F96D-4C83-BB98-F48D62D4D192}" destId="{B33E0EB2-6AE5-481D-AD72-93853C115066}" srcOrd="7" destOrd="0" presId="urn:microsoft.com/office/officeart/2005/8/layout/hList7#1"/>
    <dgm:cxn modelId="{1AA5659E-4CE2-46BD-9F2C-48633A0FE789}" type="presParOf" srcId="{92D1937D-F96D-4C83-BB98-F48D62D4D192}" destId="{CBC96ACD-BD3B-47A7-BA79-34B87B266014}" srcOrd="8" destOrd="0" presId="urn:microsoft.com/office/officeart/2005/8/layout/hList7#1"/>
    <dgm:cxn modelId="{16A8632F-4990-4008-92AA-9B6F67113374}" type="presParOf" srcId="{CBC96ACD-BD3B-47A7-BA79-34B87B266014}" destId="{FC75B951-F111-4DF9-B6B2-501C44F36F8D}" srcOrd="0" destOrd="0" presId="urn:microsoft.com/office/officeart/2005/8/layout/hList7#1"/>
    <dgm:cxn modelId="{04611B0F-61AF-46C8-A2E4-C32D94E17053}" type="presParOf" srcId="{CBC96ACD-BD3B-47A7-BA79-34B87B266014}" destId="{7ACA2C11-E55A-4378-BBE6-DA9EDBBBC433}" srcOrd="1" destOrd="0" presId="urn:microsoft.com/office/officeart/2005/8/layout/hList7#1"/>
    <dgm:cxn modelId="{671B32E6-ACD5-45D4-806C-77E4AB35104B}" type="presParOf" srcId="{CBC96ACD-BD3B-47A7-BA79-34B87B266014}" destId="{F0D90DFB-B52B-4080-B91C-06A907EF62F5}" srcOrd="2" destOrd="0" presId="urn:microsoft.com/office/officeart/2005/8/layout/hList7#1"/>
    <dgm:cxn modelId="{424BD90F-44C1-4EF8-9729-377D0853CBC7}" type="presParOf" srcId="{CBC96ACD-BD3B-47A7-BA79-34B87B266014}" destId="{4505B560-5A0C-4590-8D92-869AA8ADD0A8}" srcOrd="3" destOrd="0" presId="urn:microsoft.com/office/officeart/2005/8/layout/hList7#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D185B89-B181-4820-BA43-038F7C17BCAE}" type="doc">
      <dgm:prSet loTypeId="urn:microsoft.com/office/officeart/2008/layout/AscendingPictureAccentProcess" loCatId="process" qsTypeId="urn:microsoft.com/office/officeart/2005/8/quickstyle/3d2#1" qsCatId="3D" csTypeId="urn:microsoft.com/office/officeart/2005/8/colors/colorful1#2" csCatId="colorful" phldr="1"/>
      <dgm:spPr/>
      <dgm:t>
        <a:bodyPr/>
        <a:lstStyle/>
        <a:p>
          <a:endParaRPr lang="es-ES"/>
        </a:p>
      </dgm:t>
    </dgm:pt>
    <dgm:pt modelId="{448A3522-569F-4115-808A-97250B50EB64}">
      <dgm:prSet phldrT="[Texto]" phldr="0" custT="1"/>
      <dgm:spPr/>
      <dgm:t>
        <a:bodyPr/>
        <a:lstStyle/>
        <a:p>
          <a:endParaRPr lang="es-ES" sz="1800" b="1" dirty="0"/>
        </a:p>
      </dgm:t>
    </dgm:pt>
    <dgm:pt modelId="{9B8BBC67-6817-4202-BE09-4F29EB92D2E1}" type="parTrans" cxnId="{47410672-9360-4435-B189-BD6BD880811B}">
      <dgm:prSet/>
      <dgm:spPr/>
      <dgm:t>
        <a:bodyPr/>
        <a:lstStyle/>
        <a:p>
          <a:endParaRPr lang="es-ES" sz="1800" b="1"/>
        </a:p>
      </dgm:t>
    </dgm:pt>
    <dgm:pt modelId="{9A9EB299-1D08-4344-9D1C-8488FA5C9869}" type="sibTrans" cxnId="{47410672-9360-4435-B189-BD6BD880811B}">
      <dgm:prSet/>
      <dgm:spPr>
        <a:blipFill dpi="0" rotWithShape="1">
          <a:blip xmlns:r="http://schemas.openxmlformats.org/officeDocument/2006/relationships" r:embed="rId1" cstate="email"/>
          <a:srcRect/>
          <a:stretch>
            <a:fillRect/>
          </a:stretch>
        </a:blipFill>
      </dgm:spPr>
      <dgm:t>
        <a:bodyPr/>
        <a:lstStyle/>
        <a:p>
          <a:endParaRPr lang="es-ES" sz="1800" b="1"/>
        </a:p>
      </dgm:t>
    </dgm:pt>
    <dgm:pt modelId="{8B561930-967E-45F9-9F85-8377336CE3F6}">
      <dgm:prSet phldrT="[Texto]" phldr="0" custT="1"/>
      <dgm:spPr/>
      <dgm:t>
        <a:bodyPr/>
        <a:lstStyle/>
        <a:p>
          <a:endParaRPr lang="es-ES" sz="1800" b="1" dirty="0"/>
        </a:p>
      </dgm:t>
    </dgm:pt>
    <dgm:pt modelId="{375B5106-C22A-4148-A6AE-5FD0825BAFBD}" type="parTrans" cxnId="{C354374A-786A-4A15-809F-9C8372F38C7D}">
      <dgm:prSet/>
      <dgm:spPr/>
      <dgm:t>
        <a:bodyPr/>
        <a:lstStyle/>
        <a:p>
          <a:endParaRPr lang="es-ES" sz="1800" b="1"/>
        </a:p>
      </dgm:t>
    </dgm:pt>
    <dgm:pt modelId="{CB071004-1894-474E-BAF8-C4FF6445B57C}" type="sibTrans" cxnId="{C354374A-786A-4A15-809F-9C8372F38C7D}">
      <dgm:prSet/>
      <dgm:spPr>
        <a:blipFill rotWithShape="1">
          <a:blip xmlns:r="http://schemas.openxmlformats.org/officeDocument/2006/relationships" r:embed="rId2" cstate="email"/>
          <a:srcRect/>
          <a:stretch>
            <a:fillRect/>
          </a:stretch>
        </a:blipFill>
      </dgm:spPr>
      <dgm:t>
        <a:bodyPr/>
        <a:lstStyle/>
        <a:p>
          <a:endParaRPr lang="es-ES" sz="1800" b="1"/>
        </a:p>
      </dgm:t>
    </dgm:pt>
    <dgm:pt modelId="{5025C069-AB05-46C7-ABEF-633E9AA54BF9}">
      <dgm:prSet phldrT="[Texto]" phldr="0" custT="1"/>
      <dgm:spPr/>
      <dgm:t>
        <a:bodyPr/>
        <a:lstStyle/>
        <a:p>
          <a:endParaRPr lang="es-ES" sz="1800" b="1" dirty="0"/>
        </a:p>
      </dgm:t>
    </dgm:pt>
    <dgm:pt modelId="{367E656B-447E-46A1-9189-B8BCC6D8BBFD}" type="parTrans" cxnId="{4EE6E1FA-82DD-49FD-A7C1-611A21E78054}">
      <dgm:prSet/>
      <dgm:spPr/>
      <dgm:t>
        <a:bodyPr/>
        <a:lstStyle/>
        <a:p>
          <a:endParaRPr lang="es-ES" sz="1800" b="1"/>
        </a:p>
      </dgm:t>
    </dgm:pt>
    <dgm:pt modelId="{FF8E6E55-E84F-49A8-99EC-27F0F1F70357}" type="sibTrans" cxnId="{4EE6E1FA-82DD-49FD-A7C1-611A21E78054}">
      <dgm:prSet/>
      <dgm:spPr>
        <a:blipFill dpi="0" rotWithShape="1">
          <a:blip xmlns:r="http://schemas.openxmlformats.org/officeDocument/2006/relationships" r:embed="rId3" cstate="email"/>
          <a:srcRect/>
          <a:stretch>
            <a:fillRect/>
          </a:stretch>
        </a:blipFill>
      </dgm:spPr>
      <dgm:t>
        <a:bodyPr/>
        <a:lstStyle/>
        <a:p>
          <a:endParaRPr lang="es-ES" sz="1800" b="1"/>
        </a:p>
      </dgm:t>
    </dgm:pt>
    <dgm:pt modelId="{2EF8B40A-0521-4F99-B01C-E4C45F476D5E}" type="pres">
      <dgm:prSet presAssocID="{9D185B89-B181-4820-BA43-038F7C17BCAE}" presName="Name0" presStyleCnt="0">
        <dgm:presLayoutVars>
          <dgm:chMax val="7"/>
          <dgm:chPref val="7"/>
          <dgm:dir/>
        </dgm:presLayoutVars>
      </dgm:prSet>
      <dgm:spPr/>
    </dgm:pt>
    <dgm:pt modelId="{DF7B9908-6391-42AC-A252-95679DF19CDA}" type="pres">
      <dgm:prSet presAssocID="{9D185B89-B181-4820-BA43-038F7C17BCAE}" presName="dot1" presStyleLbl="alignNode1" presStyleIdx="0" presStyleCnt="12" custLinFactX="-100000" custLinFactNeighborX="-164900" custLinFactNeighborY="99336"/>
      <dgm:spPr/>
    </dgm:pt>
    <dgm:pt modelId="{A2917D7A-E091-46D1-874C-DE074DF26231}" type="pres">
      <dgm:prSet presAssocID="{9D185B89-B181-4820-BA43-038F7C17BCAE}" presName="dot2" presStyleLbl="alignNode1" presStyleIdx="1" presStyleCnt="12" custLinFactX="-100000" custLinFactY="49004" custLinFactNeighborX="-164900" custLinFactNeighborY="100000"/>
      <dgm:spPr/>
    </dgm:pt>
    <dgm:pt modelId="{051C9F95-AAFA-4605-9B35-E5DAE02AEFAF}" type="pres">
      <dgm:prSet presAssocID="{9D185B89-B181-4820-BA43-038F7C17BCAE}" presName="dot3" presStyleLbl="alignNode1" presStyleIdx="2" presStyleCnt="12" custLinFactX="-100000" custLinFactNeighborX="-164900" custLinFactNeighborY="99336"/>
      <dgm:spPr/>
    </dgm:pt>
    <dgm:pt modelId="{BFDD2237-DF10-40A7-8E88-F58EE4DDBE97}" type="pres">
      <dgm:prSet presAssocID="{9D185B89-B181-4820-BA43-038F7C17BCAE}" presName="dot4" presStyleLbl="alignNode1" presStyleIdx="3" presStyleCnt="12" custLinFactX="100000" custLinFactNeighborX="131791" custLinFactNeighborY="99336"/>
      <dgm:spPr/>
    </dgm:pt>
    <dgm:pt modelId="{239B7314-134B-48E1-9E3C-789D3C4A7E6B}" type="pres">
      <dgm:prSet presAssocID="{9D185B89-B181-4820-BA43-038F7C17BCAE}" presName="dot5" presStyleLbl="alignNode1" presStyleIdx="4" presStyleCnt="12" custLinFactX="100000" custLinFactNeighborX="131791" custLinFactNeighborY="99336"/>
      <dgm:spPr/>
    </dgm:pt>
    <dgm:pt modelId="{B3DE2EF1-E274-4A6A-805C-481B309EF86E}" type="pres">
      <dgm:prSet presAssocID="{9D185B89-B181-4820-BA43-038F7C17BCAE}" presName="dotArrow1" presStyleLbl="alignNode1" presStyleIdx="5" presStyleCnt="12" custLinFactX="361588" custLinFactY="-131125" custLinFactNeighborX="400000" custLinFactNeighborY="-200000"/>
      <dgm:spPr/>
    </dgm:pt>
    <dgm:pt modelId="{30935DB6-EECA-4293-9146-CA4C9EB1C943}" type="pres">
      <dgm:prSet presAssocID="{9D185B89-B181-4820-BA43-038F7C17BCAE}" presName="dotArrow2" presStyleLbl="alignNode1" presStyleIdx="6" presStyleCnt="12" custLinFactX="361588" custLinFactY="-131125" custLinFactNeighborX="400000" custLinFactNeighborY="-200000"/>
      <dgm:spPr/>
    </dgm:pt>
    <dgm:pt modelId="{D8DBF1D0-5B09-4DFA-96B9-467E90BD90E1}" type="pres">
      <dgm:prSet presAssocID="{9D185B89-B181-4820-BA43-038F7C17BCAE}" presName="dotArrow3" presStyleLbl="alignNode1" presStyleIdx="7" presStyleCnt="12" custLinFactX="361588" custLinFactY="-131125" custLinFactNeighborX="400000" custLinFactNeighborY="-200000"/>
      <dgm:spPr/>
    </dgm:pt>
    <dgm:pt modelId="{E7612AF6-D874-49DE-B70D-5B9C424FB3B0}" type="pres">
      <dgm:prSet presAssocID="{9D185B89-B181-4820-BA43-038F7C17BCAE}" presName="dotArrow4" presStyleLbl="alignNode1" presStyleIdx="8" presStyleCnt="12" custLinFactX="361588" custLinFactY="-131125" custLinFactNeighborX="400000" custLinFactNeighborY="-200000"/>
      <dgm:spPr/>
    </dgm:pt>
    <dgm:pt modelId="{8CA91671-85C8-4287-81AF-9353B719781A}" type="pres">
      <dgm:prSet presAssocID="{9D185B89-B181-4820-BA43-038F7C17BCAE}" presName="dotArrow5" presStyleLbl="alignNode1" presStyleIdx="9" presStyleCnt="12" custLinFactX="361588" custLinFactY="-100000" custLinFactNeighborX="400000" custLinFactNeighborY="-198011"/>
      <dgm:spPr/>
    </dgm:pt>
    <dgm:pt modelId="{6CD877A9-5B96-423A-AD41-F7160D878F73}" type="pres">
      <dgm:prSet presAssocID="{9D185B89-B181-4820-BA43-038F7C17BCAE}" presName="dotArrow6" presStyleLbl="alignNode1" presStyleIdx="10" presStyleCnt="12" custLinFactX="361589" custLinFactY="-100000" custLinFactNeighborX="400000" custLinFactNeighborY="-115232"/>
      <dgm:spPr/>
    </dgm:pt>
    <dgm:pt modelId="{7A7CABA2-BA43-49CB-84EB-36FA15857EF4}" type="pres">
      <dgm:prSet presAssocID="{9D185B89-B181-4820-BA43-038F7C17BCAE}" presName="dotArrow7" presStyleLbl="alignNode1" presStyleIdx="11" presStyleCnt="12" custLinFactX="100000" custLinFactY="460261" custLinFactNeighborX="164900" custLinFactNeighborY="500000"/>
      <dgm:spPr/>
    </dgm:pt>
    <dgm:pt modelId="{F3B67D04-FA94-40C2-9969-D7426470ADC2}" type="pres">
      <dgm:prSet presAssocID="{448A3522-569F-4115-808A-97250B50EB64}" presName="parTx1" presStyleLbl="node1" presStyleIdx="0" presStyleCnt="3" custScaleX="2901" custScaleY="10820" custLinFactY="-100000" custLinFactNeighborX="22260" custLinFactNeighborY="-191993"/>
      <dgm:spPr/>
    </dgm:pt>
    <dgm:pt modelId="{7BFEE343-7445-4E76-B536-6A7F91A41FDF}" type="pres">
      <dgm:prSet presAssocID="{9A9EB299-1D08-4344-9D1C-8488FA5C9869}" presName="picture1" presStyleCnt="0"/>
      <dgm:spPr/>
    </dgm:pt>
    <dgm:pt modelId="{A235F25A-81F1-400D-B1E2-C289B1F5F14F}" type="pres">
      <dgm:prSet presAssocID="{9A9EB299-1D08-4344-9D1C-8488FA5C9869}" presName="imageRepeatNode" presStyleLbl="fgImgPlace1" presStyleIdx="0" presStyleCnt="3" custScaleX="162695" custScaleY="162706" custLinFactNeighborX="-51327" custLinFactNeighborY="38081"/>
      <dgm:spPr/>
    </dgm:pt>
    <dgm:pt modelId="{1A6B97CA-18F1-4530-8F79-A01E8E5E6170}" type="pres">
      <dgm:prSet presAssocID="{8B561930-967E-45F9-9F85-8377336CE3F6}" presName="parTx2" presStyleLbl="node1" presStyleIdx="1" presStyleCnt="3" custScaleX="2901" custScaleY="10820" custLinFactNeighborX="-61407" custLinFactNeighborY="-5726"/>
      <dgm:spPr/>
    </dgm:pt>
    <dgm:pt modelId="{6F8BAD4F-AEBA-4126-9072-54C9BE091B30}" type="pres">
      <dgm:prSet presAssocID="{CB071004-1894-474E-BAF8-C4FF6445B57C}" presName="picture2" presStyleCnt="0"/>
      <dgm:spPr/>
    </dgm:pt>
    <dgm:pt modelId="{01DBECC5-EFA4-44DE-B589-7D5E19152295}" type="pres">
      <dgm:prSet presAssocID="{CB071004-1894-474E-BAF8-C4FF6445B57C}" presName="imageRepeatNode" presStyleLbl="fgImgPlace1" presStyleIdx="1" presStyleCnt="3" custScaleX="162695" custScaleY="162706" custLinFactNeighborX="10322" custLinFactNeighborY="41027"/>
      <dgm:spPr/>
    </dgm:pt>
    <dgm:pt modelId="{B444A002-CFA7-4477-AA6E-14D41186A3AF}" type="pres">
      <dgm:prSet presAssocID="{5025C069-AB05-46C7-ABEF-633E9AA54BF9}" presName="parTx3" presStyleLbl="node1" presStyleIdx="2" presStyleCnt="3" custScaleX="2901" custScaleY="10820" custLinFactY="-91798" custLinFactNeighborX="-20726" custLinFactNeighborY="-100000"/>
      <dgm:spPr/>
    </dgm:pt>
    <dgm:pt modelId="{E3B6117D-1A16-48CF-9CD6-CB20045A9B8F}" type="pres">
      <dgm:prSet presAssocID="{FF8E6E55-E84F-49A8-99EC-27F0F1F70357}" presName="picture3" presStyleCnt="0"/>
      <dgm:spPr/>
    </dgm:pt>
    <dgm:pt modelId="{1D774E81-82A5-4176-8501-4C3E2A6F230E}" type="pres">
      <dgm:prSet presAssocID="{FF8E6E55-E84F-49A8-99EC-27F0F1F70357}" presName="imageRepeatNode" presStyleLbl="fgImgPlace1" presStyleIdx="2" presStyleCnt="3" custScaleX="162695" custScaleY="162706" custLinFactNeighborX="60875" custLinFactNeighborY="-10451"/>
      <dgm:spPr/>
    </dgm:pt>
  </dgm:ptLst>
  <dgm:cxnLst>
    <dgm:cxn modelId="{3F52C115-B462-4AA5-8420-FD83B689DABB}" type="presOf" srcId="{9A9EB299-1D08-4344-9D1C-8488FA5C9869}" destId="{A235F25A-81F1-400D-B1E2-C289B1F5F14F}" srcOrd="0" destOrd="0" presId="urn:microsoft.com/office/officeart/2008/layout/AscendingPictureAccentProcess"/>
    <dgm:cxn modelId="{7542423A-93F2-4546-A628-56CE23523393}" type="presOf" srcId="{9D185B89-B181-4820-BA43-038F7C17BCAE}" destId="{2EF8B40A-0521-4F99-B01C-E4C45F476D5E}" srcOrd="0" destOrd="0" presId="urn:microsoft.com/office/officeart/2008/layout/AscendingPictureAccentProcess"/>
    <dgm:cxn modelId="{CEF66F5B-E30B-4847-9982-3E48F320E324}" type="presOf" srcId="{FF8E6E55-E84F-49A8-99EC-27F0F1F70357}" destId="{1D774E81-82A5-4176-8501-4C3E2A6F230E}" srcOrd="0" destOrd="0" presId="urn:microsoft.com/office/officeart/2008/layout/AscendingPictureAccentProcess"/>
    <dgm:cxn modelId="{7B902E67-F882-44CA-8999-9CD2C52FF712}" type="presOf" srcId="{8B561930-967E-45F9-9F85-8377336CE3F6}" destId="{1A6B97CA-18F1-4530-8F79-A01E8E5E6170}" srcOrd="0" destOrd="0" presId="urn:microsoft.com/office/officeart/2008/layout/AscendingPictureAccentProcess"/>
    <dgm:cxn modelId="{C354374A-786A-4A15-809F-9C8372F38C7D}" srcId="{9D185B89-B181-4820-BA43-038F7C17BCAE}" destId="{8B561930-967E-45F9-9F85-8377336CE3F6}" srcOrd="1" destOrd="0" parTransId="{375B5106-C22A-4148-A6AE-5FD0825BAFBD}" sibTransId="{CB071004-1894-474E-BAF8-C4FF6445B57C}"/>
    <dgm:cxn modelId="{14C2844D-4BF0-4E36-A8D5-F9926F0F5825}" type="presOf" srcId="{CB071004-1894-474E-BAF8-C4FF6445B57C}" destId="{01DBECC5-EFA4-44DE-B589-7D5E19152295}" srcOrd="0" destOrd="0" presId="urn:microsoft.com/office/officeart/2008/layout/AscendingPictureAccentProcess"/>
    <dgm:cxn modelId="{47410672-9360-4435-B189-BD6BD880811B}" srcId="{9D185B89-B181-4820-BA43-038F7C17BCAE}" destId="{448A3522-569F-4115-808A-97250B50EB64}" srcOrd="0" destOrd="0" parTransId="{9B8BBC67-6817-4202-BE09-4F29EB92D2E1}" sibTransId="{9A9EB299-1D08-4344-9D1C-8488FA5C9869}"/>
    <dgm:cxn modelId="{F1124697-5672-4D63-B7D5-1148EDCA01AD}" type="presOf" srcId="{5025C069-AB05-46C7-ABEF-633E9AA54BF9}" destId="{B444A002-CFA7-4477-AA6E-14D41186A3AF}" srcOrd="0" destOrd="0" presId="urn:microsoft.com/office/officeart/2008/layout/AscendingPictureAccentProcess"/>
    <dgm:cxn modelId="{0916B1A4-0FA9-4E2F-BC6E-BF23EFAB3F09}" type="presOf" srcId="{448A3522-569F-4115-808A-97250B50EB64}" destId="{F3B67D04-FA94-40C2-9969-D7426470ADC2}" srcOrd="0" destOrd="0" presId="urn:microsoft.com/office/officeart/2008/layout/AscendingPictureAccentProcess"/>
    <dgm:cxn modelId="{4EE6E1FA-82DD-49FD-A7C1-611A21E78054}" srcId="{9D185B89-B181-4820-BA43-038F7C17BCAE}" destId="{5025C069-AB05-46C7-ABEF-633E9AA54BF9}" srcOrd="2" destOrd="0" parTransId="{367E656B-447E-46A1-9189-B8BCC6D8BBFD}" sibTransId="{FF8E6E55-E84F-49A8-99EC-27F0F1F70357}"/>
    <dgm:cxn modelId="{90BD3E84-84EA-48C0-8C29-24B9C40A6E7F}" type="presParOf" srcId="{2EF8B40A-0521-4F99-B01C-E4C45F476D5E}" destId="{DF7B9908-6391-42AC-A252-95679DF19CDA}" srcOrd="0" destOrd="0" presId="urn:microsoft.com/office/officeart/2008/layout/AscendingPictureAccentProcess"/>
    <dgm:cxn modelId="{80C110E2-5847-4D96-B386-F8B7D91FD004}" type="presParOf" srcId="{2EF8B40A-0521-4F99-B01C-E4C45F476D5E}" destId="{A2917D7A-E091-46D1-874C-DE074DF26231}" srcOrd="1" destOrd="0" presId="urn:microsoft.com/office/officeart/2008/layout/AscendingPictureAccentProcess"/>
    <dgm:cxn modelId="{089AB17B-B6B0-4177-9233-3BAE0D326DBF}" type="presParOf" srcId="{2EF8B40A-0521-4F99-B01C-E4C45F476D5E}" destId="{051C9F95-AAFA-4605-9B35-E5DAE02AEFAF}" srcOrd="2" destOrd="0" presId="urn:microsoft.com/office/officeart/2008/layout/AscendingPictureAccentProcess"/>
    <dgm:cxn modelId="{90BA00A7-A916-4854-95C9-3BB49F0F6472}" type="presParOf" srcId="{2EF8B40A-0521-4F99-B01C-E4C45F476D5E}" destId="{BFDD2237-DF10-40A7-8E88-F58EE4DDBE97}" srcOrd="3" destOrd="0" presId="urn:microsoft.com/office/officeart/2008/layout/AscendingPictureAccentProcess"/>
    <dgm:cxn modelId="{B83A68F0-2B2A-4B45-BA0F-1200D48783D6}" type="presParOf" srcId="{2EF8B40A-0521-4F99-B01C-E4C45F476D5E}" destId="{239B7314-134B-48E1-9E3C-789D3C4A7E6B}" srcOrd="4" destOrd="0" presId="urn:microsoft.com/office/officeart/2008/layout/AscendingPictureAccentProcess"/>
    <dgm:cxn modelId="{D126551A-9632-45F5-9D44-2C7F627EF89C}" type="presParOf" srcId="{2EF8B40A-0521-4F99-B01C-E4C45F476D5E}" destId="{B3DE2EF1-E274-4A6A-805C-481B309EF86E}" srcOrd="5" destOrd="0" presId="urn:microsoft.com/office/officeart/2008/layout/AscendingPictureAccentProcess"/>
    <dgm:cxn modelId="{F53CB5CB-2CC0-4B00-909B-99FAB18A8868}" type="presParOf" srcId="{2EF8B40A-0521-4F99-B01C-E4C45F476D5E}" destId="{30935DB6-EECA-4293-9146-CA4C9EB1C943}" srcOrd="6" destOrd="0" presId="urn:microsoft.com/office/officeart/2008/layout/AscendingPictureAccentProcess"/>
    <dgm:cxn modelId="{79578B16-CFBE-438C-AE8A-5A4184819BDB}" type="presParOf" srcId="{2EF8B40A-0521-4F99-B01C-E4C45F476D5E}" destId="{D8DBF1D0-5B09-4DFA-96B9-467E90BD90E1}" srcOrd="7" destOrd="0" presId="urn:microsoft.com/office/officeart/2008/layout/AscendingPictureAccentProcess"/>
    <dgm:cxn modelId="{809FD2BC-09B1-439D-932D-6024604FD89E}" type="presParOf" srcId="{2EF8B40A-0521-4F99-B01C-E4C45F476D5E}" destId="{E7612AF6-D874-49DE-B70D-5B9C424FB3B0}" srcOrd="8" destOrd="0" presId="urn:microsoft.com/office/officeart/2008/layout/AscendingPictureAccentProcess"/>
    <dgm:cxn modelId="{8FB254E6-DBC7-4D67-B755-6A075022549F}" type="presParOf" srcId="{2EF8B40A-0521-4F99-B01C-E4C45F476D5E}" destId="{8CA91671-85C8-4287-81AF-9353B719781A}" srcOrd="9" destOrd="0" presId="urn:microsoft.com/office/officeart/2008/layout/AscendingPictureAccentProcess"/>
    <dgm:cxn modelId="{9DC181F5-8C3E-4354-BA80-78A5B9F9DE72}" type="presParOf" srcId="{2EF8B40A-0521-4F99-B01C-E4C45F476D5E}" destId="{6CD877A9-5B96-423A-AD41-F7160D878F73}" srcOrd="10" destOrd="0" presId="urn:microsoft.com/office/officeart/2008/layout/AscendingPictureAccentProcess"/>
    <dgm:cxn modelId="{4E862913-6EE7-4B18-8925-855D299E5687}" type="presParOf" srcId="{2EF8B40A-0521-4F99-B01C-E4C45F476D5E}" destId="{7A7CABA2-BA43-49CB-84EB-36FA15857EF4}" srcOrd="11" destOrd="0" presId="urn:microsoft.com/office/officeart/2008/layout/AscendingPictureAccentProcess"/>
    <dgm:cxn modelId="{ED20F5BC-2A5E-4144-A729-986CFB038971}" type="presParOf" srcId="{2EF8B40A-0521-4F99-B01C-E4C45F476D5E}" destId="{F3B67D04-FA94-40C2-9969-D7426470ADC2}" srcOrd="12" destOrd="0" presId="urn:microsoft.com/office/officeart/2008/layout/AscendingPictureAccentProcess"/>
    <dgm:cxn modelId="{4FF12CC3-FA1C-4F8C-A02F-B79D3A2027AC}" type="presParOf" srcId="{2EF8B40A-0521-4F99-B01C-E4C45F476D5E}" destId="{7BFEE343-7445-4E76-B536-6A7F91A41FDF}" srcOrd="13" destOrd="0" presId="urn:microsoft.com/office/officeart/2008/layout/AscendingPictureAccentProcess"/>
    <dgm:cxn modelId="{4A04C992-550E-4250-815C-B73C7B0EA059}" type="presParOf" srcId="{7BFEE343-7445-4E76-B536-6A7F91A41FDF}" destId="{A235F25A-81F1-400D-B1E2-C289B1F5F14F}" srcOrd="0" destOrd="0" presId="urn:microsoft.com/office/officeart/2008/layout/AscendingPictureAccentProcess"/>
    <dgm:cxn modelId="{86938332-D3B7-4417-8AE9-606AD5C21503}" type="presParOf" srcId="{2EF8B40A-0521-4F99-B01C-E4C45F476D5E}" destId="{1A6B97CA-18F1-4530-8F79-A01E8E5E6170}" srcOrd="14" destOrd="0" presId="urn:microsoft.com/office/officeart/2008/layout/AscendingPictureAccentProcess"/>
    <dgm:cxn modelId="{F3F8EE6D-2D2E-4D37-BF59-E85A2931BC7A}" type="presParOf" srcId="{2EF8B40A-0521-4F99-B01C-E4C45F476D5E}" destId="{6F8BAD4F-AEBA-4126-9072-54C9BE091B30}" srcOrd="15" destOrd="0" presId="urn:microsoft.com/office/officeart/2008/layout/AscendingPictureAccentProcess"/>
    <dgm:cxn modelId="{E4CD1746-AF38-41EE-82D1-60D6D70DE191}" type="presParOf" srcId="{6F8BAD4F-AEBA-4126-9072-54C9BE091B30}" destId="{01DBECC5-EFA4-44DE-B589-7D5E19152295}" srcOrd="0" destOrd="0" presId="urn:microsoft.com/office/officeart/2008/layout/AscendingPictureAccentProcess"/>
    <dgm:cxn modelId="{99779E80-C55F-44BB-9C1F-D63B308CF79B}" type="presParOf" srcId="{2EF8B40A-0521-4F99-B01C-E4C45F476D5E}" destId="{B444A002-CFA7-4477-AA6E-14D41186A3AF}" srcOrd="16" destOrd="0" presId="urn:microsoft.com/office/officeart/2008/layout/AscendingPictureAccentProcess"/>
    <dgm:cxn modelId="{331C3C8A-8661-43DF-89DD-94F9B6D23F56}" type="presParOf" srcId="{2EF8B40A-0521-4F99-B01C-E4C45F476D5E}" destId="{E3B6117D-1A16-48CF-9CD6-CB20045A9B8F}" srcOrd="17" destOrd="0" presId="urn:microsoft.com/office/officeart/2008/layout/AscendingPictureAccentProcess"/>
    <dgm:cxn modelId="{352472CA-2F69-472B-975A-253D229C84B0}" type="presParOf" srcId="{E3B6117D-1A16-48CF-9CD6-CB20045A9B8F}" destId="{1D774E81-82A5-4176-8501-4C3E2A6F230E}" srcOrd="0" destOrd="0" presId="urn:microsoft.com/office/officeart/2008/layout/AscendingPictureAccent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86E7CE2-F839-4366-9135-BDE9C90ECF0B}" type="doc">
      <dgm:prSet loTypeId="urn:microsoft.com/office/officeart/2005/8/layout/vList2#1" loCatId="list" qsTypeId="urn:microsoft.com/office/officeart/2005/8/quickstyle/simple3#1" qsCatId="simple" csTypeId="urn:microsoft.com/office/officeart/2005/8/colors/colorful3#1" csCatId="colorful" phldr="1"/>
      <dgm:spPr/>
      <dgm:t>
        <a:bodyPr/>
        <a:lstStyle/>
        <a:p>
          <a:endParaRPr lang="es-ES"/>
        </a:p>
      </dgm:t>
    </dgm:pt>
    <dgm:pt modelId="{7F2D7185-B4D0-4FBA-8F36-096A259608E6}">
      <dgm:prSet phldr="0" custT="1"/>
      <dgm:spPr/>
      <dgm:t>
        <a:bodyPr vert="horz" wrap="square"/>
        <a:lstStyle/>
        <a:p>
          <a:pPr algn="ctr">
            <a:lnSpc>
              <a:spcPct val="100000"/>
            </a:lnSpc>
            <a:spcBef>
              <a:spcPct val="0"/>
            </a:spcBef>
            <a:spcAft>
              <a:spcPct val="35000"/>
            </a:spcAft>
          </a:pPr>
          <a:r>
            <a:rPr lang="en-US" altLang="en-US" sz="2000">
              <a:latin typeface="Gayathri Thin" panose="00000403000000000000" charset="0"/>
              <a:cs typeface="Gayathri Thin" panose="00000403000000000000" charset="0"/>
            </a:rPr>
            <a:t>നാം അവന്റെ വചനം പഠിക്കുമ്പോൾ</a:t>
          </a:r>
        </a:p>
      </dgm:t>
    </dgm:pt>
    <dgm:pt modelId="{82A5A1BB-8C70-4AFB-889D-24B9B011BEC6}" type="parTrans" cxnId="{DCDC781D-E0A5-4CE9-ADA0-DED9080B9812}">
      <dgm:prSet/>
      <dgm:spPr/>
      <dgm:t>
        <a:bodyPr/>
        <a:lstStyle/>
        <a:p>
          <a:pPr algn="ctr"/>
          <a:endParaRPr lang="es-ES" sz="2000"/>
        </a:p>
      </dgm:t>
    </dgm:pt>
    <dgm:pt modelId="{EDD1072E-1F9A-4884-9D48-88616068150B}" type="sibTrans" cxnId="{DCDC781D-E0A5-4CE9-ADA0-DED9080B9812}">
      <dgm:prSet/>
      <dgm:spPr/>
      <dgm:t>
        <a:bodyPr/>
        <a:lstStyle/>
        <a:p>
          <a:pPr algn="ctr"/>
          <a:endParaRPr lang="es-ES" sz="2000"/>
        </a:p>
      </dgm:t>
    </dgm:pt>
    <dgm:pt modelId="{6E025113-65F4-40E8-9B72-6E97343FB2DD}">
      <dgm:prSet phldr="0" custT="1"/>
      <dgm:spPr/>
      <dgm:t>
        <a:bodyPr vert="horz" wrap="square"/>
        <a:lstStyle/>
        <a:p>
          <a:pPr algn="ctr">
            <a:lnSpc>
              <a:spcPct val="100000"/>
            </a:lnSpc>
            <a:spcBef>
              <a:spcPct val="0"/>
            </a:spcBef>
            <a:spcAft>
              <a:spcPct val="35000"/>
            </a:spcAft>
          </a:pPr>
          <a:r>
            <a:rPr lang="en-US" altLang="en-US" sz="2000">
              <a:latin typeface="Gayathri Thin" panose="00000403000000000000" charset="0"/>
              <a:cs typeface="Gayathri Thin" panose="00000403000000000000" charset="0"/>
            </a:rPr>
            <a:t>പരിശുദ്ധാത്മാവിനാൽ നയിക്കപ്പെടുമ്പോൾ</a:t>
          </a:r>
        </a:p>
      </dgm:t>
    </dgm:pt>
    <dgm:pt modelId="{EC299778-E3CF-4977-98CA-CE5D5E2FBD23}" type="parTrans" cxnId="{B0FE104C-B5DC-43DA-BD58-B1992E70C297}">
      <dgm:prSet/>
      <dgm:spPr/>
      <dgm:t>
        <a:bodyPr/>
        <a:lstStyle/>
        <a:p>
          <a:pPr algn="ctr"/>
          <a:endParaRPr lang="es-ES" sz="2000"/>
        </a:p>
      </dgm:t>
    </dgm:pt>
    <dgm:pt modelId="{D3D5F4D1-5967-4B1F-9336-142BFD21F185}" type="sibTrans" cxnId="{B0FE104C-B5DC-43DA-BD58-B1992E70C297}">
      <dgm:prSet/>
      <dgm:spPr/>
      <dgm:t>
        <a:bodyPr/>
        <a:lstStyle/>
        <a:p>
          <a:pPr algn="ctr"/>
          <a:endParaRPr lang="es-ES" sz="2000"/>
        </a:p>
      </dgm:t>
    </dgm:pt>
    <dgm:pt modelId="{D554C7DD-81A3-49D2-9DF1-AAF02E789D60}">
      <dgm:prSet phldr="0" custT="1"/>
      <dgm:spPr/>
      <dgm:t>
        <a:bodyPr vert="horz" wrap="square"/>
        <a:lstStyle/>
        <a:p>
          <a:pPr algn="ctr">
            <a:lnSpc>
              <a:spcPct val="100000"/>
            </a:lnSpc>
            <a:spcBef>
              <a:spcPct val="0"/>
            </a:spcBef>
            <a:spcAft>
              <a:spcPct val="35000"/>
            </a:spcAft>
          </a:pPr>
          <a:r>
            <a:rPr lang="en-US" altLang="en-US" sz="2000">
              <a:latin typeface="Gayathri Thin" panose="00000403000000000000" charset="0"/>
              <a:cs typeface="Gayathri Thin" panose="00000403000000000000" charset="0"/>
            </a:rPr>
            <a:t>അവന്റെ കഷ്ടപ്പാടുകളിൽ നാം പങ്കുചേരുമ്പോൾ</a:t>
          </a:r>
        </a:p>
      </dgm:t>
    </dgm:pt>
    <dgm:pt modelId="{247EA8DC-3458-4FD1-AC3A-E8531430DB06}" type="parTrans" cxnId="{6D538646-605E-449B-83EB-59A69187719B}">
      <dgm:prSet/>
      <dgm:spPr/>
      <dgm:t>
        <a:bodyPr/>
        <a:lstStyle/>
        <a:p>
          <a:pPr algn="ctr"/>
          <a:endParaRPr lang="es-ES" sz="2000"/>
        </a:p>
      </dgm:t>
    </dgm:pt>
    <dgm:pt modelId="{AB96EEFF-E243-4208-A2F7-2C1BC026BAAE}" type="sibTrans" cxnId="{6D538646-605E-449B-83EB-59A69187719B}">
      <dgm:prSet/>
      <dgm:spPr/>
      <dgm:t>
        <a:bodyPr/>
        <a:lstStyle/>
        <a:p>
          <a:pPr algn="ctr"/>
          <a:endParaRPr lang="es-ES" sz="2000"/>
        </a:p>
      </dgm:t>
    </dgm:pt>
    <dgm:pt modelId="{7C3CBCFC-AD19-401E-A48E-C1D5278D5579}">
      <dgm:prSet phldr="0" custT="1"/>
      <dgm:spPr/>
      <dgm:t>
        <a:bodyPr vert="horz" wrap="square"/>
        <a:lstStyle/>
        <a:p>
          <a:pPr algn="ctr">
            <a:lnSpc>
              <a:spcPct val="100000"/>
            </a:lnSpc>
            <a:spcBef>
              <a:spcPct val="0"/>
            </a:spcBef>
            <a:spcAft>
              <a:spcPct val="35000"/>
            </a:spcAft>
          </a:pPr>
          <a:r>
            <a:rPr lang="en-US" altLang="en-US" sz="2000">
              <a:latin typeface="Gayathri Thin" panose="00000403000000000000" charset="0"/>
              <a:cs typeface="Gayathri Thin" panose="00000403000000000000" charset="0"/>
            </a:rPr>
            <a:t>നമ്മൾ ലക്ഷ്യത്തിലേക്ക് പോകുമ്പോൾ</a:t>
          </a:r>
        </a:p>
      </dgm:t>
    </dgm:pt>
    <dgm:pt modelId="{C0F77DD7-CF3D-4A83-8610-889B52899898}" type="parTrans" cxnId="{3091CE09-4D02-460B-8EFA-B7B86BA377FC}">
      <dgm:prSet/>
      <dgm:spPr/>
      <dgm:t>
        <a:bodyPr/>
        <a:lstStyle/>
        <a:p>
          <a:pPr algn="ctr"/>
          <a:endParaRPr lang="es-ES" sz="2000"/>
        </a:p>
      </dgm:t>
    </dgm:pt>
    <dgm:pt modelId="{02C3A1FE-0259-4B90-9BEE-4F92A3AF84E5}" type="sibTrans" cxnId="{3091CE09-4D02-460B-8EFA-B7B86BA377FC}">
      <dgm:prSet/>
      <dgm:spPr/>
      <dgm:t>
        <a:bodyPr/>
        <a:lstStyle/>
        <a:p>
          <a:pPr algn="ctr"/>
          <a:endParaRPr lang="es-ES" sz="2000"/>
        </a:p>
      </dgm:t>
    </dgm:pt>
    <dgm:pt modelId="{8D36610C-24F3-4FFA-A63E-A7D91408BCC9}" type="pres">
      <dgm:prSet presAssocID="{486E7CE2-F839-4366-9135-BDE9C90ECF0B}" presName="linear" presStyleCnt="0">
        <dgm:presLayoutVars>
          <dgm:animLvl val="lvl"/>
          <dgm:resizeHandles val="exact"/>
        </dgm:presLayoutVars>
      </dgm:prSet>
      <dgm:spPr/>
    </dgm:pt>
    <dgm:pt modelId="{539175F7-0B8A-4A1C-AF03-88C74FCB411F}" type="pres">
      <dgm:prSet presAssocID="{7F2D7185-B4D0-4FBA-8F36-096A259608E6}" presName="parentText" presStyleLbl="node1" presStyleIdx="0" presStyleCnt="4">
        <dgm:presLayoutVars>
          <dgm:chMax val="0"/>
          <dgm:bulletEnabled val="1"/>
        </dgm:presLayoutVars>
      </dgm:prSet>
      <dgm:spPr/>
    </dgm:pt>
    <dgm:pt modelId="{1846973F-3D42-4361-B5CB-AF8278B39F77}" type="pres">
      <dgm:prSet presAssocID="{EDD1072E-1F9A-4884-9D48-88616068150B}" presName="spacer" presStyleCnt="0"/>
      <dgm:spPr/>
    </dgm:pt>
    <dgm:pt modelId="{AC2183AB-1788-4257-BAEC-8F86DBF54A97}" type="pres">
      <dgm:prSet presAssocID="{6E025113-65F4-40E8-9B72-6E97343FB2DD}" presName="parentText" presStyleLbl="node1" presStyleIdx="1" presStyleCnt="4">
        <dgm:presLayoutVars>
          <dgm:chMax val="0"/>
          <dgm:bulletEnabled val="1"/>
        </dgm:presLayoutVars>
      </dgm:prSet>
      <dgm:spPr/>
    </dgm:pt>
    <dgm:pt modelId="{8D418675-9A63-42CB-8986-9B825290EA5C}" type="pres">
      <dgm:prSet presAssocID="{D3D5F4D1-5967-4B1F-9336-142BFD21F185}" presName="spacer" presStyleCnt="0"/>
      <dgm:spPr/>
    </dgm:pt>
    <dgm:pt modelId="{98181CE8-058B-4900-B30A-3A1C2A9FA89B}" type="pres">
      <dgm:prSet presAssocID="{D554C7DD-81A3-49D2-9DF1-AAF02E789D60}" presName="parentText" presStyleLbl="node1" presStyleIdx="2" presStyleCnt="4">
        <dgm:presLayoutVars>
          <dgm:chMax val="0"/>
          <dgm:bulletEnabled val="1"/>
        </dgm:presLayoutVars>
      </dgm:prSet>
      <dgm:spPr/>
    </dgm:pt>
    <dgm:pt modelId="{3870E65F-153E-4873-A996-4D63DB4A925B}" type="pres">
      <dgm:prSet presAssocID="{AB96EEFF-E243-4208-A2F7-2C1BC026BAAE}" presName="spacer" presStyleCnt="0"/>
      <dgm:spPr/>
    </dgm:pt>
    <dgm:pt modelId="{AE6B2F7C-9832-47C0-AE96-1FC8C025600F}" type="pres">
      <dgm:prSet presAssocID="{7C3CBCFC-AD19-401E-A48E-C1D5278D5579}" presName="parentText" presStyleLbl="node1" presStyleIdx="3" presStyleCnt="4">
        <dgm:presLayoutVars>
          <dgm:chMax val="0"/>
          <dgm:bulletEnabled val="1"/>
        </dgm:presLayoutVars>
      </dgm:prSet>
      <dgm:spPr/>
    </dgm:pt>
  </dgm:ptLst>
  <dgm:cxnLst>
    <dgm:cxn modelId="{3091CE09-4D02-460B-8EFA-B7B86BA377FC}" srcId="{486E7CE2-F839-4366-9135-BDE9C90ECF0B}" destId="{7C3CBCFC-AD19-401E-A48E-C1D5278D5579}" srcOrd="3" destOrd="0" parTransId="{C0F77DD7-CF3D-4A83-8610-889B52899898}" sibTransId="{02C3A1FE-0259-4B90-9BEE-4F92A3AF84E5}"/>
    <dgm:cxn modelId="{DCDC781D-E0A5-4CE9-ADA0-DED9080B9812}" srcId="{486E7CE2-F839-4366-9135-BDE9C90ECF0B}" destId="{7F2D7185-B4D0-4FBA-8F36-096A259608E6}" srcOrd="0" destOrd="0" parTransId="{82A5A1BB-8C70-4AFB-889D-24B9B011BEC6}" sibTransId="{EDD1072E-1F9A-4884-9D48-88616068150B}"/>
    <dgm:cxn modelId="{6D538646-605E-449B-83EB-59A69187719B}" srcId="{486E7CE2-F839-4366-9135-BDE9C90ECF0B}" destId="{D554C7DD-81A3-49D2-9DF1-AAF02E789D60}" srcOrd="2" destOrd="0" parTransId="{247EA8DC-3458-4FD1-AC3A-E8531430DB06}" sibTransId="{AB96EEFF-E243-4208-A2F7-2C1BC026BAAE}"/>
    <dgm:cxn modelId="{B0FE104C-B5DC-43DA-BD58-B1992E70C297}" srcId="{486E7CE2-F839-4366-9135-BDE9C90ECF0B}" destId="{6E025113-65F4-40E8-9B72-6E97343FB2DD}" srcOrd="1" destOrd="0" parTransId="{EC299778-E3CF-4977-98CA-CE5D5E2FBD23}" sibTransId="{D3D5F4D1-5967-4B1F-9336-142BFD21F185}"/>
    <dgm:cxn modelId="{F23A0775-9555-4C05-8345-4497AFF20C46}" type="presOf" srcId="{486E7CE2-F839-4366-9135-BDE9C90ECF0B}" destId="{8D36610C-24F3-4FFA-A63E-A7D91408BCC9}" srcOrd="0" destOrd="0" presId="urn:microsoft.com/office/officeart/2005/8/layout/vList2#1"/>
    <dgm:cxn modelId="{67304898-D4AB-49A2-B8CF-6E3503E772EF}" type="presOf" srcId="{6E025113-65F4-40E8-9B72-6E97343FB2DD}" destId="{AC2183AB-1788-4257-BAEC-8F86DBF54A97}" srcOrd="0" destOrd="0" presId="urn:microsoft.com/office/officeart/2005/8/layout/vList2#1"/>
    <dgm:cxn modelId="{E218DAC1-B19B-46CC-84CA-FD2198314823}" type="presOf" srcId="{D554C7DD-81A3-49D2-9DF1-AAF02E789D60}" destId="{98181CE8-058B-4900-B30A-3A1C2A9FA89B}" srcOrd="0" destOrd="0" presId="urn:microsoft.com/office/officeart/2005/8/layout/vList2#1"/>
    <dgm:cxn modelId="{C25BFFE6-85DE-424C-8A56-974143E9C1F2}" type="presOf" srcId="{7F2D7185-B4D0-4FBA-8F36-096A259608E6}" destId="{539175F7-0B8A-4A1C-AF03-88C74FCB411F}" srcOrd="0" destOrd="0" presId="urn:microsoft.com/office/officeart/2005/8/layout/vList2#1"/>
    <dgm:cxn modelId="{1BAED3F3-BF16-4584-A78F-016E347928EC}" type="presOf" srcId="{7C3CBCFC-AD19-401E-A48E-C1D5278D5579}" destId="{AE6B2F7C-9832-47C0-AE96-1FC8C025600F}" srcOrd="0" destOrd="0" presId="urn:microsoft.com/office/officeart/2005/8/layout/vList2#1"/>
    <dgm:cxn modelId="{D0A3CDB3-9570-4FED-8423-4DCFE9DA8249}" type="presParOf" srcId="{8D36610C-24F3-4FFA-A63E-A7D91408BCC9}" destId="{539175F7-0B8A-4A1C-AF03-88C74FCB411F}" srcOrd="0" destOrd="0" presId="urn:microsoft.com/office/officeart/2005/8/layout/vList2#1"/>
    <dgm:cxn modelId="{256E7D1D-E5B2-47F7-A5E5-A046D36B87DD}" type="presParOf" srcId="{8D36610C-24F3-4FFA-A63E-A7D91408BCC9}" destId="{1846973F-3D42-4361-B5CB-AF8278B39F77}" srcOrd="1" destOrd="0" presId="urn:microsoft.com/office/officeart/2005/8/layout/vList2#1"/>
    <dgm:cxn modelId="{DC75C5B4-8CB4-4FD1-98B7-DAD493299DC7}" type="presParOf" srcId="{8D36610C-24F3-4FFA-A63E-A7D91408BCC9}" destId="{AC2183AB-1788-4257-BAEC-8F86DBF54A97}" srcOrd="2" destOrd="0" presId="urn:microsoft.com/office/officeart/2005/8/layout/vList2#1"/>
    <dgm:cxn modelId="{0104FE39-009A-45F8-A736-B6E1692FC6A9}" type="presParOf" srcId="{8D36610C-24F3-4FFA-A63E-A7D91408BCC9}" destId="{8D418675-9A63-42CB-8986-9B825290EA5C}" srcOrd="3" destOrd="0" presId="urn:microsoft.com/office/officeart/2005/8/layout/vList2#1"/>
    <dgm:cxn modelId="{3E6B97CD-B980-4DDE-88F9-AEE5EE7DB55E}" type="presParOf" srcId="{8D36610C-24F3-4FFA-A63E-A7D91408BCC9}" destId="{98181CE8-058B-4900-B30A-3A1C2A9FA89B}" srcOrd="4" destOrd="0" presId="urn:microsoft.com/office/officeart/2005/8/layout/vList2#1"/>
    <dgm:cxn modelId="{CC67644E-8C61-4644-BD73-FBBD8D5DB29F}" type="presParOf" srcId="{8D36610C-24F3-4FFA-A63E-A7D91408BCC9}" destId="{3870E65F-153E-4873-A996-4D63DB4A925B}" srcOrd="5" destOrd="0" presId="urn:microsoft.com/office/officeart/2005/8/layout/vList2#1"/>
    <dgm:cxn modelId="{9609220E-5EEE-4AA0-AA6A-40E98896BFD0}" type="presParOf" srcId="{8D36610C-24F3-4FFA-A63E-A7D91408BCC9}" destId="{AE6B2F7C-9832-47C0-AE96-1FC8C025600F}" srcOrd="6" destOrd="0" presId="urn:microsoft.com/office/officeart/2005/8/layout/vList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01B580-243B-4D66-AF64-843AADD95756}">
      <dsp:nvSpPr>
        <dsp:cNvPr id="0" name=""/>
        <dsp:cNvSpPr/>
      </dsp:nvSpPr>
      <dsp:spPr>
        <a:xfrm>
          <a:off x="0" y="0"/>
          <a:ext cx="2023965" cy="2917217"/>
        </a:xfrm>
        <a:prstGeom prst="roundRect">
          <a:avLst/>
        </a:prstGeom>
        <a:blipFill rotWithShape="0">
          <a:blip xmlns:r="http://schemas.openxmlformats.org/officeDocument/2006/relationships" r:embed="rId1" cstate="hqprint"/>
          <a:srcRect/>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2AE7BEF-BAEC-4E0F-A0AC-4537B219A714}">
      <dsp:nvSpPr>
        <dsp:cNvPr id="0" name=""/>
        <dsp:cNvSpPr/>
      </dsp:nvSpPr>
      <dsp:spPr bwMode="white">
        <a:xfrm>
          <a:off x="1907017" y="164192"/>
          <a:ext cx="6012006" cy="374639"/>
        </a:xfrm>
        <a:prstGeom prst="roundRect">
          <a:avLst/>
        </a:prstGeom>
        <a:solidFill>
          <a:schemeClr val="accent2">
            <a:lumMod val="20000"/>
            <a:lumOff val="80000"/>
          </a:schemeClr>
        </a:solidFill>
        <a:ln w="12700" cap="flat" cmpd="sng" algn="ctr">
          <a:solidFill>
            <a:schemeClr val="accent2">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en-US" altLang="en-US" sz="1800" b="1" kern="1200" dirty="0">
              <a:latin typeface="Gayathri Thin" panose="00000403000000000000" charset="0"/>
              <a:cs typeface="Gayathri Thin" panose="00000403000000000000" charset="0"/>
            </a:rPr>
            <a:t>ദൈവത്തിന്റെ കരുണ സ്വീകരിക്കുന്നു</a:t>
          </a:r>
          <a:r>
            <a:rPr lang="en-GB" sz="1800" b="1" kern="1200" dirty="0">
              <a:latin typeface="Gayathri Thin" panose="00000403000000000000" charset="0"/>
              <a:cs typeface="Gayathri Thin" panose="00000403000000000000" charset="0"/>
            </a:rPr>
            <a:t>(</a:t>
          </a:r>
          <a:r>
            <a:rPr lang="en-US" altLang="en-US" sz="1800" b="1" kern="1200" dirty="0">
              <a:latin typeface="Gayathri Thin" panose="00000403000000000000" charset="0"/>
              <a:cs typeface="Gayathri Thin" panose="00000403000000000000" charset="0"/>
            </a:rPr>
            <a:t>സങ്കീർത്തനം</a:t>
          </a:r>
          <a:r>
            <a:rPr lang="en-GB" sz="1800" b="1" kern="1200" dirty="0">
              <a:latin typeface="Gayathri Thin" panose="00000403000000000000" charset="0"/>
              <a:cs typeface="Gayathri Thin" panose="00000403000000000000" charset="0"/>
            </a:rPr>
            <a:t> 31:7)</a:t>
          </a:r>
          <a:endParaRPr lang="es-ES" sz="1800" kern="1200" dirty="0">
            <a:latin typeface="Gayathri Thin" panose="00000403000000000000" charset="0"/>
            <a:cs typeface="Gayathri Thin" panose="00000403000000000000" charset="0"/>
          </a:endParaRPr>
        </a:p>
      </dsp:txBody>
      <dsp:txXfrm>
        <a:off x="1925305" y="182480"/>
        <a:ext cx="5975430" cy="338063"/>
      </dsp:txXfrm>
    </dsp:sp>
    <dsp:sp modelId="{808F1990-6E95-4E19-8984-EDB82DF32734}">
      <dsp:nvSpPr>
        <dsp:cNvPr id="0" name=""/>
        <dsp:cNvSpPr/>
      </dsp:nvSpPr>
      <dsp:spPr bwMode="white">
        <a:xfrm>
          <a:off x="1907017" y="612051"/>
          <a:ext cx="6012006" cy="374639"/>
        </a:xfrm>
        <a:prstGeom prst="roundRect">
          <a:avLst/>
        </a:prstGeom>
        <a:solidFill>
          <a:schemeClr val="accent3">
            <a:lumMod val="20000"/>
            <a:lumOff val="80000"/>
          </a:schemeClr>
        </a:solidFill>
        <a:ln w="12700" cap="flat" cmpd="sng" algn="ctr">
          <a:solidFill>
            <a:schemeClr val="accent3">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en-US" altLang="en-US" sz="1800" b="1" kern="1200">
              <a:latin typeface="Gayathri Thin" panose="00000403000000000000" charset="0"/>
              <a:cs typeface="Gayathri Thin" panose="00000403000000000000" charset="0"/>
            </a:rPr>
            <a:t>അവനിൽ നമ്മുടെ വിശ്വാസം അർപ്പിക്കുന്നു</a:t>
          </a:r>
          <a:r>
            <a:rPr lang="en-GB" sz="1800" b="1" kern="1200">
              <a:latin typeface="Gayathri Thin" panose="00000403000000000000" charset="0"/>
              <a:cs typeface="Gayathri Thin" panose="00000403000000000000" charset="0"/>
            </a:rPr>
            <a:t> (</a:t>
          </a:r>
          <a:r>
            <a:rPr lang="en-US" altLang="en-US" sz="1800" b="1" kern="1200">
              <a:latin typeface="Gayathri Thin" panose="00000403000000000000" charset="0"/>
              <a:cs typeface="Gayathri Thin" panose="00000403000000000000" charset="0"/>
            </a:rPr>
            <a:t>സങ്കീർത്തനം</a:t>
          </a:r>
          <a:r>
            <a:rPr lang="en-GB" sz="1800" b="1" kern="1200">
              <a:latin typeface="Gayathri Thin" panose="00000403000000000000" charset="0"/>
              <a:cs typeface="Gayathri Thin" panose="00000403000000000000" charset="0"/>
            </a:rPr>
            <a:t> 5:11)</a:t>
          </a:r>
          <a:endParaRPr lang="es-ES" sz="1800" kern="1200">
            <a:latin typeface="Gayathri Thin" panose="00000403000000000000" charset="0"/>
            <a:cs typeface="Gayathri Thin" panose="00000403000000000000" charset="0"/>
          </a:endParaRPr>
        </a:p>
      </dsp:txBody>
      <dsp:txXfrm>
        <a:off x="1925305" y="630339"/>
        <a:ext cx="5975430" cy="338063"/>
      </dsp:txXfrm>
    </dsp:sp>
    <dsp:sp modelId="{F36D605C-4091-4D7C-850A-9AE01370489E}">
      <dsp:nvSpPr>
        <dsp:cNvPr id="0" name=""/>
        <dsp:cNvSpPr/>
      </dsp:nvSpPr>
      <dsp:spPr bwMode="white">
        <a:xfrm>
          <a:off x="1907017" y="1059910"/>
          <a:ext cx="6012006" cy="374639"/>
        </a:xfrm>
        <a:prstGeom prst="roundRect">
          <a:avLst/>
        </a:prstGeom>
        <a:solidFill>
          <a:schemeClr val="accent4">
            <a:lumMod val="20000"/>
            <a:lumOff val="80000"/>
          </a:schemeClr>
        </a:solidFill>
        <a:ln w="12700" cap="flat" cmpd="sng" algn="ctr">
          <a:solidFill>
            <a:schemeClr val="accent4">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en-US" altLang="en-US" sz="1800" b="1" kern="1200" dirty="0">
              <a:latin typeface="Gayathri Thin" panose="00000403000000000000" charset="0"/>
              <a:cs typeface="Gayathri Thin" panose="00000403000000000000" charset="0"/>
            </a:rPr>
            <a:t>രക്ഷയുടെ അനുഗ്രഹങ്ങൾ പ്രാപിക്കുന്നു</a:t>
          </a:r>
          <a:r>
            <a:rPr lang="en-GB" sz="1800" b="1" kern="1200" dirty="0">
              <a:latin typeface="Gayathri Thin" panose="00000403000000000000" charset="0"/>
              <a:cs typeface="Gayathri Thin" panose="00000403000000000000" charset="0"/>
            </a:rPr>
            <a:t> (</a:t>
          </a:r>
          <a:r>
            <a:rPr lang="en-US" altLang="en-US" sz="1800" b="1" kern="1200" dirty="0">
              <a:latin typeface="Gayathri Thin" panose="00000403000000000000" charset="0"/>
              <a:cs typeface="Gayathri Thin" panose="00000403000000000000" charset="0"/>
            </a:rPr>
            <a:t>സങ്കീർത്തനം</a:t>
          </a:r>
          <a:r>
            <a:rPr lang="en-GB" sz="1800" b="1" kern="1200" dirty="0">
              <a:latin typeface="Gayathri Thin" panose="00000403000000000000" charset="0"/>
              <a:cs typeface="Gayathri Thin" panose="00000403000000000000" charset="0"/>
            </a:rPr>
            <a:t>9:14)</a:t>
          </a:r>
          <a:endParaRPr lang="es-ES" sz="1800" kern="1200" dirty="0">
            <a:latin typeface="Gayathri Thin" panose="00000403000000000000" charset="0"/>
            <a:cs typeface="Gayathri Thin" panose="00000403000000000000" charset="0"/>
          </a:endParaRPr>
        </a:p>
      </dsp:txBody>
      <dsp:txXfrm>
        <a:off x="1925305" y="1078198"/>
        <a:ext cx="5975430" cy="338063"/>
      </dsp:txXfrm>
    </dsp:sp>
    <dsp:sp modelId="{8C0CC12C-2034-4F6A-9D72-2319F4BE8B0F}">
      <dsp:nvSpPr>
        <dsp:cNvPr id="0" name=""/>
        <dsp:cNvSpPr/>
      </dsp:nvSpPr>
      <dsp:spPr bwMode="white">
        <a:xfrm>
          <a:off x="1907017" y="1497937"/>
          <a:ext cx="6012006" cy="374639"/>
        </a:xfrm>
        <a:prstGeom prst="roundRect">
          <a:avLst/>
        </a:prstGeom>
        <a:solidFill>
          <a:srgbClr val="DECDFF"/>
        </a:solidFill>
        <a:ln w="12700" cap="flat" cmpd="sng" algn="ctr">
          <a:solidFill>
            <a:schemeClr val="accent5">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100000"/>
            </a:lnSpc>
            <a:spcBef>
              <a:spcPct val="0"/>
            </a:spcBef>
            <a:spcAft>
              <a:spcPct val="35000"/>
            </a:spcAft>
            <a:buNone/>
          </a:pPr>
          <a:r>
            <a:rPr lang="en-US" altLang="en-US" sz="1600" b="1" kern="1200" dirty="0">
              <a:latin typeface="Gayathri Thin" panose="00000403000000000000" charset="0"/>
              <a:cs typeface="Gayathri Thin" panose="00000403000000000000" charset="0"/>
            </a:rPr>
            <a:t>ദൈവത്തിന്റെ നിയമം പാലിക്കൽ</a:t>
          </a:r>
          <a:r>
            <a:rPr lang="en-GB" sz="1600" b="1" kern="1200" dirty="0">
              <a:latin typeface="Gayathri Thin" panose="00000403000000000000" charset="0"/>
              <a:cs typeface="Gayathri Thin" panose="00000403000000000000" charset="0"/>
            </a:rPr>
            <a:t> </a:t>
          </a:r>
          <a:r>
            <a:rPr lang="en-GB" sz="1400" b="1" kern="1200" dirty="0">
              <a:latin typeface="Gayathri Thin" panose="00000403000000000000" charset="0"/>
              <a:cs typeface="Gayathri Thin" panose="00000403000000000000" charset="0"/>
            </a:rPr>
            <a:t>(</a:t>
          </a:r>
          <a:r>
            <a:rPr lang="en-US" altLang="en-US" sz="1400" b="1" kern="1200" dirty="0">
              <a:latin typeface="Gayathri Thin" panose="00000403000000000000" charset="0"/>
              <a:cs typeface="Gayathri Thin" panose="00000403000000000000" charset="0"/>
            </a:rPr>
            <a:t>സങ്കീർത്തനം</a:t>
          </a:r>
          <a:r>
            <a:rPr lang="en-GB" sz="1400" b="1" kern="1200" dirty="0">
              <a:latin typeface="Gayathri Thin" panose="00000403000000000000" charset="0"/>
              <a:cs typeface="Gayathri Thin" panose="00000403000000000000" charset="0"/>
            </a:rPr>
            <a:t> 119:14; </a:t>
          </a:r>
          <a:r>
            <a:rPr lang="en-US" altLang="en-US" sz="1400" b="1" kern="1200" dirty="0">
              <a:latin typeface="Gayathri Thin" panose="00000403000000000000" charset="0"/>
              <a:cs typeface="Gayathri Thin" panose="00000403000000000000" charset="0"/>
            </a:rPr>
            <a:t>യെശയ്യാവ്</a:t>
          </a:r>
          <a:r>
            <a:rPr lang="en-GB" sz="1400" b="1" kern="1200" dirty="0">
              <a:latin typeface="Gayathri Thin" panose="00000403000000000000" charset="0"/>
              <a:cs typeface="Gayathri Thin" panose="00000403000000000000" charset="0"/>
            </a:rPr>
            <a:t> 58:13, 14)</a:t>
          </a:r>
        </a:p>
      </dsp:txBody>
      <dsp:txXfrm>
        <a:off x="1925305" y="1516225"/>
        <a:ext cx="5975430" cy="338063"/>
      </dsp:txXfrm>
    </dsp:sp>
    <dsp:sp modelId="{7A7BB961-2256-42CC-B522-27586A53DAD5}">
      <dsp:nvSpPr>
        <dsp:cNvPr id="0" name=""/>
        <dsp:cNvSpPr/>
      </dsp:nvSpPr>
      <dsp:spPr bwMode="white">
        <a:xfrm>
          <a:off x="1907017" y="1965460"/>
          <a:ext cx="6012006" cy="374639"/>
        </a:xfrm>
        <a:prstGeom prst="roundRect">
          <a:avLst/>
        </a:prstGeom>
        <a:solidFill>
          <a:srgbClr val="C1D6FF"/>
        </a:solidFill>
        <a:ln w="12700" cap="flat" cmpd="sng" algn="ctr">
          <a:solidFill>
            <a:srgbClr val="003CB4"/>
          </a:solidFill>
          <a:prstDash val="solid"/>
          <a:miter lim="800000"/>
        </a:ln>
        <a:effectLst>
          <a:outerShdw blurRad="50800" dist="38100" dir="2700000" algn="tl" rotWithShape="0">
            <a:prstClr val="black">
              <a:alpha val="40000"/>
            </a:prst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 altLang="en-US" sz="1800" b="1" kern="1200">
              <a:latin typeface="Gayathri Thin" panose="00000403000000000000" charset="0"/>
              <a:cs typeface="Gayathri Thin" panose="00000403000000000000" charset="0"/>
            </a:rPr>
            <a:t>അവന്റെ</a:t>
          </a:r>
          <a:r>
            <a:rPr lang="en-US" altLang="en-US" sz="1800" b="1" kern="1200">
              <a:latin typeface="Gayathri Thin" panose="00000403000000000000" charset="0"/>
              <a:cs typeface="Gayathri Thin" panose="00000403000000000000" charset="0"/>
            </a:rPr>
            <a:t> </a:t>
          </a:r>
          <a:r>
            <a:rPr lang="" altLang="en-US" sz="1800" b="1" kern="1200">
              <a:latin typeface="Gayathri Thin" panose="00000403000000000000" charset="0"/>
              <a:cs typeface="Gayathri Thin" panose="00000403000000000000" charset="0"/>
            </a:rPr>
            <a:t>വചനത്തിൽ</a:t>
          </a:r>
          <a:r>
            <a:rPr lang="en-US" altLang="en-US" sz="1800" b="1" kern="1200">
              <a:latin typeface="Gayathri Thin" panose="00000403000000000000" charset="0"/>
              <a:cs typeface="Gayathri Thin" panose="00000403000000000000" charset="0"/>
            </a:rPr>
            <a:t> </a:t>
          </a:r>
          <a:r>
            <a:rPr lang="" altLang="en-US" sz="1800" b="1" kern="1200">
              <a:latin typeface="Gayathri Thin" panose="00000403000000000000" charset="0"/>
              <a:cs typeface="Gayathri Thin" panose="00000403000000000000" charset="0"/>
            </a:rPr>
            <a:t>വിശ്വസിക്കൽ</a:t>
          </a:r>
          <a:r>
            <a:rPr lang="en-GB" sz="1800" b="1" kern="1200">
              <a:latin typeface="Gayathri Thin" panose="00000403000000000000" charset="0"/>
              <a:cs typeface="Gayathri Thin" panose="00000403000000000000" charset="0"/>
            </a:rPr>
            <a:t> (</a:t>
          </a:r>
          <a:r>
            <a:rPr lang="en-US" altLang="en-US" sz="1800" b="1" kern="1200">
              <a:latin typeface="Gayathri Thin" panose="00000403000000000000" charset="0"/>
              <a:cs typeface="Gayathri Thin" panose="00000403000000000000" charset="0"/>
            </a:rPr>
            <a:t>സങ്കീർത്തനം</a:t>
          </a:r>
          <a:r>
            <a:rPr lang="en-GB" sz="1800" b="1" kern="1200">
              <a:latin typeface="Gayathri Thin" panose="00000403000000000000" charset="0"/>
              <a:cs typeface="Gayathri Thin" panose="00000403000000000000" charset="0"/>
            </a:rPr>
            <a:t> 119:162)</a:t>
          </a:r>
          <a:endParaRPr lang="es-ES" sz="1800" kern="1200">
            <a:latin typeface="Gayathri Thin" panose="00000403000000000000" charset="0"/>
            <a:cs typeface="Gayathri Thin" panose="00000403000000000000" charset="0"/>
          </a:endParaRPr>
        </a:p>
      </dsp:txBody>
      <dsp:txXfrm>
        <a:off x="1925305" y="1983748"/>
        <a:ext cx="5975430" cy="338063"/>
      </dsp:txXfrm>
    </dsp:sp>
    <dsp:sp modelId="{DEA65993-D725-4E74-80AE-E7C4EF8D115F}">
      <dsp:nvSpPr>
        <dsp:cNvPr id="0" name=""/>
        <dsp:cNvSpPr/>
      </dsp:nvSpPr>
      <dsp:spPr bwMode="white">
        <a:xfrm>
          <a:off x="1907017" y="2414756"/>
          <a:ext cx="6012006" cy="374639"/>
        </a:xfrm>
        <a:prstGeom prst="roundRect">
          <a:avLst/>
        </a:prstGeom>
        <a:solidFill>
          <a:schemeClr val="tx2">
            <a:lumMod val="20000"/>
            <a:lumOff val="80000"/>
          </a:schemeClr>
        </a:solidFill>
        <a:ln w="12700" cap="flat" cmpd="sng" algn="ctr">
          <a:solidFill>
            <a:schemeClr val="tx2"/>
          </a:solidFill>
          <a:prstDash val="solid"/>
          <a:miter lim="800000"/>
        </a:ln>
        <a:effectLst>
          <a:outerShdw blurRad="50800" dist="38100" dir="2700000" algn="tl" rotWithShape="0">
            <a:prstClr val="black">
              <a:alpha val="40000"/>
            </a:prst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100000"/>
            </a:lnSpc>
            <a:spcBef>
              <a:spcPct val="0"/>
            </a:spcBef>
            <a:spcAft>
              <a:spcPct val="35000"/>
            </a:spcAft>
            <a:buNone/>
          </a:pPr>
          <a:r>
            <a:rPr lang="" altLang="en-US" sz="1600" b="1" kern="1200">
              <a:latin typeface="Gayathri Thin" panose="00000403000000000000" charset="0"/>
              <a:cs typeface="Gayathri Thin" panose="00000403000000000000" charset="0"/>
            </a:rPr>
            <a:t>ദൈവഭക്തരായ</a:t>
          </a:r>
          <a:r>
            <a:rPr lang="en-US" altLang="en-US" sz="1600" b="1" kern="1200">
              <a:latin typeface="Gayathri Thin" panose="00000403000000000000" charset="0"/>
              <a:cs typeface="Gayathri Thin" panose="00000403000000000000" charset="0"/>
            </a:rPr>
            <a:t> </a:t>
          </a:r>
          <a:r>
            <a:rPr lang="" altLang="en-US" sz="1600" b="1" kern="1200">
              <a:latin typeface="Gayathri Thin" panose="00000403000000000000" charset="0"/>
              <a:cs typeface="Gayathri Thin" panose="00000403000000000000" charset="0"/>
            </a:rPr>
            <a:t>കുട്ടികളെ</a:t>
          </a:r>
          <a:r>
            <a:rPr lang="en-US" altLang="en-US" sz="1600" b="1" kern="1200">
              <a:latin typeface="Gayathri Thin" panose="00000403000000000000" charset="0"/>
              <a:cs typeface="Gayathri Thin" panose="00000403000000000000" charset="0"/>
            </a:rPr>
            <a:t> </a:t>
          </a:r>
          <a:r>
            <a:rPr lang="" altLang="en-US" sz="1600" b="1" kern="1200">
              <a:latin typeface="Gayathri Thin" panose="00000403000000000000" charset="0"/>
              <a:cs typeface="Gayathri Thin" panose="00000403000000000000" charset="0"/>
            </a:rPr>
            <a:t>വളർത്തൽ</a:t>
          </a:r>
          <a:r>
            <a:rPr lang="en-GB" sz="1600" b="1" kern="1200">
              <a:latin typeface="Gayathri Thin" panose="00000403000000000000" charset="0"/>
              <a:cs typeface="Gayathri Thin" panose="00000403000000000000" charset="0"/>
            </a:rPr>
            <a:t> (</a:t>
          </a:r>
          <a:r>
            <a:rPr lang="en-US" altLang="en-US" sz="1600" b="1" kern="1200">
              <a:latin typeface="Gayathri Thin" panose="00000403000000000000" charset="0"/>
              <a:cs typeface="Gayathri Thin" panose="00000403000000000000" charset="0"/>
            </a:rPr>
            <a:t>സദൃശവാക്യങ്ങൾ</a:t>
          </a:r>
          <a:r>
            <a:rPr lang="en-GB" sz="1600" b="1" kern="1200">
              <a:latin typeface="Gayathri Thin" panose="00000403000000000000" charset="0"/>
              <a:cs typeface="Gayathri Thin" panose="00000403000000000000" charset="0"/>
            </a:rPr>
            <a:t> 23:24, 25)</a:t>
          </a:r>
        </a:p>
      </dsp:txBody>
      <dsp:txXfrm>
        <a:off x="1925305" y="2433044"/>
        <a:ext cx="5975430" cy="3380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28365B-A3FF-474C-8E24-63862A44BE84}">
      <dsp:nvSpPr>
        <dsp:cNvPr id="0" name=""/>
        <dsp:cNvSpPr/>
      </dsp:nvSpPr>
      <dsp:spPr>
        <a:xfrm>
          <a:off x="1757" y="0"/>
          <a:ext cx="1645064" cy="3581669"/>
        </a:xfrm>
        <a:prstGeom prst="roundRect">
          <a:avLst>
            <a:gd name="adj" fmla="val 10000"/>
          </a:avLst>
        </a:prstGeom>
        <a:solidFill>
          <a:srgbClr val="823A36"/>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100000"/>
            </a:lnSpc>
            <a:spcBef>
              <a:spcPct val="0"/>
            </a:spcBef>
            <a:spcAft>
              <a:spcPct val="35000"/>
            </a:spcAft>
            <a:buNone/>
          </a:pPr>
          <a:r>
            <a:rPr lang="en-US" altLang="en-US" sz="1800" kern="1200">
              <a:latin typeface="Gayathri Thin" panose="00000403000000000000" charset="0"/>
              <a:cs typeface="Gayathri Thin" panose="00000403000000000000" charset="0"/>
            </a:rPr>
            <a:t>എട്ടാം ദിവസം പരിച്ഛേദന ചെയ്തു; ഭക്തരായ മാതാപിതാക്കളുടെ മകൻ.</a:t>
          </a:r>
        </a:p>
      </dsp:txBody>
      <dsp:txXfrm>
        <a:off x="1757" y="1432667"/>
        <a:ext cx="1645064" cy="1432667"/>
      </dsp:txXfrm>
    </dsp:sp>
    <dsp:sp modelId="{1D9CE686-3970-4C8A-B7F5-25FB1EC212C9}">
      <dsp:nvSpPr>
        <dsp:cNvPr id="0" name=""/>
        <dsp:cNvSpPr/>
      </dsp:nvSpPr>
      <dsp:spPr>
        <a:xfrm>
          <a:off x="227942" y="214900"/>
          <a:ext cx="1192695" cy="1192695"/>
        </a:xfrm>
        <a:prstGeom prst="ellipse">
          <a:avLst/>
        </a:prstGeom>
        <a:blipFill rotWithShape="1">
          <a:blip xmlns:r="http://schemas.openxmlformats.org/officeDocument/2006/relationships" r:embed="rId1" cstate="email"/>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F26FE41A-DB46-4170-9BF3-AFF9C3323D59}">
      <dsp:nvSpPr>
        <dsp:cNvPr id="0" name=""/>
        <dsp:cNvSpPr/>
      </dsp:nvSpPr>
      <dsp:spPr>
        <a:xfrm>
          <a:off x="1696174" y="0"/>
          <a:ext cx="1645064" cy="3581669"/>
        </a:xfrm>
        <a:prstGeom prst="roundRect">
          <a:avLst>
            <a:gd name="adj" fmla="val 10000"/>
          </a:avLst>
        </a:prstGeom>
        <a:solidFill>
          <a:schemeClr val="accent4">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100000"/>
            </a:lnSpc>
            <a:spcBef>
              <a:spcPct val="0"/>
            </a:spcBef>
            <a:spcAft>
              <a:spcPct val="35000"/>
            </a:spcAft>
            <a:buNone/>
          </a:pPr>
          <a:r>
            <a:rPr lang="en-US" altLang="en-US" sz="1800" kern="1200">
              <a:latin typeface="Gayathri Thin" panose="00000403000000000000" charset="0"/>
              <a:cs typeface="Gayathri Thin" panose="00000403000000000000" charset="0"/>
            </a:rPr>
            <a:t>ബെന്യമീൻ ഗോത്രക്കാരൻ; എബ്രായരിൽനിന്നു ജനിച്ച എബ്രായൻ</a:t>
          </a:r>
        </a:p>
      </dsp:txBody>
      <dsp:txXfrm>
        <a:off x="1696174" y="1432667"/>
        <a:ext cx="1645064" cy="1432667"/>
      </dsp:txXfrm>
    </dsp:sp>
    <dsp:sp modelId="{A7375061-F62C-4302-9206-8E6BEB0D613F}">
      <dsp:nvSpPr>
        <dsp:cNvPr id="0" name=""/>
        <dsp:cNvSpPr/>
      </dsp:nvSpPr>
      <dsp:spPr>
        <a:xfrm>
          <a:off x="1922358" y="214900"/>
          <a:ext cx="1192695" cy="1192695"/>
        </a:xfrm>
        <a:prstGeom prst="ellipse">
          <a:avLst/>
        </a:prstGeom>
        <a:blipFill dpi="0" rotWithShape="1">
          <a:blip xmlns:r="http://schemas.openxmlformats.org/officeDocument/2006/relationships" r:embed="rId2" cstate="email"/>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2D93324-EE7B-4B3A-8467-4EDA33D7AC64}">
      <dsp:nvSpPr>
        <dsp:cNvPr id="0" name=""/>
        <dsp:cNvSpPr/>
      </dsp:nvSpPr>
      <dsp:spPr>
        <a:xfrm>
          <a:off x="3390590" y="0"/>
          <a:ext cx="1645064" cy="3581669"/>
        </a:xfrm>
        <a:prstGeom prst="roundRect">
          <a:avLst>
            <a:gd name="adj" fmla="val 10000"/>
          </a:avLst>
        </a:prstGeom>
        <a:solidFill>
          <a:srgbClr val="00206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100000"/>
            </a:lnSpc>
            <a:spcBef>
              <a:spcPct val="0"/>
            </a:spcBef>
            <a:spcAft>
              <a:spcPct val="35000"/>
            </a:spcAft>
            <a:buNone/>
          </a:pPr>
          <a:r>
            <a:rPr lang="en-US" altLang="en-US" sz="1600" kern="1200">
              <a:latin typeface="Gayathri Thin" panose="00000403000000000000" charset="0"/>
              <a:cs typeface="Gayathri Thin" panose="00000403000000000000" charset="0"/>
            </a:rPr>
            <a:t>ന്യായപ്രമാണംസംബന്ധിച്ചിടത്തോളം, ഏറ്റവും കർശനമായ പരീശൻ</a:t>
          </a:r>
        </a:p>
      </dsp:txBody>
      <dsp:txXfrm>
        <a:off x="3390590" y="1432667"/>
        <a:ext cx="1645064" cy="1432667"/>
      </dsp:txXfrm>
    </dsp:sp>
    <dsp:sp modelId="{77956109-AA7E-4306-825B-EF93EC33C5FD}">
      <dsp:nvSpPr>
        <dsp:cNvPr id="0" name=""/>
        <dsp:cNvSpPr/>
      </dsp:nvSpPr>
      <dsp:spPr>
        <a:xfrm>
          <a:off x="3616774" y="214900"/>
          <a:ext cx="1192695" cy="1192695"/>
        </a:xfrm>
        <a:prstGeom prst="ellipse">
          <a:avLst/>
        </a:prstGeom>
        <a:blipFill dpi="0" rotWithShape="1">
          <a:blip xmlns:r="http://schemas.openxmlformats.org/officeDocument/2006/relationships" r:embed="rId3" cstate="email"/>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9ECCE186-ECEE-4E36-9689-7C5607CF3BD4}">
      <dsp:nvSpPr>
        <dsp:cNvPr id="0" name=""/>
        <dsp:cNvSpPr/>
      </dsp:nvSpPr>
      <dsp:spPr>
        <a:xfrm>
          <a:off x="5085006" y="0"/>
          <a:ext cx="1645064" cy="3581669"/>
        </a:xfrm>
        <a:prstGeom prst="roundRect">
          <a:avLst>
            <a:gd name="adj" fmla="val 10000"/>
          </a:avLst>
        </a:prstGeom>
        <a:solidFill>
          <a:srgbClr val="C00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100000"/>
            </a:lnSpc>
            <a:spcBef>
              <a:spcPct val="0"/>
            </a:spcBef>
            <a:spcAft>
              <a:spcPct val="35000"/>
            </a:spcAft>
            <a:buNone/>
          </a:pPr>
          <a:r>
            <a:rPr lang="en-US" altLang="en-US" sz="1800" kern="1200">
              <a:latin typeface="Gayathri Thin" panose="00000403000000000000" charset="0"/>
              <a:cs typeface="Gayathri Thin" panose="00000403000000000000" charset="0"/>
            </a:rPr>
            <a:t>തീക്ഷ്ണതയുടെ കാര്യത്തിൽ, അവൻ സഭയെ പീഡിപ്പിച്ചവനായിരുന്നു.</a:t>
          </a:r>
        </a:p>
      </dsp:txBody>
      <dsp:txXfrm>
        <a:off x="5085006" y="1432667"/>
        <a:ext cx="1645064" cy="1432667"/>
      </dsp:txXfrm>
    </dsp:sp>
    <dsp:sp modelId="{4FA8565D-20F1-44C2-B921-B09BCCEC5BAF}">
      <dsp:nvSpPr>
        <dsp:cNvPr id="0" name=""/>
        <dsp:cNvSpPr/>
      </dsp:nvSpPr>
      <dsp:spPr>
        <a:xfrm>
          <a:off x="5311191" y="214900"/>
          <a:ext cx="1192695" cy="1192695"/>
        </a:xfrm>
        <a:prstGeom prst="ellipse">
          <a:avLst/>
        </a:prstGeom>
        <a:blipFill dpi="0" rotWithShape="1">
          <a:blip xmlns:r="http://schemas.openxmlformats.org/officeDocument/2006/relationships" r:embed="rId4" cstate="email"/>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FC75B951-F111-4DF9-B6B2-501C44F36F8D}">
      <dsp:nvSpPr>
        <dsp:cNvPr id="0" name=""/>
        <dsp:cNvSpPr/>
      </dsp:nvSpPr>
      <dsp:spPr>
        <a:xfrm>
          <a:off x="6779423" y="0"/>
          <a:ext cx="1890869" cy="3581669"/>
        </a:xfrm>
        <a:prstGeom prst="roundRect">
          <a:avLst>
            <a:gd name="adj" fmla="val 10000"/>
          </a:avLst>
        </a:prstGeom>
        <a:solidFill>
          <a:srgbClr val="7030A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100000"/>
            </a:lnSpc>
            <a:spcBef>
              <a:spcPct val="0"/>
            </a:spcBef>
            <a:spcAft>
              <a:spcPct val="35000"/>
            </a:spcAft>
            <a:buNone/>
          </a:pPr>
          <a:r>
            <a:rPr lang="en-US" altLang="en-US" sz="2400" kern="1200">
              <a:latin typeface="Gayathri Thin" panose="00000403000000000000" charset="0"/>
              <a:cs typeface="Gayathri Thin" panose="00000403000000000000" charset="0"/>
            </a:rPr>
            <a:t>നിയമത്തിന്റെ കുറ്റമറ്റ സംരക്ഷകൻ</a:t>
          </a:r>
        </a:p>
      </dsp:txBody>
      <dsp:txXfrm>
        <a:off x="6779423" y="1432667"/>
        <a:ext cx="1890869" cy="1432667"/>
      </dsp:txXfrm>
    </dsp:sp>
    <dsp:sp modelId="{4505B560-5A0C-4590-8D92-869AA8ADD0A8}">
      <dsp:nvSpPr>
        <dsp:cNvPr id="0" name=""/>
        <dsp:cNvSpPr/>
      </dsp:nvSpPr>
      <dsp:spPr>
        <a:xfrm>
          <a:off x="7128510" y="214900"/>
          <a:ext cx="1192695" cy="1192695"/>
        </a:xfrm>
        <a:prstGeom prst="ellipse">
          <a:avLst/>
        </a:prstGeom>
        <a:blipFill rotWithShape="1">
          <a:blip xmlns:r="http://schemas.openxmlformats.org/officeDocument/2006/relationships" r:embed="rId5" cstate="email"/>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81B947A8-8222-4D23-91A0-A3DDDFBA911F}">
      <dsp:nvSpPr>
        <dsp:cNvPr id="0" name=""/>
        <dsp:cNvSpPr/>
      </dsp:nvSpPr>
      <dsp:spPr>
        <a:xfrm>
          <a:off x="346882" y="2865335"/>
          <a:ext cx="7978286" cy="537250"/>
        </a:xfrm>
        <a:prstGeom prst="leftRightArrow">
          <a:avLst/>
        </a:prstGeom>
        <a:solidFill>
          <a:schemeClr val="accent4">
            <a:tint val="60000"/>
            <a:hueOff val="0"/>
            <a:satOff val="0"/>
            <a:lumOff val="0"/>
            <a:alphaOff val="0"/>
          </a:schemeClr>
        </a:solidFill>
        <a:ln>
          <a:noFill/>
        </a:ln>
        <a:effectLst>
          <a:outerShdw blurRad="57150" dist="19050" dir="5400000" algn="ctr" rotWithShape="0">
            <a:srgbClr val="000000">
              <a:alpha val="63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7B9908-6391-42AC-A252-95679DF19CDA}">
      <dsp:nvSpPr>
        <dsp:cNvPr id="0" name=""/>
        <dsp:cNvSpPr/>
      </dsp:nvSpPr>
      <dsp:spPr>
        <a:xfrm>
          <a:off x="1084326" y="1743344"/>
          <a:ext cx="54292" cy="54292"/>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2917D7A-E091-46D1-874C-DE074DF26231}">
      <dsp:nvSpPr>
        <dsp:cNvPr id="0" name=""/>
        <dsp:cNvSpPr/>
      </dsp:nvSpPr>
      <dsp:spPr>
        <a:xfrm>
          <a:off x="981985" y="1819576"/>
          <a:ext cx="54292" cy="54292"/>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51C9F95-AAFA-4605-9B35-E5DAE02AEFAF}">
      <dsp:nvSpPr>
        <dsp:cNvPr id="0" name=""/>
        <dsp:cNvSpPr/>
      </dsp:nvSpPr>
      <dsp:spPr>
        <a:xfrm>
          <a:off x="874757" y="1831525"/>
          <a:ext cx="54292" cy="54292"/>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FDD2237-DF10-40A7-8E88-F58EE4DDBE97}">
      <dsp:nvSpPr>
        <dsp:cNvPr id="0" name=""/>
        <dsp:cNvSpPr/>
      </dsp:nvSpPr>
      <dsp:spPr>
        <a:xfrm>
          <a:off x="1845340" y="1173044"/>
          <a:ext cx="54292" cy="54292"/>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39B7314-134B-48E1-9E3C-789D3C4A7E6B}">
      <dsp:nvSpPr>
        <dsp:cNvPr id="0" name=""/>
        <dsp:cNvSpPr/>
      </dsp:nvSpPr>
      <dsp:spPr>
        <a:xfrm>
          <a:off x="1804077" y="1273302"/>
          <a:ext cx="54292" cy="54292"/>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3DE2EF1-E274-4A6A-805C-481B309EF86E}">
      <dsp:nvSpPr>
        <dsp:cNvPr id="0" name=""/>
        <dsp:cNvSpPr/>
      </dsp:nvSpPr>
      <dsp:spPr>
        <a:xfrm>
          <a:off x="2062400" y="184624"/>
          <a:ext cx="54292" cy="54292"/>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0935DB6-EECA-4293-9146-CA4C9EB1C943}">
      <dsp:nvSpPr>
        <dsp:cNvPr id="0" name=""/>
        <dsp:cNvSpPr/>
      </dsp:nvSpPr>
      <dsp:spPr>
        <a:xfrm>
          <a:off x="2137866" y="136700"/>
          <a:ext cx="54292" cy="54292"/>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8DBF1D0-5B09-4DFA-96B9-467E90BD90E1}">
      <dsp:nvSpPr>
        <dsp:cNvPr id="0" name=""/>
        <dsp:cNvSpPr/>
      </dsp:nvSpPr>
      <dsp:spPr>
        <a:xfrm>
          <a:off x="2213333" y="88775"/>
          <a:ext cx="54292" cy="54292"/>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7612AF6-D874-49DE-B70D-5B9C424FB3B0}">
      <dsp:nvSpPr>
        <dsp:cNvPr id="0" name=""/>
        <dsp:cNvSpPr/>
      </dsp:nvSpPr>
      <dsp:spPr>
        <a:xfrm>
          <a:off x="2288799" y="136700"/>
          <a:ext cx="54292" cy="54292"/>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CA91671-85C8-4287-81AF-9353B719781A}">
      <dsp:nvSpPr>
        <dsp:cNvPr id="0" name=""/>
        <dsp:cNvSpPr/>
      </dsp:nvSpPr>
      <dsp:spPr>
        <a:xfrm>
          <a:off x="2364266" y="202602"/>
          <a:ext cx="54292" cy="54292"/>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CD877A9-5B96-423A-AD41-F7160D878F73}">
      <dsp:nvSpPr>
        <dsp:cNvPr id="0" name=""/>
        <dsp:cNvSpPr/>
      </dsp:nvSpPr>
      <dsp:spPr>
        <a:xfrm>
          <a:off x="2213333" y="252721"/>
          <a:ext cx="54292" cy="54292"/>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A7CABA2-BA43-49CB-84EB-36FA15857EF4}">
      <dsp:nvSpPr>
        <dsp:cNvPr id="0" name=""/>
        <dsp:cNvSpPr/>
      </dsp:nvSpPr>
      <dsp:spPr>
        <a:xfrm>
          <a:off x="1943668" y="992142"/>
          <a:ext cx="54292" cy="54292"/>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3B67D04-FA94-40C2-9969-D7426470ADC2}">
      <dsp:nvSpPr>
        <dsp:cNvPr id="0" name=""/>
        <dsp:cNvSpPr/>
      </dsp:nvSpPr>
      <dsp:spPr bwMode="white">
        <a:xfrm>
          <a:off x="1583145" y="1116265"/>
          <a:ext cx="33973" cy="33974"/>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7881" tIns="68580" rIns="68580" bIns="68580" numCol="1" spcCol="1270" anchor="ctr" anchorCtr="0">
          <a:noAutofit/>
        </a:bodyPr>
        <a:lstStyle/>
        <a:p>
          <a:pPr marL="0" lvl="0" indent="0" algn="l" defTabSz="800100">
            <a:lnSpc>
              <a:spcPct val="90000"/>
            </a:lnSpc>
            <a:spcBef>
              <a:spcPct val="0"/>
            </a:spcBef>
            <a:spcAft>
              <a:spcPct val="35000"/>
            </a:spcAft>
            <a:buNone/>
          </a:pPr>
          <a:endParaRPr lang="es-ES" sz="1800" b="1" kern="1200" dirty="0"/>
        </a:p>
      </dsp:txBody>
      <dsp:txXfrm>
        <a:off x="1584803" y="1117923"/>
        <a:ext cx="30657" cy="30658"/>
      </dsp:txXfrm>
    </dsp:sp>
    <dsp:sp modelId="{A235F25A-81F1-400D-B1E2-C289B1F5F14F}">
      <dsp:nvSpPr>
        <dsp:cNvPr id="0" name=""/>
        <dsp:cNvSpPr/>
      </dsp:nvSpPr>
      <dsp:spPr>
        <a:xfrm>
          <a:off x="0" y="1621771"/>
          <a:ext cx="883312" cy="883309"/>
        </a:xfrm>
        <a:prstGeom prst="ellipse">
          <a:avLst/>
        </a:prstGeom>
        <a:blipFill dpi="0" rotWithShape="1">
          <a:blip xmlns:r="http://schemas.openxmlformats.org/officeDocument/2006/relationships" r:embed="rId1" cstate="email"/>
          <a:srcRect/>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1A6B97CA-18F1-4530-8F79-A01E8E5E6170}">
      <dsp:nvSpPr>
        <dsp:cNvPr id="0" name=""/>
        <dsp:cNvSpPr/>
      </dsp:nvSpPr>
      <dsp:spPr bwMode="white">
        <a:xfrm>
          <a:off x="1356638" y="1607404"/>
          <a:ext cx="33973" cy="33974"/>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7881" tIns="68580" rIns="68580" bIns="68580" numCol="1" spcCol="1270" anchor="ctr" anchorCtr="0">
          <a:noAutofit/>
        </a:bodyPr>
        <a:lstStyle/>
        <a:p>
          <a:pPr marL="0" lvl="0" indent="0" algn="l" defTabSz="800100">
            <a:lnSpc>
              <a:spcPct val="90000"/>
            </a:lnSpc>
            <a:spcBef>
              <a:spcPct val="0"/>
            </a:spcBef>
            <a:spcAft>
              <a:spcPct val="35000"/>
            </a:spcAft>
            <a:buNone/>
          </a:pPr>
          <a:endParaRPr lang="es-ES" sz="1800" b="1" kern="1200" dirty="0"/>
        </a:p>
      </dsp:txBody>
      <dsp:txXfrm>
        <a:off x="1358296" y="1609062"/>
        <a:ext cx="30657" cy="30658"/>
      </dsp:txXfrm>
    </dsp:sp>
    <dsp:sp modelId="{01DBECC5-EFA4-44DE-B589-7D5E19152295}">
      <dsp:nvSpPr>
        <dsp:cNvPr id="0" name=""/>
        <dsp:cNvSpPr/>
      </dsp:nvSpPr>
      <dsp:spPr>
        <a:xfrm>
          <a:off x="1068389" y="1230024"/>
          <a:ext cx="883312" cy="883309"/>
        </a:xfrm>
        <a:prstGeom prst="ellipse">
          <a:avLst/>
        </a:prstGeom>
        <a:blipFill rotWithShape="1">
          <a:blip xmlns:r="http://schemas.openxmlformats.org/officeDocument/2006/relationships" r:embed="rId2" cstate="email"/>
          <a:srcRect/>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B444A002-CFA7-4477-AA6E-14D41186A3AF}">
      <dsp:nvSpPr>
        <dsp:cNvPr id="0" name=""/>
        <dsp:cNvSpPr/>
      </dsp:nvSpPr>
      <dsp:spPr bwMode="white">
        <a:xfrm>
          <a:off x="2178892" y="404722"/>
          <a:ext cx="33973" cy="33974"/>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7881" tIns="68580" rIns="68580" bIns="68580" numCol="1" spcCol="1270" anchor="ctr" anchorCtr="0">
          <a:noAutofit/>
        </a:bodyPr>
        <a:lstStyle/>
        <a:p>
          <a:pPr marL="0" lvl="0" indent="0" algn="l" defTabSz="800100">
            <a:lnSpc>
              <a:spcPct val="90000"/>
            </a:lnSpc>
            <a:spcBef>
              <a:spcPct val="0"/>
            </a:spcBef>
            <a:spcAft>
              <a:spcPct val="35000"/>
            </a:spcAft>
            <a:buNone/>
          </a:pPr>
          <a:endParaRPr lang="es-ES" sz="1800" b="1" kern="1200" dirty="0"/>
        </a:p>
      </dsp:txBody>
      <dsp:txXfrm>
        <a:off x="2180550" y="406380"/>
        <a:ext cx="30657" cy="30658"/>
      </dsp:txXfrm>
    </dsp:sp>
    <dsp:sp modelId="{1D774E81-82A5-4176-8501-4C3E2A6F230E}">
      <dsp:nvSpPr>
        <dsp:cNvPr id="0" name=""/>
        <dsp:cNvSpPr/>
      </dsp:nvSpPr>
      <dsp:spPr>
        <a:xfrm>
          <a:off x="1688697" y="332141"/>
          <a:ext cx="883312" cy="883309"/>
        </a:xfrm>
        <a:prstGeom prst="ellipse">
          <a:avLst/>
        </a:prstGeom>
        <a:blipFill dpi="0" rotWithShape="1">
          <a:blip xmlns:r="http://schemas.openxmlformats.org/officeDocument/2006/relationships" r:embed="rId3" cstate="email"/>
          <a:srcRect/>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9175F7-0B8A-4A1C-AF03-88C74FCB411F}">
      <dsp:nvSpPr>
        <dsp:cNvPr id="0" name=""/>
        <dsp:cNvSpPr/>
      </dsp:nvSpPr>
      <dsp:spPr bwMode="white">
        <a:xfrm>
          <a:off x="0" y="613"/>
          <a:ext cx="5838883" cy="323760"/>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ct val="35000"/>
            </a:spcAft>
            <a:buNone/>
          </a:pPr>
          <a:r>
            <a:rPr lang="en-US" altLang="en-US" sz="2000" kern="1200">
              <a:latin typeface="Gayathri Thin" panose="00000403000000000000" charset="0"/>
              <a:cs typeface="Gayathri Thin" panose="00000403000000000000" charset="0"/>
            </a:rPr>
            <a:t>നാം അവന്റെ വചനം പഠിക്കുമ്പോൾ</a:t>
          </a:r>
        </a:p>
      </dsp:txBody>
      <dsp:txXfrm>
        <a:off x="15805" y="16418"/>
        <a:ext cx="5807273" cy="292150"/>
      </dsp:txXfrm>
    </dsp:sp>
    <dsp:sp modelId="{AC2183AB-1788-4257-BAEC-8F86DBF54A97}">
      <dsp:nvSpPr>
        <dsp:cNvPr id="0" name=""/>
        <dsp:cNvSpPr/>
      </dsp:nvSpPr>
      <dsp:spPr bwMode="white">
        <a:xfrm>
          <a:off x="0" y="333430"/>
          <a:ext cx="5838883" cy="323760"/>
        </a:xfrm>
        <a:prstGeom prst="roundRect">
          <a:avLst/>
        </a:prstGeom>
        <a:gradFill rotWithShape="0">
          <a:gsLst>
            <a:gs pos="0">
              <a:schemeClr val="accent3">
                <a:hueOff val="-3999999"/>
                <a:satOff val="0"/>
                <a:lumOff val="-10000"/>
                <a:alphaOff val="0"/>
                <a:lumMod val="110000"/>
                <a:satMod val="105000"/>
                <a:tint val="67000"/>
              </a:schemeClr>
            </a:gs>
            <a:gs pos="50000">
              <a:schemeClr val="accent3">
                <a:hueOff val="-3999999"/>
                <a:satOff val="0"/>
                <a:lumOff val="-10000"/>
                <a:alphaOff val="0"/>
                <a:lumMod val="105000"/>
                <a:satMod val="103000"/>
                <a:tint val="73000"/>
              </a:schemeClr>
            </a:gs>
            <a:gs pos="100000">
              <a:schemeClr val="accent3">
                <a:hueOff val="-3999999"/>
                <a:satOff val="0"/>
                <a:lumOff val="-1000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ct val="35000"/>
            </a:spcAft>
            <a:buNone/>
          </a:pPr>
          <a:r>
            <a:rPr lang="en-US" altLang="en-US" sz="2000" kern="1200">
              <a:latin typeface="Gayathri Thin" panose="00000403000000000000" charset="0"/>
              <a:cs typeface="Gayathri Thin" panose="00000403000000000000" charset="0"/>
            </a:rPr>
            <a:t>പരിശുദ്ധാത്മാവിനാൽ നയിക്കപ്പെടുമ്പോൾ</a:t>
          </a:r>
        </a:p>
      </dsp:txBody>
      <dsp:txXfrm>
        <a:off x="15805" y="349235"/>
        <a:ext cx="5807273" cy="292150"/>
      </dsp:txXfrm>
    </dsp:sp>
    <dsp:sp modelId="{98181CE8-058B-4900-B30A-3A1C2A9FA89B}">
      <dsp:nvSpPr>
        <dsp:cNvPr id="0" name=""/>
        <dsp:cNvSpPr/>
      </dsp:nvSpPr>
      <dsp:spPr bwMode="white">
        <a:xfrm>
          <a:off x="0" y="666247"/>
          <a:ext cx="5838883" cy="323760"/>
        </a:xfrm>
        <a:prstGeom prst="roundRect">
          <a:avLst/>
        </a:prstGeom>
        <a:gradFill rotWithShape="0">
          <a:gsLst>
            <a:gs pos="0">
              <a:schemeClr val="accent3">
                <a:hueOff val="-7999998"/>
                <a:satOff val="0"/>
                <a:lumOff val="-20000"/>
                <a:alphaOff val="0"/>
                <a:lumMod val="110000"/>
                <a:satMod val="105000"/>
                <a:tint val="67000"/>
              </a:schemeClr>
            </a:gs>
            <a:gs pos="50000">
              <a:schemeClr val="accent3">
                <a:hueOff val="-7999998"/>
                <a:satOff val="0"/>
                <a:lumOff val="-20000"/>
                <a:alphaOff val="0"/>
                <a:lumMod val="105000"/>
                <a:satMod val="103000"/>
                <a:tint val="73000"/>
              </a:schemeClr>
            </a:gs>
            <a:gs pos="100000">
              <a:schemeClr val="accent3">
                <a:hueOff val="-7999998"/>
                <a:satOff val="0"/>
                <a:lumOff val="-2000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ct val="35000"/>
            </a:spcAft>
            <a:buNone/>
          </a:pPr>
          <a:r>
            <a:rPr lang="en-US" altLang="en-US" sz="2000" kern="1200">
              <a:latin typeface="Gayathri Thin" panose="00000403000000000000" charset="0"/>
              <a:cs typeface="Gayathri Thin" panose="00000403000000000000" charset="0"/>
            </a:rPr>
            <a:t>അവന്റെ കഷ്ടപ്പാടുകളിൽ നാം പങ്കുചേരുമ്പോൾ</a:t>
          </a:r>
        </a:p>
      </dsp:txBody>
      <dsp:txXfrm>
        <a:off x="15805" y="682052"/>
        <a:ext cx="5807273" cy="292150"/>
      </dsp:txXfrm>
    </dsp:sp>
    <dsp:sp modelId="{AE6B2F7C-9832-47C0-AE96-1FC8C025600F}">
      <dsp:nvSpPr>
        <dsp:cNvPr id="0" name=""/>
        <dsp:cNvSpPr/>
      </dsp:nvSpPr>
      <dsp:spPr bwMode="white">
        <a:xfrm>
          <a:off x="0" y="999064"/>
          <a:ext cx="5838883" cy="323760"/>
        </a:xfrm>
        <a:prstGeom prst="roundRect">
          <a:avLst/>
        </a:prstGeom>
        <a:gradFill rotWithShape="0">
          <a:gsLst>
            <a:gs pos="0">
              <a:schemeClr val="accent3">
                <a:hueOff val="-11999996"/>
                <a:satOff val="0"/>
                <a:lumOff val="-30000"/>
                <a:alphaOff val="0"/>
                <a:lumMod val="110000"/>
                <a:satMod val="105000"/>
                <a:tint val="67000"/>
              </a:schemeClr>
            </a:gs>
            <a:gs pos="50000">
              <a:schemeClr val="accent3">
                <a:hueOff val="-11999996"/>
                <a:satOff val="0"/>
                <a:lumOff val="-30000"/>
                <a:alphaOff val="0"/>
                <a:lumMod val="105000"/>
                <a:satMod val="103000"/>
                <a:tint val="73000"/>
              </a:schemeClr>
            </a:gs>
            <a:gs pos="100000">
              <a:schemeClr val="accent3">
                <a:hueOff val="-11999996"/>
                <a:satOff val="0"/>
                <a:lumOff val="-3000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ct val="35000"/>
            </a:spcAft>
            <a:buNone/>
          </a:pPr>
          <a:r>
            <a:rPr lang="en-US" altLang="en-US" sz="2000" kern="1200">
              <a:latin typeface="Gayathri Thin" panose="00000403000000000000" charset="0"/>
              <a:cs typeface="Gayathri Thin" panose="00000403000000000000" charset="0"/>
            </a:rPr>
            <a:t>നമ്മൾ ലക്ഷ്യത്തിലേക്ക് പോകുമ്പോൾ</a:t>
          </a:r>
        </a:p>
      </dsp:txBody>
      <dsp:txXfrm>
        <a:off x="15805" y="1014869"/>
        <a:ext cx="5807273" cy="292150"/>
      </dsp:txXfrm>
    </dsp:sp>
  </dsp:spTree>
</dsp:drawing>
</file>

<file path=ppt/diagrams/layout1.xml><?xml version="1.0" encoding="utf-8"?>
<dgm:layoutDef xmlns:dgm="http://schemas.openxmlformats.org/drawingml/2006/diagram" xmlns:a="http://schemas.openxmlformats.org/drawingml/2006/main" uniqueId="urn:microsoft.com/office/officeart/2005/8/layout/pyramid2#1">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varLst>
      <dgm:dir/>
      <dgm:resizeHandles/>
    </dgm:varLst>
    <dgm:alg type="composite"/>
    <dgm:shape xmlns:r="http://schemas.openxmlformats.org/officeDocument/2006/relationships" r:blip="">
      <dgm:adjLst/>
    </dgm:shape>
    <dgm:presOf/>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stBulletLvl" val="2"/>
              <dgm:param type="txAnchorHorzCh" val="ctr"/>
              <dgm:param type="txAnchorVert" val="mid"/>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1">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1">
  <dgm:title val=""/>
  <dgm:desc val=""/>
  <dgm:catLst>
    <dgm:cat type="3D" pri="11100"/>
  </dgm:catLst>
  <dgm:scene3d>
    <a:camera prst="orthographicFront"/>
    <a:lightRig rig="threePt" dir="t"/>
  </dgm:scene3d>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3d1#2">
  <dgm:title val=""/>
  <dgm:desc val=""/>
  <dgm:catLst>
    <dgm:cat type="3D" pri="11100"/>
  </dgm:catLst>
  <dgm:scene3d>
    <a:camera prst="orthographicFront"/>
    <a:lightRig rig="threePt" dir="t"/>
  </dgm:scene3d>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1">
  <dgm:title val=""/>
  <dgm:desc val=""/>
  <dgm:catLst>
    <dgm:cat type="simple" pri="103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9CC0C7DC-4B94-4830-8C96-3591849522E6}" type="datetimeFigureOut">
              <a:rPr lang="es-ES" smtClean="0"/>
              <a:t>31/01/2026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98EC2C3-3A58-43D8-BA11-E8B3F5E3873A}"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hasCustomPrompt="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9CC0C7DC-4B94-4830-8C96-3591849522E6}" type="datetimeFigureOut">
              <a:rPr lang="es-ES" smtClean="0"/>
              <a:t>31/01/2026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98EC2C3-3A58-43D8-BA11-E8B3F5E3873A}"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hasCustomPrompt="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9CC0C7DC-4B94-4830-8C96-3591849522E6}" type="datetimeFigureOut">
              <a:rPr lang="es-ES" smtClean="0"/>
              <a:t>31/01/2026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98EC2C3-3A58-43D8-BA11-E8B3F5E3873A}"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D72E8027-C3E3-4EBF-8ECC-94EC8C4D01B0}" type="datetimeFigureOut">
              <a:rPr lang="es-ES" smtClean="0"/>
              <a:t>31/01/2026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62EB92A-8172-4890-967D-66CB773D8995}"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hasCustomPrompt="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D72E8027-C3E3-4EBF-8ECC-94EC8C4D01B0}" type="datetimeFigureOut">
              <a:rPr lang="es-ES" smtClean="0"/>
              <a:t>31/01/2026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62EB92A-8172-4890-967D-66CB773D8995}"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hasCustomPrompt="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p:cNvSpPr>
            <a:spLocks noGrp="1"/>
          </p:cNvSpPr>
          <p:nvPr>
            <p:ph type="dt" sz="half" idx="10"/>
          </p:nvPr>
        </p:nvSpPr>
        <p:spPr/>
        <p:txBody>
          <a:bodyPr/>
          <a:lstStyle/>
          <a:p>
            <a:fld id="{D72E8027-C3E3-4EBF-8ECC-94EC8C4D01B0}" type="datetimeFigureOut">
              <a:rPr lang="es-ES" smtClean="0"/>
              <a:t>31/01/2026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62EB92A-8172-4890-967D-66CB773D8995}"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hasCustomPrompt="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hasCustomPrompt="1"/>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D72E8027-C3E3-4EBF-8ECC-94EC8C4D01B0}" type="datetimeFigureOut">
              <a:rPr lang="es-ES" smtClean="0"/>
              <a:t>31/01/2026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362EB92A-8172-4890-967D-66CB773D8995}"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p:cNvSpPr>
            <a:spLocks noGrp="1"/>
          </p:cNvSpPr>
          <p:nvPr>
            <p:ph sz="half" idx="2" hasCustomPrompt="1"/>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p:cNvSpPr>
            <a:spLocks noGrp="1"/>
          </p:cNvSpPr>
          <p:nvPr>
            <p:ph sz="quarter" idx="4" hasCustomPrompt="1"/>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D72E8027-C3E3-4EBF-8ECC-94EC8C4D01B0}" type="datetimeFigureOut">
              <a:rPr lang="es-ES" smtClean="0"/>
              <a:t>31/01/2026</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362EB92A-8172-4890-967D-66CB773D8995}"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D72E8027-C3E3-4EBF-8ECC-94EC8C4D01B0}" type="datetimeFigureOut">
              <a:rPr lang="es-ES" smtClean="0"/>
              <a:t>31/01/2026</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362EB92A-8172-4890-967D-66CB773D8995}"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D72E8027-C3E3-4EBF-8ECC-94EC8C4D01B0}" type="datetimeFigureOut">
              <a:rPr lang="es-ES" smtClean="0"/>
              <a:t>31/01/2026</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362EB92A-8172-4890-967D-66CB773D8995}"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D72E8027-C3E3-4EBF-8ECC-94EC8C4D01B0}" type="datetimeFigureOut">
              <a:rPr lang="es-ES" smtClean="0"/>
              <a:t>31/01/2026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362EB92A-8172-4890-967D-66CB773D8995}"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hasCustomPrompt="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9CC0C7DC-4B94-4830-8C96-3591849522E6}" type="datetimeFigureOut">
              <a:rPr lang="es-ES" smtClean="0"/>
              <a:t>31/01/2026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98EC2C3-3A58-43D8-BA11-E8B3F5E3873A}"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D72E8027-C3E3-4EBF-8ECC-94EC8C4D01B0}" type="datetimeFigureOut">
              <a:rPr lang="es-ES" smtClean="0"/>
              <a:t>31/01/2026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362EB92A-8172-4890-967D-66CB773D8995}"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hasCustomPrompt="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D72E8027-C3E3-4EBF-8ECC-94EC8C4D01B0}" type="datetimeFigureOut">
              <a:rPr lang="es-ES" smtClean="0"/>
              <a:t>31/01/2026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62EB92A-8172-4890-967D-66CB773D8995}"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hasCustomPrompt="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D72E8027-C3E3-4EBF-8ECC-94EC8C4D01B0}" type="datetimeFigureOut">
              <a:rPr lang="es-ES" smtClean="0"/>
              <a:t>31/01/2026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62EB92A-8172-4890-967D-66CB773D8995}"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hasCustomPrompt="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p:cNvSpPr>
            <a:spLocks noGrp="1"/>
          </p:cNvSpPr>
          <p:nvPr>
            <p:ph type="dt" sz="half" idx="10"/>
          </p:nvPr>
        </p:nvSpPr>
        <p:spPr/>
        <p:txBody>
          <a:bodyPr/>
          <a:lstStyle/>
          <a:p>
            <a:fld id="{9CC0C7DC-4B94-4830-8C96-3591849522E6}" type="datetimeFigureOut">
              <a:rPr lang="es-ES" smtClean="0"/>
              <a:t>31/01/2026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98EC2C3-3A58-43D8-BA11-E8B3F5E3873A}"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hasCustomPrompt="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hasCustomPrompt="1"/>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9CC0C7DC-4B94-4830-8C96-3591849522E6}" type="datetimeFigureOut">
              <a:rPr lang="es-ES" smtClean="0"/>
              <a:t>31/01/2026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98EC2C3-3A58-43D8-BA11-E8B3F5E3873A}"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p:cNvSpPr>
            <a:spLocks noGrp="1"/>
          </p:cNvSpPr>
          <p:nvPr>
            <p:ph sz="half" idx="2" hasCustomPrompt="1"/>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p:cNvSpPr>
            <a:spLocks noGrp="1"/>
          </p:cNvSpPr>
          <p:nvPr>
            <p:ph sz="quarter" idx="4" hasCustomPrompt="1"/>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9CC0C7DC-4B94-4830-8C96-3591849522E6}" type="datetimeFigureOut">
              <a:rPr lang="es-ES" smtClean="0"/>
              <a:t>31/01/2026</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98EC2C3-3A58-43D8-BA11-E8B3F5E3873A}"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9CC0C7DC-4B94-4830-8C96-3591849522E6}" type="datetimeFigureOut">
              <a:rPr lang="es-ES" smtClean="0"/>
              <a:t>31/01/2026</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98EC2C3-3A58-43D8-BA11-E8B3F5E3873A}"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9CC0C7DC-4B94-4830-8C96-3591849522E6}" type="datetimeFigureOut">
              <a:rPr lang="es-ES" smtClean="0"/>
              <a:t>31/01/2026</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98EC2C3-3A58-43D8-BA11-E8B3F5E3873A}"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9CC0C7DC-4B94-4830-8C96-3591849522E6}" type="datetimeFigureOut">
              <a:rPr lang="es-ES" smtClean="0"/>
              <a:t>31/01/2026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98EC2C3-3A58-43D8-BA11-E8B3F5E3873A}"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9CC0C7DC-4B94-4830-8C96-3591849522E6}" type="datetimeFigureOut">
              <a:rPr lang="es-ES" smtClean="0"/>
              <a:t>31/01/2026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98EC2C3-3A58-43D8-BA11-E8B3F5E3873A}"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CC0C7DC-4B94-4830-8C96-3591849522E6}" type="datetimeFigureOut">
              <a:rPr lang="es-ES" smtClean="0"/>
              <a:t>31/01/2026</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EC2C3-3A58-43D8-BA11-E8B3F5E3873A}"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31/01/2026</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39.jpeg"/><Relationship Id="rId13" Type="http://schemas.openxmlformats.org/officeDocument/2006/relationships/image" Target="../media/image44.png"/><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image" Target="../media/image43.png"/><Relationship Id="rId2"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diagramColors" Target="../diagrams/colors4.xml"/><Relationship Id="rId11" Type="http://schemas.openxmlformats.org/officeDocument/2006/relationships/image" Target="../media/image42.png"/><Relationship Id="rId5" Type="http://schemas.openxmlformats.org/officeDocument/2006/relationships/diagramQuickStyle" Target="../diagrams/quickStyle4.xml"/><Relationship Id="rId10" Type="http://schemas.openxmlformats.org/officeDocument/2006/relationships/image" Target="../media/image41.png"/><Relationship Id="rId4" Type="http://schemas.openxmlformats.org/officeDocument/2006/relationships/diagramLayout" Target="../diagrams/layout4.xml"/><Relationship Id="rId9" Type="http://schemas.openxmlformats.org/officeDocument/2006/relationships/image" Target="../media/image40.jpeg"/></Relationships>
</file>

<file path=ppt/slides/_rels/slide1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jpe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8.jpeg"/></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0.png"/><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29.png"/><Relationship Id="rId5" Type="http://schemas.microsoft.com/office/2007/relationships/hdphoto" Target="../media/hdphoto2.wdp"/><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33.jpeg"/><Relationship Id="rId7" Type="http://schemas.openxmlformats.org/officeDocument/2006/relationships/diagramQuickStyle" Target="../diagrams/quickStyle3.xml"/><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34.jpeg"/><Relationship Id="rId9" Type="http://schemas.microsoft.com/office/2007/relationships/diagramDrawing" Target="../diagrams/drawing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cxnSp>
        <p:nvCxnSpPr>
          <p:cNvPr id="6" name="Conector recto 5"/>
          <p:cNvCxnSpPr>
            <a:cxnSpLocks noGrp="1" noRot="1" noMove="1" noResize="1" noEditPoints="1" noAdjustHandles="1" noChangeArrowheads="1" noChangeShapeType="1"/>
          </p:cNvCxnSpPr>
          <p:nvPr/>
        </p:nvCxnSpPr>
        <p:spPr>
          <a:xfrm>
            <a:off x="0" y="6774582"/>
            <a:ext cx="12192000" cy="0"/>
          </a:xfrm>
          <a:prstGeom prst="line">
            <a:avLst/>
          </a:prstGeom>
          <a:ln w="82550">
            <a:solidFill>
              <a:schemeClr val="bg1">
                <a:alpha val="91000"/>
              </a:schemeClr>
            </a:solidFill>
          </a:ln>
        </p:spPr>
        <p:style>
          <a:lnRef idx="2">
            <a:schemeClr val="accent1"/>
          </a:lnRef>
          <a:fillRef idx="0">
            <a:schemeClr val="accent1"/>
          </a:fillRef>
          <a:effectRef idx="1">
            <a:schemeClr val="accent1"/>
          </a:effectRef>
          <a:fontRef idx="minor">
            <a:schemeClr val="tx1"/>
          </a:fontRef>
        </p:style>
      </p:cxnSp>
      <p:cxnSp>
        <p:nvCxnSpPr>
          <p:cNvPr id="7" name="Conector recto 6"/>
          <p:cNvCxnSpPr>
            <a:cxnSpLocks noGrp="1" noRot="1" noMove="1" noResize="1" noEditPoints="1" noAdjustHandles="1" noChangeArrowheads="1" noChangeShapeType="1"/>
          </p:cNvCxnSpPr>
          <p:nvPr/>
        </p:nvCxnSpPr>
        <p:spPr>
          <a:xfrm>
            <a:off x="0" y="6337433"/>
            <a:ext cx="12192000" cy="0"/>
          </a:xfrm>
          <a:prstGeom prst="line">
            <a:avLst/>
          </a:prstGeom>
          <a:ln w="762000">
            <a:solidFill>
              <a:schemeClr val="bg1">
                <a:alpha val="91000"/>
              </a:schemeClr>
            </a:solidFill>
          </a:ln>
        </p:spPr>
        <p:style>
          <a:lnRef idx="2">
            <a:schemeClr val="accent1"/>
          </a:lnRef>
          <a:fillRef idx="0">
            <a:schemeClr val="accent1"/>
          </a:fillRef>
          <a:effectRef idx="1">
            <a:schemeClr val="accent1"/>
          </a:effectRef>
          <a:fontRef idx="minor">
            <a:schemeClr val="tx1"/>
          </a:fontRef>
        </p:style>
      </p:cxnSp>
      <p:cxnSp>
        <p:nvCxnSpPr>
          <p:cNvPr id="3" name="Conector recto 2"/>
          <p:cNvCxnSpPr>
            <a:cxnSpLocks noGrp="1" noRot="1" noMove="1" noResize="1" noEditPoints="1" noAdjustHandles="1" noChangeArrowheads="1" noChangeShapeType="1"/>
          </p:cNvCxnSpPr>
          <p:nvPr/>
        </p:nvCxnSpPr>
        <p:spPr>
          <a:xfrm>
            <a:off x="0" y="5890660"/>
            <a:ext cx="12192000" cy="0"/>
          </a:xfrm>
          <a:prstGeom prst="line">
            <a:avLst/>
          </a:prstGeom>
          <a:ln w="82550">
            <a:solidFill>
              <a:schemeClr val="bg1">
                <a:alpha val="91000"/>
              </a:schemeClr>
            </a:solidFill>
          </a:ln>
        </p:spPr>
        <p:style>
          <a:lnRef idx="2">
            <a:schemeClr val="accent1"/>
          </a:lnRef>
          <a:fillRef idx="0">
            <a:schemeClr val="accent1"/>
          </a:fillRef>
          <a:effectRef idx="1">
            <a:schemeClr val="accent1"/>
          </a:effectRef>
          <a:fontRef idx="minor">
            <a:schemeClr val="tx1"/>
          </a:fontRef>
        </p:style>
      </p:cxnSp>
      <p:sp>
        <p:nvSpPr>
          <p:cNvPr id="4" name="CuadroTexto 3"/>
          <p:cNvSpPr txBox="1"/>
          <p:nvPr/>
        </p:nvSpPr>
        <p:spPr>
          <a:xfrm>
            <a:off x="0" y="5923838"/>
            <a:ext cx="12192000" cy="829945"/>
          </a:xfrm>
          <a:prstGeom prst="rect">
            <a:avLst/>
          </a:prstGeom>
          <a:noFill/>
        </p:spPr>
        <p:txBody>
          <a:bodyPr wrap="square" rtlCol="0">
            <a:spAutoFit/>
            <a:scene3d>
              <a:camera prst="orthographicFront"/>
              <a:lightRig rig="threePt" dir="t"/>
            </a:scene3d>
            <a:sp3d extrusionH="57150">
              <a:bevelT w="38100" h="38100"/>
            </a:sp3d>
          </a:bodyPr>
          <a:lstStyle/>
          <a:p>
            <a:pPr algn="ctr"/>
            <a:r>
              <a:rPr lang="en-US" altLang="en-US" sz="4800" b="1" spc="300" dirty="0">
                <a:ln w="0"/>
                <a:gradFill>
                  <a:gsLst>
                    <a:gs pos="0">
                      <a:schemeClr val="accent5">
                        <a:lumMod val="50000"/>
                      </a:schemeClr>
                    </a:gs>
                    <a:gs pos="50000">
                      <a:schemeClr val="accent5"/>
                    </a:gs>
                    <a:gs pos="100000">
                      <a:schemeClr val="accent5">
                        <a:lumMod val="60000"/>
                        <a:lumOff val="40000"/>
                      </a:schemeClr>
                    </a:gs>
                  </a:gsLst>
                  <a:lin ang="5400000"/>
                </a:gradFill>
                <a:effectLst>
                  <a:outerShdw blurRad="38100" dist="38100" dir="2700000" algn="tl">
                    <a:schemeClr val="accent5">
                      <a:lumMod val="50000"/>
                    </a:schemeClr>
                  </a:outerShdw>
                </a:effectLst>
                <a:latin typeface="Gayathri Thin" panose="00000403000000000000" charset="0"/>
                <a:cs typeface="Gayathri Thin" panose="00000403000000000000" charset="0"/>
              </a:rPr>
              <a:t>ക്രിസ്തുവിൽ മാത്രം ആത്മവിശ്വാസം</a:t>
            </a:r>
          </a:p>
        </p:txBody>
      </p:sp>
      <p:sp>
        <p:nvSpPr>
          <p:cNvPr id="5" name="CuadroTexto 4"/>
          <p:cNvSpPr txBox="1"/>
          <p:nvPr/>
        </p:nvSpPr>
        <p:spPr>
          <a:xfrm>
            <a:off x="10245212" y="103240"/>
            <a:ext cx="1828255" cy="830997"/>
          </a:xfrm>
          <a:prstGeom prst="rect">
            <a:avLst/>
          </a:prstGeom>
          <a:noFill/>
        </p:spPr>
        <p:txBody>
          <a:bodyPr wrap="square" rtlCol="0">
            <a:spAutoFit/>
          </a:bodyPr>
          <a:lstStyle/>
          <a:p>
            <a:pPr algn="r"/>
            <a:r>
              <a:rPr lang="en-GB" sz="1600" b="1" dirty="0">
                <a:solidFill>
                  <a:schemeClr val="accent1">
                    <a:lumMod val="20000"/>
                    <a:lumOff val="80000"/>
                  </a:schemeClr>
                </a:solidFill>
                <a:effectLst>
                  <a:outerShdw blurRad="38100" dist="38100" dir="2700000" algn="tl">
                    <a:srgbClr val="000000">
                      <a:alpha val="43137"/>
                    </a:srgbClr>
                  </a:outerShdw>
                </a:effectLst>
              </a:rPr>
              <a:t>Lesson 6 for February 7, 2026</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0" y="0"/>
            <a:ext cx="12191999" cy="768350"/>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altLang="en-US" sz="4400" b="1" dirty="0">
                <a:solidFill>
                  <a:srgbClr val="954ECA"/>
                </a:solidFill>
                <a:latin typeface="Gayathri Thin" panose="00000403000000000000" charset="0"/>
                <a:cs typeface="Gayathri Thin" panose="00000403000000000000" charset="0"/>
              </a:rPr>
              <a:t>ക്രിസ്തുവിനെക്കുറിച്ചുള്ള അറിവ്</a:t>
            </a:r>
          </a:p>
        </p:txBody>
      </p:sp>
      <p:sp>
        <p:nvSpPr>
          <p:cNvPr id="5" name="CuadroTexto 4"/>
          <p:cNvSpPr txBox="1"/>
          <p:nvPr/>
        </p:nvSpPr>
        <p:spPr>
          <a:xfrm>
            <a:off x="676274" y="655141"/>
            <a:ext cx="10839450" cy="645160"/>
          </a:xfrm>
          <a:prstGeom prst="rect">
            <a:avLst/>
          </a:prstGeom>
          <a:noFill/>
        </p:spPr>
        <p:txBody>
          <a:bodyPr wrap="square">
            <a:spAutoFit/>
          </a:bodyPr>
          <a:lstStyle/>
          <a:p>
            <a:pPr algn="ctr"/>
            <a:r>
              <a:rPr lang="en-GB" b="1" dirty="0">
                <a:solidFill>
                  <a:schemeClr val="tx2">
                    <a:lumMod val="75000"/>
                  </a:schemeClr>
                </a:solidFill>
                <a:latin typeface="Gayathri Thin" panose="00000403000000000000" charset="0"/>
                <a:cs typeface="Gayathri Thin" panose="00000403000000000000" charset="0"/>
              </a:rPr>
              <a:t>“</a:t>
            </a:r>
            <a:r>
              <a:rPr lang="en-US" altLang="en-US" b="1" dirty="0">
                <a:solidFill>
                  <a:schemeClr val="tx2">
                    <a:lumMod val="75000"/>
                  </a:schemeClr>
                </a:solidFill>
                <a:latin typeface="Gayathri Thin" panose="00000403000000000000" charset="0"/>
                <a:cs typeface="Gayathri Thin" panose="00000403000000000000" charset="0"/>
              </a:rPr>
              <a:t>അവനിൽ ഇരിക്കേണ്ടതിന്നും അവന്റെ മരണത്തോടു അനുരൂപപ്പെട്ടിട്ടു അവനെയും അവന്റെ പുനരുത്ഥാനത്തിന്റെ ശക്തിയെയും</a:t>
            </a:r>
            <a:r>
              <a:rPr lang="en-GB" b="1" dirty="0">
                <a:solidFill>
                  <a:schemeClr val="tx2">
                    <a:lumMod val="75000"/>
                  </a:schemeClr>
                </a:solidFill>
                <a:latin typeface="Gayathri Thin" panose="00000403000000000000" charset="0"/>
                <a:cs typeface="Gayathri Thin" panose="00000403000000000000" charset="0"/>
              </a:rPr>
              <a:t>” </a:t>
            </a:r>
            <a:r>
              <a:rPr lang="en-GB" sz="1400" b="1" dirty="0">
                <a:solidFill>
                  <a:schemeClr val="tx2">
                    <a:lumMod val="75000"/>
                  </a:schemeClr>
                </a:solidFill>
                <a:latin typeface="Gayathri Thin" panose="00000403000000000000" charset="0"/>
                <a:cs typeface="Gayathri Thin" panose="00000403000000000000" charset="0"/>
              </a:rPr>
              <a:t>(</a:t>
            </a:r>
            <a:r>
              <a:rPr lang="en-US" altLang="en-US" sz="1400" b="1" dirty="0">
                <a:solidFill>
                  <a:schemeClr val="tx2">
                    <a:lumMod val="75000"/>
                  </a:schemeClr>
                </a:solidFill>
                <a:latin typeface="Gayathri Thin" panose="00000403000000000000" charset="0"/>
                <a:cs typeface="Gayathri Thin" panose="00000403000000000000" charset="0"/>
              </a:rPr>
              <a:t>ഫിലിപ്പിയർ</a:t>
            </a:r>
            <a:r>
              <a:rPr lang="en-US" sz="1400" b="1" dirty="0">
                <a:solidFill>
                  <a:schemeClr val="tx2">
                    <a:lumMod val="75000"/>
                  </a:schemeClr>
                </a:solidFill>
                <a:latin typeface="Gayathri Thin" panose="00000403000000000000" charset="0"/>
                <a:cs typeface="Gayathri Thin" panose="00000403000000000000" charset="0"/>
              </a:rPr>
              <a:t> </a:t>
            </a:r>
            <a:r>
              <a:rPr lang="en-GB" sz="1400" b="1" dirty="0">
                <a:solidFill>
                  <a:schemeClr val="tx2">
                    <a:lumMod val="75000"/>
                  </a:schemeClr>
                </a:solidFill>
                <a:latin typeface="Gayathri Thin" panose="00000403000000000000" charset="0"/>
                <a:cs typeface="Gayathri Thin" panose="00000403000000000000" charset="0"/>
              </a:rPr>
              <a:t>3:10)</a:t>
            </a:r>
          </a:p>
        </p:txBody>
      </p:sp>
      <p:sp>
        <p:nvSpPr>
          <p:cNvPr id="6" name="CuadroTexto 5"/>
          <p:cNvSpPr txBox="1"/>
          <p:nvPr/>
        </p:nvSpPr>
        <p:spPr>
          <a:xfrm>
            <a:off x="2872740" y="1339850"/>
            <a:ext cx="6802755" cy="398780"/>
          </a:xfrm>
          <a:prstGeom prst="rect">
            <a:avLst/>
          </a:prstGeom>
          <a:noFill/>
        </p:spPr>
        <p:txBody>
          <a:bodyPr wrap="square" rtlCol="0">
            <a:spAutoFit/>
          </a:bodyPr>
          <a:lstStyle/>
          <a:p>
            <a:pPr>
              <a:spcBef>
                <a:spcPts val="600"/>
              </a:spcBef>
            </a:pPr>
            <a:r>
              <a:rPr lang="en-US" altLang="en-US" sz="2000" b="1" dirty="0">
                <a:latin typeface="Gayathri Thin" panose="00000403000000000000" charset="0"/>
                <a:cs typeface="Gayathri Thin" panose="00000403000000000000" charset="0"/>
              </a:rPr>
              <a:t>ക്രിസ്തുവിനെ എങ്ങനെ അറിയാൻ കഴിയും?</a:t>
            </a:r>
            <a:r>
              <a:rPr lang="en-GB" sz="2000" b="1" dirty="0">
                <a:latin typeface="Gayathri Thin" panose="00000403000000000000" charset="0"/>
                <a:cs typeface="Gayathri Thin" panose="00000403000000000000" charset="0"/>
              </a:rPr>
              <a:t>(</a:t>
            </a:r>
            <a:r>
              <a:rPr lang="en-US" altLang="en-US" sz="2000" b="1" dirty="0">
                <a:latin typeface="Gayathri Thin" panose="00000403000000000000" charset="0"/>
                <a:cs typeface="Gayathri Thin" panose="00000403000000000000" charset="0"/>
              </a:rPr>
              <a:t>ഫിലിപ്പിയർ</a:t>
            </a:r>
            <a:r>
              <a:rPr lang="en-GB" sz="2000" b="1" dirty="0">
                <a:latin typeface="Gayathri Thin" panose="00000403000000000000" charset="0"/>
                <a:cs typeface="Gayathri Thin" panose="00000403000000000000" charset="0"/>
              </a:rPr>
              <a:t> 3:10-16)?</a:t>
            </a:r>
          </a:p>
        </p:txBody>
      </p:sp>
      <p:graphicFrame>
        <p:nvGraphicFramePr>
          <p:cNvPr id="13" name="Diagrama 12"/>
          <p:cNvGraphicFramePr/>
          <p:nvPr/>
        </p:nvGraphicFramePr>
        <p:xfrm>
          <a:off x="4236082" y="1779107"/>
          <a:ext cx="5838883" cy="13234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p:cNvSpPr txBox="1"/>
          <p:nvPr/>
        </p:nvSpPr>
        <p:spPr>
          <a:xfrm>
            <a:off x="157295" y="3564072"/>
            <a:ext cx="6114833" cy="1630045"/>
          </a:xfrm>
          <a:prstGeom prst="rect">
            <a:avLst/>
          </a:prstGeom>
          <a:noFill/>
        </p:spPr>
        <p:txBody>
          <a:bodyPr wrap="square" rtlCol="0">
            <a:spAutoFit/>
          </a:bodyPr>
          <a:lstStyle/>
          <a:p>
            <a:pPr>
              <a:spcBef>
                <a:spcPts val="600"/>
              </a:spcBef>
            </a:pPr>
            <a:r>
              <a:rPr lang="en-US" altLang="en-US" sz="2000" b="1" dirty="0">
                <a:latin typeface="Gayathri Thin" panose="00000403000000000000" charset="0"/>
                <a:cs typeface="Gayathri Thin" panose="00000403000000000000" charset="0"/>
              </a:rPr>
              <a:t>ക്രിസ്തീയ ജീവിതം ഒരു ഓട്ടം പോലെയാണ്. നമ്മുടെ ലക്ഷ്യം വ്യക്തമായി മനസ്സിൽ ഉണ്ടായിരിക്കണം. ഇവിടെ താമസിച്ച് ഈ ജീവിതം ആസ്വദിക്കാൻ വേണ്ടിയല്ല നാം ജീവിക്കുന്നത്. മരിച്ചവരുടെ പുനരുത്ഥാനത്തിൽ എത്തിച്ചേരാൻ നാം പ്രതീക്ഷിക്കുന്നു (ഫിലി. 3:11).</a:t>
            </a:r>
          </a:p>
        </p:txBody>
      </p:sp>
      <p:pic>
        <p:nvPicPr>
          <p:cNvPr id="10" name="Imagen 9" descr="Una caricatura de una persona&#10;&#10;El contenido generado por IA puede ser incorrecto."/>
          <p:cNvPicPr>
            <a:picLocks noChangeAspect="1"/>
          </p:cNvPicPr>
          <p:nvPr/>
        </p:nvPicPr>
        <p:blipFill rotWithShape="1">
          <a:blip r:embed="rId8" cstate="email"/>
          <a:srcRect/>
          <a:stretch>
            <a:fillRect/>
          </a:stretch>
        </p:blipFill>
        <p:spPr>
          <a:xfrm>
            <a:off x="6447075" y="3268646"/>
            <a:ext cx="5582700" cy="3495006"/>
          </a:xfrm>
          <a:prstGeom prst="rect">
            <a:avLst/>
          </a:prstGeom>
          <a:ln w="38100" cap="sq">
            <a:solidFill>
              <a:srgbClr val="954ECA"/>
            </a:solidFill>
            <a:prstDash val="solid"/>
            <a:miter lim="800000"/>
            <a:headEnd/>
            <a:tailEnd/>
          </a:ln>
          <a:effectLst>
            <a:outerShdw blurRad="50800" dist="38100" dir="2700000" algn="tl" rotWithShape="0">
              <a:srgbClr val="000000">
                <a:alpha val="43000"/>
              </a:srgbClr>
            </a:outerShdw>
          </a:effectLst>
        </p:spPr>
      </p:pic>
      <p:pic>
        <p:nvPicPr>
          <p:cNvPr id="12" name="Imagen 11" descr="Un hombre en al aire con una tabla de skateboard&#10;&#10;El contenido generado por IA puede ser incorrecto."/>
          <p:cNvPicPr>
            <a:picLocks noChangeAspect="1"/>
          </p:cNvPicPr>
          <p:nvPr/>
        </p:nvPicPr>
        <p:blipFill>
          <a:blip r:embed="rId9" cstate="email"/>
          <a:stretch>
            <a:fillRect/>
          </a:stretch>
        </p:blipFill>
        <p:spPr>
          <a:xfrm>
            <a:off x="157930" y="1487342"/>
            <a:ext cx="2588877" cy="1941658"/>
          </a:xfrm>
          <a:prstGeom prst="rect">
            <a:avLst/>
          </a:prstGeom>
          <a:effectLst>
            <a:innerShdw blurRad="114300">
              <a:prstClr val="black"/>
            </a:innerShdw>
          </a:effectLst>
        </p:spPr>
      </p:pic>
      <p:pic>
        <p:nvPicPr>
          <p:cNvPr id="15" name="Imagen 14" descr="Imagen que contiene cuchillo&#10;&#10;El contenido generado por IA puede ser incorrecto."/>
          <p:cNvPicPr>
            <a:picLocks noChangeAspect="1"/>
          </p:cNvPicPr>
          <p:nvPr/>
        </p:nvPicPr>
        <p:blipFill>
          <a:blip r:embed="rId10" cstate="email"/>
          <a:stretch>
            <a:fillRect/>
          </a:stretch>
        </p:blipFill>
        <p:spPr>
          <a:xfrm rot="20353885">
            <a:off x="2883645" y="1942378"/>
            <a:ext cx="1174006" cy="448048"/>
          </a:xfrm>
          <a:prstGeom prst="rect">
            <a:avLst/>
          </a:prstGeom>
          <a:effectLst>
            <a:outerShdw blurRad="50800" dist="38100" dir="2700000" algn="tl" rotWithShape="0">
              <a:prstClr val="black">
                <a:alpha val="40000"/>
              </a:prstClr>
            </a:outerShdw>
          </a:effectLst>
        </p:spPr>
      </p:pic>
      <p:pic>
        <p:nvPicPr>
          <p:cNvPr id="19" name="Imagen 18" descr="Dibujo de ave de color blanco&#10;&#10;El contenido generado por IA puede ser incorrecto."/>
          <p:cNvPicPr>
            <a:picLocks noChangeAspect="1"/>
          </p:cNvPicPr>
          <p:nvPr/>
        </p:nvPicPr>
        <p:blipFill>
          <a:blip r:embed="rId11" cstate="email"/>
          <a:stretch>
            <a:fillRect/>
          </a:stretch>
        </p:blipFill>
        <p:spPr>
          <a:xfrm>
            <a:off x="2916824" y="2382205"/>
            <a:ext cx="1203136" cy="920976"/>
          </a:xfrm>
          <a:prstGeom prst="rect">
            <a:avLst/>
          </a:prstGeom>
          <a:effectLst>
            <a:outerShdw blurRad="50800" dist="38100" dir="2700000" algn="tl" rotWithShape="0">
              <a:prstClr val="black">
                <a:alpha val="40000"/>
              </a:prstClr>
            </a:outerShdw>
          </a:effectLst>
        </p:spPr>
      </p:pic>
      <p:pic>
        <p:nvPicPr>
          <p:cNvPr id="21" name="Imagen 20" descr="Una persona con los brazos extendidos&#10;&#10;El contenido generado por IA puede ser incorrecto."/>
          <p:cNvPicPr>
            <a:picLocks noChangeAspect="1"/>
          </p:cNvPicPr>
          <p:nvPr/>
        </p:nvPicPr>
        <p:blipFill>
          <a:blip r:embed="rId12" cstate="email"/>
          <a:stretch>
            <a:fillRect/>
          </a:stretch>
        </p:blipFill>
        <p:spPr>
          <a:xfrm>
            <a:off x="10191087" y="1530224"/>
            <a:ext cx="1163830" cy="987581"/>
          </a:xfrm>
          <a:prstGeom prst="rect">
            <a:avLst/>
          </a:prstGeom>
          <a:effectLst>
            <a:outerShdw blurRad="50800" dist="38100" dir="2700000" algn="tl" rotWithShape="0">
              <a:prstClr val="black">
                <a:alpha val="40000"/>
              </a:prstClr>
            </a:outerShdw>
          </a:effectLst>
        </p:spPr>
      </p:pic>
      <p:pic>
        <p:nvPicPr>
          <p:cNvPr id="25" name="Imagen 24" descr="Hombre con la mano en la noche&#10;&#10;El contenido generado por IA puede ser incorrecto."/>
          <p:cNvPicPr>
            <a:picLocks noChangeAspect="1"/>
          </p:cNvPicPr>
          <p:nvPr/>
        </p:nvPicPr>
        <p:blipFill>
          <a:blip r:embed="rId13" cstate="email"/>
          <a:stretch>
            <a:fillRect/>
          </a:stretch>
        </p:blipFill>
        <p:spPr>
          <a:xfrm rot="188206">
            <a:off x="11176745" y="1720856"/>
            <a:ext cx="931153" cy="1414399"/>
          </a:xfrm>
          <a:prstGeom prst="rect">
            <a:avLst/>
          </a:prstGeom>
          <a:effectLst>
            <a:outerShdw blurRad="50800" dist="38100" dir="2700000" algn="tl" rotWithShape="0">
              <a:prstClr val="black">
                <a:alpha val="40000"/>
              </a:prstClr>
            </a:outerShdw>
          </a:effectLst>
        </p:spPr>
      </p:pic>
      <p:sp>
        <p:nvSpPr>
          <p:cNvPr id="4" name="CuadroTexto 3"/>
          <p:cNvSpPr txBox="1"/>
          <p:nvPr/>
        </p:nvSpPr>
        <p:spPr>
          <a:xfrm>
            <a:off x="0" y="5194300"/>
            <a:ext cx="6727190" cy="1830070"/>
          </a:xfrm>
          <a:prstGeom prst="rect">
            <a:avLst/>
          </a:prstGeom>
          <a:noFill/>
        </p:spPr>
        <p:txBody>
          <a:bodyPr wrap="square">
            <a:spAutoFit/>
          </a:bodyPr>
          <a:lstStyle/>
          <a:p>
            <a:pPr>
              <a:spcBef>
                <a:spcPts val="600"/>
              </a:spcBef>
            </a:pPr>
            <a:r>
              <a:rPr lang="en-US" altLang="en-US" b="1" dirty="0">
                <a:latin typeface="Gayathri Thin" panose="00000403000000000000" charset="0"/>
                <a:cs typeface="Gayathri Thin" panose="00000403000000000000" charset="0"/>
              </a:rPr>
              <a:t>ആ നിമിഷം വരുന്നതുവരെ, “ഞാൻ ക്രിസ്തുയേശുവിനാൽ പിടിക്കപ്പെട്ടിരിക്കുന്നതുകൊണ്ടു എനിക്കും അതു പിടിക്കാമോ” എന്ന്  പരിശ്രമിക്കുന്നു (ഫിലി. 3:12 ). യേശു എന്നെ നേടിയെടുത്തത്, ഒരു നഗരം, ഒരു സമ്മാനം, അവനോടൊപ്പം ജീവിക്കാൻ അനന്തമായ ജീവിതം എന്നിവ നൽകാനാണ് (എബ്രാ. 11:10; ഫിലി. 3:14; 1തെസ്സ. 4:17).</a:t>
            </a:r>
          </a:p>
          <a:p>
            <a:pPr>
              <a:spcBef>
                <a:spcPts val="600"/>
              </a:spcBef>
            </a:pPr>
            <a:endParaRPr lang="en-US" altLang="en-US" b="1" dirty="0">
              <a:latin typeface="Gayathri Thin" panose="00000403000000000000" charset="0"/>
              <a:cs typeface="Gayathri Thin" panose="00000403000000000000"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1000"/>
                            </p:stCondLst>
                            <p:childTnLst>
                              <p:par>
                                <p:cTn id="34" presetID="53" presetClass="entr" presetSubtype="16" fill="hold" grpId="0" nodeType="afterEffect">
                                  <p:stCondLst>
                                    <p:cond delay="0"/>
                                  </p:stCondLst>
                                  <p:childTnLst>
                                    <p:set>
                                      <p:cBhvr>
                                        <p:cTn id="35" dur="1" fill="hold">
                                          <p:stCondLst>
                                            <p:cond delay="0"/>
                                          </p:stCondLst>
                                        </p:cTn>
                                        <p:tgtEl>
                                          <p:spTgt spid="13">
                                            <p:graphicEl>
                                              <a:dgm id="{539175F7-0B8A-4A1C-AF03-88C74FCB411F}"/>
                                            </p:graphicEl>
                                          </p:spTgt>
                                        </p:tgtEl>
                                        <p:attrNameLst>
                                          <p:attrName>style.visibility</p:attrName>
                                        </p:attrNameLst>
                                      </p:cBhvr>
                                      <p:to>
                                        <p:strVal val="visible"/>
                                      </p:to>
                                    </p:set>
                                    <p:anim calcmode="lin" valueType="num">
                                      <p:cBhvr>
                                        <p:cTn id="36" dur="500" fill="hold"/>
                                        <p:tgtEl>
                                          <p:spTgt spid="13">
                                            <p:graphicEl>
                                              <a:dgm id="{539175F7-0B8A-4A1C-AF03-88C74FCB411F}"/>
                                            </p:graphicEl>
                                          </p:spTgt>
                                        </p:tgtEl>
                                        <p:attrNameLst>
                                          <p:attrName>ppt_w</p:attrName>
                                        </p:attrNameLst>
                                      </p:cBhvr>
                                      <p:tavLst>
                                        <p:tav tm="0">
                                          <p:val>
                                            <p:fltVal val="0"/>
                                          </p:val>
                                        </p:tav>
                                        <p:tav tm="100000">
                                          <p:val>
                                            <p:strVal val="#ppt_w"/>
                                          </p:val>
                                        </p:tav>
                                      </p:tavLst>
                                    </p:anim>
                                    <p:anim calcmode="lin" valueType="num">
                                      <p:cBhvr>
                                        <p:cTn id="37" dur="500" fill="hold"/>
                                        <p:tgtEl>
                                          <p:spTgt spid="13">
                                            <p:graphicEl>
                                              <a:dgm id="{539175F7-0B8A-4A1C-AF03-88C74FCB411F}"/>
                                            </p:graphicEl>
                                          </p:spTgt>
                                        </p:tgtEl>
                                        <p:attrNameLst>
                                          <p:attrName>ppt_h</p:attrName>
                                        </p:attrNameLst>
                                      </p:cBhvr>
                                      <p:tavLst>
                                        <p:tav tm="0">
                                          <p:val>
                                            <p:fltVal val="0"/>
                                          </p:val>
                                        </p:tav>
                                        <p:tav tm="100000">
                                          <p:val>
                                            <p:strVal val="#ppt_h"/>
                                          </p:val>
                                        </p:tav>
                                      </p:tavLst>
                                    </p:anim>
                                    <p:animEffect transition="in" filter="fade">
                                      <p:cBhvr>
                                        <p:cTn id="38" dur="500"/>
                                        <p:tgtEl>
                                          <p:spTgt spid="13">
                                            <p:graphicEl>
                                              <a:dgm id="{539175F7-0B8A-4A1C-AF03-88C74FCB411F}"/>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1000" fill="hold"/>
                                        <p:tgtEl>
                                          <p:spTgt spid="19"/>
                                        </p:tgtEl>
                                        <p:attrNameLst>
                                          <p:attrName>ppt_w</p:attrName>
                                        </p:attrNameLst>
                                      </p:cBhvr>
                                      <p:tavLst>
                                        <p:tav tm="0">
                                          <p:val>
                                            <p:fltVal val="0"/>
                                          </p:val>
                                        </p:tav>
                                        <p:tav tm="100000">
                                          <p:val>
                                            <p:strVal val="#ppt_w"/>
                                          </p:val>
                                        </p:tav>
                                      </p:tavLst>
                                    </p:anim>
                                    <p:anim calcmode="lin" valueType="num">
                                      <p:cBhvr>
                                        <p:cTn id="44" dur="1000" fill="hold"/>
                                        <p:tgtEl>
                                          <p:spTgt spid="19"/>
                                        </p:tgtEl>
                                        <p:attrNameLst>
                                          <p:attrName>ppt_h</p:attrName>
                                        </p:attrNameLst>
                                      </p:cBhvr>
                                      <p:tavLst>
                                        <p:tav tm="0">
                                          <p:val>
                                            <p:fltVal val="0"/>
                                          </p:val>
                                        </p:tav>
                                        <p:tav tm="100000">
                                          <p:val>
                                            <p:strVal val="#ppt_h"/>
                                          </p:val>
                                        </p:tav>
                                      </p:tavLst>
                                    </p:anim>
                                    <p:anim calcmode="lin" valueType="num">
                                      <p:cBhvr>
                                        <p:cTn id="45" dur="1000" fill="hold"/>
                                        <p:tgtEl>
                                          <p:spTgt spid="19"/>
                                        </p:tgtEl>
                                        <p:attrNameLst>
                                          <p:attrName>style.rotation</p:attrName>
                                        </p:attrNameLst>
                                      </p:cBhvr>
                                      <p:tavLst>
                                        <p:tav tm="0">
                                          <p:val>
                                            <p:fltVal val="90"/>
                                          </p:val>
                                        </p:tav>
                                        <p:tav tm="100000">
                                          <p:val>
                                            <p:fltVal val="0"/>
                                          </p:val>
                                        </p:tav>
                                      </p:tavLst>
                                    </p:anim>
                                    <p:animEffect transition="in" filter="fade">
                                      <p:cBhvr>
                                        <p:cTn id="46" dur="1000"/>
                                        <p:tgtEl>
                                          <p:spTgt spid="19"/>
                                        </p:tgtEl>
                                      </p:cBhvr>
                                    </p:animEffect>
                                  </p:childTnLst>
                                </p:cTn>
                              </p:par>
                            </p:childTnLst>
                          </p:cTn>
                        </p:par>
                        <p:par>
                          <p:cTn id="47" fill="hold">
                            <p:stCondLst>
                              <p:cond delay="1000"/>
                            </p:stCondLst>
                            <p:childTnLst>
                              <p:par>
                                <p:cTn id="48" presetID="53" presetClass="entr" presetSubtype="16" fill="hold" grpId="0" nodeType="afterEffect">
                                  <p:stCondLst>
                                    <p:cond delay="0"/>
                                  </p:stCondLst>
                                  <p:childTnLst>
                                    <p:set>
                                      <p:cBhvr>
                                        <p:cTn id="49" dur="1" fill="hold">
                                          <p:stCondLst>
                                            <p:cond delay="0"/>
                                          </p:stCondLst>
                                        </p:cTn>
                                        <p:tgtEl>
                                          <p:spTgt spid="13">
                                            <p:graphicEl>
                                              <a:dgm id="{AC2183AB-1788-4257-BAEC-8F86DBF54A97}"/>
                                            </p:graphicEl>
                                          </p:spTgt>
                                        </p:tgtEl>
                                        <p:attrNameLst>
                                          <p:attrName>style.visibility</p:attrName>
                                        </p:attrNameLst>
                                      </p:cBhvr>
                                      <p:to>
                                        <p:strVal val="visible"/>
                                      </p:to>
                                    </p:set>
                                    <p:anim calcmode="lin" valueType="num">
                                      <p:cBhvr>
                                        <p:cTn id="50" dur="500" fill="hold"/>
                                        <p:tgtEl>
                                          <p:spTgt spid="13">
                                            <p:graphicEl>
                                              <a:dgm id="{AC2183AB-1788-4257-BAEC-8F86DBF54A97}"/>
                                            </p:graphicEl>
                                          </p:spTgt>
                                        </p:tgtEl>
                                        <p:attrNameLst>
                                          <p:attrName>ppt_w</p:attrName>
                                        </p:attrNameLst>
                                      </p:cBhvr>
                                      <p:tavLst>
                                        <p:tav tm="0">
                                          <p:val>
                                            <p:fltVal val="0"/>
                                          </p:val>
                                        </p:tav>
                                        <p:tav tm="100000">
                                          <p:val>
                                            <p:strVal val="#ppt_w"/>
                                          </p:val>
                                        </p:tav>
                                      </p:tavLst>
                                    </p:anim>
                                    <p:anim calcmode="lin" valueType="num">
                                      <p:cBhvr>
                                        <p:cTn id="51" dur="500" fill="hold"/>
                                        <p:tgtEl>
                                          <p:spTgt spid="13">
                                            <p:graphicEl>
                                              <a:dgm id="{AC2183AB-1788-4257-BAEC-8F86DBF54A97}"/>
                                            </p:graphicEl>
                                          </p:spTgt>
                                        </p:tgtEl>
                                        <p:attrNameLst>
                                          <p:attrName>ppt_h</p:attrName>
                                        </p:attrNameLst>
                                      </p:cBhvr>
                                      <p:tavLst>
                                        <p:tav tm="0">
                                          <p:val>
                                            <p:fltVal val="0"/>
                                          </p:val>
                                        </p:tav>
                                        <p:tav tm="100000">
                                          <p:val>
                                            <p:strVal val="#ppt_h"/>
                                          </p:val>
                                        </p:tav>
                                      </p:tavLst>
                                    </p:anim>
                                    <p:animEffect transition="in" filter="fade">
                                      <p:cBhvr>
                                        <p:cTn id="52" dur="500"/>
                                        <p:tgtEl>
                                          <p:spTgt spid="13">
                                            <p:graphicEl>
                                              <a:dgm id="{AC2183AB-1788-4257-BAEC-8F86DBF54A97}"/>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nodeType="click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p:cTn id="57" dur="1000" fill="hold"/>
                                        <p:tgtEl>
                                          <p:spTgt spid="21"/>
                                        </p:tgtEl>
                                        <p:attrNameLst>
                                          <p:attrName>ppt_w</p:attrName>
                                        </p:attrNameLst>
                                      </p:cBhvr>
                                      <p:tavLst>
                                        <p:tav tm="0">
                                          <p:val>
                                            <p:fltVal val="0"/>
                                          </p:val>
                                        </p:tav>
                                        <p:tav tm="100000">
                                          <p:val>
                                            <p:strVal val="#ppt_w"/>
                                          </p:val>
                                        </p:tav>
                                      </p:tavLst>
                                    </p:anim>
                                    <p:anim calcmode="lin" valueType="num">
                                      <p:cBhvr>
                                        <p:cTn id="58" dur="1000" fill="hold"/>
                                        <p:tgtEl>
                                          <p:spTgt spid="21"/>
                                        </p:tgtEl>
                                        <p:attrNameLst>
                                          <p:attrName>ppt_h</p:attrName>
                                        </p:attrNameLst>
                                      </p:cBhvr>
                                      <p:tavLst>
                                        <p:tav tm="0">
                                          <p:val>
                                            <p:fltVal val="0"/>
                                          </p:val>
                                        </p:tav>
                                        <p:tav tm="100000">
                                          <p:val>
                                            <p:strVal val="#ppt_h"/>
                                          </p:val>
                                        </p:tav>
                                      </p:tavLst>
                                    </p:anim>
                                    <p:anim calcmode="lin" valueType="num">
                                      <p:cBhvr>
                                        <p:cTn id="59" dur="1000" fill="hold"/>
                                        <p:tgtEl>
                                          <p:spTgt spid="21"/>
                                        </p:tgtEl>
                                        <p:attrNameLst>
                                          <p:attrName>style.rotation</p:attrName>
                                        </p:attrNameLst>
                                      </p:cBhvr>
                                      <p:tavLst>
                                        <p:tav tm="0">
                                          <p:val>
                                            <p:fltVal val="90"/>
                                          </p:val>
                                        </p:tav>
                                        <p:tav tm="100000">
                                          <p:val>
                                            <p:fltVal val="0"/>
                                          </p:val>
                                        </p:tav>
                                      </p:tavLst>
                                    </p:anim>
                                    <p:animEffect transition="in" filter="fade">
                                      <p:cBhvr>
                                        <p:cTn id="60" dur="1000"/>
                                        <p:tgtEl>
                                          <p:spTgt spid="21"/>
                                        </p:tgtEl>
                                      </p:cBhvr>
                                    </p:animEffect>
                                  </p:childTnLst>
                                </p:cTn>
                              </p:par>
                            </p:childTnLst>
                          </p:cTn>
                        </p:par>
                        <p:par>
                          <p:cTn id="61" fill="hold">
                            <p:stCondLst>
                              <p:cond delay="1000"/>
                            </p:stCondLst>
                            <p:childTnLst>
                              <p:par>
                                <p:cTn id="62" presetID="53" presetClass="entr" presetSubtype="16" fill="hold" grpId="0" nodeType="afterEffect">
                                  <p:stCondLst>
                                    <p:cond delay="0"/>
                                  </p:stCondLst>
                                  <p:childTnLst>
                                    <p:set>
                                      <p:cBhvr>
                                        <p:cTn id="63" dur="1" fill="hold">
                                          <p:stCondLst>
                                            <p:cond delay="0"/>
                                          </p:stCondLst>
                                        </p:cTn>
                                        <p:tgtEl>
                                          <p:spTgt spid="13">
                                            <p:graphicEl>
                                              <a:dgm id="{98181CE8-058B-4900-B30A-3A1C2A9FA89B}"/>
                                            </p:graphicEl>
                                          </p:spTgt>
                                        </p:tgtEl>
                                        <p:attrNameLst>
                                          <p:attrName>style.visibility</p:attrName>
                                        </p:attrNameLst>
                                      </p:cBhvr>
                                      <p:to>
                                        <p:strVal val="visible"/>
                                      </p:to>
                                    </p:set>
                                    <p:anim calcmode="lin" valueType="num">
                                      <p:cBhvr>
                                        <p:cTn id="64" dur="500" fill="hold"/>
                                        <p:tgtEl>
                                          <p:spTgt spid="13">
                                            <p:graphicEl>
                                              <a:dgm id="{98181CE8-058B-4900-B30A-3A1C2A9FA89B}"/>
                                            </p:graphicEl>
                                          </p:spTgt>
                                        </p:tgtEl>
                                        <p:attrNameLst>
                                          <p:attrName>ppt_w</p:attrName>
                                        </p:attrNameLst>
                                      </p:cBhvr>
                                      <p:tavLst>
                                        <p:tav tm="0">
                                          <p:val>
                                            <p:fltVal val="0"/>
                                          </p:val>
                                        </p:tav>
                                        <p:tav tm="100000">
                                          <p:val>
                                            <p:strVal val="#ppt_w"/>
                                          </p:val>
                                        </p:tav>
                                      </p:tavLst>
                                    </p:anim>
                                    <p:anim calcmode="lin" valueType="num">
                                      <p:cBhvr>
                                        <p:cTn id="65" dur="500" fill="hold"/>
                                        <p:tgtEl>
                                          <p:spTgt spid="13">
                                            <p:graphicEl>
                                              <a:dgm id="{98181CE8-058B-4900-B30A-3A1C2A9FA89B}"/>
                                            </p:graphicEl>
                                          </p:spTgt>
                                        </p:tgtEl>
                                        <p:attrNameLst>
                                          <p:attrName>ppt_h</p:attrName>
                                        </p:attrNameLst>
                                      </p:cBhvr>
                                      <p:tavLst>
                                        <p:tav tm="0">
                                          <p:val>
                                            <p:fltVal val="0"/>
                                          </p:val>
                                        </p:tav>
                                        <p:tav tm="100000">
                                          <p:val>
                                            <p:strVal val="#ppt_h"/>
                                          </p:val>
                                        </p:tav>
                                      </p:tavLst>
                                    </p:anim>
                                    <p:animEffect transition="in" filter="fade">
                                      <p:cBhvr>
                                        <p:cTn id="66" dur="500"/>
                                        <p:tgtEl>
                                          <p:spTgt spid="13">
                                            <p:graphicEl>
                                              <a:dgm id="{98181CE8-058B-4900-B30A-3A1C2A9FA89B}"/>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nodeType="clickEffect">
                                  <p:stCondLst>
                                    <p:cond delay="0"/>
                                  </p:stCondLst>
                                  <p:childTnLst>
                                    <p:set>
                                      <p:cBhvr>
                                        <p:cTn id="70" dur="1" fill="hold">
                                          <p:stCondLst>
                                            <p:cond delay="0"/>
                                          </p:stCondLst>
                                        </p:cTn>
                                        <p:tgtEl>
                                          <p:spTgt spid="25"/>
                                        </p:tgtEl>
                                        <p:attrNameLst>
                                          <p:attrName>style.visibility</p:attrName>
                                        </p:attrNameLst>
                                      </p:cBhvr>
                                      <p:to>
                                        <p:strVal val="visible"/>
                                      </p:to>
                                    </p:set>
                                    <p:anim calcmode="lin" valueType="num">
                                      <p:cBhvr>
                                        <p:cTn id="71" dur="1000" fill="hold"/>
                                        <p:tgtEl>
                                          <p:spTgt spid="25"/>
                                        </p:tgtEl>
                                        <p:attrNameLst>
                                          <p:attrName>ppt_w</p:attrName>
                                        </p:attrNameLst>
                                      </p:cBhvr>
                                      <p:tavLst>
                                        <p:tav tm="0">
                                          <p:val>
                                            <p:fltVal val="0"/>
                                          </p:val>
                                        </p:tav>
                                        <p:tav tm="100000">
                                          <p:val>
                                            <p:strVal val="#ppt_w"/>
                                          </p:val>
                                        </p:tav>
                                      </p:tavLst>
                                    </p:anim>
                                    <p:anim calcmode="lin" valueType="num">
                                      <p:cBhvr>
                                        <p:cTn id="72" dur="1000" fill="hold"/>
                                        <p:tgtEl>
                                          <p:spTgt spid="25"/>
                                        </p:tgtEl>
                                        <p:attrNameLst>
                                          <p:attrName>ppt_h</p:attrName>
                                        </p:attrNameLst>
                                      </p:cBhvr>
                                      <p:tavLst>
                                        <p:tav tm="0">
                                          <p:val>
                                            <p:fltVal val="0"/>
                                          </p:val>
                                        </p:tav>
                                        <p:tav tm="100000">
                                          <p:val>
                                            <p:strVal val="#ppt_h"/>
                                          </p:val>
                                        </p:tav>
                                      </p:tavLst>
                                    </p:anim>
                                    <p:anim calcmode="lin" valueType="num">
                                      <p:cBhvr>
                                        <p:cTn id="73" dur="1000" fill="hold"/>
                                        <p:tgtEl>
                                          <p:spTgt spid="25"/>
                                        </p:tgtEl>
                                        <p:attrNameLst>
                                          <p:attrName>style.rotation</p:attrName>
                                        </p:attrNameLst>
                                      </p:cBhvr>
                                      <p:tavLst>
                                        <p:tav tm="0">
                                          <p:val>
                                            <p:fltVal val="90"/>
                                          </p:val>
                                        </p:tav>
                                        <p:tav tm="100000">
                                          <p:val>
                                            <p:fltVal val="0"/>
                                          </p:val>
                                        </p:tav>
                                      </p:tavLst>
                                    </p:anim>
                                    <p:animEffect transition="in" filter="fade">
                                      <p:cBhvr>
                                        <p:cTn id="74" dur="1000"/>
                                        <p:tgtEl>
                                          <p:spTgt spid="25"/>
                                        </p:tgtEl>
                                      </p:cBhvr>
                                    </p:animEffect>
                                  </p:childTnLst>
                                </p:cTn>
                              </p:par>
                            </p:childTnLst>
                          </p:cTn>
                        </p:par>
                        <p:par>
                          <p:cTn id="75" fill="hold">
                            <p:stCondLst>
                              <p:cond delay="1000"/>
                            </p:stCondLst>
                            <p:childTnLst>
                              <p:par>
                                <p:cTn id="76" presetID="53" presetClass="entr" presetSubtype="16" fill="hold" grpId="0" nodeType="afterEffect">
                                  <p:stCondLst>
                                    <p:cond delay="0"/>
                                  </p:stCondLst>
                                  <p:childTnLst>
                                    <p:set>
                                      <p:cBhvr>
                                        <p:cTn id="77" dur="1" fill="hold">
                                          <p:stCondLst>
                                            <p:cond delay="0"/>
                                          </p:stCondLst>
                                        </p:cTn>
                                        <p:tgtEl>
                                          <p:spTgt spid="13">
                                            <p:graphicEl>
                                              <a:dgm id="{AE6B2F7C-9832-47C0-AE96-1FC8C025600F}"/>
                                            </p:graphicEl>
                                          </p:spTgt>
                                        </p:tgtEl>
                                        <p:attrNameLst>
                                          <p:attrName>style.visibility</p:attrName>
                                        </p:attrNameLst>
                                      </p:cBhvr>
                                      <p:to>
                                        <p:strVal val="visible"/>
                                      </p:to>
                                    </p:set>
                                    <p:anim calcmode="lin" valueType="num">
                                      <p:cBhvr>
                                        <p:cTn id="78" dur="500" fill="hold"/>
                                        <p:tgtEl>
                                          <p:spTgt spid="13">
                                            <p:graphicEl>
                                              <a:dgm id="{AE6B2F7C-9832-47C0-AE96-1FC8C025600F}"/>
                                            </p:graphicEl>
                                          </p:spTgt>
                                        </p:tgtEl>
                                        <p:attrNameLst>
                                          <p:attrName>ppt_w</p:attrName>
                                        </p:attrNameLst>
                                      </p:cBhvr>
                                      <p:tavLst>
                                        <p:tav tm="0">
                                          <p:val>
                                            <p:fltVal val="0"/>
                                          </p:val>
                                        </p:tav>
                                        <p:tav tm="100000">
                                          <p:val>
                                            <p:strVal val="#ppt_w"/>
                                          </p:val>
                                        </p:tav>
                                      </p:tavLst>
                                    </p:anim>
                                    <p:anim calcmode="lin" valueType="num">
                                      <p:cBhvr>
                                        <p:cTn id="79" dur="500" fill="hold"/>
                                        <p:tgtEl>
                                          <p:spTgt spid="13">
                                            <p:graphicEl>
                                              <a:dgm id="{AE6B2F7C-9832-47C0-AE96-1FC8C025600F}"/>
                                            </p:graphicEl>
                                          </p:spTgt>
                                        </p:tgtEl>
                                        <p:attrNameLst>
                                          <p:attrName>ppt_h</p:attrName>
                                        </p:attrNameLst>
                                      </p:cBhvr>
                                      <p:tavLst>
                                        <p:tav tm="0">
                                          <p:val>
                                            <p:fltVal val="0"/>
                                          </p:val>
                                        </p:tav>
                                        <p:tav tm="100000">
                                          <p:val>
                                            <p:strVal val="#ppt_h"/>
                                          </p:val>
                                        </p:tav>
                                      </p:tavLst>
                                    </p:anim>
                                    <p:animEffect transition="in" filter="fade">
                                      <p:cBhvr>
                                        <p:cTn id="80" dur="500"/>
                                        <p:tgtEl>
                                          <p:spTgt spid="13">
                                            <p:graphicEl>
                                              <a:dgm id="{AE6B2F7C-9832-47C0-AE96-1FC8C025600F}"/>
                                            </p:graphicEl>
                                          </p:spTgt>
                                        </p:tgtEl>
                                      </p:cBhvr>
                                    </p:animEffect>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grpId="0" nodeType="clickEffect">
                                  <p:stCondLst>
                                    <p:cond delay="0"/>
                                  </p:stCondLst>
                                  <p:childTnLst>
                                    <p:set>
                                      <p:cBhvr>
                                        <p:cTn id="84" dur="1" fill="hold">
                                          <p:stCondLst>
                                            <p:cond delay="0"/>
                                          </p:stCondLst>
                                        </p:cTn>
                                        <p:tgtEl>
                                          <p:spTgt spid="8"/>
                                        </p:tgtEl>
                                        <p:attrNameLst>
                                          <p:attrName>style.visibility</p:attrName>
                                        </p:attrNameLst>
                                      </p:cBhvr>
                                      <p:to>
                                        <p:strVal val="visible"/>
                                      </p:to>
                                    </p:set>
                                    <p:animEffect transition="in" filter="fade">
                                      <p:cBhvr>
                                        <p:cTn id="85" dur="1000"/>
                                        <p:tgtEl>
                                          <p:spTgt spid="8"/>
                                        </p:tgtEl>
                                      </p:cBhvr>
                                    </p:animEffect>
                                    <p:anim calcmode="lin" valueType="num">
                                      <p:cBhvr>
                                        <p:cTn id="86" dur="1000" fill="hold"/>
                                        <p:tgtEl>
                                          <p:spTgt spid="8"/>
                                        </p:tgtEl>
                                        <p:attrNameLst>
                                          <p:attrName>ppt_x</p:attrName>
                                        </p:attrNameLst>
                                      </p:cBhvr>
                                      <p:tavLst>
                                        <p:tav tm="0">
                                          <p:val>
                                            <p:strVal val="#ppt_x"/>
                                          </p:val>
                                        </p:tav>
                                        <p:tav tm="100000">
                                          <p:val>
                                            <p:strVal val="#ppt_x"/>
                                          </p:val>
                                        </p:tav>
                                      </p:tavLst>
                                    </p:anim>
                                    <p:anim calcmode="lin" valueType="num">
                                      <p:cBhvr>
                                        <p:cTn id="87" dur="1000" fill="hold"/>
                                        <p:tgtEl>
                                          <p:spTgt spid="8"/>
                                        </p:tgtEl>
                                        <p:attrNameLst>
                                          <p:attrName>ppt_y</p:attrName>
                                        </p:attrNameLst>
                                      </p:cBhvr>
                                      <p:tavLst>
                                        <p:tav tm="0">
                                          <p:val>
                                            <p:strVal val="#ppt_y+.1"/>
                                          </p:val>
                                        </p:tav>
                                        <p:tav tm="100000">
                                          <p:val>
                                            <p:strVal val="#ppt_y"/>
                                          </p:val>
                                        </p:tav>
                                      </p:tavLst>
                                    </p:anim>
                                  </p:childTnLst>
                                </p:cTn>
                              </p:par>
                              <p:par>
                                <p:cTn id="88" presetID="42" presetClass="entr" presetSubtype="0" fill="hold" nodeType="withEffect">
                                  <p:stCondLst>
                                    <p:cond delay="0"/>
                                  </p:stCondLst>
                                  <p:childTnLst>
                                    <p:set>
                                      <p:cBhvr>
                                        <p:cTn id="89" dur="1" fill="hold">
                                          <p:stCondLst>
                                            <p:cond delay="0"/>
                                          </p:stCondLst>
                                        </p:cTn>
                                        <p:tgtEl>
                                          <p:spTgt spid="12"/>
                                        </p:tgtEl>
                                        <p:attrNameLst>
                                          <p:attrName>style.visibility</p:attrName>
                                        </p:attrNameLst>
                                      </p:cBhvr>
                                      <p:to>
                                        <p:strVal val="visible"/>
                                      </p:to>
                                    </p:set>
                                    <p:animEffect transition="in" filter="fade">
                                      <p:cBhvr>
                                        <p:cTn id="90" dur="1000"/>
                                        <p:tgtEl>
                                          <p:spTgt spid="12"/>
                                        </p:tgtEl>
                                      </p:cBhvr>
                                    </p:animEffect>
                                    <p:anim calcmode="lin" valueType="num">
                                      <p:cBhvr>
                                        <p:cTn id="91" dur="1000" fill="hold"/>
                                        <p:tgtEl>
                                          <p:spTgt spid="12"/>
                                        </p:tgtEl>
                                        <p:attrNameLst>
                                          <p:attrName>ppt_x</p:attrName>
                                        </p:attrNameLst>
                                      </p:cBhvr>
                                      <p:tavLst>
                                        <p:tav tm="0">
                                          <p:val>
                                            <p:strVal val="#ppt_x"/>
                                          </p:val>
                                        </p:tav>
                                        <p:tav tm="100000">
                                          <p:val>
                                            <p:strVal val="#ppt_x"/>
                                          </p:val>
                                        </p:tav>
                                      </p:tavLst>
                                    </p:anim>
                                    <p:anim calcmode="lin" valueType="num">
                                      <p:cBhvr>
                                        <p:cTn id="9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2" fill="hold" grpId="0" nodeType="clickEffect">
                                  <p:stCondLst>
                                    <p:cond delay="0"/>
                                  </p:stCondLst>
                                  <p:childTnLst>
                                    <p:set>
                                      <p:cBhvr>
                                        <p:cTn id="96" dur="1" fill="hold">
                                          <p:stCondLst>
                                            <p:cond delay="0"/>
                                          </p:stCondLst>
                                        </p:cTn>
                                        <p:tgtEl>
                                          <p:spTgt spid="4"/>
                                        </p:tgtEl>
                                        <p:attrNameLst>
                                          <p:attrName>style.visibility</p:attrName>
                                        </p:attrNameLst>
                                      </p:cBhvr>
                                      <p:to>
                                        <p:strVal val="visible"/>
                                      </p:to>
                                    </p:set>
                                    <p:anim calcmode="lin" valueType="num">
                                      <p:cBhvr additive="base">
                                        <p:cTn id="97" dur="500" fill="hold"/>
                                        <p:tgtEl>
                                          <p:spTgt spid="4"/>
                                        </p:tgtEl>
                                        <p:attrNameLst>
                                          <p:attrName>ppt_x</p:attrName>
                                        </p:attrNameLst>
                                      </p:cBhvr>
                                      <p:tavLst>
                                        <p:tav tm="0">
                                          <p:val>
                                            <p:strVal val="1+#ppt_w/2"/>
                                          </p:val>
                                        </p:tav>
                                        <p:tav tm="100000">
                                          <p:val>
                                            <p:strVal val="#ppt_x"/>
                                          </p:val>
                                        </p:tav>
                                      </p:tavLst>
                                    </p:anim>
                                    <p:anim calcmode="lin" valueType="num">
                                      <p:cBhvr additive="base">
                                        <p:cTn id="98" dur="500" fill="hold"/>
                                        <p:tgtEl>
                                          <p:spTgt spid="4"/>
                                        </p:tgtEl>
                                        <p:attrNameLst>
                                          <p:attrName>ppt_y</p:attrName>
                                        </p:attrNameLst>
                                      </p:cBhvr>
                                      <p:tavLst>
                                        <p:tav tm="0">
                                          <p:val>
                                            <p:strVal val="#ppt_y"/>
                                          </p:val>
                                        </p:tav>
                                        <p:tav tm="100000">
                                          <p:val>
                                            <p:strVal val="#ppt_y"/>
                                          </p:val>
                                        </p:tav>
                                      </p:tavLst>
                                    </p:anim>
                                  </p:childTnLst>
                                </p:cTn>
                              </p:par>
                              <p:par>
                                <p:cTn id="99" presetID="2" presetClass="entr" presetSubtype="2" fill="hold" nodeType="with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13" grpId="0" uiExpand="1">
        <p:bldSub>
          <a:bldDgm bld="one"/>
        </p:bldSub>
      </p:bldGraphic>
      <p:bldP spid="8"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2997764" y="1717737"/>
            <a:ext cx="8909101" cy="4599940"/>
          </a:xfrm>
          <a:prstGeom prst="rect">
            <a:avLst/>
          </a:prstGeom>
          <a:noFill/>
        </p:spPr>
        <p:txBody>
          <a:bodyPr wrap="square">
            <a:spAutoFit/>
          </a:bodyPr>
          <a:lstStyle/>
          <a:p>
            <a:pPr>
              <a:spcBef>
                <a:spcPts val="600"/>
              </a:spcBef>
            </a:pPr>
            <a:r>
              <a:rPr lang="en-US" altLang="en-US" sz="2400" b="1" dirty="0">
                <a:latin typeface="Gayathri Thin" panose="00000403000000000000" charset="0"/>
                <a:cs typeface="Gayathri Thin" panose="00000403000000000000" charset="0"/>
              </a:rPr>
              <a:t>"കഷ്ടപ്പാടുകളും പ്രയാസങ്ങളും നേരിടുമ്പോൾ പൗലോസിനെ മുന്നോട്ട് നയിക്കാൻ പ്രേരിപ്പിച്ച മഹത്തായ ലക്ഷ്യം, ഓരോ ക്രിസ്തീയ പ്രവർത്തകനെയും ദൈവസേവനത്തിനായി സ്വയം പൂർണ്ണമായും സമർപ്പിക്കുന്നതിലേക്ക് നയിക്കണം. രക്ഷകനിൽ നിന്ന് ശ്രദ്ധതിരിക്കുന്നതിനായി ലൗകിക ആകർഷണങ്ങൾ അവതരിപ്പിക്കപ്പെടും.എന്നാൽ അവൻ ലക്ഷ്യത്തിലേക്ക് മുന്നേറുകയും, ലോകത്തിനും, ദൂതന്മാർക്കും, മനുഷ്യർക്കും ദൈവത്തിന്റെ മുഖം കാണാനുള്ള പ്രത്യാശ കൈവരിക്കാൻ ആവശ്യപ്പെടുന്ന എല്ലാ പരിശ്രമത്തിനും ത്യാഗത്തിനും വിലപ്പെട്ടതാണെന്ന് കാണിക്കുകയും വേണം.</a:t>
            </a:r>
          </a:p>
          <a:p>
            <a:pPr>
              <a:spcBef>
                <a:spcPts val="600"/>
              </a:spcBef>
            </a:pPr>
            <a:r>
              <a:rPr lang="en-US" altLang="en-US" sz="2400" b="1" dirty="0">
                <a:latin typeface="Gayathri Thin" panose="00000403000000000000" charset="0"/>
                <a:cs typeface="Gayathri Thin" panose="00000403000000000000" charset="0"/>
              </a:rPr>
              <a:t>ക്രിസ്തുവിന്റെ ഏറ്റവും എളിയ ശിഷ്യന് സ്വർഗ്ഗവാസിയാകാം. അക്ഷയമായ ഒരു ദൈവത്തിന്റെ അവകാശിയാകാം."</a:t>
            </a:r>
          </a:p>
        </p:txBody>
      </p:sp>
      <p:sp>
        <p:nvSpPr>
          <p:cNvPr id="4" name="CuadroTexto 3"/>
          <p:cNvSpPr txBox="1"/>
          <p:nvPr/>
        </p:nvSpPr>
        <p:spPr>
          <a:xfrm>
            <a:off x="7764962" y="6382214"/>
            <a:ext cx="4141903" cy="338554"/>
          </a:xfrm>
          <a:prstGeom prst="rect">
            <a:avLst/>
          </a:prstGeom>
          <a:noFill/>
        </p:spPr>
        <p:txBody>
          <a:bodyPr wrap="none" rtlCol="0">
            <a:spAutoFit/>
          </a:bodyPr>
          <a:lstStyle/>
          <a:p>
            <a:pPr algn="r"/>
            <a:r>
              <a:rPr lang="en-GB" sz="1600" b="1" dirty="0"/>
              <a:t>EGW (Conflict and Courage, December 13)</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p:cNvSpPr>
          <p:nvPr/>
        </p:nvSpPr>
        <p:spPr>
          <a:xfrm>
            <a:off x="1524"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ectangle 11"/>
          <p:cNvSpPr>
            <a:spLocks noGrp="1" noRot="1" noChangeAspect="1" noMove="1" noResize="1" noEditPoints="1" noAdjustHandles="1" noChangeArrowheads="1" noChangeShapeType="1"/>
          </p:cNvSpPr>
          <p:nvPr/>
        </p:nvSpPr>
        <p:spPr>
          <a:xfrm>
            <a:off x="1524" y="0"/>
            <a:ext cx="12188952" cy="6858000"/>
          </a:xfrm>
          <a:prstGeom prst="rect">
            <a:avLst/>
          </a:prstGeom>
          <a:solidFill>
            <a:schemeClr val="accent3">
              <a:lumMod val="40000"/>
              <a:lumOff val="6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Rectangle 13"/>
          <p:cNvSpPr>
            <a:spLocks noGrp="1" noRot="1" noChangeAspect="1" noMove="1" noResize="1" noEditPoints="1" noAdjustHandles="1" noChangeArrowheads="1" noChangeShapeType="1"/>
          </p:cNvSpPr>
          <p:nvPr/>
        </p:nvSpPr>
        <p:spPr>
          <a:xfrm>
            <a:off x="-9426" y="699899"/>
            <a:ext cx="12201426" cy="5433318"/>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Rectangle 15"/>
          <p:cNvSpPr>
            <a:spLocks noGrp="1" noRot="1" noChangeAspect="1" noMove="1" noResize="1" noEditPoints="1" noAdjustHandles="1" noChangeArrowheads="1" noChangeShapeType="1"/>
          </p:cNvSpPr>
          <p:nvPr/>
        </p:nvSpPr>
        <p:spPr>
          <a:xfrm rot="10800000">
            <a:off x="-9426" y="804684"/>
            <a:ext cx="2770222" cy="461665"/>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horz" wrap="square" lIns="0" tIns="0" rIns="0" bIns="0" numCol="1" spcCol="3810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825500" rtl="0" eaLnBrk="1" fontAlgn="auto" latinLnBrk="0" hangingPunct="0">
              <a:lnSpc>
                <a:spcPct val="100000"/>
              </a:lnSpc>
              <a:spcBef>
                <a:spcPts val="0"/>
              </a:spcBef>
              <a:spcAft>
                <a:spcPts val="0"/>
              </a:spcAft>
              <a:buClrTx/>
              <a:buSzTx/>
              <a:buFontTx/>
              <a:buNone/>
              <a:defRPr/>
            </a:pPr>
            <a:endParaRPr kumimoji="0" lang="en-US" sz="3000" b="0" i="0" u="none" strike="noStrike" kern="1200" cap="none" spc="0" normalizeH="0" baseline="0" noProof="0" dirty="0">
              <a:ln>
                <a:noFill/>
              </a:ln>
              <a:solidFill>
                <a:srgbClr val="000000"/>
              </a:solidFill>
              <a:effectLst/>
              <a:uLnTx/>
              <a:uFillTx/>
              <a:latin typeface="Aptos" panose="020B0004020202020204" pitchFamily="34" charset="0"/>
              <a:ea typeface="Helvetica Neue Medium"/>
              <a:cs typeface="Helvetica Neue Medium"/>
              <a:sym typeface="Helvetica Neue Medium"/>
            </a:endParaRPr>
          </a:p>
        </p:txBody>
      </p:sp>
      <p:pic>
        <p:nvPicPr>
          <p:cNvPr id="5" name="Imagen 4" descr="Imagen que contiene exterior, vaca, pasto, parado&#10;&#10;El contenido generado por IA puede ser incorrecto."/>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153100" y="1243372"/>
            <a:ext cx="2449601" cy="4899202"/>
          </a:xfrm>
          <a:prstGeom prst="rect">
            <a:avLst/>
          </a:prstGeom>
          <a:effectLst>
            <a:innerShdw blurRad="114300">
              <a:prstClr val="black"/>
            </a:innerShdw>
          </a:effectLst>
        </p:spPr>
      </p:pic>
      <p:sp>
        <p:nvSpPr>
          <p:cNvPr id="18" name="Rectangle 17"/>
          <p:cNvSpPr>
            <a:spLocks noGrp="1" noRot="1" noChangeAspect="1" noMove="1" noResize="1" noEditPoints="1" noAdjustHandles="1" noChangeArrowheads="1" noChangeShapeType="1"/>
          </p:cNvSpPr>
          <p:nvPr/>
        </p:nvSpPr>
        <p:spPr>
          <a:xfrm rot="10800000">
            <a:off x="9067800" y="5585012"/>
            <a:ext cx="3122675" cy="461665"/>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horz" wrap="square" lIns="0" tIns="0" rIns="0" bIns="0" numCol="1" spcCol="3810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825500" rtl="0" eaLnBrk="1" fontAlgn="auto" latinLnBrk="0" hangingPunct="0">
              <a:lnSpc>
                <a:spcPct val="100000"/>
              </a:lnSpc>
              <a:spcBef>
                <a:spcPts val="0"/>
              </a:spcBef>
              <a:spcAft>
                <a:spcPts val="0"/>
              </a:spcAft>
              <a:buClrTx/>
              <a:buSzTx/>
              <a:buFontTx/>
              <a:buNone/>
              <a:defRPr/>
            </a:pPr>
            <a:endParaRPr kumimoji="0" lang="en-US" sz="3000" b="0" i="0" u="none" strike="noStrike" kern="1200" cap="none" spc="0" normalizeH="0" baseline="0" noProof="0" dirty="0">
              <a:ln>
                <a:noFill/>
              </a:ln>
              <a:solidFill>
                <a:srgbClr val="000000"/>
              </a:solidFill>
              <a:effectLst/>
              <a:uLnTx/>
              <a:uFillTx/>
              <a:latin typeface="Aptos" panose="020B0004020202020204" pitchFamily="34" charset="0"/>
              <a:ea typeface="Helvetica Neue Medium"/>
              <a:cs typeface="Helvetica Neue Medium"/>
              <a:sym typeface="Helvetica Neue Medium"/>
            </a:endParaRPr>
          </a:p>
        </p:txBody>
      </p:sp>
      <p:pic>
        <p:nvPicPr>
          <p:cNvPr id="3" name="Imagen 2" descr="Imagen que contiene estrella, tabla, animal, hombre&#10;&#10;El contenido generado por IA puede ser incorrecto."/>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9248439" y="706068"/>
            <a:ext cx="2770207" cy="4899929"/>
          </a:xfrm>
          <a:prstGeom prst="rect">
            <a:avLst/>
          </a:prstGeom>
          <a:effectLst>
            <a:innerShdw blurRad="114300">
              <a:prstClr val="black"/>
            </a:innerShdw>
          </a:effectLst>
        </p:spPr>
      </p:pic>
      <p:cxnSp>
        <p:nvCxnSpPr>
          <p:cNvPr id="22" name="Straight Connector 21"/>
          <p:cNvCxnSpPr>
            <a:cxnSpLocks noGrp="1" noRot="1" noChangeAspect="1" noMove="1" noResize="1" noEditPoints="1" noAdjustHandles="1" noChangeArrowheads="1" noChangeShapeType="1"/>
          </p:cNvCxnSpPr>
          <p:nvPr/>
        </p:nvCxnSpPr>
        <p:spPr>
          <a:xfrm>
            <a:off x="0" y="6151930"/>
            <a:ext cx="12192000" cy="0"/>
          </a:xfrm>
          <a:prstGeom prst="line">
            <a:avLst/>
          </a:prstGeom>
          <a:ln w="19050" cap="rnd">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21"/>
          <p:cNvCxnSpPr>
            <a:cxnSpLocks noGrp="1" noRot="1" noChangeAspect="1" noMove="1" noResize="1" noEditPoints="1" noAdjustHandles="1" noChangeArrowheads="1" noChangeShapeType="1"/>
          </p:cNvCxnSpPr>
          <p:nvPr/>
        </p:nvCxnSpPr>
        <p:spPr>
          <a:xfrm>
            <a:off x="0" y="694105"/>
            <a:ext cx="12192000" cy="0"/>
          </a:xfrm>
          <a:prstGeom prst="line">
            <a:avLst/>
          </a:prstGeom>
          <a:ln w="19050" cap="rnd">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cxnSpLocks noGrp="1" noRot="1" noChangeAspect="1" noMove="1" noResize="1" noEditPoints="1" noAdjustHandles="1" noChangeArrowheads="1" noChangeShapeType="1"/>
          </p:cNvCxnSpPr>
          <p:nvPr/>
        </p:nvCxnSpPr>
        <p:spPr>
          <a:xfrm flipV="1">
            <a:off x="9070465" y="5610"/>
            <a:ext cx="0" cy="6858000"/>
          </a:xfrm>
          <a:prstGeom prst="line">
            <a:avLst/>
          </a:prstGeom>
          <a:ln w="19050" cap="rnd">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4" name="Straight Connector 19"/>
          <p:cNvCxnSpPr>
            <a:cxnSpLocks noGrp="1" noRot="1" noChangeAspect="1" noMove="1" noResize="1" noEditPoints="1" noAdjustHandles="1" noChangeArrowheads="1" noChangeShapeType="1"/>
          </p:cNvCxnSpPr>
          <p:nvPr/>
        </p:nvCxnSpPr>
        <p:spPr>
          <a:xfrm flipV="1">
            <a:off x="2755390" y="5610"/>
            <a:ext cx="0" cy="6858000"/>
          </a:xfrm>
          <a:prstGeom prst="line">
            <a:avLst/>
          </a:prstGeom>
          <a:ln w="19050" cap="rnd">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6" name="CuadroTexto 5"/>
          <p:cNvSpPr txBox="1"/>
          <p:nvPr/>
        </p:nvSpPr>
        <p:spPr>
          <a:xfrm>
            <a:off x="2910784" y="728633"/>
            <a:ext cx="6004287" cy="5446395"/>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1200"/>
              </a:spcBef>
              <a:spcAft>
                <a:spcPts val="0"/>
              </a:spcAft>
              <a:buClrTx/>
              <a:buSzTx/>
              <a:buFontTx/>
              <a:buNone/>
              <a:defRPr/>
            </a:pPr>
            <a:r>
              <a:rPr kumimoji="0" lang="es-ES" sz="2800" b="1" i="0" u="none" strike="noStrike" kern="1200" cap="none" spc="0" normalizeH="0" baseline="0" noProof="0" dirty="0">
                <a:ln w="12700" cmpd="sng">
                  <a:noFill/>
                  <a:prstDash val="solid"/>
                </a:ln>
                <a:solidFill>
                  <a:srgbClr val="A02B93">
                    <a:lumMod val="75000"/>
                  </a:srgbClr>
                </a:solidFill>
                <a:effectLst/>
                <a:uLnTx/>
                <a:uFillTx/>
                <a:latin typeface="Gayathri Thin" panose="00000403000000000000" charset="0"/>
                <a:ea typeface="+mn-ea"/>
                <a:cs typeface="Gayathri Thin" panose="00000403000000000000" charset="0"/>
              </a:rPr>
              <a:t>“</a:t>
            </a:r>
            <a:r>
              <a:rPr kumimoji="0" lang="en-US" altLang="en-US" sz="2800" b="1" i="0" u="none" strike="noStrike" kern="1200" cap="none" spc="0" normalizeH="0" baseline="0" noProof="0" dirty="0">
                <a:ln w="12700" cmpd="sng">
                  <a:noFill/>
                  <a:prstDash val="solid"/>
                </a:ln>
                <a:solidFill>
                  <a:srgbClr val="A02B93">
                    <a:lumMod val="75000"/>
                  </a:srgbClr>
                </a:solidFill>
                <a:effectLst/>
                <a:uLnTx/>
                <a:uFillTx/>
                <a:latin typeface="Gayathri Thin" panose="00000403000000000000" charset="0"/>
                <a:ea typeface="+mn-ea"/>
                <a:cs typeface="Gayathri Thin" panose="00000403000000000000" charset="0"/>
              </a:rPr>
              <a:t>അവനിൽ ഇരിക്കേണ്ടതിന്നും അവന്റെ മരണത്തോടു അനുരൂപപ്പെട്ടിട്ടു അവനെയും അവന്റെ പുനരുത്ഥാനത്തിന്റെ ശക്തിയെയും</a:t>
            </a:r>
          </a:p>
          <a:p>
            <a:pPr marL="0" marR="0" lvl="0" indent="0" algn="ctr" defTabSz="914400" rtl="0" eaLnBrk="1" fontAlgn="auto" latinLnBrk="0" hangingPunct="1">
              <a:lnSpc>
                <a:spcPct val="100000"/>
              </a:lnSpc>
              <a:spcBef>
                <a:spcPts val="1200"/>
              </a:spcBef>
              <a:spcAft>
                <a:spcPts val="0"/>
              </a:spcAft>
              <a:buClrTx/>
              <a:buSzTx/>
              <a:buFontTx/>
              <a:buNone/>
              <a:defRPr/>
            </a:pPr>
            <a:r>
              <a:rPr kumimoji="0" lang="en-US" altLang="en-US" sz="2800" b="1" i="0" u="none" strike="noStrike" kern="1200" cap="none" spc="0" normalizeH="0" baseline="0" noProof="0" dirty="0">
                <a:ln w="12700" cmpd="sng">
                  <a:noFill/>
                  <a:prstDash val="solid"/>
                </a:ln>
                <a:solidFill>
                  <a:srgbClr val="A02B93">
                    <a:lumMod val="75000"/>
                  </a:srgbClr>
                </a:solidFill>
                <a:effectLst/>
                <a:uLnTx/>
                <a:uFillTx/>
                <a:latin typeface="Gayathri Thin" panose="00000403000000000000" charset="0"/>
                <a:ea typeface="+mn-ea"/>
                <a:cs typeface="Gayathri Thin" panose="00000403000000000000" charset="0"/>
              </a:rPr>
              <a:t>അവന്റെ കഷ്ടാനുഭവങ്ങളുടെ കൂട്ടായ്മയെയും അനുഭവിച്ചറിയേണ്ടതിന്നും ഇങ്ങനെ വല്ലവിധേനയും മരിച്ചവരുടെ ഇടയിൽ നിന്നുള്ള പുനരുത്ഥാനം പ്രാപിക്കേണം എന്നു വെച്ചും ഞാൻ അവന്റെ നിമിത്തം എല്ലാം ഉപേക്ഷിച്ചു ചവറു എന്നു എണ്ണുന്നു.</a:t>
            </a:r>
            <a:r>
              <a:rPr kumimoji="0" lang="es-ES" sz="2800" b="1" i="0" u="none" strike="noStrike" kern="1200" cap="none" spc="0" normalizeH="0" baseline="0" noProof="0" dirty="0">
                <a:ln w="12700" cmpd="sng">
                  <a:noFill/>
                  <a:prstDash val="solid"/>
                </a:ln>
                <a:solidFill>
                  <a:srgbClr val="A02B93">
                    <a:lumMod val="75000"/>
                  </a:srgbClr>
                </a:solidFill>
                <a:effectLst/>
                <a:uLnTx/>
                <a:uFillTx/>
                <a:latin typeface="Gayathri Thin" panose="00000403000000000000" charset="0"/>
                <a:ea typeface="+mn-ea"/>
                <a:cs typeface="Gayathri Thin" panose="00000403000000000000" charset="0"/>
              </a:rPr>
              <a:t>”</a:t>
            </a:r>
          </a:p>
          <a:p>
            <a:pPr marL="0" marR="0" lvl="0" indent="0" algn="ctr" defTabSz="914400" rtl="0" eaLnBrk="1" fontAlgn="auto" latinLnBrk="0" hangingPunct="1">
              <a:lnSpc>
                <a:spcPct val="100000"/>
              </a:lnSpc>
              <a:spcBef>
                <a:spcPts val="1200"/>
              </a:spcBef>
              <a:spcAft>
                <a:spcPts val="0"/>
              </a:spcAft>
              <a:buClrTx/>
              <a:buSzTx/>
              <a:buFontTx/>
              <a:buNone/>
              <a:defRPr/>
            </a:pPr>
            <a:r>
              <a:rPr kumimoji="0" lang="en-US" altLang="en-US" sz="2000" b="1" i="0" u="none" strike="noStrike" kern="1200" cap="none" spc="0" normalizeH="0" baseline="0" noProof="0" dirty="0">
                <a:ln w="12700" cmpd="sng">
                  <a:noFill/>
                  <a:prstDash val="solid"/>
                </a:ln>
                <a:solidFill>
                  <a:srgbClr val="A02B93">
                    <a:lumMod val="75000"/>
                  </a:srgbClr>
                </a:solidFill>
                <a:effectLst/>
                <a:uLnTx/>
                <a:uFillTx/>
                <a:latin typeface="Gayathri Thin" panose="00000403000000000000" charset="0"/>
                <a:ea typeface="+mn-ea"/>
                <a:cs typeface="Gayathri Thin" panose="00000403000000000000" charset="0"/>
              </a:rPr>
              <a:t>ഫിലിപ്പിയർ</a:t>
            </a:r>
            <a:r>
              <a:rPr kumimoji="0" lang="es-ES" sz="2000" b="1" i="0" u="none" strike="noStrike" kern="1200" cap="none" spc="0" normalizeH="0" baseline="0" noProof="0" dirty="0">
                <a:ln w="12700" cmpd="sng">
                  <a:noFill/>
                  <a:prstDash val="solid"/>
                </a:ln>
                <a:solidFill>
                  <a:srgbClr val="A02B93">
                    <a:lumMod val="75000"/>
                  </a:srgbClr>
                </a:solidFill>
                <a:effectLst/>
                <a:uLnTx/>
                <a:uFillTx/>
                <a:latin typeface="Gayathri Thin" panose="00000403000000000000" charset="0"/>
                <a:ea typeface="+mn-ea"/>
                <a:cs typeface="Gayathri Thin" panose="00000403000000000000" charset="0"/>
              </a:rPr>
              <a:t> 3:10, 11</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846804" y="3833659"/>
            <a:ext cx="6229350" cy="2861310"/>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en-US" altLang="en-US" sz="2000" b="1" dirty="0">
                <a:solidFill>
                  <a:srgbClr val="2B436F"/>
                </a:solidFill>
                <a:latin typeface="Gayathri Thin" panose="00000403000000000000" charset="0"/>
                <a:cs typeface="Gayathri Thin" panose="00000403000000000000" charset="0"/>
              </a:rPr>
              <a:t>നിങ്ങളുടെ രക്ഷ നഷ്ടപ്പെടാതിരിക്കാനുള്ള നുറുങ്ങുകൾ</a:t>
            </a:r>
            <a:r>
              <a:rPr lang="en-GB" sz="2000" b="1" dirty="0">
                <a:solidFill>
                  <a:srgbClr val="2B436F"/>
                </a:solidFill>
                <a:latin typeface="Gayathri Thin" panose="00000403000000000000" charset="0"/>
                <a:cs typeface="Gayathri Thin" panose="00000403000000000000" charset="0"/>
              </a:rPr>
              <a:t>:</a:t>
            </a:r>
          </a:p>
          <a:p>
            <a:pPr lvl="1">
              <a:spcBef>
                <a:spcPts val="600"/>
              </a:spcBef>
            </a:pPr>
            <a:r>
              <a:rPr lang="en-US" altLang="en-US" sz="2000" b="1" dirty="0">
                <a:latin typeface="Gayathri Thin" panose="00000403000000000000" charset="0"/>
                <a:cs typeface="Gayathri Thin" panose="00000403000000000000" charset="0"/>
              </a:rPr>
              <a:t>എന്തൊക്കെ ഒഴിവാക്കണം</a:t>
            </a:r>
            <a:r>
              <a:rPr lang="en-GB" sz="2000" b="1" dirty="0">
                <a:latin typeface="Gayathri Thin" panose="00000403000000000000" charset="0"/>
                <a:cs typeface="Gayathri Thin" panose="00000403000000000000" charset="0"/>
              </a:rPr>
              <a:t> (</a:t>
            </a:r>
            <a:r>
              <a:rPr lang="en-US" altLang="en-US" sz="2000" b="1" dirty="0">
                <a:latin typeface="Gayathri Thin" panose="00000403000000000000" charset="0"/>
                <a:cs typeface="Gayathri Thin" panose="00000403000000000000" charset="0"/>
              </a:rPr>
              <a:t>ഫിലിപ്പിയർ</a:t>
            </a:r>
            <a:r>
              <a:rPr lang="en-GB" sz="2000" b="1" dirty="0">
                <a:latin typeface="Gayathri Thin" panose="00000403000000000000" charset="0"/>
                <a:cs typeface="Gayathri Thin" panose="00000403000000000000" charset="0"/>
              </a:rPr>
              <a:t> 3:1-3)</a:t>
            </a:r>
          </a:p>
          <a:p>
            <a:pPr lvl="1">
              <a:spcBef>
                <a:spcPts val="600"/>
              </a:spcBef>
            </a:pPr>
            <a:r>
              <a:rPr lang="en-US" altLang="en-US" sz="2000" b="1" dirty="0">
                <a:latin typeface="Gayathri Thin" panose="00000403000000000000" charset="0"/>
                <a:cs typeface="Gayathri Thin" panose="00000403000000000000" charset="0"/>
              </a:rPr>
              <a:t>എന്താണ് അവശേഷിക്കുന്നത്</a:t>
            </a:r>
            <a:r>
              <a:rPr lang="en-GB" sz="2000" b="1" dirty="0">
                <a:latin typeface="Gayathri Thin" panose="00000403000000000000" charset="0"/>
                <a:cs typeface="Gayathri Thin" panose="00000403000000000000" charset="0"/>
              </a:rPr>
              <a:t>(</a:t>
            </a:r>
            <a:r>
              <a:rPr lang="en-US" altLang="en-US" sz="2000" b="1" dirty="0">
                <a:latin typeface="Gayathri Thin" panose="00000403000000000000" charset="0"/>
                <a:cs typeface="Gayathri Thin" panose="00000403000000000000" charset="0"/>
              </a:rPr>
              <a:t>ഫിലിപ്പിയർ</a:t>
            </a:r>
            <a:r>
              <a:rPr lang="en-GB" sz="2000" b="1" dirty="0">
                <a:latin typeface="Gayathri Thin" panose="00000403000000000000" charset="0"/>
                <a:cs typeface="Gayathri Thin" panose="00000403000000000000" charset="0"/>
              </a:rPr>
              <a:t> 3:4-6)</a:t>
            </a:r>
          </a:p>
          <a:p>
            <a:pPr lvl="1">
              <a:spcBef>
                <a:spcPts val="600"/>
              </a:spcBef>
            </a:pPr>
            <a:r>
              <a:rPr lang="en-US" altLang="en-US" sz="2000" b="1" dirty="0">
                <a:latin typeface="Gayathri Thin" panose="00000403000000000000" charset="0"/>
                <a:cs typeface="Gayathri Thin" panose="00000403000000000000" charset="0"/>
              </a:rPr>
              <a:t>പ്രധാന കാര്യം</a:t>
            </a:r>
            <a:r>
              <a:rPr lang="en-GB" sz="2000" b="1" dirty="0">
                <a:latin typeface="Gayathri Thin" panose="00000403000000000000" charset="0"/>
                <a:cs typeface="Gayathri Thin" panose="00000403000000000000" charset="0"/>
              </a:rPr>
              <a:t> (</a:t>
            </a:r>
            <a:r>
              <a:rPr lang="en-US" altLang="en-US" sz="2000" b="1" dirty="0">
                <a:latin typeface="Gayathri Thin" panose="00000403000000000000" charset="0"/>
                <a:cs typeface="Gayathri Thin" panose="00000403000000000000" charset="0"/>
              </a:rPr>
              <a:t>ഫിലിപ്പിയർ</a:t>
            </a:r>
            <a:r>
              <a:rPr lang="en-GB" sz="2000" b="1" dirty="0">
                <a:latin typeface="Gayathri Thin" panose="00000403000000000000" charset="0"/>
                <a:cs typeface="Gayathri Thin" panose="00000403000000000000" charset="0"/>
              </a:rPr>
              <a:t> 3:7-8)</a:t>
            </a:r>
          </a:p>
          <a:p>
            <a:pPr>
              <a:spcBef>
                <a:spcPts val="1800"/>
              </a:spcBef>
            </a:pPr>
            <a:r>
              <a:rPr lang="en-US" altLang="en-US" sz="2000" b="1" dirty="0">
                <a:solidFill>
                  <a:srgbClr val="28724D"/>
                </a:solidFill>
                <a:latin typeface="Gayathri Thin" panose="00000403000000000000" charset="0"/>
                <a:cs typeface="Gayathri Thin" panose="00000403000000000000" charset="0"/>
              </a:rPr>
              <a:t>രക്ഷയിൽ നിലനിൽക്കുന്നതിനുള്ള നുറുങ്ങുകൾ</a:t>
            </a:r>
            <a:r>
              <a:rPr lang="en-GB" sz="2000" b="1" dirty="0">
                <a:solidFill>
                  <a:srgbClr val="28724D"/>
                </a:solidFill>
                <a:latin typeface="Gayathri Thin" panose="00000403000000000000" charset="0"/>
                <a:cs typeface="Gayathri Thin" panose="00000403000000000000" charset="0"/>
              </a:rPr>
              <a:t>:</a:t>
            </a:r>
          </a:p>
          <a:p>
            <a:pPr lvl="1">
              <a:spcBef>
                <a:spcPts val="600"/>
              </a:spcBef>
            </a:pPr>
            <a:r>
              <a:rPr lang="en-US" altLang="en-US" sz="2000" b="1" dirty="0">
                <a:latin typeface="Gayathri Thin" panose="00000403000000000000" charset="0"/>
                <a:cs typeface="Gayathri Thin" panose="00000403000000000000" charset="0"/>
              </a:rPr>
              <a:t>ക്രിസ്തുവിന്റെ വിശ്വാസം.</a:t>
            </a:r>
            <a:r>
              <a:rPr lang="en-GB" sz="2000" b="1" dirty="0">
                <a:latin typeface="Gayathri Thin" panose="00000403000000000000" charset="0"/>
                <a:cs typeface="Gayathri Thin" panose="00000403000000000000" charset="0"/>
              </a:rPr>
              <a:t>(</a:t>
            </a:r>
            <a:r>
              <a:rPr lang="en-US" altLang="en-US" sz="2000" b="1" dirty="0">
                <a:latin typeface="Gayathri Thin" panose="00000403000000000000" charset="0"/>
                <a:cs typeface="Gayathri Thin" panose="00000403000000000000" charset="0"/>
              </a:rPr>
              <a:t>ഫിലിപ്പിയർ</a:t>
            </a:r>
            <a:r>
              <a:rPr lang="en-GB" sz="2000" b="1" dirty="0">
                <a:latin typeface="Gayathri Thin" panose="00000403000000000000" charset="0"/>
                <a:cs typeface="Gayathri Thin" panose="00000403000000000000" charset="0"/>
              </a:rPr>
              <a:t> 3:9)</a:t>
            </a:r>
          </a:p>
          <a:p>
            <a:pPr lvl="1">
              <a:spcBef>
                <a:spcPts val="600"/>
              </a:spcBef>
            </a:pPr>
            <a:r>
              <a:rPr lang="en-US" altLang="en-US" sz="2000" b="1" dirty="0">
                <a:latin typeface="Gayathri Thin" panose="00000403000000000000" charset="0"/>
                <a:cs typeface="Gayathri Thin" panose="00000403000000000000" charset="0"/>
              </a:rPr>
              <a:t>ക്രിസ്തുവിനെക്കുറിച്ചുള്ള അറിവ്</a:t>
            </a:r>
            <a:r>
              <a:rPr lang="en-US" sz="2000" b="1" dirty="0">
                <a:latin typeface="Gayathri Thin" panose="00000403000000000000" charset="0"/>
                <a:cs typeface="Gayathri Thin" panose="00000403000000000000" charset="0"/>
              </a:rPr>
              <a:t> </a:t>
            </a:r>
            <a:r>
              <a:rPr lang="en-GB" sz="2000" b="1" dirty="0">
                <a:latin typeface="Gayathri Thin" panose="00000403000000000000" charset="0"/>
                <a:cs typeface="Gayathri Thin" panose="00000403000000000000" charset="0"/>
              </a:rPr>
              <a:t>(</a:t>
            </a:r>
            <a:r>
              <a:rPr lang="en-US" altLang="en-US" sz="2000" b="1" dirty="0">
                <a:latin typeface="Gayathri Thin" panose="00000403000000000000" charset="0"/>
                <a:cs typeface="Gayathri Thin" panose="00000403000000000000" charset="0"/>
              </a:rPr>
              <a:t>ഫിലിപ്പിയർ</a:t>
            </a:r>
            <a:r>
              <a:rPr lang="en-GB" sz="2000" b="1" dirty="0">
                <a:latin typeface="Gayathri Thin" panose="00000403000000000000" charset="0"/>
                <a:cs typeface="Gayathri Thin" panose="00000403000000000000" charset="0"/>
              </a:rPr>
              <a:t> 3:10-16)</a:t>
            </a:r>
          </a:p>
        </p:txBody>
      </p:sp>
      <p:sp>
        <p:nvSpPr>
          <p:cNvPr id="3" name="CuadroTexto 2"/>
          <p:cNvSpPr txBox="1"/>
          <p:nvPr/>
        </p:nvSpPr>
        <p:spPr>
          <a:xfrm>
            <a:off x="2214766" y="67739"/>
            <a:ext cx="4775663" cy="1938020"/>
          </a:xfrm>
          <a:prstGeom prst="rect">
            <a:avLst/>
          </a:prstGeom>
          <a:noFill/>
        </p:spPr>
        <p:txBody>
          <a:bodyPr wrap="square" rtlCol="0">
            <a:spAutoFit/>
          </a:bodyPr>
          <a:lstStyle/>
          <a:p>
            <a:pPr>
              <a:spcBef>
                <a:spcPts val="600"/>
              </a:spcBef>
            </a:pPr>
            <a:r>
              <a:rPr lang="en-US" altLang="en-US" sz="2000" b="1" dirty="0">
                <a:latin typeface="Gayathri Thin" panose="00000403000000000000" charset="0"/>
                <a:cs typeface="Gayathri Thin" panose="00000403000000000000" charset="0"/>
              </a:rPr>
              <a:t>ഫിലിപ്പിയർ രക്ഷയിലേക്കുള്ള വഴി അറിഞ്ഞിരുന്നു, പൗലോസും ശീലാസും ആ നഗരത്തിലെ ആദ്യത്തെ മതപരിവർത്തനം ചെയ്തവരിൽ ഒരാളായ കാരാഗൃഹപ്രമാണിയോട് (പ്രവൃത്തികൾ 16:30-31) വ്യക്തമായി പറഞ്ഞതുപോലെ.</a:t>
            </a:r>
          </a:p>
        </p:txBody>
      </p:sp>
      <p:pic>
        <p:nvPicPr>
          <p:cNvPr id="7" name="Imagen 6" descr="Imagen que contiene interior, cama, hombre, viendo&#10;&#10;El contenido generado por IA puede ser incorrecto."/>
          <p:cNvPicPr>
            <a:picLocks noChangeAspect="1"/>
          </p:cNvPicPr>
          <p:nvPr/>
        </p:nvPicPr>
        <p:blipFill>
          <a:blip r:embed="rId3" cstate="email"/>
          <a:stretch>
            <a:fillRect/>
          </a:stretch>
        </p:blipFill>
        <p:spPr>
          <a:xfrm flipH="1">
            <a:off x="151814" y="162019"/>
            <a:ext cx="1944692" cy="3343923"/>
          </a:xfrm>
          <a:prstGeom prst="rect">
            <a:avLst/>
          </a:prstGeom>
          <a:ln w="38100" cap="sq">
            <a:solidFill>
              <a:schemeClr val="accent6">
                <a:lumMod val="75000"/>
              </a:schemeClr>
            </a:solidFill>
            <a:prstDash val="solid"/>
            <a:miter lim="800000"/>
            <a:headEnd/>
            <a:tailEnd/>
          </a:ln>
          <a:effectLst>
            <a:outerShdw blurRad="50800" dist="38100" dir="2700000" algn="tl" rotWithShape="0">
              <a:srgbClr val="000000">
                <a:alpha val="43000"/>
              </a:srgbClr>
            </a:outerShdw>
          </a:effectLst>
        </p:spPr>
      </p:pic>
      <p:pic>
        <p:nvPicPr>
          <p:cNvPr id="9" name="Imagen 8" descr="Grupo de personas de pie&#10;&#10;El contenido generado por IA puede ser incorrecto."/>
          <p:cNvPicPr>
            <a:picLocks noChangeAspect="1"/>
          </p:cNvPicPr>
          <p:nvPr/>
        </p:nvPicPr>
        <p:blipFill>
          <a:blip r:embed="rId4" cstate="email"/>
          <a:stretch>
            <a:fillRect/>
          </a:stretch>
        </p:blipFill>
        <p:spPr>
          <a:xfrm>
            <a:off x="7202824" y="210397"/>
            <a:ext cx="4779626" cy="6437206"/>
          </a:xfrm>
          <a:prstGeom prst="rect">
            <a:avLst/>
          </a:prstGeom>
          <a:ln w="88900" cap="sq" cmpd="thickThin">
            <a:solidFill>
              <a:srgbClr val="823A36"/>
            </a:solidFill>
            <a:prstDash val="solid"/>
            <a:miter lim="800000"/>
            <a:headEnd/>
            <a:tailEnd/>
          </a:ln>
          <a:effectLst>
            <a:innerShdw blurRad="76200">
              <a:srgbClr val="000000"/>
            </a:innerShdw>
          </a:effectLst>
        </p:spPr>
      </p:pic>
      <p:pic>
        <p:nvPicPr>
          <p:cNvPr id="13" name="Imagen 12" descr="Icono&#10;&#10;El contenido generado por IA puede ser incorrecto."/>
          <p:cNvPicPr>
            <a:picLocks noChangeAspect="1"/>
          </p:cNvPicPr>
          <p:nvPr/>
        </p:nvPicPr>
        <p:blipFill>
          <a:blip r:embed="rId5" cstate="email"/>
          <a:stretch>
            <a:fillRect/>
          </a:stretch>
        </p:blipFill>
        <p:spPr>
          <a:xfrm rot="20666154" flipH="1" flipV="1">
            <a:off x="480232" y="5438777"/>
            <a:ext cx="338304" cy="362291"/>
          </a:xfrm>
          <a:prstGeom prst="rect">
            <a:avLst/>
          </a:prstGeom>
        </p:spPr>
      </p:pic>
      <p:pic>
        <p:nvPicPr>
          <p:cNvPr id="15" name="Imagen 14" descr="Icono&#10;&#10;El contenido generado por IA puede ser incorrecto."/>
          <p:cNvPicPr>
            <a:picLocks noChangeAspect="1"/>
          </p:cNvPicPr>
          <p:nvPr/>
        </p:nvPicPr>
        <p:blipFill>
          <a:blip r:embed="rId6" cstate="email"/>
          <a:stretch>
            <a:fillRect/>
          </a:stretch>
        </p:blipFill>
        <p:spPr>
          <a:xfrm rot="20666154" flipH="1" flipV="1">
            <a:off x="480232" y="3748663"/>
            <a:ext cx="338304" cy="362291"/>
          </a:xfrm>
          <a:prstGeom prst="rect">
            <a:avLst/>
          </a:prstGeom>
        </p:spPr>
      </p:pic>
      <p:pic>
        <p:nvPicPr>
          <p:cNvPr id="21" name="Imagen 20" descr="Forma&#10;&#10;El contenido generado por IA puede ser incorrecto."/>
          <p:cNvPicPr>
            <a:picLocks noChangeAspect="1"/>
          </p:cNvPicPr>
          <p:nvPr/>
        </p:nvPicPr>
        <p:blipFill>
          <a:blip r:embed="rId7" cstate="email"/>
          <a:stretch>
            <a:fillRect/>
          </a:stretch>
        </p:blipFill>
        <p:spPr>
          <a:xfrm>
            <a:off x="949203" y="5922378"/>
            <a:ext cx="324634" cy="323559"/>
          </a:xfrm>
          <a:prstGeom prst="rect">
            <a:avLst/>
          </a:prstGeom>
          <a:effectLst>
            <a:outerShdw blurRad="50800" dist="38100" dir="8100000" algn="tr" rotWithShape="0">
              <a:prstClr val="black">
                <a:alpha val="40000"/>
              </a:prstClr>
            </a:outerShdw>
          </a:effectLst>
        </p:spPr>
      </p:pic>
      <p:pic>
        <p:nvPicPr>
          <p:cNvPr id="25" name="Imagen 24" descr="Forma&#10;&#10;El contenido generado por IA puede ser incorrecto."/>
          <p:cNvPicPr>
            <a:picLocks noChangeAspect="1"/>
          </p:cNvPicPr>
          <p:nvPr/>
        </p:nvPicPr>
        <p:blipFill>
          <a:blip r:embed="rId8" cstate="email"/>
          <a:stretch>
            <a:fillRect/>
          </a:stretch>
        </p:blipFill>
        <p:spPr>
          <a:xfrm>
            <a:off x="949203" y="6312140"/>
            <a:ext cx="324634" cy="323559"/>
          </a:xfrm>
          <a:prstGeom prst="rect">
            <a:avLst/>
          </a:prstGeom>
          <a:effectLst>
            <a:outerShdw blurRad="50800" dist="38100" dir="8100000" algn="tr" rotWithShape="0">
              <a:prstClr val="black">
                <a:alpha val="40000"/>
              </a:prstClr>
            </a:outerShdw>
          </a:effectLst>
        </p:spPr>
      </p:pic>
      <p:pic>
        <p:nvPicPr>
          <p:cNvPr id="27" name="Imagen 26" descr="Forma&#10;&#10;El contenido generado por IA puede ser incorrecto."/>
          <p:cNvPicPr>
            <a:picLocks noChangeAspect="1"/>
          </p:cNvPicPr>
          <p:nvPr/>
        </p:nvPicPr>
        <p:blipFill>
          <a:blip r:embed="rId9" cstate="email"/>
          <a:stretch>
            <a:fillRect/>
          </a:stretch>
        </p:blipFill>
        <p:spPr>
          <a:xfrm>
            <a:off x="949203" y="4626239"/>
            <a:ext cx="324634" cy="323559"/>
          </a:xfrm>
          <a:prstGeom prst="rect">
            <a:avLst/>
          </a:prstGeom>
          <a:effectLst>
            <a:outerShdw blurRad="50800" dist="38100" dir="8100000" algn="tr" rotWithShape="0">
              <a:prstClr val="black">
                <a:alpha val="40000"/>
              </a:prstClr>
            </a:outerShdw>
          </a:effectLst>
        </p:spPr>
      </p:pic>
      <p:pic>
        <p:nvPicPr>
          <p:cNvPr id="32" name="Imagen 31" descr="Forma&#10;&#10;El contenido generado por IA puede ser incorrecto."/>
          <p:cNvPicPr>
            <a:picLocks noChangeAspect="1"/>
          </p:cNvPicPr>
          <p:nvPr/>
        </p:nvPicPr>
        <p:blipFill>
          <a:blip r:embed="rId10" cstate="email"/>
          <a:stretch>
            <a:fillRect/>
          </a:stretch>
        </p:blipFill>
        <p:spPr>
          <a:xfrm>
            <a:off x="949203" y="5001641"/>
            <a:ext cx="324634" cy="323559"/>
          </a:xfrm>
          <a:prstGeom prst="rect">
            <a:avLst/>
          </a:prstGeom>
          <a:effectLst>
            <a:outerShdw blurRad="50800" dist="38100" dir="8100000" algn="tr" rotWithShape="0">
              <a:prstClr val="black">
                <a:alpha val="40000"/>
              </a:prstClr>
            </a:outerShdw>
          </a:effectLst>
        </p:spPr>
      </p:pic>
      <p:pic>
        <p:nvPicPr>
          <p:cNvPr id="34" name="Imagen 33" descr="Forma&#10;&#10;El contenido generado por IA puede ser incorrecto."/>
          <p:cNvPicPr>
            <a:picLocks noChangeAspect="1"/>
          </p:cNvPicPr>
          <p:nvPr/>
        </p:nvPicPr>
        <p:blipFill>
          <a:blip r:embed="rId11" cstate="email"/>
          <a:stretch>
            <a:fillRect/>
          </a:stretch>
        </p:blipFill>
        <p:spPr>
          <a:xfrm>
            <a:off x="949203" y="4269578"/>
            <a:ext cx="324634" cy="323559"/>
          </a:xfrm>
          <a:prstGeom prst="rect">
            <a:avLst/>
          </a:prstGeom>
          <a:effectLst>
            <a:outerShdw blurRad="50800" dist="38100" dir="8100000" algn="tr" rotWithShape="0">
              <a:prstClr val="black">
                <a:alpha val="40000"/>
              </a:prstClr>
            </a:outerShdw>
          </a:effectLst>
        </p:spPr>
      </p:pic>
      <p:sp>
        <p:nvSpPr>
          <p:cNvPr id="5" name="CuadroTexto 4"/>
          <p:cNvSpPr txBox="1"/>
          <p:nvPr/>
        </p:nvSpPr>
        <p:spPr>
          <a:xfrm>
            <a:off x="2214765" y="2819000"/>
            <a:ext cx="4775663" cy="1014730"/>
          </a:xfrm>
          <a:prstGeom prst="rect">
            <a:avLst/>
          </a:prstGeom>
          <a:noFill/>
        </p:spPr>
        <p:txBody>
          <a:bodyPr wrap="square">
            <a:spAutoFit/>
          </a:bodyPr>
          <a:lstStyle/>
          <a:p>
            <a:pPr>
              <a:spcBef>
                <a:spcPts val="600"/>
              </a:spcBef>
            </a:pPr>
            <a:r>
              <a:rPr lang="en-US" altLang="en-US" sz="2000" b="1" dirty="0">
                <a:latin typeface="Gayathri Thin" panose="00000403000000000000" charset="0"/>
                <a:cs typeface="Gayathri Thin" panose="00000403000000000000" charset="0"/>
              </a:rPr>
              <a:t>ഇക്കാരണത്താൽ, വിശ്വാസത്താലുള്ള രക്ഷയുടെ അടിസ്ഥാന തൂണുകളെക്കുറിച്ച് പൗലോസ് അവരെ ഓർമ്മിപ്പിക്കുന്നു.</a:t>
            </a:r>
          </a:p>
        </p:txBody>
      </p:sp>
      <p:sp>
        <p:nvSpPr>
          <p:cNvPr id="8" name="CuadroTexto 7"/>
          <p:cNvSpPr txBox="1"/>
          <p:nvPr/>
        </p:nvSpPr>
        <p:spPr>
          <a:xfrm>
            <a:off x="2177300" y="2005880"/>
            <a:ext cx="4902334" cy="922020"/>
          </a:xfrm>
          <a:prstGeom prst="rect">
            <a:avLst/>
          </a:prstGeom>
          <a:noFill/>
        </p:spPr>
        <p:txBody>
          <a:bodyPr wrap="square">
            <a:spAutoFit/>
          </a:bodyPr>
          <a:lstStyle/>
          <a:p>
            <a:pPr>
              <a:spcBef>
                <a:spcPts val="600"/>
              </a:spcBef>
            </a:pPr>
            <a:r>
              <a:rPr lang="en-US" altLang="en-US" b="1" dirty="0">
                <a:latin typeface="Gayathri Thin" panose="00000403000000000000" charset="0"/>
                <a:cs typeface="Gayathri Thin" panose="00000403000000000000" charset="0"/>
              </a:rPr>
              <a:t>ഇപ്പോൾ സഭ ഉറച്ചുനിൽക്കുന്നതിനാൽ, അവർ രക്ഷയുടെ പാതയിൽ നിന്ന് വഴിതെറ്റിക്കപ്പെടാനുള്ള അപകടത്തിലായിരുന്നു.</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10" dur="1000" fill="hold"/>
                                        <p:tgtEl>
                                          <p:spTgt spid="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ppt_w</p:attrName>
                                        </p:attrNameLst>
                                      </p:cBhvr>
                                      <p:tavLst>
                                        <p:tav tm="0">
                                          <p:val>
                                            <p:fltVal val="0"/>
                                          </p:val>
                                        </p:tav>
                                        <p:tav tm="100000">
                                          <p:val>
                                            <p:strVal val="#ppt_w"/>
                                          </p:val>
                                        </p:tav>
                                      </p:tavLst>
                                    </p:anim>
                                    <p:anim calcmode="lin" valueType="num">
                                      <p:cBhvr>
                                        <p:cTn id="29" dur="1000" fill="hold"/>
                                        <p:tgtEl>
                                          <p:spTgt spid="7"/>
                                        </p:tgtEl>
                                        <p:attrNameLst>
                                          <p:attrName>ppt_h</p:attrName>
                                        </p:attrNameLst>
                                      </p:cBhvr>
                                      <p:tavLst>
                                        <p:tav tm="0">
                                          <p:val>
                                            <p:fltVal val="0"/>
                                          </p:val>
                                        </p:tav>
                                        <p:tav tm="100000">
                                          <p:val>
                                            <p:strVal val="#ppt_h"/>
                                          </p:val>
                                        </p:tav>
                                      </p:tavLst>
                                    </p:anim>
                                    <p:anim calcmode="lin" valueType="num">
                                      <p:cBhvr>
                                        <p:cTn id="30" dur="1000" fill="hold"/>
                                        <p:tgtEl>
                                          <p:spTgt spid="7"/>
                                        </p:tgtEl>
                                        <p:attrNameLst>
                                          <p:attrName>style.rotation</p:attrName>
                                        </p:attrNameLst>
                                      </p:cBhvr>
                                      <p:tavLst>
                                        <p:tav tm="0">
                                          <p:val>
                                            <p:fltVal val="90"/>
                                          </p:val>
                                        </p:tav>
                                        <p:tav tm="100000">
                                          <p:val>
                                            <p:fltVal val="0"/>
                                          </p:val>
                                        </p:tav>
                                      </p:tavLst>
                                    </p:anim>
                                    <p:animEffect transition="in" filter="fade">
                                      <p:cBhvr>
                                        <p:cTn id="31" dur="1000"/>
                                        <p:tgtEl>
                                          <p:spTgt spid="7"/>
                                        </p:tgtEl>
                                      </p:cBhvr>
                                    </p:animEffec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left)">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9"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fill="hold"/>
                                        <p:tgtEl>
                                          <p:spTgt spid="15"/>
                                        </p:tgtEl>
                                        <p:attrNameLst>
                                          <p:attrName>ppt_x</p:attrName>
                                        </p:attrNameLst>
                                      </p:cBhvr>
                                      <p:tavLst>
                                        <p:tav tm="0">
                                          <p:val>
                                            <p:strVal val="0-#ppt_w/2"/>
                                          </p:val>
                                        </p:tav>
                                        <p:tav tm="100000">
                                          <p:val>
                                            <p:strVal val="#ppt_x"/>
                                          </p:val>
                                        </p:tav>
                                      </p:tavLst>
                                    </p:anim>
                                    <p:anim calcmode="lin" valueType="num">
                                      <p:cBhvr additive="base">
                                        <p:cTn id="41" dur="500" fill="hold"/>
                                        <p:tgtEl>
                                          <p:spTgt spid="15"/>
                                        </p:tgtEl>
                                        <p:attrNameLst>
                                          <p:attrName>ppt_y</p:attrName>
                                        </p:attrNameLst>
                                      </p:cBhvr>
                                      <p:tavLst>
                                        <p:tav tm="0">
                                          <p:val>
                                            <p:strVal val="0-#ppt_h/2"/>
                                          </p:val>
                                        </p:tav>
                                        <p:tav tm="100000">
                                          <p:val>
                                            <p:strVal val="#ppt_y"/>
                                          </p:val>
                                        </p:tav>
                                      </p:tavLst>
                                    </p:anim>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2">
                                            <p:txEl>
                                              <p:pRg st="0" end="0"/>
                                            </p:txEl>
                                          </p:spTgt>
                                        </p:tgtEl>
                                        <p:attrNameLst>
                                          <p:attrName>style.visibility</p:attrName>
                                        </p:attrNameLst>
                                      </p:cBhvr>
                                      <p:to>
                                        <p:strVal val="visible"/>
                                      </p:to>
                                    </p:set>
                                    <p:animEffect transition="in" filter="wipe(left)">
                                      <p:cBhvr>
                                        <p:cTn id="45" dur="500"/>
                                        <p:tgtEl>
                                          <p:spTgt spid="2">
                                            <p:txEl>
                                              <p:pRg st="0" end="0"/>
                                            </p:txEl>
                                          </p:spTgt>
                                        </p:tgtEl>
                                      </p:cBhvr>
                                    </p:animEffect>
                                  </p:childTnLst>
                                </p:cTn>
                              </p:par>
                            </p:childTnLst>
                          </p:cTn>
                        </p:par>
                        <p:par>
                          <p:cTn id="46" fill="hold">
                            <p:stCondLst>
                              <p:cond delay="1000"/>
                            </p:stCondLst>
                            <p:childTnLst>
                              <p:par>
                                <p:cTn id="47" presetID="23" presetClass="entr" presetSubtype="32"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p:cTn id="49" dur="500" fill="hold"/>
                                        <p:tgtEl>
                                          <p:spTgt spid="34"/>
                                        </p:tgtEl>
                                        <p:attrNameLst>
                                          <p:attrName>ppt_w</p:attrName>
                                        </p:attrNameLst>
                                      </p:cBhvr>
                                      <p:tavLst>
                                        <p:tav tm="0">
                                          <p:val>
                                            <p:strVal val="4*#ppt_w"/>
                                          </p:val>
                                        </p:tav>
                                        <p:tav tm="100000">
                                          <p:val>
                                            <p:strVal val="#ppt_w"/>
                                          </p:val>
                                        </p:tav>
                                      </p:tavLst>
                                    </p:anim>
                                    <p:anim calcmode="lin" valueType="num">
                                      <p:cBhvr>
                                        <p:cTn id="50" dur="500" fill="hold"/>
                                        <p:tgtEl>
                                          <p:spTgt spid="34"/>
                                        </p:tgtEl>
                                        <p:attrNameLst>
                                          <p:attrName>ppt_h</p:attrName>
                                        </p:attrNameLst>
                                      </p:cBhvr>
                                      <p:tavLst>
                                        <p:tav tm="0">
                                          <p:val>
                                            <p:strVal val="4*#ppt_h"/>
                                          </p:val>
                                        </p:tav>
                                        <p:tav tm="100000">
                                          <p:val>
                                            <p:strVal val="#ppt_h"/>
                                          </p:val>
                                        </p:tav>
                                      </p:tavLst>
                                    </p:anim>
                                  </p:childTnLst>
                                </p:cTn>
                              </p:par>
                            </p:childTnLst>
                          </p:cTn>
                        </p:par>
                        <p:par>
                          <p:cTn id="51" fill="hold">
                            <p:stCondLst>
                              <p:cond delay="1500"/>
                            </p:stCondLst>
                            <p:childTnLst>
                              <p:par>
                                <p:cTn id="52" presetID="22" presetClass="entr" presetSubtype="8" fill="hold" grpId="0" nodeType="afterEffect">
                                  <p:stCondLst>
                                    <p:cond delay="0"/>
                                  </p:stCondLst>
                                  <p:childTnLst>
                                    <p:set>
                                      <p:cBhvr>
                                        <p:cTn id="53" dur="1" fill="hold">
                                          <p:stCondLst>
                                            <p:cond delay="0"/>
                                          </p:stCondLst>
                                        </p:cTn>
                                        <p:tgtEl>
                                          <p:spTgt spid="2">
                                            <p:txEl>
                                              <p:pRg st="1" end="1"/>
                                            </p:txEl>
                                          </p:spTgt>
                                        </p:tgtEl>
                                        <p:attrNameLst>
                                          <p:attrName>style.visibility</p:attrName>
                                        </p:attrNameLst>
                                      </p:cBhvr>
                                      <p:to>
                                        <p:strVal val="visible"/>
                                      </p:to>
                                    </p:set>
                                    <p:animEffect transition="in" filter="wipe(left)">
                                      <p:cBhvr>
                                        <p:cTn id="54" dur="500"/>
                                        <p:tgtEl>
                                          <p:spTgt spid="2">
                                            <p:txEl>
                                              <p:pRg st="1" end="1"/>
                                            </p:txEl>
                                          </p:spTgt>
                                        </p:tgtEl>
                                      </p:cBhvr>
                                    </p:animEffect>
                                  </p:childTnLst>
                                </p:cTn>
                              </p:par>
                            </p:childTnLst>
                          </p:cTn>
                        </p:par>
                        <p:par>
                          <p:cTn id="55" fill="hold">
                            <p:stCondLst>
                              <p:cond delay="2000"/>
                            </p:stCondLst>
                            <p:childTnLst>
                              <p:par>
                                <p:cTn id="56" presetID="23" presetClass="entr" presetSubtype="32" fill="hold" nodeType="afterEffect">
                                  <p:stCondLst>
                                    <p:cond delay="0"/>
                                  </p:stCondLst>
                                  <p:childTnLst>
                                    <p:set>
                                      <p:cBhvr>
                                        <p:cTn id="57" dur="1" fill="hold">
                                          <p:stCondLst>
                                            <p:cond delay="0"/>
                                          </p:stCondLst>
                                        </p:cTn>
                                        <p:tgtEl>
                                          <p:spTgt spid="27"/>
                                        </p:tgtEl>
                                        <p:attrNameLst>
                                          <p:attrName>style.visibility</p:attrName>
                                        </p:attrNameLst>
                                      </p:cBhvr>
                                      <p:to>
                                        <p:strVal val="visible"/>
                                      </p:to>
                                    </p:set>
                                    <p:anim calcmode="lin" valueType="num">
                                      <p:cBhvr>
                                        <p:cTn id="58" dur="500" fill="hold"/>
                                        <p:tgtEl>
                                          <p:spTgt spid="27"/>
                                        </p:tgtEl>
                                        <p:attrNameLst>
                                          <p:attrName>ppt_w</p:attrName>
                                        </p:attrNameLst>
                                      </p:cBhvr>
                                      <p:tavLst>
                                        <p:tav tm="0">
                                          <p:val>
                                            <p:strVal val="4*#ppt_w"/>
                                          </p:val>
                                        </p:tav>
                                        <p:tav tm="100000">
                                          <p:val>
                                            <p:strVal val="#ppt_w"/>
                                          </p:val>
                                        </p:tav>
                                      </p:tavLst>
                                    </p:anim>
                                    <p:anim calcmode="lin" valueType="num">
                                      <p:cBhvr>
                                        <p:cTn id="59" dur="500" fill="hold"/>
                                        <p:tgtEl>
                                          <p:spTgt spid="27"/>
                                        </p:tgtEl>
                                        <p:attrNameLst>
                                          <p:attrName>ppt_h</p:attrName>
                                        </p:attrNameLst>
                                      </p:cBhvr>
                                      <p:tavLst>
                                        <p:tav tm="0">
                                          <p:val>
                                            <p:strVal val="4*#ppt_h"/>
                                          </p:val>
                                        </p:tav>
                                        <p:tav tm="100000">
                                          <p:val>
                                            <p:strVal val="#ppt_h"/>
                                          </p:val>
                                        </p:tav>
                                      </p:tavLst>
                                    </p:anim>
                                  </p:childTnLst>
                                </p:cTn>
                              </p:par>
                            </p:childTnLst>
                          </p:cTn>
                        </p:par>
                        <p:par>
                          <p:cTn id="60" fill="hold">
                            <p:stCondLst>
                              <p:cond delay="2500"/>
                            </p:stCondLst>
                            <p:childTnLst>
                              <p:par>
                                <p:cTn id="61" presetID="22" presetClass="entr" presetSubtype="8" fill="hold" grpId="0" nodeType="afterEffect">
                                  <p:stCondLst>
                                    <p:cond delay="0"/>
                                  </p:stCondLst>
                                  <p:childTnLst>
                                    <p:set>
                                      <p:cBhvr>
                                        <p:cTn id="62" dur="1" fill="hold">
                                          <p:stCondLst>
                                            <p:cond delay="0"/>
                                          </p:stCondLst>
                                        </p:cTn>
                                        <p:tgtEl>
                                          <p:spTgt spid="2">
                                            <p:txEl>
                                              <p:pRg st="2" end="2"/>
                                            </p:txEl>
                                          </p:spTgt>
                                        </p:tgtEl>
                                        <p:attrNameLst>
                                          <p:attrName>style.visibility</p:attrName>
                                        </p:attrNameLst>
                                      </p:cBhvr>
                                      <p:to>
                                        <p:strVal val="visible"/>
                                      </p:to>
                                    </p:set>
                                    <p:animEffect transition="in" filter="wipe(left)">
                                      <p:cBhvr>
                                        <p:cTn id="63" dur="500"/>
                                        <p:tgtEl>
                                          <p:spTgt spid="2">
                                            <p:txEl>
                                              <p:pRg st="2" end="2"/>
                                            </p:txEl>
                                          </p:spTgt>
                                        </p:tgtEl>
                                      </p:cBhvr>
                                    </p:animEffect>
                                  </p:childTnLst>
                                </p:cTn>
                              </p:par>
                            </p:childTnLst>
                          </p:cTn>
                        </p:par>
                        <p:par>
                          <p:cTn id="64" fill="hold">
                            <p:stCondLst>
                              <p:cond delay="3000"/>
                            </p:stCondLst>
                            <p:childTnLst>
                              <p:par>
                                <p:cTn id="65" presetID="23" presetClass="entr" presetSubtype="32"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strVal val="4*#ppt_w"/>
                                          </p:val>
                                        </p:tav>
                                        <p:tav tm="100000">
                                          <p:val>
                                            <p:strVal val="#ppt_w"/>
                                          </p:val>
                                        </p:tav>
                                      </p:tavLst>
                                    </p:anim>
                                    <p:anim calcmode="lin" valueType="num">
                                      <p:cBhvr>
                                        <p:cTn id="68" dur="500" fill="hold"/>
                                        <p:tgtEl>
                                          <p:spTgt spid="32"/>
                                        </p:tgtEl>
                                        <p:attrNameLst>
                                          <p:attrName>ppt_h</p:attrName>
                                        </p:attrNameLst>
                                      </p:cBhvr>
                                      <p:tavLst>
                                        <p:tav tm="0">
                                          <p:val>
                                            <p:strVal val="4*#ppt_h"/>
                                          </p:val>
                                        </p:tav>
                                        <p:tav tm="100000">
                                          <p:val>
                                            <p:strVal val="#ppt_h"/>
                                          </p:val>
                                        </p:tav>
                                      </p:tavLst>
                                    </p:anim>
                                  </p:childTnLst>
                                </p:cTn>
                              </p:par>
                            </p:childTnLst>
                          </p:cTn>
                        </p:par>
                        <p:par>
                          <p:cTn id="69" fill="hold">
                            <p:stCondLst>
                              <p:cond delay="3500"/>
                            </p:stCondLst>
                            <p:childTnLst>
                              <p:par>
                                <p:cTn id="70" presetID="22" presetClass="entr" presetSubtype="8" fill="hold" grpId="0" nodeType="afterEffect">
                                  <p:stCondLst>
                                    <p:cond delay="0"/>
                                  </p:stCondLst>
                                  <p:childTnLst>
                                    <p:set>
                                      <p:cBhvr>
                                        <p:cTn id="71" dur="1" fill="hold">
                                          <p:stCondLst>
                                            <p:cond delay="0"/>
                                          </p:stCondLst>
                                        </p:cTn>
                                        <p:tgtEl>
                                          <p:spTgt spid="2">
                                            <p:txEl>
                                              <p:pRg st="3" end="3"/>
                                            </p:txEl>
                                          </p:spTgt>
                                        </p:tgtEl>
                                        <p:attrNameLst>
                                          <p:attrName>style.visibility</p:attrName>
                                        </p:attrNameLst>
                                      </p:cBhvr>
                                      <p:to>
                                        <p:strVal val="visible"/>
                                      </p:to>
                                    </p:set>
                                    <p:animEffect transition="in" filter="wipe(left)">
                                      <p:cBhvr>
                                        <p:cTn id="72" dur="500"/>
                                        <p:tgtEl>
                                          <p:spTgt spid="2">
                                            <p:txEl>
                                              <p:pRg st="3" end="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 presetClass="entr" presetSubtype="9" fill="hold" nodeType="click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500" fill="hold"/>
                                        <p:tgtEl>
                                          <p:spTgt spid="13"/>
                                        </p:tgtEl>
                                        <p:attrNameLst>
                                          <p:attrName>ppt_x</p:attrName>
                                        </p:attrNameLst>
                                      </p:cBhvr>
                                      <p:tavLst>
                                        <p:tav tm="0">
                                          <p:val>
                                            <p:strVal val="0-#ppt_w/2"/>
                                          </p:val>
                                        </p:tav>
                                        <p:tav tm="100000">
                                          <p:val>
                                            <p:strVal val="#ppt_x"/>
                                          </p:val>
                                        </p:tav>
                                      </p:tavLst>
                                    </p:anim>
                                    <p:anim calcmode="lin" valueType="num">
                                      <p:cBhvr additive="base">
                                        <p:cTn id="78" dur="500" fill="hold"/>
                                        <p:tgtEl>
                                          <p:spTgt spid="13"/>
                                        </p:tgtEl>
                                        <p:attrNameLst>
                                          <p:attrName>ppt_y</p:attrName>
                                        </p:attrNameLst>
                                      </p:cBhvr>
                                      <p:tavLst>
                                        <p:tav tm="0">
                                          <p:val>
                                            <p:strVal val="0-#ppt_h/2"/>
                                          </p:val>
                                        </p:tav>
                                        <p:tav tm="100000">
                                          <p:val>
                                            <p:strVal val="#ppt_y"/>
                                          </p:val>
                                        </p:tav>
                                      </p:tavLst>
                                    </p:anim>
                                  </p:childTnLst>
                                </p:cTn>
                              </p:par>
                            </p:childTnLst>
                          </p:cTn>
                        </p:par>
                        <p:par>
                          <p:cTn id="79" fill="hold">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2">
                                            <p:txEl>
                                              <p:pRg st="4" end="4"/>
                                            </p:txEl>
                                          </p:spTgt>
                                        </p:tgtEl>
                                        <p:attrNameLst>
                                          <p:attrName>style.visibility</p:attrName>
                                        </p:attrNameLst>
                                      </p:cBhvr>
                                      <p:to>
                                        <p:strVal val="visible"/>
                                      </p:to>
                                    </p:set>
                                    <p:animEffect transition="in" filter="wipe(left)">
                                      <p:cBhvr>
                                        <p:cTn id="82" dur="500"/>
                                        <p:tgtEl>
                                          <p:spTgt spid="2">
                                            <p:txEl>
                                              <p:pRg st="4" end="4"/>
                                            </p:txEl>
                                          </p:spTgt>
                                        </p:tgtEl>
                                      </p:cBhvr>
                                    </p:animEffect>
                                  </p:childTnLst>
                                </p:cTn>
                              </p:par>
                            </p:childTnLst>
                          </p:cTn>
                        </p:par>
                        <p:par>
                          <p:cTn id="83" fill="hold">
                            <p:stCondLst>
                              <p:cond delay="1000"/>
                            </p:stCondLst>
                            <p:childTnLst>
                              <p:par>
                                <p:cTn id="84" presetID="23" presetClass="entr" presetSubtype="32" fill="hold" nodeType="after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strVal val="4*#ppt_w"/>
                                          </p:val>
                                        </p:tav>
                                        <p:tav tm="100000">
                                          <p:val>
                                            <p:strVal val="#ppt_w"/>
                                          </p:val>
                                        </p:tav>
                                      </p:tavLst>
                                    </p:anim>
                                    <p:anim calcmode="lin" valueType="num">
                                      <p:cBhvr>
                                        <p:cTn id="87" dur="500" fill="hold"/>
                                        <p:tgtEl>
                                          <p:spTgt spid="21"/>
                                        </p:tgtEl>
                                        <p:attrNameLst>
                                          <p:attrName>ppt_h</p:attrName>
                                        </p:attrNameLst>
                                      </p:cBhvr>
                                      <p:tavLst>
                                        <p:tav tm="0">
                                          <p:val>
                                            <p:strVal val="4*#ppt_h"/>
                                          </p:val>
                                        </p:tav>
                                        <p:tav tm="100000">
                                          <p:val>
                                            <p:strVal val="#ppt_h"/>
                                          </p:val>
                                        </p:tav>
                                      </p:tavLst>
                                    </p:anim>
                                  </p:childTnLst>
                                </p:cTn>
                              </p:par>
                            </p:childTnLst>
                          </p:cTn>
                        </p:par>
                        <p:par>
                          <p:cTn id="88" fill="hold">
                            <p:stCondLst>
                              <p:cond delay="1500"/>
                            </p:stCondLst>
                            <p:childTnLst>
                              <p:par>
                                <p:cTn id="89" presetID="22" presetClass="entr" presetSubtype="8" fill="hold" grpId="0" nodeType="afterEffect">
                                  <p:stCondLst>
                                    <p:cond delay="0"/>
                                  </p:stCondLst>
                                  <p:childTnLst>
                                    <p:set>
                                      <p:cBhvr>
                                        <p:cTn id="90" dur="1" fill="hold">
                                          <p:stCondLst>
                                            <p:cond delay="0"/>
                                          </p:stCondLst>
                                        </p:cTn>
                                        <p:tgtEl>
                                          <p:spTgt spid="2">
                                            <p:txEl>
                                              <p:pRg st="5" end="5"/>
                                            </p:txEl>
                                          </p:spTgt>
                                        </p:tgtEl>
                                        <p:attrNameLst>
                                          <p:attrName>style.visibility</p:attrName>
                                        </p:attrNameLst>
                                      </p:cBhvr>
                                      <p:to>
                                        <p:strVal val="visible"/>
                                      </p:to>
                                    </p:set>
                                    <p:animEffect transition="in" filter="wipe(left)">
                                      <p:cBhvr>
                                        <p:cTn id="91" dur="500"/>
                                        <p:tgtEl>
                                          <p:spTgt spid="2">
                                            <p:txEl>
                                              <p:pRg st="5" end="5"/>
                                            </p:txEl>
                                          </p:spTgt>
                                        </p:tgtEl>
                                      </p:cBhvr>
                                    </p:animEffect>
                                  </p:childTnLst>
                                </p:cTn>
                              </p:par>
                            </p:childTnLst>
                          </p:cTn>
                        </p:par>
                        <p:par>
                          <p:cTn id="92" fill="hold">
                            <p:stCondLst>
                              <p:cond delay="2000"/>
                            </p:stCondLst>
                            <p:childTnLst>
                              <p:par>
                                <p:cTn id="93" presetID="23" presetClass="entr" presetSubtype="32" fill="hold" nodeType="afterEffect">
                                  <p:stCondLst>
                                    <p:cond delay="0"/>
                                  </p:stCondLst>
                                  <p:childTnLst>
                                    <p:set>
                                      <p:cBhvr>
                                        <p:cTn id="94" dur="1" fill="hold">
                                          <p:stCondLst>
                                            <p:cond delay="0"/>
                                          </p:stCondLst>
                                        </p:cTn>
                                        <p:tgtEl>
                                          <p:spTgt spid="25"/>
                                        </p:tgtEl>
                                        <p:attrNameLst>
                                          <p:attrName>style.visibility</p:attrName>
                                        </p:attrNameLst>
                                      </p:cBhvr>
                                      <p:to>
                                        <p:strVal val="visible"/>
                                      </p:to>
                                    </p:set>
                                    <p:anim calcmode="lin" valueType="num">
                                      <p:cBhvr>
                                        <p:cTn id="95" dur="500" fill="hold"/>
                                        <p:tgtEl>
                                          <p:spTgt spid="25"/>
                                        </p:tgtEl>
                                        <p:attrNameLst>
                                          <p:attrName>ppt_w</p:attrName>
                                        </p:attrNameLst>
                                      </p:cBhvr>
                                      <p:tavLst>
                                        <p:tav tm="0">
                                          <p:val>
                                            <p:strVal val="4*#ppt_w"/>
                                          </p:val>
                                        </p:tav>
                                        <p:tav tm="100000">
                                          <p:val>
                                            <p:strVal val="#ppt_w"/>
                                          </p:val>
                                        </p:tav>
                                      </p:tavLst>
                                    </p:anim>
                                    <p:anim calcmode="lin" valueType="num">
                                      <p:cBhvr>
                                        <p:cTn id="96" dur="500" fill="hold"/>
                                        <p:tgtEl>
                                          <p:spTgt spid="25"/>
                                        </p:tgtEl>
                                        <p:attrNameLst>
                                          <p:attrName>ppt_h</p:attrName>
                                        </p:attrNameLst>
                                      </p:cBhvr>
                                      <p:tavLst>
                                        <p:tav tm="0">
                                          <p:val>
                                            <p:strVal val="4*#ppt_h"/>
                                          </p:val>
                                        </p:tav>
                                        <p:tav tm="100000">
                                          <p:val>
                                            <p:strVal val="#ppt_h"/>
                                          </p:val>
                                        </p:tav>
                                      </p:tavLst>
                                    </p:anim>
                                  </p:childTnLst>
                                </p:cTn>
                              </p:par>
                            </p:childTnLst>
                          </p:cTn>
                        </p:par>
                        <p:par>
                          <p:cTn id="97" fill="hold">
                            <p:stCondLst>
                              <p:cond delay="2500"/>
                            </p:stCondLst>
                            <p:childTnLst>
                              <p:par>
                                <p:cTn id="98" presetID="22" presetClass="entr" presetSubtype="8" fill="hold" grpId="0" nodeType="afterEffect">
                                  <p:stCondLst>
                                    <p:cond delay="0"/>
                                  </p:stCondLst>
                                  <p:childTnLst>
                                    <p:set>
                                      <p:cBhvr>
                                        <p:cTn id="99" dur="1" fill="hold">
                                          <p:stCondLst>
                                            <p:cond delay="0"/>
                                          </p:stCondLst>
                                        </p:cTn>
                                        <p:tgtEl>
                                          <p:spTgt spid="2">
                                            <p:txEl>
                                              <p:pRg st="6" end="6"/>
                                            </p:txEl>
                                          </p:spTgt>
                                        </p:tgtEl>
                                        <p:attrNameLst>
                                          <p:attrName>style.visibility</p:attrName>
                                        </p:attrNameLst>
                                      </p:cBhvr>
                                      <p:to>
                                        <p:strVal val="visible"/>
                                      </p:to>
                                    </p:set>
                                    <p:animEffect transition="in" filter="wipe(left)">
                                      <p:cBhvr>
                                        <p:cTn id="100"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5"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1" y="2255873"/>
            <a:ext cx="12191999" cy="3138170"/>
          </a:xfrm>
          <a:prstGeom prst="rect">
            <a:avLst/>
          </a:prstGeom>
          <a:noFill/>
          <a:effectLst>
            <a:outerShdw blurRad="50800" dir="5400000" algn="ctr" rotWithShape="0">
              <a:schemeClr val="tx1"/>
            </a:outerShdw>
          </a:effectLst>
        </p:spPr>
        <p:txBody>
          <a:bodyPr wrap="square">
            <a:spAutoFit/>
            <a:scene3d>
              <a:camera prst="orthographicFront"/>
              <a:lightRig rig="twoPt" dir="t"/>
            </a:scene3d>
            <a:sp3d extrusionH="57150">
              <a:bevelT w="57150" h="38100" prst="hardEdge"/>
            </a:sp3d>
          </a:bodyPr>
          <a:lstStyle/>
          <a:p>
            <a:pPr algn="ctr"/>
            <a:r>
              <a:rPr lang="en-US" altLang="en-US" sz="6600" b="1" spc="300" dirty="0">
                <a:ln w="6600">
                  <a:solidFill>
                    <a:schemeClr val="accent2"/>
                  </a:solidFill>
                  <a:prstDash val="solid"/>
                </a:ln>
                <a:solidFill>
                  <a:schemeClr val="accent2">
                    <a:lumMod val="60000"/>
                    <a:lumOff val="40000"/>
                  </a:schemeClr>
                </a:solidFill>
                <a:effectLst>
                  <a:outerShdw dist="38100" dir="2700000" algn="tl" rotWithShape="0">
                    <a:srgbClr val="A87F2A"/>
                  </a:outerShdw>
                </a:effectLst>
                <a:latin typeface="Gayathri Thin" panose="00000403000000000000" charset="0"/>
                <a:cs typeface="Gayathri Thin" panose="00000403000000000000" charset="0"/>
              </a:rPr>
              <a:t>നിങ്ങളുടെ രക്ഷ നഷ്ടപ്പെടാതിരിക്കാനുള്ള നുറുങ്ങുകൾ:</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5000"/>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0" y="-39328"/>
            <a:ext cx="12192000" cy="829945"/>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altLang="en-US" sz="4800" b="1" spc="300" dirty="0">
                <a:solidFill>
                  <a:schemeClr val="accent3"/>
                </a:solidFill>
                <a:latin typeface="Gayathri Thin" panose="00000403000000000000" charset="0"/>
                <a:cs typeface="Gayathri Thin" panose="00000403000000000000" charset="0"/>
              </a:rPr>
              <a:t>എന്തൊക്കെ ഒഴിവാക്കണം</a:t>
            </a:r>
          </a:p>
        </p:txBody>
      </p:sp>
      <p:sp>
        <p:nvSpPr>
          <p:cNvPr id="5" name="CuadroTexto 4"/>
          <p:cNvSpPr txBox="1"/>
          <p:nvPr/>
        </p:nvSpPr>
        <p:spPr>
          <a:xfrm>
            <a:off x="581025" y="712291"/>
            <a:ext cx="11029950" cy="368300"/>
          </a:xfrm>
          <a:prstGeom prst="rect">
            <a:avLst/>
          </a:prstGeom>
          <a:noFill/>
        </p:spPr>
        <p:txBody>
          <a:bodyPr wrap="square">
            <a:spAutoFit/>
            <a:scene3d>
              <a:camera prst="orthographicFront"/>
              <a:lightRig rig="threePt" dir="t"/>
            </a:scene3d>
            <a:sp3d extrusionH="57150">
              <a:bevelT w="38100" h="38100"/>
            </a:sp3d>
          </a:bodyPr>
          <a:lstStyle/>
          <a:p>
            <a:pPr algn="ctr"/>
            <a:r>
              <a:rPr lang="en-GB" b="1" dirty="0">
                <a:solidFill>
                  <a:schemeClr val="accent5">
                    <a:lumMod val="50000"/>
                  </a:schemeClr>
                </a:solidFill>
                <a:latin typeface="Gayathri Thin" panose="00000403000000000000" charset="0"/>
                <a:cs typeface="Gayathri Thin" panose="00000403000000000000" charset="0"/>
              </a:rPr>
              <a:t>“</a:t>
            </a:r>
            <a:r>
              <a:rPr lang="en-US" altLang="en-US" b="1" dirty="0">
                <a:solidFill>
                  <a:schemeClr val="accent5">
                    <a:lumMod val="50000"/>
                  </a:schemeClr>
                </a:solidFill>
                <a:latin typeface="Gayathri Thin" panose="00000403000000000000" charset="0"/>
                <a:cs typeface="Gayathri Thin" panose="00000403000000000000" charset="0"/>
              </a:rPr>
              <a:t>നായ്ക്കളെ സൂക്ഷിപ്പിൻ; ആകാത്ത വേലക്കരെ സൂക്ഷിപ്പിൻ; വിച്ഛേദനക്കാരെ സൂക്ഷിപ്പിൻ.</a:t>
            </a:r>
            <a:r>
              <a:rPr lang="en-GB" b="1" dirty="0">
                <a:solidFill>
                  <a:schemeClr val="accent5">
                    <a:lumMod val="50000"/>
                  </a:schemeClr>
                </a:solidFill>
                <a:latin typeface="Gayathri Thin" panose="00000403000000000000" charset="0"/>
                <a:cs typeface="Gayathri Thin" panose="00000403000000000000" charset="0"/>
              </a:rPr>
              <a:t>” </a:t>
            </a:r>
            <a:r>
              <a:rPr lang="en-GB" sz="1400" b="1" dirty="0">
                <a:solidFill>
                  <a:schemeClr val="accent5">
                    <a:lumMod val="50000"/>
                  </a:schemeClr>
                </a:solidFill>
                <a:latin typeface="Gayathri Thin" panose="00000403000000000000" charset="0"/>
                <a:cs typeface="Gayathri Thin" panose="00000403000000000000" charset="0"/>
              </a:rPr>
              <a:t>(</a:t>
            </a:r>
            <a:r>
              <a:rPr lang="en-US" altLang="en-US" sz="1400" b="1" dirty="0">
                <a:solidFill>
                  <a:schemeClr val="accent5">
                    <a:lumMod val="50000"/>
                  </a:schemeClr>
                </a:solidFill>
                <a:latin typeface="Gayathri Thin" panose="00000403000000000000" charset="0"/>
                <a:cs typeface="Gayathri Thin" panose="00000403000000000000" charset="0"/>
              </a:rPr>
              <a:t>ഫിലിപ്പിയർ</a:t>
            </a:r>
            <a:r>
              <a:rPr lang="en-US" sz="1400" b="1" dirty="0">
                <a:solidFill>
                  <a:schemeClr val="accent5">
                    <a:lumMod val="50000"/>
                  </a:schemeClr>
                </a:solidFill>
                <a:latin typeface="Gayathri Thin" panose="00000403000000000000" charset="0"/>
                <a:cs typeface="Gayathri Thin" panose="00000403000000000000" charset="0"/>
              </a:rPr>
              <a:t> </a:t>
            </a:r>
            <a:r>
              <a:rPr lang="en-GB" sz="1400" b="1" dirty="0">
                <a:solidFill>
                  <a:schemeClr val="accent5">
                    <a:lumMod val="50000"/>
                  </a:schemeClr>
                </a:solidFill>
                <a:latin typeface="Gayathri Thin" panose="00000403000000000000" charset="0"/>
                <a:cs typeface="Gayathri Thin" panose="00000403000000000000" charset="0"/>
              </a:rPr>
              <a:t>3:2)</a:t>
            </a:r>
          </a:p>
        </p:txBody>
      </p:sp>
      <p:sp>
        <p:nvSpPr>
          <p:cNvPr id="6" name="CuadroTexto 5"/>
          <p:cNvSpPr txBox="1"/>
          <p:nvPr/>
        </p:nvSpPr>
        <p:spPr>
          <a:xfrm>
            <a:off x="0" y="1080770"/>
            <a:ext cx="4118610" cy="2861310"/>
          </a:xfrm>
          <a:prstGeom prst="rect">
            <a:avLst/>
          </a:prstGeom>
          <a:noFill/>
        </p:spPr>
        <p:txBody>
          <a:bodyPr wrap="square" rtlCol="0">
            <a:spAutoFit/>
          </a:bodyPr>
          <a:lstStyle/>
          <a:p>
            <a:pPr>
              <a:spcBef>
                <a:spcPts val="600"/>
              </a:spcBef>
            </a:pPr>
            <a:r>
              <a:rPr lang="en-US" altLang="en-US" b="1" dirty="0">
                <a:latin typeface="Gayathri Thin" panose="00000403000000000000" charset="0"/>
                <a:cs typeface="Gayathri Thin" panose="00000403000000000000" charset="0"/>
              </a:rPr>
              <a:t>വിശ്വാസത്തെ ഭീഷണിപ്പെടുത്തുന്ന അപകടങ്ങളെക്കുറിച്ച് ചർച്ച ചെയ്യുന്നതിനുമുമ്പ്, പൗലോസ് നമുക്ക് ചില ഉപദേശങ്ങൾ നൽകുന്നു: "കർത്താവിൽ സന്തോഷിക്കുവിൻ" (ഫിലി. 3:1എ). ഇതിനോട് അദ്ദേഹം പ്രധാനപ്പെട്ട ഒരു കാര്യം കൂട്ടിച്ചേർക്കുന്നു: നമുക്കുള്ള സത്യം, നമുക്ക് ഇതിനകം നന്നായി അറിയാമെങ്കിൽ പോലും, ആവർത്തിക്കുന്നത് നല്ലതാണ് (ഫിലി. 3:1ബി).</a:t>
            </a:r>
          </a:p>
        </p:txBody>
      </p:sp>
      <p:sp>
        <p:nvSpPr>
          <p:cNvPr id="7" name="CuadroTexto 6"/>
          <p:cNvSpPr txBox="1"/>
          <p:nvPr/>
        </p:nvSpPr>
        <p:spPr>
          <a:xfrm>
            <a:off x="2418735" y="4522575"/>
            <a:ext cx="5334584" cy="2306955"/>
          </a:xfrm>
          <a:prstGeom prst="rect">
            <a:avLst/>
          </a:prstGeom>
          <a:noFill/>
        </p:spPr>
        <p:txBody>
          <a:bodyPr wrap="square" rtlCol="0">
            <a:spAutoFit/>
          </a:bodyPr>
          <a:lstStyle/>
          <a:p>
            <a:pPr>
              <a:spcBef>
                <a:spcPts val="600"/>
              </a:spcBef>
            </a:pPr>
            <a:r>
              <a:rPr lang="en-US" altLang="en-US" b="1" dirty="0">
                <a:latin typeface="Gayathri Thin" panose="00000403000000000000" charset="0"/>
                <a:cs typeface="Gayathri Thin" panose="00000403000000000000" charset="0"/>
              </a:rPr>
              <a:t>അക്കാലത്ത് സഭയ്ക്ക് ഭീഷണിയായിരുന്ന ഏറ്റവും വലിയ അപകടത്തെക്കുറിച്ച് പൗലോസ് ചൂണ്ടിക്കാണിക്കുന്നു: ആചാരപരമായ നിയമം കർശനമായി പാലിക്കാൻ പഠിപ്പിച്ച വ്യാജ ഉപദേഷ്ടാക്കൾ (ഫിലി. 3:2). അദ്ദേഹം ഇവരെ മൂന്ന് വ്യത്യസ്ത രീതികളിൽ പരാമർശിക്കുന്നു: നായ്ക്കൾ (സങ്കീ. 22:16; 2 പത്രോ. 2:21-22); ദുഷ്പ്രവൃത്തിക്കാർ; പരിച്ഛേദനയിലൂടെ ജഡത്തെ വികൃതമാക്കുന്നവർ.</a:t>
            </a:r>
          </a:p>
        </p:txBody>
      </p:sp>
      <p:graphicFrame>
        <p:nvGraphicFramePr>
          <p:cNvPr id="2" name="Diagrama 1"/>
          <p:cNvGraphicFramePr/>
          <p:nvPr/>
        </p:nvGraphicFramePr>
        <p:xfrm>
          <a:off x="4154268" y="1382386"/>
          <a:ext cx="7937891" cy="29172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Imagen 11" descr="Un dibujo de un hombre&#10;&#10;El contenido generado por IA puede ser incorrecto."/>
          <p:cNvPicPr>
            <a:picLocks noChangeAspect="1"/>
          </p:cNvPicPr>
          <p:nvPr/>
        </p:nvPicPr>
        <p:blipFill>
          <a:blip r:embed="rId8"/>
          <a:stretch>
            <a:fillRect/>
          </a:stretch>
        </p:blipFill>
        <p:spPr>
          <a:xfrm>
            <a:off x="7841810" y="4434083"/>
            <a:ext cx="4056892" cy="2373491"/>
          </a:xfrm>
          <a:prstGeom prst="rect">
            <a:avLst/>
          </a:prstGeom>
          <a:effectLst>
            <a:outerShdw blurRad="50800" dist="38100" dir="2700000" algn="tl" rotWithShape="0">
              <a:prstClr val="black">
                <a:alpha val="40000"/>
              </a:prstClr>
            </a:outerShdw>
          </a:effectLst>
        </p:spPr>
      </p:pic>
      <p:pic>
        <p:nvPicPr>
          <p:cNvPr id="8" name="Imagen 7"/>
          <p:cNvPicPr>
            <a:picLocks noChangeAspect="1"/>
          </p:cNvPicPr>
          <p:nvPr/>
        </p:nvPicPr>
        <p:blipFill>
          <a:blip r:embed="rId9" cstate="email"/>
          <a:stretch>
            <a:fillRect/>
          </a:stretch>
        </p:blipFill>
        <p:spPr>
          <a:xfrm>
            <a:off x="139169" y="4571735"/>
            <a:ext cx="2119321" cy="2124031"/>
          </a:xfrm>
          <a:prstGeom prst="roundRect">
            <a:avLst>
              <a:gd name="adj" fmla="val 14625"/>
            </a:avLst>
          </a:prstGeom>
          <a:solidFill>
            <a:srgbClr val="FFFFFF">
              <a:shade val="85000"/>
            </a:srgbClr>
          </a:solidFill>
          <a:ln>
            <a:noFill/>
          </a:ln>
          <a:effectLst>
            <a:innerShdw blurRad="114300">
              <a:prstClr val="black"/>
            </a:innerShdw>
          </a:effectLst>
        </p:spPr>
      </p:pic>
      <p:sp>
        <p:nvSpPr>
          <p:cNvPr id="9" name="CuadroTexto 8"/>
          <p:cNvSpPr txBox="1"/>
          <p:nvPr/>
        </p:nvSpPr>
        <p:spPr>
          <a:xfrm>
            <a:off x="139168" y="3877485"/>
            <a:ext cx="4015099" cy="645160"/>
          </a:xfrm>
          <a:prstGeom prst="rect">
            <a:avLst/>
          </a:prstGeom>
          <a:noFill/>
        </p:spPr>
        <p:txBody>
          <a:bodyPr wrap="square">
            <a:spAutoFit/>
          </a:bodyPr>
          <a:lstStyle/>
          <a:p>
            <a:pPr>
              <a:spcBef>
                <a:spcPts val="600"/>
              </a:spcBef>
            </a:pPr>
            <a:r>
              <a:rPr lang="en-US" altLang="en-US" b="1" dirty="0">
                <a:latin typeface="Gayathri Thin" panose="00000403000000000000" charset="0"/>
                <a:cs typeface="Gayathri Thin" panose="00000403000000000000" charset="0"/>
              </a:rPr>
              <a:t>നമുക്ക് എങ്ങനെ കർത്താവിൽ സന്തോഷിക്കാൻ കഴിയും?</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2">
                                            <p:graphicEl>
                                              <a:dgm id="{2101B580-243B-4D66-AF64-843AADD95756}"/>
                                            </p:graphicEl>
                                          </p:spTgt>
                                        </p:tgtEl>
                                        <p:attrNameLst>
                                          <p:attrName>style.visibility</p:attrName>
                                        </p:attrNameLst>
                                      </p:cBhvr>
                                      <p:to>
                                        <p:strVal val="visible"/>
                                      </p:to>
                                    </p:set>
                                    <p:animEffect transition="in" filter="wheel(1)">
                                      <p:cBhvr>
                                        <p:cTn id="21" dur="750"/>
                                        <p:tgtEl>
                                          <p:spTgt spid="2">
                                            <p:graphicEl>
                                              <a:dgm id="{2101B580-243B-4D66-AF64-843AADD95756}"/>
                                            </p:graphicEl>
                                          </p:spTgt>
                                        </p:tgtEl>
                                      </p:cBhvr>
                                    </p:animEffect>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
                                            <p:graphicEl>
                                              <a:dgm id="{E2AE7BEF-BAEC-4E0F-A0AC-4537B219A714}"/>
                                            </p:graphicEl>
                                          </p:spTgt>
                                        </p:tgtEl>
                                        <p:attrNameLst>
                                          <p:attrName>style.visibility</p:attrName>
                                        </p:attrNameLst>
                                      </p:cBhvr>
                                      <p:to>
                                        <p:strVal val="visible"/>
                                      </p:to>
                                    </p:set>
                                    <p:animEffect transition="in" filter="wipe(left)">
                                      <p:cBhvr>
                                        <p:cTn id="35" dur="500"/>
                                        <p:tgtEl>
                                          <p:spTgt spid="2">
                                            <p:graphicEl>
                                              <a:dgm id="{E2AE7BEF-BAEC-4E0F-A0AC-4537B219A714}"/>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
                                            <p:graphicEl>
                                              <a:dgm id="{808F1990-6E95-4E19-8984-EDB82DF32734}"/>
                                            </p:graphicEl>
                                          </p:spTgt>
                                        </p:tgtEl>
                                        <p:attrNameLst>
                                          <p:attrName>style.visibility</p:attrName>
                                        </p:attrNameLst>
                                      </p:cBhvr>
                                      <p:to>
                                        <p:strVal val="visible"/>
                                      </p:to>
                                    </p:set>
                                    <p:animEffect transition="in" filter="wipe(left)">
                                      <p:cBhvr>
                                        <p:cTn id="40" dur="500"/>
                                        <p:tgtEl>
                                          <p:spTgt spid="2">
                                            <p:graphicEl>
                                              <a:dgm id="{808F1990-6E95-4E19-8984-EDB82DF32734}"/>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2">
                                            <p:graphicEl>
                                              <a:dgm id="{F36D605C-4091-4D7C-850A-9AE01370489E}"/>
                                            </p:graphicEl>
                                          </p:spTgt>
                                        </p:tgtEl>
                                        <p:attrNameLst>
                                          <p:attrName>style.visibility</p:attrName>
                                        </p:attrNameLst>
                                      </p:cBhvr>
                                      <p:to>
                                        <p:strVal val="visible"/>
                                      </p:to>
                                    </p:set>
                                    <p:animEffect transition="in" filter="wipe(left)">
                                      <p:cBhvr>
                                        <p:cTn id="45" dur="500"/>
                                        <p:tgtEl>
                                          <p:spTgt spid="2">
                                            <p:graphicEl>
                                              <a:dgm id="{F36D605C-4091-4D7C-850A-9AE01370489E}"/>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2">
                                            <p:graphicEl>
                                              <a:dgm id="{8C0CC12C-2034-4F6A-9D72-2319F4BE8B0F}"/>
                                            </p:graphicEl>
                                          </p:spTgt>
                                        </p:tgtEl>
                                        <p:attrNameLst>
                                          <p:attrName>style.visibility</p:attrName>
                                        </p:attrNameLst>
                                      </p:cBhvr>
                                      <p:to>
                                        <p:strVal val="visible"/>
                                      </p:to>
                                    </p:set>
                                    <p:animEffect transition="in" filter="wipe(left)">
                                      <p:cBhvr>
                                        <p:cTn id="50" dur="500"/>
                                        <p:tgtEl>
                                          <p:spTgt spid="2">
                                            <p:graphicEl>
                                              <a:dgm id="{8C0CC12C-2034-4F6A-9D72-2319F4BE8B0F}"/>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2">
                                            <p:graphicEl>
                                              <a:dgm id="{7A7BB961-2256-42CC-B522-27586A53DAD5}"/>
                                            </p:graphicEl>
                                          </p:spTgt>
                                        </p:tgtEl>
                                        <p:attrNameLst>
                                          <p:attrName>style.visibility</p:attrName>
                                        </p:attrNameLst>
                                      </p:cBhvr>
                                      <p:to>
                                        <p:strVal val="visible"/>
                                      </p:to>
                                    </p:set>
                                    <p:animEffect transition="in" filter="wipe(left)">
                                      <p:cBhvr>
                                        <p:cTn id="55" dur="500"/>
                                        <p:tgtEl>
                                          <p:spTgt spid="2">
                                            <p:graphicEl>
                                              <a:dgm id="{7A7BB961-2256-42CC-B522-27586A53DAD5}"/>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2">
                                            <p:graphicEl>
                                              <a:dgm id="{DEA65993-D725-4E74-80AE-E7C4EF8D115F}"/>
                                            </p:graphicEl>
                                          </p:spTgt>
                                        </p:tgtEl>
                                        <p:attrNameLst>
                                          <p:attrName>style.visibility</p:attrName>
                                        </p:attrNameLst>
                                      </p:cBhvr>
                                      <p:to>
                                        <p:strVal val="visible"/>
                                      </p:to>
                                    </p:set>
                                    <p:animEffect transition="in" filter="wipe(left)">
                                      <p:cBhvr>
                                        <p:cTn id="60" dur="500"/>
                                        <p:tgtEl>
                                          <p:spTgt spid="2">
                                            <p:graphicEl>
                                              <a:dgm id="{DEA65993-D725-4E74-80AE-E7C4EF8D115F}"/>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fade">
                                      <p:cBhvr>
                                        <p:cTn id="65" dur="1000"/>
                                        <p:tgtEl>
                                          <p:spTgt spid="8"/>
                                        </p:tgtEl>
                                      </p:cBhvr>
                                    </p:animEffect>
                                    <p:anim calcmode="lin" valueType="num">
                                      <p:cBhvr>
                                        <p:cTn id="66" dur="1000" fill="hold"/>
                                        <p:tgtEl>
                                          <p:spTgt spid="8"/>
                                        </p:tgtEl>
                                        <p:attrNameLst>
                                          <p:attrName>ppt_x</p:attrName>
                                        </p:attrNameLst>
                                      </p:cBhvr>
                                      <p:tavLst>
                                        <p:tav tm="0">
                                          <p:val>
                                            <p:strVal val="#ppt_x"/>
                                          </p:val>
                                        </p:tav>
                                        <p:tav tm="100000">
                                          <p:val>
                                            <p:strVal val="#ppt_x"/>
                                          </p:val>
                                        </p:tav>
                                      </p:tavLst>
                                    </p:anim>
                                    <p:anim calcmode="lin" valueType="num">
                                      <p:cBhvr>
                                        <p:cTn id="67" dur="1000" fill="hold"/>
                                        <p:tgtEl>
                                          <p:spTgt spid="8"/>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fade">
                                      <p:cBhvr>
                                        <p:cTn id="70" dur="1000"/>
                                        <p:tgtEl>
                                          <p:spTgt spid="7"/>
                                        </p:tgtEl>
                                      </p:cBhvr>
                                    </p:animEffect>
                                    <p:anim calcmode="lin" valueType="num">
                                      <p:cBhvr>
                                        <p:cTn id="71" dur="1000" fill="hold"/>
                                        <p:tgtEl>
                                          <p:spTgt spid="7"/>
                                        </p:tgtEl>
                                        <p:attrNameLst>
                                          <p:attrName>ppt_x</p:attrName>
                                        </p:attrNameLst>
                                      </p:cBhvr>
                                      <p:tavLst>
                                        <p:tav tm="0">
                                          <p:val>
                                            <p:strVal val="#ppt_x"/>
                                          </p:val>
                                        </p:tav>
                                        <p:tav tm="100000">
                                          <p:val>
                                            <p:strVal val="#ppt_x"/>
                                          </p:val>
                                        </p:tav>
                                      </p:tavLst>
                                    </p:anim>
                                    <p:anim calcmode="lin" valueType="num">
                                      <p:cBhvr>
                                        <p:cTn id="72" dur="1000" fill="hold"/>
                                        <p:tgtEl>
                                          <p:spTgt spid="7"/>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fade">
                                      <p:cBhvr>
                                        <p:cTn id="75" dur="1000"/>
                                        <p:tgtEl>
                                          <p:spTgt spid="12"/>
                                        </p:tgtEl>
                                      </p:cBhvr>
                                    </p:animEffect>
                                    <p:anim calcmode="lin" valueType="num">
                                      <p:cBhvr>
                                        <p:cTn id="76" dur="1000" fill="hold"/>
                                        <p:tgtEl>
                                          <p:spTgt spid="12"/>
                                        </p:tgtEl>
                                        <p:attrNameLst>
                                          <p:attrName>ppt_x</p:attrName>
                                        </p:attrNameLst>
                                      </p:cBhvr>
                                      <p:tavLst>
                                        <p:tav tm="0">
                                          <p:val>
                                            <p:strVal val="#ppt_x"/>
                                          </p:val>
                                        </p:tav>
                                        <p:tav tm="100000">
                                          <p:val>
                                            <p:strVal val="#ppt_x"/>
                                          </p:val>
                                        </p:tav>
                                      </p:tavLst>
                                    </p:anim>
                                    <p:anim calcmode="lin" valueType="num">
                                      <p:cBhvr>
                                        <p:cTn id="7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Graphic spid="2" grpId="0" uiExpand="1">
        <p:bldSub>
          <a:bldDgm bld="one"/>
        </p:bldSub>
      </p:bldGraphic>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0" y="-19664"/>
            <a:ext cx="12192000" cy="768350"/>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n-US" altLang="en-US" sz="4400" b="1" spc="600" dirty="0">
                <a:solidFill>
                  <a:schemeClr val="accent4"/>
                </a:solidFill>
                <a:effectLst>
                  <a:outerShdw blurRad="38100" dist="25400" dir="2700000" algn="tl">
                    <a:srgbClr val="000000"/>
                  </a:outerShdw>
                  <a:reflection blurRad="6350" stA="55000" endA="300" endPos="45500" dir="5400000" sy="-100000" algn="bl" rotWithShape="0"/>
                </a:effectLst>
                <a:latin typeface="Gayathri Thin" panose="00000403000000000000" charset="0"/>
                <a:cs typeface="Gayathri Thin" panose="00000403000000000000" charset="0"/>
              </a:rPr>
              <a:t>എന്താണ് അവശേഷിക്കുന്നത്</a:t>
            </a:r>
          </a:p>
        </p:txBody>
      </p:sp>
      <p:sp>
        <p:nvSpPr>
          <p:cNvPr id="5" name="CuadroTexto 4"/>
          <p:cNvSpPr txBox="1"/>
          <p:nvPr/>
        </p:nvSpPr>
        <p:spPr>
          <a:xfrm>
            <a:off x="604837" y="769441"/>
            <a:ext cx="10982325" cy="645160"/>
          </a:xfrm>
          <a:prstGeom prst="rect">
            <a:avLst/>
          </a:prstGeom>
          <a:noFill/>
        </p:spPr>
        <p:txBody>
          <a:bodyPr wrap="square">
            <a:spAutoFit/>
          </a:bodyPr>
          <a:lstStyle/>
          <a:p>
            <a:pPr algn="ctr"/>
            <a:r>
              <a:rPr lang="en-GB" b="1" dirty="0">
                <a:solidFill>
                  <a:srgbClr val="823A36"/>
                </a:solidFill>
                <a:latin typeface="Gayathri Thin" panose="00000403000000000000" charset="0"/>
                <a:cs typeface="Gayathri Thin" panose="00000403000000000000" charset="0"/>
              </a:rPr>
              <a:t>“</a:t>
            </a:r>
            <a:r>
              <a:rPr lang="en-US" altLang="en-US" b="1" dirty="0">
                <a:solidFill>
                  <a:srgbClr val="823A36"/>
                </a:solidFill>
                <a:latin typeface="Gayathri Thin" panose="00000403000000000000" charset="0"/>
                <a:cs typeface="Gayathri Thin" panose="00000403000000000000" charset="0"/>
              </a:rPr>
              <a:t>എട്ടാം നാളിൽ പരിച്ഛേദന ഏറ്റവൻ; യിസ്രായേൽജാതിക്കാരൻ; ബെന്യമീൻ ഗോത്രക്കാരൻ; എബ്രായരിൽനിന്നു ജനിച്ച എബ്രായൻ; ന്യായപ്രമാണം സംബന്ധിച്ചു പരീശൻ;</a:t>
            </a:r>
            <a:r>
              <a:rPr lang="en-GB" b="1" dirty="0">
                <a:solidFill>
                  <a:srgbClr val="823A36"/>
                </a:solidFill>
                <a:latin typeface="Gayathri Thin" panose="00000403000000000000" charset="0"/>
                <a:cs typeface="Gayathri Thin" panose="00000403000000000000" charset="0"/>
              </a:rPr>
              <a:t>” </a:t>
            </a:r>
            <a:r>
              <a:rPr lang="en-GB" sz="1400" b="1" dirty="0">
                <a:solidFill>
                  <a:srgbClr val="823A36"/>
                </a:solidFill>
                <a:latin typeface="Gayathri Thin" panose="00000403000000000000" charset="0"/>
                <a:cs typeface="Gayathri Thin" panose="00000403000000000000" charset="0"/>
              </a:rPr>
              <a:t>(</a:t>
            </a:r>
            <a:r>
              <a:rPr lang="en-US" altLang="en-US" sz="1400" b="1" dirty="0">
                <a:solidFill>
                  <a:srgbClr val="823A36"/>
                </a:solidFill>
                <a:latin typeface="Gayathri Thin" panose="00000403000000000000" charset="0"/>
                <a:cs typeface="Gayathri Thin" panose="00000403000000000000" charset="0"/>
              </a:rPr>
              <a:t>ഫിലിപ്പിയർ</a:t>
            </a:r>
            <a:r>
              <a:rPr lang="en-US" sz="1400" b="1" dirty="0">
                <a:solidFill>
                  <a:srgbClr val="823A36"/>
                </a:solidFill>
                <a:latin typeface="Gayathri Thin" panose="00000403000000000000" charset="0"/>
                <a:cs typeface="Gayathri Thin" panose="00000403000000000000" charset="0"/>
              </a:rPr>
              <a:t> </a:t>
            </a:r>
            <a:r>
              <a:rPr lang="en-GB" sz="1400" b="1" dirty="0">
                <a:solidFill>
                  <a:srgbClr val="823A36"/>
                </a:solidFill>
                <a:latin typeface="Gayathri Thin" panose="00000403000000000000" charset="0"/>
                <a:cs typeface="Gayathri Thin" panose="00000403000000000000" charset="0"/>
              </a:rPr>
              <a:t>3:5)</a:t>
            </a:r>
          </a:p>
        </p:txBody>
      </p:sp>
      <p:sp>
        <p:nvSpPr>
          <p:cNvPr id="6" name="CuadroTexto 5"/>
          <p:cNvSpPr txBox="1"/>
          <p:nvPr/>
        </p:nvSpPr>
        <p:spPr>
          <a:xfrm>
            <a:off x="138265" y="1415772"/>
            <a:ext cx="11906250" cy="1014730"/>
          </a:xfrm>
          <a:prstGeom prst="rect">
            <a:avLst/>
          </a:prstGeom>
          <a:noFill/>
        </p:spPr>
        <p:txBody>
          <a:bodyPr wrap="square" rtlCol="0">
            <a:spAutoFit/>
          </a:bodyPr>
          <a:lstStyle/>
          <a:p>
            <a:pPr>
              <a:spcBef>
                <a:spcPts val="600"/>
              </a:spcBef>
            </a:pPr>
            <a:r>
              <a:rPr lang="" altLang="en-US" sz="2000" b="1" dirty="0">
                <a:latin typeface="Gayathri Thin" panose="00000403000000000000" charset="0"/>
                <a:cs typeface="Gayathri Thin" panose="00000403000000000000" charset="0"/>
              </a:rPr>
              <a:t>യെരുശലേം</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കൗൺസിലിൽ</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യഹൂദ</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ആചാരപരമായ</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നിയമങ്ങളുടെ</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കാര്യങ്ങളിൽ</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വിജാതീയർ</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ബുദ്ധിമുട്ടിക്കരുതെന്ന്</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കൽപ്പന</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പുറപ്പെടുവിച്ചിരുന്നു</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പ്രവൃത്തികൾ</a:t>
            </a:r>
            <a:r>
              <a:rPr lang="en-US" altLang="en-US" sz="2000" b="1" dirty="0">
                <a:latin typeface="Gayathri Thin" panose="00000403000000000000" charset="0"/>
                <a:cs typeface="Gayathri Thin" panose="00000403000000000000" charset="0"/>
              </a:rPr>
              <a:t> 15:19-21). </a:t>
            </a:r>
            <a:r>
              <a:rPr lang="" altLang="en-US" sz="2000" b="1" dirty="0">
                <a:latin typeface="Gayathri Thin" panose="00000403000000000000" charset="0"/>
                <a:cs typeface="Gayathri Thin" panose="00000403000000000000" charset="0"/>
              </a:rPr>
              <a:t>എന്നിരുന്നാലും</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പരിച്ഛേദനയുടെ</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ആവശ്യകത</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പഠിപ്പിക്കുന്നതിനായി</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ചില</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ഉപദേഷ്ടാക്കൾ</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ഫിലിപ്പിയിൽ</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എത്തിയിരുന്നു</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ഫിലി</a:t>
            </a:r>
            <a:r>
              <a:rPr lang="en-US" altLang="en-US" sz="2000" b="1" dirty="0">
                <a:latin typeface="Gayathri Thin" panose="00000403000000000000" charset="0"/>
                <a:cs typeface="Gayathri Thin" panose="00000403000000000000" charset="0"/>
              </a:rPr>
              <a:t>. 3:2-3).</a:t>
            </a:r>
          </a:p>
        </p:txBody>
      </p:sp>
      <p:graphicFrame>
        <p:nvGraphicFramePr>
          <p:cNvPr id="2" name="Diagrama 1"/>
          <p:cNvGraphicFramePr/>
          <p:nvPr/>
        </p:nvGraphicFramePr>
        <p:xfrm>
          <a:off x="255639" y="3123931"/>
          <a:ext cx="8672051" cy="35816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p:cNvSpPr txBox="1"/>
          <p:nvPr/>
        </p:nvSpPr>
        <p:spPr>
          <a:xfrm>
            <a:off x="8927691" y="4458831"/>
            <a:ext cx="3264309" cy="2445385"/>
          </a:xfrm>
          <a:prstGeom prst="rect">
            <a:avLst/>
          </a:prstGeom>
          <a:noFill/>
        </p:spPr>
        <p:txBody>
          <a:bodyPr wrap="square" rtlCol="0">
            <a:spAutoFit/>
          </a:bodyPr>
          <a:lstStyle/>
          <a:p>
            <a:pPr>
              <a:spcBef>
                <a:spcPts val="600"/>
              </a:spcBef>
            </a:pPr>
            <a:r>
              <a:rPr lang="" altLang="en-US" sz="1700" b="1" dirty="0">
                <a:latin typeface="Gayathri Thin" panose="00000403000000000000" charset="0"/>
                <a:cs typeface="Gayathri Thin" panose="00000403000000000000" charset="0"/>
              </a:rPr>
              <a:t>എന്നാൽ</a:t>
            </a:r>
            <a:r>
              <a:rPr lang="en-US" altLang="en-US" sz="1700" b="1" dirty="0">
                <a:latin typeface="Gayathri Thin" panose="00000403000000000000" charset="0"/>
                <a:cs typeface="Gayathri Thin" panose="00000403000000000000" charset="0"/>
              </a:rPr>
              <a:t> </a:t>
            </a:r>
            <a:r>
              <a:rPr lang="" altLang="en-US" sz="1700" b="1" dirty="0">
                <a:latin typeface="Gayathri Thin" panose="00000403000000000000" charset="0"/>
                <a:cs typeface="Gayathri Thin" panose="00000403000000000000" charset="0"/>
              </a:rPr>
              <a:t>യേശുവിനെ</a:t>
            </a:r>
            <a:r>
              <a:rPr lang="en-US" altLang="en-US" sz="1700" b="1" dirty="0">
                <a:latin typeface="Gayathri Thin" panose="00000403000000000000" charset="0"/>
                <a:cs typeface="Gayathri Thin" panose="00000403000000000000" charset="0"/>
              </a:rPr>
              <a:t> </a:t>
            </a:r>
            <a:r>
              <a:rPr lang="" altLang="en-US" sz="1700" b="1" dirty="0">
                <a:latin typeface="Gayathri Thin" panose="00000403000000000000" charset="0"/>
                <a:cs typeface="Gayathri Thin" panose="00000403000000000000" charset="0"/>
              </a:rPr>
              <a:t>അറിയുന്നതിനു</a:t>
            </a:r>
            <a:r>
              <a:rPr lang="en-US" altLang="en-US" sz="1700" b="1" dirty="0">
                <a:latin typeface="Gayathri Thin" panose="00000403000000000000" charset="0"/>
                <a:cs typeface="Gayathri Thin" panose="00000403000000000000" charset="0"/>
              </a:rPr>
              <a:t> </a:t>
            </a:r>
            <a:r>
              <a:rPr lang="" altLang="en-US" sz="1700" b="1" dirty="0">
                <a:latin typeface="Gayathri Thin" panose="00000403000000000000" charset="0"/>
                <a:cs typeface="Gayathri Thin" panose="00000403000000000000" charset="0"/>
              </a:rPr>
              <a:t>മുമ്പ്</a:t>
            </a:r>
            <a:r>
              <a:rPr lang="en-US" altLang="en-US" sz="1700" b="1" dirty="0">
                <a:latin typeface="Gayathri Thin" panose="00000403000000000000" charset="0"/>
                <a:cs typeface="Gayathri Thin" panose="00000403000000000000" charset="0"/>
              </a:rPr>
              <a:t> </a:t>
            </a:r>
            <a:r>
              <a:rPr lang="" altLang="en-US" sz="1700" b="1" dirty="0">
                <a:latin typeface="Gayathri Thin" panose="00000403000000000000" charset="0"/>
                <a:cs typeface="Gayathri Thin" panose="00000403000000000000" charset="0"/>
              </a:rPr>
              <a:t>അവൻ</a:t>
            </a:r>
            <a:r>
              <a:rPr lang="en-US" altLang="en-US" sz="1700" b="1" dirty="0">
                <a:latin typeface="Gayathri Thin" panose="00000403000000000000" charset="0"/>
                <a:cs typeface="Gayathri Thin" panose="00000403000000000000" charset="0"/>
              </a:rPr>
              <a:t> </a:t>
            </a:r>
            <a:r>
              <a:rPr lang="" altLang="en-US" sz="1700" b="1" dirty="0">
                <a:latin typeface="Gayathri Thin" panose="00000403000000000000" charset="0"/>
                <a:cs typeface="Gayathri Thin" panose="00000403000000000000" charset="0"/>
              </a:rPr>
              <a:t>ഇതെല്ലാം</a:t>
            </a:r>
            <a:r>
              <a:rPr lang="en-US" altLang="en-US" sz="1700" b="1" dirty="0">
                <a:latin typeface="Gayathri Thin" panose="00000403000000000000" charset="0"/>
                <a:cs typeface="Gayathri Thin" panose="00000403000000000000" charset="0"/>
              </a:rPr>
              <a:t> </a:t>
            </a:r>
            <a:r>
              <a:rPr lang="" altLang="en-US" sz="1700" b="1" dirty="0">
                <a:latin typeface="Gayathri Thin" panose="00000403000000000000" charset="0"/>
                <a:cs typeface="Gayathri Thin" panose="00000403000000000000" charset="0"/>
              </a:rPr>
              <a:t>പ്രശംസിച്ചു</a:t>
            </a:r>
            <a:r>
              <a:rPr lang="en-US" altLang="en-US" sz="1700" b="1" dirty="0">
                <a:latin typeface="Gayathri Thin" panose="00000403000000000000" charset="0"/>
                <a:cs typeface="Gayathri Thin" panose="00000403000000000000" charset="0"/>
              </a:rPr>
              <a:t>. </a:t>
            </a:r>
            <a:r>
              <a:rPr lang="" altLang="en-US" sz="1700" b="1" dirty="0">
                <a:latin typeface="Gayathri Thin" panose="00000403000000000000" charset="0"/>
                <a:cs typeface="Gayathri Thin" panose="00000403000000000000" charset="0"/>
              </a:rPr>
              <a:t>ഇപ്പോൾ</a:t>
            </a:r>
            <a:r>
              <a:rPr lang="en-US" altLang="en-US" sz="1700" b="1" dirty="0">
                <a:latin typeface="Gayathri Thin" panose="00000403000000000000" charset="0"/>
                <a:cs typeface="Gayathri Thin" panose="00000403000000000000" charset="0"/>
              </a:rPr>
              <a:t> </a:t>
            </a:r>
            <a:r>
              <a:rPr lang="" altLang="en-US" sz="1700" b="1" dirty="0">
                <a:latin typeface="Gayathri Thin" panose="00000403000000000000" charset="0"/>
                <a:cs typeface="Gayathri Thin" panose="00000403000000000000" charset="0"/>
              </a:rPr>
              <a:t>അവൻ</a:t>
            </a:r>
            <a:r>
              <a:rPr lang="en-US" altLang="en-US" sz="1700" b="1" dirty="0">
                <a:latin typeface="Gayathri Thin" panose="00000403000000000000" charset="0"/>
                <a:cs typeface="Gayathri Thin" panose="00000403000000000000" charset="0"/>
              </a:rPr>
              <a:t> </a:t>
            </a:r>
            <a:r>
              <a:rPr lang="" altLang="en-US" sz="1700" b="1" dirty="0">
                <a:latin typeface="Gayathri Thin" panose="00000403000000000000" charset="0"/>
                <a:cs typeface="Gayathri Thin" panose="00000403000000000000" charset="0"/>
              </a:rPr>
              <a:t>ന്യായപ്രമാണം</a:t>
            </a:r>
            <a:r>
              <a:rPr lang="en-US" altLang="en-US" sz="1700" b="1" dirty="0">
                <a:latin typeface="Gayathri Thin" panose="00000403000000000000" charset="0"/>
                <a:cs typeface="Gayathri Thin" panose="00000403000000000000" charset="0"/>
              </a:rPr>
              <a:t> </a:t>
            </a:r>
            <a:r>
              <a:rPr lang="" altLang="en-US" sz="1700" b="1" dirty="0">
                <a:latin typeface="Gayathri Thin" panose="00000403000000000000" charset="0"/>
                <a:cs typeface="Gayathri Thin" panose="00000403000000000000" charset="0"/>
              </a:rPr>
              <a:t>പോലും</a:t>
            </a:r>
            <a:r>
              <a:rPr lang="en-US" altLang="en-US" sz="1700" b="1" dirty="0">
                <a:latin typeface="Gayathri Thin" panose="00000403000000000000" charset="0"/>
                <a:cs typeface="Gayathri Thin" panose="00000403000000000000" charset="0"/>
              </a:rPr>
              <a:t> </a:t>
            </a:r>
            <a:r>
              <a:rPr lang="" altLang="en-US" sz="1700" b="1" dirty="0">
                <a:latin typeface="Gayathri Thin" panose="00000403000000000000" charset="0"/>
                <a:cs typeface="Gayathri Thin" panose="00000403000000000000" charset="0"/>
              </a:rPr>
              <a:t>മനസ്സിലാക്കിയിട്ടില്ലെന്ന്</a:t>
            </a:r>
            <a:r>
              <a:rPr lang="en-US" altLang="en-US" sz="1700" b="1" dirty="0">
                <a:latin typeface="Gayathri Thin" panose="00000403000000000000" charset="0"/>
                <a:cs typeface="Gayathri Thin" panose="00000403000000000000" charset="0"/>
              </a:rPr>
              <a:t> </a:t>
            </a:r>
            <a:r>
              <a:rPr lang="" altLang="en-US" sz="1700" b="1" dirty="0">
                <a:latin typeface="Gayathri Thin" panose="00000403000000000000" charset="0"/>
                <a:cs typeface="Gayathri Thin" panose="00000403000000000000" charset="0"/>
              </a:rPr>
              <a:t>തിരിച്ചറിഞ്ഞു</a:t>
            </a:r>
            <a:r>
              <a:rPr lang="en-US" altLang="en-US" sz="1700" b="1" dirty="0">
                <a:latin typeface="Gayathri Thin" panose="00000403000000000000" charset="0"/>
                <a:cs typeface="Gayathri Thin" panose="00000403000000000000" charset="0"/>
              </a:rPr>
              <a:t>  (</a:t>
            </a:r>
            <a:r>
              <a:rPr lang="" altLang="en-US" sz="1700" b="1" dirty="0">
                <a:latin typeface="Gayathri Thin" panose="00000403000000000000" charset="0"/>
                <a:cs typeface="Gayathri Thin" panose="00000403000000000000" charset="0"/>
              </a:rPr>
              <a:t>മത്തായി</a:t>
            </a:r>
            <a:r>
              <a:rPr lang="en-US" altLang="en-US" sz="1700" b="1" dirty="0">
                <a:latin typeface="Gayathri Thin" panose="00000403000000000000" charset="0"/>
                <a:cs typeface="Gayathri Thin" panose="00000403000000000000" charset="0"/>
              </a:rPr>
              <a:t> 5:21-22). </a:t>
            </a:r>
            <a:r>
              <a:rPr lang="" altLang="en-US" sz="1700" b="1" dirty="0">
                <a:latin typeface="Gayathri Thin" panose="00000403000000000000" charset="0"/>
                <a:cs typeface="Gayathri Thin" panose="00000403000000000000" charset="0"/>
              </a:rPr>
              <a:t>ഇപ്പോൾ</a:t>
            </a:r>
            <a:r>
              <a:rPr lang="en-US" altLang="en-US" sz="1700" b="1" dirty="0">
                <a:latin typeface="Gayathri Thin" panose="00000403000000000000" charset="0"/>
                <a:cs typeface="Gayathri Thin" panose="00000403000000000000" charset="0"/>
              </a:rPr>
              <a:t> </a:t>
            </a:r>
            <a:r>
              <a:rPr lang="" altLang="en-US" sz="1700" b="1" dirty="0">
                <a:latin typeface="Gayathri Thin" panose="00000403000000000000" charset="0"/>
                <a:cs typeface="Gayathri Thin" panose="00000403000000000000" charset="0"/>
              </a:rPr>
              <a:t>ക്രിസ്തു</a:t>
            </a:r>
            <a:r>
              <a:rPr lang="en-US" altLang="en-US" sz="1700" b="1" dirty="0">
                <a:latin typeface="Gayathri Thin" panose="00000403000000000000" charset="0"/>
                <a:cs typeface="Gayathri Thin" panose="00000403000000000000" charset="0"/>
              </a:rPr>
              <a:t> </a:t>
            </a:r>
            <a:r>
              <a:rPr lang="" altLang="en-US" sz="1700" b="1" dirty="0">
                <a:latin typeface="Gayathri Thin" panose="00000403000000000000" charset="0"/>
                <a:cs typeface="Gayathri Thin" panose="00000403000000000000" charset="0"/>
              </a:rPr>
              <a:t>മാത്രമേ</a:t>
            </a:r>
            <a:r>
              <a:rPr lang="en-US" altLang="en-US" sz="1700" b="1" dirty="0">
                <a:latin typeface="Gayathri Thin" panose="00000403000000000000" charset="0"/>
                <a:cs typeface="Gayathri Thin" panose="00000403000000000000" charset="0"/>
              </a:rPr>
              <a:t> </a:t>
            </a:r>
            <a:r>
              <a:rPr lang="" altLang="en-US" sz="1700" b="1" dirty="0">
                <a:latin typeface="Gayathri Thin" panose="00000403000000000000" charset="0"/>
                <a:cs typeface="Gayathri Thin" panose="00000403000000000000" charset="0"/>
              </a:rPr>
              <a:t>രക്ഷിക്കുന്നുള്ളൂ</a:t>
            </a:r>
            <a:r>
              <a:rPr lang="en-US" altLang="en-US" sz="1700" b="1" dirty="0">
                <a:latin typeface="Gayathri Thin" panose="00000403000000000000" charset="0"/>
                <a:cs typeface="Gayathri Thin" panose="00000403000000000000" charset="0"/>
              </a:rPr>
              <a:t> </a:t>
            </a:r>
            <a:r>
              <a:rPr lang="" altLang="en-US" sz="1700" b="1" dirty="0">
                <a:latin typeface="Gayathri Thin" panose="00000403000000000000" charset="0"/>
                <a:cs typeface="Gayathri Thin" panose="00000403000000000000" charset="0"/>
              </a:rPr>
              <a:t>എന്ന്</a:t>
            </a:r>
            <a:r>
              <a:rPr lang="en-US" altLang="en-US" sz="1700" b="1" dirty="0">
                <a:latin typeface="Gayathri Thin" panose="00000403000000000000" charset="0"/>
                <a:cs typeface="Gayathri Thin" panose="00000403000000000000" charset="0"/>
              </a:rPr>
              <a:t>  </a:t>
            </a:r>
            <a:r>
              <a:rPr lang="" altLang="en-US" sz="1700" b="1" dirty="0">
                <a:latin typeface="Gayathri Thin" panose="00000403000000000000" charset="0"/>
                <a:cs typeface="Gayathri Thin" panose="00000403000000000000" charset="0"/>
              </a:rPr>
              <a:t>തിരിച്ചറിഞ്ഞു</a:t>
            </a:r>
            <a:r>
              <a:rPr lang="en-US" altLang="en-US" sz="1700" b="1" dirty="0">
                <a:latin typeface="Gayathri Thin" panose="00000403000000000000" charset="0"/>
                <a:cs typeface="Gayathri Thin" panose="00000403000000000000" charset="0"/>
              </a:rPr>
              <a:t> (</a:t>
            </a:r>
            <a:r>
              <a:rPr lang="" altLang="en-US" sz="1700" b="1" dirty="0">
                <a:latin typeface="Gayathri Thin" panose="00000403000000000000" charset="0"/>
                <a:cs typeface="Gayathri Thin" panose="00000403000000000000" charset="0"/>
              </a:rPr>
              <a:t>ഫിലി</a:t>
            </a:r>
            <a:r>
              <a:rPr lang="en-US" altLang="en-US" sz="1700" b="1" dirty="0">
                <a:latin typeface="Gayathri Thin" panose="00000403000000000000" charset="0"/>
                <a:cs typeface="Gayathri Thin" panose="00000403000000000000" charset="0"/>
              </a:rPr>
              <a:t>. 3:7).</a:t>
            </a:r>
          </a:p>
        </p:txBody>
      </p:sp>
      <p:sp>
        <p:nvSpPr>
          <p:cNvPr id="9" name="CuadroTexto 8"/>
          <p:cNvSpPr txBox="1"/>
          <p:nvPr/>
        </p:nvSpPr>
        <p:spPr>
          <a:xfrm>
            <a:off x="138264" y="2431435"/>
            <a:ext cx="8228987" cy="706755"/>
          </a:xfrm>
          <a:prstGeom prst="rect">
            <a:avLst/>
          </a:prstGeom>
          <a:noFill/>
        </p:spPr>
        <p:txBody>
          <a:bodyPr wrap="square">
            <a:spAutoFit/>
          </a:bodyPr>
          <a:lstStyle/>
          <a:p>
            <a:pPr>
              <a:spcBef>
                <a:spcPts val="600"/>
              </a:spcBef>
            </a:pPr>
            <a:r>
              <a:rPr lang="" altLang="en-US" sz="2000" b="1" dirty="0">
                <a:latin typeface="Gayathri Thin" panose="00000403000000000000" charset="0"/>
                <a:cs typeface="Gayathri Thin" panose="00000403000000000000" charset="0"/>
              </a:rPr>
              <a:t>കാലത്തിലേക്ക്</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തിരിച്ചുപോകുമ്പോൾ</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ആ</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ഉപദേഷ്ടാക്കളെപ്പോലെ</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താൻ</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എത്ര</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പൂർണനായിരുന്നുവെന്ന്</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പൗലോസ്</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അവരെ</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ഓർമ്മിപ്പിക്കുന്നു</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ഫിലി</a:t>
            </a:r>
            <a:r>
              <a:rPr lang="en-US" altLang="en-US" sz="2000" b="1" dirty="0">
                <a:latin typeface="Gayathri Thin" panose="00000403000000000000" charset="0"/>
                <a:cs typeface="Gayathri Thin" panose="00000403000000000000" charset="0"/>
              </a:rPr>
              <a:t>. 3:4-6):</a:t>
            </a:r>
          </a:p>
        </p:txBody>
      </p:sp>
      <p:pic>
        <p:nvPicPr>
          <p:cNvPr id="11" name="Imagen 10" descr="Un grupo de personas posando delante de una pared de ladrillos&#10;&#10;El contenido generado por IA puede ser incorrecto."/>
          <p:cNvPicPr>
            <a:picLocks noChangeAspect="1"/>
          </p:cNvPicPr>
          <p:nvPr/>
        </p:nvPicPr>
        <p:blipFill rotWithShape="1">
          <a:blip r:embed="rId8" cstate="email">
            <a:extLst>
              <a:ext uri="{BEBA8EAE-BF5A-486C-A8C5-ECC9F3942E4B}">
                <a14:imgProps xmlns:a14="http://schemas.microsoft.com/office/drawing/2010/main">
                  <a14:imgLayer r:embed="rId9">
                    <a14:imgEffect>
                      <a14:brightnessContrast bright="20000"/>
                    </a14:imgEffect>
                  </a14:imgLayer>
                </a14:imgProps>
              </a:ext>
            </a:extLst>
          </a:blip>
          <a:srcRect/>
          <a:stretch>
            <a:fillRect/>
          </a:stretch>
        </p:blipFill>
        <p:spPr>
          <a:xfrm>
            <a:off x="9113893" y="2421603"/>
            <a:ext cx="2851354" cy="1972109"/>
          </a:xfrm>
          <a:prstGeom prst="rect">
            <a:avLst/>
          </a:prstGeom>
          <a:ln w="38100" cap="sq">
            <a:solidFill>
              <a:schemeClr val="accent2">
                <a:lumMod val="60000"/>
                <a:lumOff val="40000"/>
              </a:schemeClr>
            </a:solidFill>
            <a:prstDash val="solid"/>
            <a:miter lim="800000"/>
            <a:headEnd/>
            <a:tailEnd/>
          </a:ln>
          <a:effectLst>
            <a:outerShdw blurRad="50800" dist="38100" dir="13500000" algn="br"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49" presetClass="entr" presetSubtype="0" decel="10000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 calcmode="lin" valueType="num">
                                      <p:cBhvr>
                                        <p:cTn id="23" dur="500" fill="hold"/>
                                        <p:tgtEl>
                                          <p:spTgt spid="11"/>
                                        </p:tgtEl>
                                        <p:attrNameLst>
                                          <p:attrName>style.rotation</p:attrName>
                                        </p:attrNameLst>
                                      </p:cBhvr>
                                      <p:tavLst>
                                        <p:tav tm="0">
                                          <p:val>
                                            <p:fltVal val="360"/>
                                          </p:val>
                                        </p:tav>
                                        <p:tav tm="100000">
                                          <p:val>
                                            <p:fltVal val="0"/>
                                          </p:val>
                                        </p:tav>
                                      </p:tavLst>
                                    </p:anim>
                                    <p:animEffect transition="in" filter="fade">
                                      <p:cBhvr>
                                        <p:cTn id="24" dur="500"/>
                                        <p:tgtEl>
                                          <p:spTgt spid="11"/>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37" fill="hold" grpId="0" nodeType="clickEffect">
                                  <p:stCondLst>
                                    <p:cond delay="0"/>
                                  </p:stCondLst>
                                  <p:childTnLst>
                                    <p:set>
                                      <p:cBhvr>
                                        <p:cTn id="37" dur="1" fill="hold">
                                          <p:stCondLst>
                                            <p:cond delay="0"/>
                                          </p:stCondLst>
                                        </p:cTn>
                                        <p:tgtEl>
                                          <p:spTgt spid="2">
                                            <p:graphicEl>
                                              <a:dgm id="{81B947A8-8222-4D23-91A0-A3DDDFBA911F}"/>
                                            </p:graphicEl>
                                          </p:spTgt>
                                        </p:tgtEl>
                                        <p:attrNameLst>
                                          <p:attrName>style.visibility</p:attrName>
                                        </p:attrNameLst>
                                      </p:cBhvr>
                                      <p:to>
                                        <p:strVal val="visible"/>
                                      </p:to>
                                    </p:set>
                                    <p:animEffect transition="in" filter="barn(outVertical)">
                                      <p:cBhvr>
                                        <p:cTn id="38" dur="500"/>
                                        <p:tgtEl>
                                          <p:spTgt spid="2">
                                            <p:graphicEl>
                                              <a:dgm id="{81B947A8-8222-4D23-91A0-A3DDDFBA911F}"/>
                                            </p:graphicEl>
                                          </p:spTgt>
                                        </p:tgtEl>
                                      </p:cBhvr>
                                    </p:animEffect>
                                  </p:childTnLst>
                                </p:cTn>
                              </p:par>
                            </p:childTnLst>
                          </p:cTn>
                        </p:par>
                        <p:par>
                          <p:cTn id="39" fill="hold">
                            <p:stCondLst>
                              <p:cond delay="500"/>
                            </p:stCondLst>
                            <p:childTnLst>
                              <p:par>
                                <p:cTn id="40" presetID="37" presetClass="entr" presetSubtype="0" fill="hold" grpId="0" nodeType="afterEffect">
                                  <p:stCondLst>
                                    <p:cond delay="0"/>
                                  </p:stCondLst>
                                  <p:childTnLst>
                                    <p:set>
                                      <p:cBhvr>
                                        <p:cTn id="41" dur="1" fill="hold">
                                          <p:stCondLst>
                                            <p:cond delay="0"/>
                                          </p:stCondLst>
                                        </p:cTn>
                                        <p:tgtEl>
                                          <p:spTgt spid="2">
                                            <p:graphicEl>
                                              <a:dgm id="{1D9CE686-3970-4C8A-B7F5-25FB1EC212C9}"/>
                                            </p:graphicEl>
                                          </p:spTgt>
                                        </p:tgtEl>
                                        <p:attrNameLst>
                                          <p:attrName>style.visibility</p:attrName>
                                        </p:attrNameLst>
                                      </p:cBhvr>
                                      <p:to>
                                        <p:strVal val="visible"/>
                                      </p:to>
                                    </p:set>
                                    <p:animEffect transition="in" filter="fade">
                                      <p:cBhvr>
                                        <p:cTn id="42" dur="1000"/>
                                        <p:tgtEl>
                                          <p:spTgt spid="2">
                                            <p:graphicEl>
                                              <a:dgm id="{1D9CE686-3970-4C8A-B7F5-25FB1EC212C9}"/>
                                            </p:graphicEl>
                                          </p:spTgt>
                                        </p:tgtEl>
                                      </p:cBhvr>
                                    </p:animEffect>
                                    <p:anim calcmode="lin" valueType="num">
                                      <p:cBhvr>
                                        <p:cTn id="43" dur="1000" fill="hold"/>
                                        <p:tgtEl>
                                          <p:spTgt spid="2">
                                            <p:graphicEl>
                                              <a:dgm id="{1D9CE686-3970-4C8A-B7F5-25FB1EC212C9}"/>
                                            </p:graphicEl>
                                          </p:spTgt>
                                        </p:tgtEl>
                                        <p:attrNameLst>
                                          <p:attrName>ppt_x</p:attrName>
                                        </p:attrNameLst>
                                      </p:cBhvr>
                                      <p:tavLst>
                                        <p:tav tm="0">
                                          <p:val>
                                            <p:strVal val="#ppt_x"/>
                                          </p:val>
                                        </p:tav>
                                        <p:tav tm="100000">
                                          <p:val>
                                            <p:strVal val="#ppt_x"/>
                                          </p:val>
                                        </p:tav>
                                      </p:tavLst>
                                    </p:anim>
                                    <p:anim calcmode="lin" valueType="num">
                                      <p:cBhvr>
                                        <p:cTn id="44" dur="900" decel="100000" fill="hold"/>
                                        <p:tgtEl>
                                          <p:spTgt spid="2">
                                            <p:graphicEl>
                                              <a:dgm id="{1D9CE686-3970-4C8A-B7F5-25FB1EC212C9}"/>
                                            </p:graphicEl>
                                          </p:spTgt>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
                                            <p:graphicEl>
                                              <a:dgm id="{1D9CE686-3970-4C8A-B7F5-25FB1EC212C9}"/>
                                            </p:graphicEl>
                                          </p:spTgt>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2">
                                            <p:graphicEl>
                                              <a:dgm id="{D128365B-A3FF-474C-8E24-63862A44BE84}"/>
                                            </p:graphicEl>
                                          </p:spTgt>
                                        </p:tgtEl>
                                        <p:attrNameLst>
                                          <p:attrName>style.visibility</p:attrName>
                                        </p:attrNameLst>
                                      </p:cBhvr>
                                      <p:to>
                                        <p:strVal val="visible"/>
                                      </p:to>
                                    </p:set>
                                    <p:animEffect transition="in" filter="fade">
                                      <p:cBhvr>
                                        <p:cTn id="48" dur="1000"/>
                                        <p:tgtEl>
                                          <p:spTgt spid="2">
                                            <p:graphicEl>
                                              <a:dgm id="{D128365B-A3FF-474C-8E24-63862A44BE84}"/>
                                            </p:graphicEl>
                                          </p:spTgt>
                                        </p:tgtEl>
                                      </p:cBhvr>
                                    </p:animEffect>
                                    <p:anim calcmode="lin" valueType="num">
                                      <p:cBhvr>
                                        <p:cTn id="49" dur="1000" fill="hold"/>
                                        <p:tgtEl>
                                          <p:spTgt spid="2">
                                            <p:graphicEl>
                                              <a:dgm id="{D128365B-A3FF-474C-8E24-63862A44BE84}"/>
                                            </p:graphicEl>
                                          </p:spTgt>
                                        </p:tgtEl>
                                        <p:attrNameLst>
                                          <p:attrName>ppt_x</p:attrName>
                                        </p:attrNameLst>
                                      </p:cBhvr>
                                      <p:tavLst>
                                        <p:tav tm="0">
                                          <p:val>
                                            <p:strVal val="#ppt_x"/>
                                          </p:val>
                                        </p:tav>
                                        <p:tav tm="100000">
                                          <p:val>
                                            <p:strVal val="#ppt_x"/>
                                          </p:val>
                                        </p:tav>
                                      </p:tavLst>
                                    </p:anim>
                                    <p:anim calcmode="lin" valueType="num">
                                      <p:cBhvr>
                                        <p:cTn id="50" dur="900" decel="100000" fill="hold"/>
                                        <p:tgtEl>
                                          <p:spTgt spid="2">
                                            <p:graphicEl>
                                              <a:dgm id="{D128365B-A3FF-474C-8E24-63862A44BE84}"/>
                                            </p:graphicEl>
                                          </p:spTgt>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2">
                                            <p:graphicEl>
                                              <a:dgm id="{D128365B-A3FF-474C-8E24-63862A44BE84}"/>
                                            </p:graphicEl>
                                          </p:spTgt>
                                        </p:tgtEl>
                                        <p:attrNameLst>
                                          <p:attrName>ppt_y</p:attrName>
                                        </p:attrNameLst>
                                      </p:cBhvr>
                                      <p:tavLst>
                                        <p:tav tm="0">
                                          <p:val>
                                            <p:strVal val="#ppt_y-.03"/>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37" presetClass="entr" presetSubtype="0" fill="hold" grpId="0" nodeType="clickEffect">
                                  <p:stCondLst>
                                    <p:cond delay="0"/>
                                  </p:stCondLst>
                                  <p:childTnLst>
                                    <p:set>
                                      <p:cBhvr>
                                        <p:cTn id="55" dur="1" fill="hold">
                                          <p:stCondLst>
                                            <p:cond delay="0"/>
                                          </p:stCondLst>
                                        </p:cTn>
                                        <p:tgtEl>
                                          <p:spTgt spid="2">
                                            <p:graphicEl>
                                              <a:dgm id="{A7375061-F62C-4302-9206-8E6BEB0D613F}"/>
                                            </p:graphicEl>
                                          </p:spTgt>
                                        </p:tgtEl>
                                        <p:attrNameLst>
                                          <p:attrName>style.visibility</p:attrName>
                                        </p:attrNameLst>
                                      </p:cBhvr>
                                      <p:to>
                                        <p:strVal val="visible"/>
                                      </p:to>
                                    </p:set>
                                    <p:animEffect transition="in" filter="fade">
                                      <p:cBhvr>
                                        <p:cTn id="56" dur="1000"/>
                                        <p:tgtEl>
                                          <p:spTgt spid="2">
                                            <p:graphicEl>
                                              <a:dgm id="{A7375061-F62C-4302-9206-8E6BEB0D613F}"/>
                                            </p:graphicEl>
                                          </p:spTgt>
                                        </p:tgtEl>
                                      </p:cBhvr>
                                    </p:animEffect>
                                    <p:anim calcmode="lin" valueType="num">
                                      <p:cBhvr>
                                        <p:cTn id="57" dur="1000" fill="hold"/>
                                        <p:tgtEl>
                                          <p:spTgt spid="2">
                                            <p:graphicEl>
                                              <a:dgm id="{A7375061-F62C-4302-9206-8E6BEB0D613F}"/>
                                            </p:graphicEl>
                                          </p:spTgt>
                                        </p:tgtEl>
                                        <p:attrNameLst>
                                          <p:attrName>ppt_x</p:attrName>
                                        </p:attrNameLst>
                                      </p:cBhvr>
                                      <p:tavLst>
                                        <p:tav tm="0">
                                          <p:val>
                                            <p:strVal val="#ppt_x"/>
                                          </p:val>
                                        </p:tav>
                                        <p:tav tm="100000">
                                          <p:val>
                                            <p:strVal val="#ppt_x"/>
                                          </p:val>
                                        </p:tav>
                                      </p:tavLst>
                                    </p:anim>
                                    <p:anim calcmode="lin" valueType="num">
                                      <p:cBhvr>
                                        <p:cTn id="58" dur="900" decel="100000" fill="hold"/>
                                        <p:tgtEl>
                                          <p:spTgt spid="2">
                                            <p:graphicEl>
                                              <a:dgm id="{A7375061-F62C-4302-9206-8E6BEB0D613F}"/>
                                            </p:graphicEl>
                                          </p:spTgt>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
                                            <p:graphicEl>
                                              <a:dgm id="{A7375061-F62C-4302-9206-8E6BEB0D613F}"/>
                                            </p:graphicEl>
                                          </p:spTgt>
                                        </p:tgtEl>
                                        <p:attrNameLst>
                                          <p:attrName>ppt_y</p:attrName>
                                        </p:attrNameLst>
                                      </p:cBhvr>
                                      <p:tavLst>
                                        <p:tav tm="0">
                                          <p:val>
                                            <p:strVal val="#ppt_y-.03"/>
                                          </p:val>
                                        </p:tav>
                                        <p:tav tm="100000">
                                          <p:val>
                                            <p:strVal val="#ppt_y"/>
                                          </p:val>
                                        </p:tav>
                                      </p:tavLst>
                                    </p:anim>
                                  </p:childTnLst>
                                </p:cTn>
                              </p:par>
                              <p:par>
                                <p:cTn id="60" presetID="37" presetClass="entr" presetSubtype="0" fill="hold" grpId="0" nodeType="withEffect">
                                  <p:stCondLst>
                                    <p:cond delay="0"/>
                                  </p:stCondLst>
                                  <p:childTnLst>
                                    <p:set>
                                      <p:cBhvr>
                                        <p:cTn id="61" dur="1" fill="hold">
                                          <p:stCondLst>
                                            <p:cond delay="0"/>
                                          </p:stCondLst>
                                        </p:cTn>
                                        <p:tgtEl>
                                          <p:spTgt spid="2">
                                            <p:graphicEl>
                                              <a:dgm id="{F26FE41A-DB46-4170-9BF3-AFF9C3323D59}"/>
                                            </p:graphicEl>
                                          </p:spTgt>
                                        </p:tgtEl>
                                        <p:attrNameLst>
                                          <p:attrName>style.visibility</p:attrName>
                                        </p:attrNameLst>
                                      </p:cBhvr>
                                      <p:to>
                                        <p:strVal val="visible"/>
                                      </p:to>
                                    </p:set>
                                    <p:animEffect transition="in" filter="fade">
                                      <p:cBhvr>
                                        <p:cTn id="62" dur="1000"/>
                                        <p:tgtEl>
                                          <p:spTgt spid="2">
                                            <p:graphicEl>
                                              <a:dgm id="{F26FE41A-DB46-4170-9BF3-AFF9C3323D59}"/>
                                            </p:graphicEl>
                                          </p:spTgt>
                                        </p:tgtEl>
                                      </p:cBhvr>
                                    </p:animEffect>
                                    <p:anim calcmode="lin" valueType="num">
                                      <p:cBhvr>
                                        <p:cTn id="63" dur="1000" fill="hold"/>
                                        <p:tgtEl>
                                          <p:spTgt spid="2">
                                            <p:graphicEl>
                                              <a:dgm id="{F26FE41A-DB46-4170-9BF3-AFF9C3323D59}"/>
                                            </p:graphicEl>
                                          </p:spTgt>
                                        </p:tgtEl>
                                        <p:attrNameLst>
                                          <p:attrName>ppt_x</p:attrName>
                                        </p:attrNameLst>
                                      </p:cBhvr>
                                      <p:tavLst>
                                        <p:tav tm="0">
                                          <p:val>
                                            <p:strVal val="#ppt_x"/>
                                          </p:val>
                                        </p:tav>
                                        <p:tav tm="100000">
                                          <p:val>
                                            <p:strVal val="#ppt_x"/>
                                          </p:val>
                                        </p:tav>
                                      </p:tavLst>
                                    </p:anim>
                                    <p:anim calcmode="lin" valueType="num">
                                      <p:cBhvr>
                                        <p:cTn id="64" dur="900" decel="100000" fill="hold"/>
                                        <p:tgtEl>
                                          <p:spTgt spid="2">
                                            <p:graphicEl>
                                              <a:dgm id="{F26FE41A-DB46-4170-9BF3-AFF9C3323D59}"/>
                                            </p:graphicEl>
                                          </p:spTgt>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2">
                                            <p:graphicEl>
                                              <a:dgm id="{F26FE41A-DB46-4170-9BF3-AFF9C3323D59}"/>
                                            </p:graphicEl>
                                          </p:spTgt>
                                        </p:tgtEl>
                                        <p:attrNameLst>
                                          <p:attrName>ppt_y</p:attrName>
                                        </p:attrNameLst>
                                      </p:cBhvr>
                                      <p:tavLst>
                                        <p:tav tm="0">
                                          <p:val>
                                            <p:strVal val="#ppt_y-.03"/>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37" presetClass="entr" presetSubtype="0" fill="hold" grpId="0" nodeType="clickEffect">
                                  <p:stCondLst>
                                    <p:cond delay="0"/>
                                  </p:stCondLst>
                                  <p:childTnLst>
                                    <p:set>
                                      <p:cBhvr>
                                        <p:cTn id="69" dur="1" fill="hold">
                                          <p:stCondLst>
                                            <p:cond delay="0"/>
                                          </p:stCondLst>
                                        </p:cTn>
                                        <p:tgtEl>
                                          <p:spTgt spid="2">
                                            <p:graphicEl>
                                              <a:dgm id="{77956109-AA7E-4306-825B-EF93EC33C5FD}"/>
                                            </p:graphicEl>
                                          </p:spTgt>
                                        </p:tgtEl>
                                        <p:attrNameLst>
                                          <p:attrName>style.visibility</p:attrName>
                                        </p:attrNameLst>
                                      </p:cBhvr>
                                      <p:to>
                                        <p:strVal val="visible"/>
                                      </p:to>
                                    </p:set>
                                    <p:animEffect transition="in" filter="fade">
                                      <p:cBhvr>
                                        <p:cTn id="70" dur="1000"/>
                                        <p:tgtEl>
                                          <p:spTgt spid="2">
                                            <p:graphicEl>
                                              <a:dgm id="{77956109-AA7E-4306-825B-EF93EC33C5FD}"/>
                                            </p:graphicEl>
                                          </p:spTgt>
                                        </p:tgtEl>
                                      </p:cBhvr>
                                    </p:animEffect>
                                    <p:anim calcmode="lin" valueType="num">
                                      <p:cBhvr>
                                        <p:cTn id="71" dur="1000" fill="hold"/>
                                        <p:tgtEl>
                                          <p:spTgt spid="2">
                                            <p:graphicEl>
                                              <a:dgm id="{77956109-AA7E-4306-825B-EF93EC33C5FD}"/>
                                            </p:graphicEl>
                                          </p:spTgt>
                                        </p:tgtEl>
                                        <p:attrNameLst>
                                          <p:attrName>ppt_x</p:attrName>
                                        </p:attrNameLst>
                                      </p:cBhvr>
                                      <p:tavLst>
                                        <p:tav tm="0">
                                          <p:val>
                                            <p:strVal val="#ppt_x"/>
                                          </p:val>
                                        </p:tav>
                                        <p:tav tm="100000">
                                          <p:val>
                                            <p:strVal val="#ppt_x"/>
                                          </p:val>
                                        </p:tav>
                                      </p:tavLst>
                                    </p:anim>
                                    <p:anim calcmode="lin" valueType="num">
                                      <p:cBhvr>
                                        <p:cTn id="72" dur="900" decel="100000" fill="hold"/>
                                        <p:tgtEl>
                                          <p:spTgt spid="2">
                                            <p:graphicEl>
                                              <a:dgm id="{77956109-AA7E-4306-825B-EF93EC33C5FD}"/>
                                            </p:graphicEl>
                                          </p:spTgt>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2">
                                            <p:graphicEl>
                                              <a:dgm id="{77956109-AA7E-4306-825B-EF93EC33C5FD}"/>
                                            </p:graphicEl>
                                          </p:spTgt>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2">
                                            <p:graphicEl>
                                              <a:dgm id="{62D93324-EE7B-4B3A-8467-4EDA33D7AC64}"/>
                                            </p:graphicEl>
                                          </p:spTgt>
                                        </p:tgtEl>
                                        <p:attrNameLst>
                                          <p:attrName>style.visibility</p:attrName>
                                        </p:attrNameLst>
                                      </p:cBhvr>
                                      <p:to>
                                        <p:strVal val="visible"/>
                                      </p:to>
                                    </p:set>
                                    <p:animEffect transition="in" filter="fade">
                                      <p:cBhvr>
                                        <p:cTn id="76" dur="1000"/>
                                        <p:tgtEl>
                                          <p:spTgt spid="2">
                                            <p:graphicEl>
                                              <a:dgm id="{62D93324-EE7B-4B3A-8467-4EDA33D7AC64}"/>
                                            </p:graphicEl>
                                          </p:spTgt>
                                        </p:tgtEl>
                                      </p:cBhvr>
                                    </p:animEffect>
                                    <p:anim calcmode="lin" valueType="num">
                                      <p:cBhvr>
                                        <p:cTn id="77" dur="1000" fill="hold"/>
                                        <p:tgtEl>
                                          <p:spTgt spid="2">
                                            <p:graphicEl>
                                              <a:dgm id="{62D93324-EE7B-4B3A-8467-4EDA33D7AC64}"/>
                                            </p:graphicEl>
                                          </p:spTgt>
                                        </p:tgtEl>
                                        <p:attrNameLst>
                                          <p:attrName>ppt_x</p:attrName>
                                        </p:attrNameLst>
                                      </p:cBhvr>
                                      <p:tavLst>
                                        <p:tav tm="0">
                                          <p:val>
                                            <p:strVal val="#ppt_x"/>
                                          </p:val>
                                        </p:tav>
                                        <p:tav tm="100000">
                                          <p:val>
                                            <p:strVal val="#ppt_x"/>
                                          </p:val>
                                        </p:tav>
                                      </p:tavLst>
                                    </p:anim>
                                    <p:anim calcmode="lin" valueType="num">
                                      <p:cBhvr>
                                        <p:cTn id="78" dur="900" decel="100000" fill="hold"/>
                                        <p:tgtEl>
                                          <p:spTgt spid="2">
                                            <p:graphicEl>
                                              <a:dgm id="{62D93324-EE7B-4B3A-8467-4EDA33D7AC64}"/>
                                            </p:graphicEl>
                                          </p:spTgt>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
                                            <p:graphicEl>
                                              <a:dgm id="{62D93324-EE7B-4B3A-8467-4EDA33D7AC64}"/>
                                            </p:graphicEl>
                                          </p:spTgt>
                                        </p:tgtEl>
                                        <p:attrNameLst>
                                          <p:attrName>ppt_y</p:attrName>
                                        </p:attrNameLst>
                                      </p:cBhvr>
                                      <p:tavLst>
                                        <p:tav tm="0">
                                          <p:val>
                                            <p:strVal val="#ppt_y-.03"/>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37" presetClass="entr" presetSubtype="0" fill="hold" grpId="0" nodeType="clickEffect">
                                  <p:stCondLst>
                                    <p:cond delay="0"/>
                                  </p:stCondLst>
                                  <p:childTnLst>
                                    <p:set>
                                      <p:cBhvr>
                                        <p:cTn id="83" dur="1" fill="hold">
                                          <p:stCondLst>
                                            <p:cond delay="0"/>
                                          </p:stCondLst>
                                        </p:cTn>
                                        <p:tgtEl>
                                          <p:spTgt spid="2">
                                            <p:graphicEl>
                                              <a:dgm id="{4FA8565D-20F1-44C2-B921-B09BCCEC5BAF}"/>
                                            </p:graphicEl>
                                          </p:spTgt>
                                        </p:tgtEl>
                                        <p:attrNameLst>
                                          <p:attrName>style.visibility</p:attrName>
                                        </p:attrNameLst>
                                      </p:cBhvr>
                                      <p:to>
                                        <p:strVal val="visible"/>
                                      </p:to>
                                    </p:set>
                                    <p:animEffect transition="in" filter="fade">
                                      <p:cBhvr>
                                        <p:cTn id="84" dur="1000"/>
                                        <p:tgtEl>
                                          <p:spTgt spid="2">
                                            <p:graphicEl>
                                              <a:dgm id="{4FA8565D-20F1-44C2-B921-B09BCCEC5BAF}"/>
                                            </p:graphicEl>
                                          </p:spTgt>
                                        </p:tgtEl>
                                      </p:cBhvr>
                                    </p:animEffect>
                                    <p:anim calcmode="lin" valueType="num">
                                      <p:cBhvr>
                                        <p:cTn id="85" dur="1000" fill="hold"/>
                                        <p:tgtEl>
                                          <p:spTgt spid="2">
                                            <p:graphicEl>
                                              <a:dgm id="{4FA8565D-20F1-44C2-B921-B09BCCEC5BAF}"/>
                                            </p:graphicEl>
                                          </p:spTgt>
                                        </p:tgtEl>
                                        <p:attrNameLst>
                                          <p:attrName>ppt_x</p:attrName>
                                        </p:attrNameLst>
                                      </p:cBhvr>
                                      <p:tavLst>
                                        <p:tav tm="0">
                                          <p:val>
                                            <p:strVal val="#ppt_x"/>
                                          </p:val>
                                        </p:tav>
                                        <p:tav tm="100000">
                                          <p:val>
                                            <p:strVal val="#ppt_x"/>
                                          </p:val>
                                        </p:tav>
                                      </p:tavLst>
                                    </p:anim>
                                    <p:anim calcmode="lin" valueType="num">
                                      <p:cBhvr>
                                        <p:cTn id="86" dur="900" decel="100000" fill="hold"/>
                                        <p:tgtEl>
                                          <p:spTgt spid="2">
                                            <p:graphicEl>
                                              <a:dgm id="{4FA8565D-20F1-44C2-B921-B09BCCEC5BAF}"/>
                                            </p:graphicEl>
                                          </p:spTgt>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
                                            <p:graphicEl>
                                              <a:dgm id="{4FA8565D-20F1-44C2-B921-B09BCCEC5BAF}"/>
                                            </p:graphicEl>
                                          </p:spTgt>
                                        </p:tgtEl>
                                        <p:attrNameLst>
                                          <p:attrName>ppt_y</p:attrName>
                                        </p:attrNameLst>
                                      </p:cBhvr>
                                      <p:tavLst>
                                        <p:tav tm="0">
                                          <p:val>
                                            <p:strVal val="#ppt_y-.03"/>
                                          </p:val>
                                        </p:tav>
                                        <p:tav tm="100000">
                                          <p:val>
                                            <p:strVal val="#ppt_y"/>
                                          </p:val>
                                        </p:tav>
                                      </p:tavLst>
                                    </p:anim>
                                  </p:childTnLst>
                                </p:cTn>
                              </p:par>
                              <p:par>
                                <p:cTn id="88" presetID="37" presetClass="entr" presetSubtype="0" fill="hold" grpId="0" nodeType="withEffect">
                                  <p:stCondLst>
                                    <p:cond delay="0"/>
                                  </p:stCondLst>
                                  <p:childTnLst>
                                    <p:set>
                                      <p:cBhvr>
                                        <p:cTn id="89" dur="1" fill="hold">
                                          <p:stCondLst>
                                            <p:cond delay="0"/>
                                          </p:stCondLst>
                                        </p:cTn>
                                        <p:tgtEl>
                                          <p:spTgt spid="2">
                                            <p:graphicEl>
                                              <a:dgm id="{9ECCE186-ECEE-4E36-9689-7C5607CF3BD4}"/>
                                            </p:graphicEl>
                                          </p:spTgt>
                                        </p:tgtEl>
                                        <p:attrNameLst>
                                          <p:attrName>style.visibility</p:attrName>
                                        </p:attrNameLst>
                                      </p:cBhvr>
                                      <p:to>
                                        <p:strVal val="visible"/>
                                      </p:to>
                                    </p:set>
                                    <p:animEffect transition="in" filter="fade">
                                      <p:cBhvr>
                                        <p:cTn id="90" dur="1000"/>
                                        <p:tgtEl>
                                          <p:spTgt spid="2">
                                            <p:graphicEl>
                                              <a:dgm id="{9ECCE186-ECEE-4E36-9689-7C5607CF3BD4}"/>
                                            </p:graphicEl>
                                          </p:spTgt>
                                        </p:tgtEl>
                                      </p:cBhvr>
                                    </p:animEffect>
                                    <p:anim calcmode="lin" valueType="num">
                                      <p:cBhvr>
                                        <p:cTn id="91" dur="1000" fill="hold"/>
                                        <p:tgtEl>
                                          <p:spTgt spid="2">
                                            <p:graphicEl>
                                              <a:dgm id="{9ECCE186-ECEE-4E36-9689-7C5607CF3BD4}"/>
                                            </p:graphicEl>
                                          </p:spTgt>
                                        </p:tgtEl>
                                        <p:attrNameLst>
                                          <p:attrName>ppt_x</p:attrName>
                                        </p:attrNameLst>
                                      </p:cBhvr>
                                      <p:tavLst>
                                        <p:tav tm="0">
                                          <p:val>
                                            <p:strVal val="#ppt_x"/>
                                          </p:val>
                                        </p:tav>
                                        <p:tav tm="100000">
                                          <p:val>
                                            <p:strVal val="#ppt_x"/>
                                          </p:val>
                                        </p:tav>
                                      </p:tavLst>
                                    </p:anim>
                                    <p:anim calcmode="lin" valueType="num">
                                      <p:cBhvr>
                                        <p:cTn id="92" dur="900" decel="100000" fill="hold"/>
                                        <p:tgtEl>
                                          <p:spTgt spid="2">
                                            <p:graphicEl>
                                              <a:dgm id="{9ECCE186-ECEE-4E36-9689-7C5607CF3BD4}"/>
                                            </p:graphicEl>
                                          </p:spTgt>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
                                            <p:graphicEl>
                                              <a:dgm id="{9ECCE186-ECEE-4E36-9689-7C5607CF3BD4}"/>
                                            </p:graphicEl>
                                          </p:spTgt>
                                        </p:tgtEl>
                                        <p:attrNameLst>
                                          <p:attrName>ppt_y</p:attrName>
                                        </p:attrNameLst>
                                      </p:cBhvr>
                                      <p:tavLst>
                                        <p:tav tm="0">
                                          <p:val>
                                            <p:strVal val="#ppt_y-.03"/>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37" presetClass="entr" presetSubtype="0" fill="hold" grpId="0" nodeType="clickEffect">
                                  <p:stCondLst>
                                    <p:cond delay="0"/>
                                  </p:stCondLst>
                                  <p:childTnLst>
                                    <p:set>
                                      <p:cBhvr>
                                        <p:cTn id="97" dur="1" fill="hold">
                                          <p:stCondLst>
                                            <p:cond delay="0"/>
                                          </p:stCondLst>
                                        </p:cTn>
                                        <p:tgtEl>
                                          <p:spTgt spid="2">
                                            <p:graphicEl>
                                              <a:dgm id="{4505B560-5A0C-4590-8D92-869AA8ADD0A8}"/>
                                            </p:graphicEl>
                                          </p:spTgt>
                                        </p:tgtEl>
                                        <p:attrNameLst>
                                          <p:attrName>style.visibility</p:attrName>
                                        </p:attrNameLst>
                                      </p:cBhvr>
                                      <p:to>
                                        <p:strVal val="visible"/>
                                      </p:to>
                                    </p:set>
                                    <p:animEffect transition="in" filter="fade">
                                      <p:cBhvr>
                                        <p:cTn id="98" dur="1000"/>
                                        <p:tgtEl>
                                          <p:spTgt spid="2">
                                            <p:graphicEl>
                                              <a:dgm id="{4505B560-5A0C-4590-8D92-869AA8ADD0A8}"/>
                                            </p:graphicEl>
                                          </p:spTgt>
                                        </p:tgtEl>
                                      </p:cBhvr>
                                    </p:animEffect>
                                    <p:anim calcmode="lin" valueType="num">
                                      <p:cBhvr>
                                        <p:cTn id="99" dur="1000" fill="hold"/>
                                        <p:tgtEl>
                                          <p:spTgt spid="2">
                                            <p:graphicEl>
                                              <a:dgm id="{4505B560-5A0C-4590-8D92-869AA8ADD0A8}"/>
                                            </p:graphicEl>
                                          </p:spTgt>
                                        </p:tgtEl>
                                        <p:attrNameLst>
                                          <p:attrName>ppt_x</p:attrName>
                                        </p:attrNameLst>
                                      </p:cBhvr>
                                      <p:tavLst>
                                        <p:tav tm="0">
                                          <p:val>
                                            <p:strVal val="#ppt_x"/>
                                          </p:val>
                                        </p:tav>
                                        <p:tav tm="100000">
                                          <p:val>
                                            <p:strVal val="#ppt_x"/>
                                          </p:val>
                                        </p:tav>
                                      </p:tavLst>
                                    </p:anim>
                                    <p:anim calcmode="lin" valueType="num">
                                      <p:cBhvr>
                                        <p:cTn id="100" dur="900" decel="100000" fill="hold"/>
                                        <p:tgtEl>
                                          <p:spTgt spid="2">
                                            <p:graphicEl>
                                              <a:dgm id="{4505B560-5A0C-4590-8D92-869AA8ADD0A8}"/>
                                            </p:graphicEl>
                                          </p:spTgt>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2">
                                            <p:graphicEl>
                                              <a:dgm id="{4505B560-5A0C-4590-8D92-869AA8ADD0A8}"/>
                                            </p:graphicEl>
                                          </p:spTgt>
                                        </p:tgtEl>
                                        <p:attrNameLst>
                                          <p:attrName>ppt_y</p:attrName>
                                        </p:attrNameLst>
                                      </p:cBhvr>
                                      <p:tavLst>
                                        <p:tav tm="0">
                                          <p:val>
                                            <p:strVal val="#ppt_y-.03"/>
                                          </p:val>
                                        </p:tav>
                                        <p:tav tm="100000">
                                          <p:val>
                                            <p:strVal val="#ppt_y"/>
                                          </p:val>
                                        </p:tav>
                                      </p:tavLst>
                                    </p:anim>
                                  </p:childTnLst>
                                </p:cTn>
                              </p:par>
                              <p:par>
                                <p:cTn id="102" presetID="37" presetClass="entr" presetSubtype="0" fill="hold" grpId="0" nodeType="withEffect">
                                  <p:stCondLst>
                                    <p:cond delay="0"/>
                                  </p:stCondLst>
                                  <p:childTnLst>
                                    <p:set>
                                      <p:cBhvr>
                                        <p:cTn id="103" dur="1" fill="hold">
                                          <p:stCondLst>
                                            <p:cond delay="0"/>
                                          </p:stCondLst>
                                        </p:cTn>
                                        <p:tgtEl>
                                          <p:spTgt spid="2">
                                            <p:graphicEl>
                                              <a:dgm id="{FC75B951-F111-4DF9-B6B2-501C44F36F8D}"/>
                                            </p:graphicEl>
                                          </p:spTgt>
                                        </p:tgtEl>
                                        <p:attrNameLst>
                                          <p:attrName>style.visibility</p:attrName>
                                        </p:attrNameLst>
                                      </p:cBhvr>
                                      <p:to>
                                        <p:strVal val="visible"/>
                                      </p:to>
                                    </p:set>
                                    <p:animEffect transition="in" filter="fade">
                                      <p:cBhvr>
                                        <p:cTn id="104" dur="1000"/>
                                        <p:tgtEl>
                                          <p:spTgt spid="2">
                                            <p:graphicEl>
                                              <a:dgm id="{FC75B951-F111-4DF9-B6B2-501C44F36F8D}"/>
                                            </p:graphicEl>
                                          </p:spTgt>
                                        </p:tgtEl>
                                      </p:cBhvr>
                                    </p:animEffect>
                                    <p:anim calcmode="lin" valueType="num">
                                      <p:cBhvr>
                                        <p:cTn id="105" dur="1000" fill="hold"/>
                                        <p:tgtEl>
                                          <p:spTgt spid="2">
                                            <p:graphicEl>
                                              <a:dgm id="{FC75B951-F111-4DF9-B6B2-501C44F36F8D}"/>
                                            </p:graphicEl>
                                          </p:spTgt>
                                        </p:tgtEl>
                                        <p:attrNameLst>
                                          <p:attrName>ppt_x</p:attrName>
                                        </p:attrNameLst>
                                      </p:cBhvr>
                                      <p:tavLst>
                                        <p:tav tm="0">
                                          <p:val>
                                            <p:strVal val="#ppt_x"/>
                                          </p:val>
                                        </p:tav>
                                        <p:tav tm="100000">
                                          <p:val>
                                            <p:strVal val="#ppt_x"/>
                                          </p:val>
                                        </p:tav>
                                      </p:tavLst>
                                    </p:anim>
                                    <p:anim calcmode="lin" valueType="num">
                                      <p:cBhvr>
                                        <p:cTn id="106" dur="900" decel="100000" fill="hold"/>
                                        <p:tgtEl>
                                          <p:spTgt spid="2">
                                            <p:graphicEl>
                                              <a:dgm id="{FC75B951-F111-4DF9-B6B2-501C44F36F8D}"/>
                                            </p:graphicEl>
                                          </p:spTgt>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2">
                                            <p:graphicEl>
                                              <a:dgm id="{FC75B951-F111-4DF9-B6B2-501C44F36F8D}"/>
                                            </p:graphicEl>
                                          </p:spTgt>
                                        </p:tgtEl>
                                        <p:attrNameLst>
                                          <p:attrName>ppt_y</p:attrName>
                                        </p:attrNameLst>
                                      </p:cBhvr>
                                      <p:tavLst>
                                        <p:tav tm="0">
                                          <p:val>
                                            <p:strVal val="#ppt_y-.03"/>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grpId="0" nodeType="click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wipe(left)">
                                      <p:cBhvr>
                                        <p:cTn id="1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73000"/>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0" y="-98323"/>
            <a:ext cx="12191999" cy="860425"/>
          </a:xfrm>
          <a:prstGeom prst="rect">
            <a:avLst/>
          </a:prstGeom>
          <a:noFill/>
        </p:spPr>
        <p:txBody>
          <a:bodyPr wrap="square">
            <a:spAutoFit/>
          </a:bodyPr>
          <a:lstStyle/>
          <a:p>
            <a:pPr algn="ctr"/>
            <a:r>
              <a:rPr lang="en-US" altLang="en-US" sz="5000" b="1" spc="630" dirty="0">
                <a:ln w="10160">
                  <a:solidFill>
                    <a:srgbClr val="FFFF00"/>
                  </a:solidFill>
                  <a:prstDash val="solid"/>
                </a:ln>
                <a:solidFill>
                  <a:srgbClr val="823A36"/>
                </a:solidFill>
                <a:effectLst>
                  <a:outerShdw blurRad="38100" dist="22860" dir="5400000" algn="tl" rotWithShape="0">
                    <a:srgbClr val="000000"/>
                  </a:outerShdw>
                </a:effectLst>
                <a:latin typeface="Gayathri Thin" panose="00000403000000000000" charset="0"/>
                <a:cs typeface="Gayathri Thin" panose="00000403000000000000" charset="0"/>
              </a:rPr>
              <a:t>പ്രധാന കാര്യം</a:t>
            </a:r>
          </a:p>
        </p:txBody>
      </p:sp>
      <p:sp>
        <p:nvSpPr>
          <p:cNvPr id="5" name="CuadroTexto 4"/>
          <p:cNvSpPr txBox="1"/>
          <p:nvPr/>
        </p:nvSpPr>
        <p:spPr>
          <a:xfrm>
            <a:off x="0" y="722737"/>
            <a:ext cx="12191999" cy="368300"/>
          </a:xfrm>
          <a:prstGeom prst="rect">
            <a:avLst/>
          </a:prstGeom>
          <a:solidFill>
            <a:srgbClr val="D4E2C4"/>
          </a:solidFill>
          <a:effectLst>
            <a:outerShdw blurRad="63500" sx="102000" sy="102000" algn="ctr" rotWithShape="0">
              <a:prstClr val="black"/>
            </a:outerShdw>
          </a:effectLst>
        </p:spPr>
        <p:txBody>
          <a:bodyPr wrap="square">
            <a:spAutoFit/>
            <a:scene3d>
              <a:camera prst="orthographicFront"/>
              <a:lightRig rig="threePt" dir="t"/>
            </a:scene3d>
            <a:sp3d extrusionH="57150">
              <a:bevelT w="38100" h="38100"/>
            </a:sp3d>
          </a:bodyPr>
          <a:lstStyle/>
          <a:p>
            <a:pPr algn="ctr"/>
            <a:r>
              <a:rPr lang="en-GB" b="1" dirty="0">
                <a:solidFill>
                  <a:srgbClr val="485F2F"/>
                </a:solidFill>
                <a:latin typeface="Gayathri Thin" panose="00000403000000000000" charset="0"/>
                <a:cs typeface="Gayathri Thin" panose="00000403000000000000" charset="0"/>
              </a:rPr>
              <a:t>“</a:t>
            </a:r>
            <a:r>
              <a:rPr lang="en-US" altLang="en-US" b="1" dirty="0">
                <a:solidFill>
                  <a:srgbClr val="485F2F"/>
                </a:solidFill>
                <a:latin typeface="Gayathri Thin" panose="00000403000000000000" charset="0"/>
                <a:cs typeface="Gayathri Thin" panose="00000403000000000000" charset="0"/>
              </a:rPr>
              <a:t>എങ്കിലും എനിക്കു ലാഭമായിരുന്നതു ഒക്കെയും ഞാൻ ക്രിസ്തു നിമിത്തം ചേതം എന്നു എണ്ണിയിരിക്കുന്നു.</a:t>
            </a:r>
            <a:r>
              <a:rPr lang="en-GB" b="1" dirty="0">
                <a:solidFill>
                  <a:srgbClr val="485F2F"/>
                </a:solidFill>
                <a:latin typeface="Gayathri Thin" panose="00000403000000000000" charset="0"/>
                <a:cs typeface="Gayathri Thin" panose="00000403000000000000" charset="0"/>
              </a:rPr>
              <a:t>” </a:t>
            </a:r>
            <a:r>
              <a:rPr lang="en-GB" sz="1400" b="1" dirty="0">
                <a:solidFill>
                  <a:srgbClr val="485F2F"/>
                </a:solidFill>
                <a:latin typeface="Gayathri Thin" panose="00000403000000000000" charset="0"/>
                <a:cs typeface="Gayathri Thin" panose="00000403000000000000" charset="0"/>
              </a:rPr>
              <a:t>(</a:t>
            </a:r>
            <a:r>
              <a:rPr lang="en-US" altLang="en-US" sz="1400" b="1" dirty="0">
                <a:solidFill>
                  <a:srgbClr val="485F2F"/>
                </a:solidFill>
                <a:latin typeface="Gayathri Thin" panose="00000403000000000000" charset="0"/>
                <a:cs typeface="Gayathri Thin" panose="00000403000000000000" charset="0"/>
              </a:rPr>
              <a:t>ഫിലിപ്പിയർ</a:t>
            </a:r>
            <a:r>
              <a:rPr lang="en-US" sz="1400" b="1" dirty="0">
                <a:solidFill>
                  <a:srgbClr val="485F2F"/>
                </a:solidFill>
                <a:latin typeface="Gayathri Thin" panose="00000403000000000000" charset="0"/>
                <a:cs typeface="Gayathri Thin" panose="00000403000000000000" charset="0"/>
              </a:rPr>
              <a:t> </a:t>
            </a:r>
            <a:r>
              <a:rPr lang="en-GB" sz="1400" b="1" dirty="0">
                <a:solidFill>
                  <a:srgbClr val="485F2F"/>
                </a:solidFill>
                <a:latin typeface="Gayathri Thin" panose="00000403000000000000" charset="0"/>
                <a:cs typeface="Gayathri Thin" panose="00000403000000000000" charset="0"/>
              </a:rPr>
              <a:t>3:7)</a:t>
            </a:r>
          </a:p>
        </p:txBody>
      </p:sp>
      <p:sp>
        <p:nvSpPr>
          <p:cNvPr id="6" name="CuadroTexto 5"/>
          <p:cNvSpPr txBox="1"/>
          <p:nvPr/>
        </p:nvSpPr>
        <p:spPr>
          <a:xfrm>
            <a:off x="207416" y="1090623"/>
            <a:ext cx="7298919" cy="1630045"/>
          </a:xfrm>
          <a:prstGeom prst="rect">
            <a:avLst/>
          </a:prstGeom>
          <a:noFill/>
        </p:spPr>
        <p:txBody>
          <a:bodyPr wrap="square" rtlCol="0">
            <a:spAutoFit/>
          </a:bodyPr>
          <a:lstStyle/>
          <a:p>
            <a:pPr>
              <a:spcBef>
                <a:spcPts val="600"/>
              </a:spcBef>
            </a:pPr>
            <a:r>
              <a:rPr lang="" altLang="en-US" sz="2000" b="1" dirty="0">
                <a:latin typeface="Gayathri Thin" panose="00000403000000000000" charset="0"/>
                <a:cs typeface="Gayathri Thin" panose="00000403000000000000" charset="0"/>
              </a:rPr>
              <a:t>പൗലോസ്</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തന്റെ</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മുൻ</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ജീവിതത്തെ</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ഇപ്പോഴത്തെ</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ജീവിതവുമായി</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താരതമ്യം</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ചെയ്യുന്നു</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ഒരു</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വശത്ത്</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അവൻ</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തന്റെ</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എല്ലാ</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അറിവിനെയും</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ഗമാലിയേലിന്റെ</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വിശേഷപ്പെട്ട</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ശിഷ്യനെന്ന</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നിലയിൽ</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തന്റെ</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മഹത്തായ</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ഭാവിയെ</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അവന്റെ</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മഹത്തായ</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പരീശ</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ദാനങ്ങളെ</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എല്ലാം</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നേട്ടങ്ങളെയും</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പ്രതിഷ്ഠിക്കുന്നു</a:t>
            </a:r>
            <a:r>
              <a:rPr lang="en-US" altLang="en-US" sz="2000" b="1" dirty="0">
                <a:latin typeface="Gayathri Thin" panose="00000403000000000000" charset="0"/>
                <a:cs typeface="Gayathri Thin" panose="00000403000000000000" charset="0"/>
              </a:rPr>
              <a:t>.</a:t>
            </a:r>
          </a:p>
        </p:txBody>
      </p:sp>
      <p:pic>
        <p:nvPicPr>
          <p:cNvPr id="8" name="Imagen 7" descr="Una persona caminando en la calle&#10;&#10;El contenido generado por IA puede ser incorrecto."/>
          <p:cNvPicPr>
            <a:picLocks noChangeAspect="1"/>
          </p:cNvPicPr>
          <p:nvPr/>
        </p:nvPicPr>
        <p:blipFill>
          <a:blip r:embed="rId3" cstate="email"/>
          <a:stretch>
            <a:fillRect/>
          </a:stretch>
        </p:blipFill>
        <p:spPr>
          <a:xfrm>
            <a:off x="207708" y="3735963"/>
            <a:ext cx="5417574" cy="3047385"/>
          </a:xfrm>
          <a:prstGeom prst="snip2DiagRect">
            <a:avLst>
              <a:gd name="adj1" fmla="val 0"/>
              <a:gd name="adj2" fmla="val 33122"/>
            </a:avLst>
          </a:prstGeom>
          <a:solidFill>
            <a:srgbClr val="FFFFFF">
              <a:shade val="85000"/>
            </a:srgbClr>
          </a:solidFill>
          <a:ln w="57150" cap="sq">
            <a:solidFill>
              <a:srgbClr val="823A36"/>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Un hombre jugando wii&#10;&#10;El contenido generado por IA puede ser incorrecto."/>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a14:imgEffect>
                  </a14:imgLayer>
                </a14:imgProps>
              </a:ext>
            </a:extLst>
          </a:blip>
          <a:stretch>
            <a:fillRect/>
          </a:stretch>
        </p:blipFill>
        <p:spPr>
          <a:xfrm>
            <a:off x="7559370" y="1255765"/>
            <a:ext cx="4356099" cy="3267074"/>
          </a:xfrm>
          <a:prstGeom prst="snip2DiagRect">
            <a:avLst>
              <a:gd name="adj1" fmla="val 0"/>
              <a:gd name="adj2" fmla="val 30511"/>
            </a:avLst>
          </a:prstGeom>
          <a:solidFill>
            <a:srgbClr val="FFFFFF">
              <a:shade val="85000"/>
            </a:srgbClr>
          </a:solidFill>
          <a:ln w="57150" cap="sq">
            <a:solidFill>
              <a:schemeClr val="accent4">
                <a:lumMod val="75000"/>
              </a:schemeClr>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2" name="CuadroTexto 11"/>
          <p:cNvSpPr txBox="1"/>
          <p:nvPr/>
        </p:nvSpPr>
        <p:spPr>
          <a:xfrm>
            <a:off x="5888291" y="4733034"/>
            <a:ext cx="6303707" cy="2245360"/>
          </a:xfrm>
          <a:prstGeom prst="rect">
            <a:avLst/>
          </a:prstGeom>
          <a:noFill/>
        </p:spPr>
        <p:txBody>
          <a:bodyPr wrap="square">
            <a:spAutoFit/>
          </a:bodyPr>
          <a:lstStyle/>
          <a:p>
            <a:r>
              <a:rPr lang="" altLang="en-US" sz="2000" b="1" dirty="0">
                <a:latin typeface="Gayathri Thin" panose="00000403000000000000" charset="0"/>
                <a:cs typeface="Gayathri Thin" panose="00000403000000000000" charset="0"/>
              </a:rPr>
              <a:t>സ്വർഗ്ഗത്തിലെയും</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പുതിയ</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ഭൂമിയിലെയും</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നിത്യജീവനേക്കാൾ</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വിലപ്പെട്ട</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മറ്റെന്താണ്</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എന്നിരുന്നാലും</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ലൗകിക</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മൂല്യങ്ങൾ</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പലരെയും</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ഈ</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യാഥാർത്ഥ്യത്തിന്</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മുന്നിൽ</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അന്ധരാക്കുന്നു</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ഇവിടെ</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പ്രധാനപ്പെട്ടതായി</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കണക്കാക്കപ്പെടുന്ന</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കാര്യങ്ങളും</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സ്വർഗ്ഗം</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യഥാർത്ഥത്തിൽ</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വിലമതിക്കുന്നതും</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തമ്മിൽ</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സ്വാഭാവികമായ</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ഒരു</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മത്സരമുണ്ട്</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ക്രിസ്തുസമാന</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സ്വഭാവവും</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ആത്മാവിന്റെ</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രക്ഷയും</a:t>
            </a:r>
            <a:r>
              <a:rPr lang="en-US" altLang="en-US" sz="2000" b="1" dirty="0">
                <a:latin typeface="Gayathri Thin" panose="00000403000000000000" charset="0"/>
                <a:cs typeface="Gayathri Thin" panose="00000403000000000000" charset="0"/>
              </a:rPr>
              <a:t>.</a:t>
            </a:r>
          </a:p>
        </p:txBody>
      </p:sp>
      <p:pic>
        <p:nvPicPr>
          <p:cNvPr id="16" name="Imagen 15" descr="Imagen que contiene tabla, pequeño, iluminado, oscuro&#10;&#10;El contenido generado por IA puede ser incorrecto."/>
          <p:cNvPicPr>
            <a:picLocks noChangeAspect="1"/>
          </p:cNvPicPr>
          <p:nvPr/>
        </p:nvPicPr>
        <p:blipFill>
          <a:blip r:embed="rId6" cstate="email"/>
          <a:stretch>
            <a:fillRect/>
          </a:stretch>
        </p:blipFill>
        <p:spPr>
          <a:xfrm>
            <a:off x="5526792" y="3529782"/>
            <a:ext cx="2181697" cy="1012308"/>
          </a:xfrm>
          <a:prstGeom prst="rect">
            <a:avLst/>
          </a:prstGeom>
        </p:spPr>
      </p:pic>
      <p:pic>
        <p:nvPicPr>
          <p:cNvPr id="18" name="Imagen 17" descr="Imagen que contiene tabla, pequeño, iluminado, agua&#10;&#10;El contenido generado por IA puede ser incorrecto."/>
          <p:cNvPicPr>
            <a:picLocks noChangeAspect="1"/>
          </p:cNvPicPr>
          <p:nvPr/>
        </p:nvPicPr>
        <p:blipFill>
          <a:blip r:embed="rId7" cstate="email"/>
          <a:stretch>
            <a:fillRect/>
          </a:stretch>
        </p:blipFill>
        <p:spPr>
          <a:xfrm>
            <a:off x="5526792" y="3529782"/>
            <a:ext cx="2181697" cy="1012308"/>
          </a:xfrm>
          <a:prstGeom prst="rect">
            <a:avLst/>
          </a:prstGeom>
        </p:spPr>
      </p:pic>
      <p:sp>
        <p:nvSpPr>
          <p:cNvPr id="4" name="CuadroTexto 3"/>
          <p:cNvSpPr txBox="1"/>
          <p:nvPr/>
        </p:nvSpPr>
        <p:spPr>
          <a:xfrm>
            <a:off x="208978" y="2607640"/>
            <a:ext cx="7272931" cy="922020"/>
          </a:xfrm>
          <a:prstGeom prst="rect">
            <a:avLst/>
          </a:prstGeom>
          <a:noFill/>
        </p:spPr>
        <p:txBody>
          <a:bodyPr wrap="square">
            <a:spAutoFit/>
          </a:bodyPr>
          <a:lstStyle/>
          <a:p>
            <a:pPr>
              <a:spcBef>
                <a:spcPts val="600"/>
              </a:spcBef>
            </a:pPr>
            <a:r>
              <a:rPr lang="" altLang="en-US" b="1" dirty="0">
                <a:latin typeface="Gayathri Thin" panose="00000403000000000000" charset="0"/>
                <a:cs typeface="Gayathri Thin" panose="00000403000000000000" charset="0"/>
              </a:rPr>
              <a:t>ഇനി</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ക്രിസ്തുവിനെ</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കണ്ടുമുട്ടിയതുമുതൽ</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അവന്റെ</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ജീവിതം</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തുലാസിൻറെ</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മറുവശത്ത്</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വയ്ക്കുന്നു</a:t>
            </a:r>
            <a:r>
              <a:rPr lang="en-US" altLang="en-US" b="1" dirty="0">
                <a:latin typeface="Gayathri Thin" panose="00000403000000000000" charset="0"/>
                <a:cs typeface="Gayathri Thin" panose="00000403000000000000" charset="0"/>
              </a:rPr>
              <a:t> . </a:t>
            </a:r>
            <a:r>
              <a:rPr lang="" altLang="en-US" b="1" dirty="0">
                <a:latin typeface="Gayathri Thin" panose="00000403000000000000" charset="0"/>
                <a:cs typeface="Gayathri Thin" panose="00000403000000000000" charset="0"/>
              </a:rPr>
              <a:t>എല്ലാ</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നേട്ടങ്ങളും</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മാലിന്യമായിത്തീരുന്നു</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കാരണം</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ക്രിസ്തുവിന്റെ</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സ്നേഹവുമായി</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ഒന്നും</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താരതമ്യം</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ചെയ്യാൻ</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കഴിയില്ല</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ഫിലി</a:t>
            </a:r>
            <a:r>
              <a:rPr lang="en-US" altLang="en-US" b="1" dirty="0">
                <a:latin typeface="Gayathri Thin" panose="00000403000000000000" charset="0"/>
                <a:cs typeface="Gayathri Thin" panose="00000403000000000000" charset="0"/>
              </a:rPr>
              <a:t>. 3:7-8).</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8" presetClass="entr" presetSubtype="9"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strips(upLeft)">
                                      <p:cBhvr>
                                        <p:cTn id="16" dur="500"/>
                                        <p:tgtEl>
                                          <p:spTgt spid="10"/>
                                        </p:tgtEl>
                                      </p:cBhvr>
                                    </p:animEffect>
                                  </p:childTnLst>
                                </p:cTn>
                              </p:par>
                            </p:childTnLst>
                          </p:cTn>
                        </p:par>
                        <p:par>
                          <p:cTn id="17" fill="hold">
                            <p:stCondLst>
                              <p:cond delay="1500"/>
                            </p:stCondLst>
                            <p:childTnLst>
                              <p:par>
                                <p:cTn id="18" presetID="16" presetClass="entr" presetSubtype="21"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randombar(horizontal)">
                                      <p:cBhvr>
                                        <p:cTn id="25" dur="500"/>
                                        <p:tgtEl>
                                          <p:spTgt spid="18"/>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xit" presetSubtype="10" fill="hold" nodeType="clickEffect">
                                  <p:stCondLst>
                                    <p:cond delay="0"/>
                                  </p:stCondLst>
                                  <p:childTnLst>
                                    <p:animEffect transition="out" filter="randombar(horizontal)">
                                      <p:cBhvr>
                                        <p:cTn id="33" dur="500"/>
                                        <p:tgtEl>
                                          <p:spTgt spid="18"/>
                                        </p:tgtEl>
                                      </p:cBhvr>
                                    </p:animEffect>
                                    <p:set>
                                      <p:cBhvr>
                                        <p:cTn id="34" dur="1" fill="hold">
                                          <p:stCondLst>
                                            <p:cond delay="499"/>
                                          </p:stCondLst>
                                        </p:cTn>
                                        <p:tgtEl>
                                          <p:spTgt spid="18"/>
                                        </p:tgtEl>
                                        <p:attrNameLst>
                                          <p:attrName>style.visibility</p:attrName>
                                        </p:attrNameLst>
                                      </p:cBhvr>
                                      <p:to>
                                        <p:strVal val="hidden"/>
                                      </p:to>
                                    </p:set>
                                  </p:childTnLst>
                                </p:cTn>
                              </p:par>
                              <p:par>
                                <p:cTn id="35" presetID="14" presetClass="entr" presetSubtype="1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randombar(horizontal)">
                                      <p:cBhvr>
                                        <p:cTn id="37" dur="500"/>
                                        <p:tgtEl>
                                          <p:spTgt spid="16"/>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left)">
                                      <p:cBhvr>
                                        <p:cTn id="41" dur="500"/>
                                        <p:tgtEl>
                                          <p:spTgt spid="4"/>
                                        </p:tgtEl>
                                      </p:cBhvr>
                                    </p:animEffect>
                                  </p:childTnLst>
                                </p:cTn>
                              </p:par>
                            </p:childTnLst>
                          </p:cTn>
                        </p:par>
                      </p:childTnLst>
                    </p:cTn>
                  </p:par>
                  <p:par>
                    <p:cTn id="42" fill="hold">
                      <p:stCondLst>
                        <p:cond delay="indefinite"/>
                      </p:stCondLst>
                      <p:childTnLst>
                        <p:par>
                          <p:cTn id="43" fill="hold">
                            <p:stCondLst>
                              <p:cond delay="0"/>
                            </p:stCondLst>
                            <p:childTnLst>
                              <p:par>
                                <p:cTn id="44" presetID="18" presetClass="entr" presetSubtype="6" fill="hold"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strips(downRight)">
                                      <p:cBhvr>
                                        <p:cTn id="46" dur="500"/>
                                        <p:tgtEl>
                                          <p:spTgt spid="8"/>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left)">
                                      <p:cBhvr>
                                        <p:cTn id="5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ldLvl="0" animBg="1"/>
      <p:bldP spid="6" grpId="0"/>
      <p:bldP spid="12"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1" y="2753291"/>
            <a:ext cx="12191999" cy="1938020"/>
          </a:xfrm>
          <a:prstGeom prst="rect">
            <a:avLst/>
          </a:prstGeom>
          <a:noFill/>
          <a:effectLst>
            <a:outerShdw blurRad="50800" dir="5400000" algn="ctr" rotWithShape="0">
              <a:schemeClr val="tx1"/>
            </a:outerShdw>
          </a:effectLst>
        </p:spPr>
        <p:txBody>
          <a:bodyPr wrap="square">
            <a:spAutoFit/>
            <a:scene3d>
              <a:camera prst="orthographicFront"/>
              <a:lightRig rig="twoPt" dir="t"/>
            </a:scene3d>
            <a:sp3d extrusionH="57150">
              <a:bevelT w="57150" h="38100" prst="hardEdge"/>
            </a:sp3d>
          </a:bodyPr>
          <a:lstStyle>
            <a:defPPr>
              <a:defRPr lang="es-ES"/>
            </a:defPPr>
            <a:lvl1pPr algn="ctr">
              <a:defRPr sz="6600" b="1">
                <a:ln w="6600">
                  <a:solidFill>
                    <a:schemeClr val="accent2"/>
                  </a:solidFill>
                  <a:prstDash val="solid"/>
                </a:ln>
                <a:solidFill>
                  <a:schemeClr val="accent2">
                    <a:lumMod val="60000"/>
                    <a:lumOff val="40000"/>
                  </a:schemeClr>
                </a:solidFill>
                <a:effectLst>
                  <a:outerShdw dist="38100" dir="2700000" algn="tl" rotWithShape="0">
                    <a:srgbClr val="A87F2A"/>
                  </a:outerShdw>
                </a:effectLst>
              </a:defRPr>
            </a:lvl1pPr>
          </a:lstStyle>
          <a:p>
            <a:r>
              <a:rPr lang="en-US" altLang="en-US" sz="6000" spc="300" dirty="0">
                <a:latin typeface="Gayathri Thin" panose="00000403000000000000" charset="0"/>
                <a:cs typeface="Gayathri Thin" panose="00000403000000000000" charset="0"/>
              </a:rPr>
              <a:t>രക്ഷയിൽ നിലനിൽക്കുന്നതിനുള്ള നുറുങ്ങുകൾ</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pic>
        <p:nvPicPr>
          <p:cNvPr id="11" name="Imagen 10"/>
          <p:cNvPicPr>
            <a:picLocks noChangeAspect="1"/>
          </p:cNvPicPr>
          <p:nvPr/>
        </p:nvPicPr>
        <p:blipFill rotWithShape="1">
          <a:blip r:embed="rId3" cstate="email"/>
          <a:srcRect/>
          <a:stretch>
            <a:fillRect/>
          </a:stretch>
        </p:blipFill>
        <p:spPr>
          <a:xfrm>
            <a:off x="191691" y="4099703"/>
            <a:ext cx="2753065" cy="2650543"/>
          </a:xfrm>
          <a:prstGeom prst="roundRect">
            <a:avLst>
              <a:gd name="adj" fmla="val 4167"/>
            </a:avLst>
          </a:prstGeom>
          <a:solidFill>
            <a:srgbClr val="FFFFFF"/>
          </a:solidFill>
          <a:ln w="76200" cap="sq">
            <a:solidFill>
              <a:srgbClr val="579BC6"/>
            </a:solidFill>
            <a:miter lim="800000"/>
            <a:headEnd/>
            <a:tailEnd/>
          </a:ln>
          <a:effectLst/>
          <a:scene3d>
            <a:camera prst="orthographicFront"/>
            <a:lightRig rig="threePt" dir="t">
              <a:rot lat="0" lon="0" rev="2700000"/>
            </a:lightRig>
          </a:scene3d>
          <a:sp3d>
            <a:bevelT h="38100"/>
            <a:contourClr>
              <a:srgbClr val="C0C0C0"/>
            </a:contourClr>
          </a:sp3d>
        </p:spPr>
      </p:pic>
      <p:sp>
        <p:nvSpPr>
          <p:cNvPr id="3" name="CuadroTexto 2"/>
          <p:cNvSpPr txBox="1"/>
          <p:nvPr/>
        </p:nvSpPr>
        <p:spPr>
          <a:xfrm>
            <a:off x="0" y="9483"/>
            <a:ext cx="12191999" cy="768350"/>
          </a:xfrm>
          <a:prstGeom prst="rect">
            <a:avLst/>
          </a:prstGeom>
          <a:noFill/>
        </p:spPr>
        <p:txBody>
          <a:bodyPr wrap="square">
            <a:spAutoFit/>
            <a:scene3d>
              <a:camera prst="orthographicFront"/>
              <a:lightRig rig="flat" dir="t"/>
            </a:scene3d>
            <a:sp3d extrusionH="57150" contourW="19050">
              <a:bevelT w="38100" h="38100" prst="relaxedInset"/>
              <a:contourClr>
                <a:srgbClr val="0B4B75"/>
              </a:contourClr>
            </a:sp3d>
          </a:bodyPr>
          <a:lstStyle/>
          <a:p>
            <a:pPr algn="ctr"/>
            <a:r>
              <a:rPr lang="en-US" altLang="en-US" sz="4400" b="1" spc="600" dirty="0">
                <a:ln w="9525">
                  <a:noFill/>
                  <a:prstDash val="solid"/>
                </a:ln>
                <a:solidFill>
                  <a:srgbClr val="579BC6"/>
                </a:solidFill>
                <a:effectLst>
                  <a:outerShdw blurRad="12700" dist="38100" dir="2700000" algn="tl" rotWithShape="0">
                    <a:srgbClr val="0B4B75"/>
                  </a:outerShdw>
                </a:effectLst>
                <a:latin typeface="Gayathri Thin" panose="00000403000000000000" charset="0"/>
                <a:cs typeface="Gayathri Thin" panose="00000403000000000000" charset="0"/>
              </a:rPr>
              <a:t>ക്രിസ്തുവിന്റെ വിശ്വാസം.</a:t>
            </a:r>
          </a:p>
        </p:txBody>
      </p:sp>
      <p:sp>
        <p:nvSpPr>
          <p:cNvPr id="5" name="CuadroTexto 4"/>
          <p:cNvSpPr txBox="1"/>
          <p:nvPr/>
        </p:nvSpPr>
        <p:spPr>
          <a:xfrm>
            <a:off x="1133474" y="685960"/>
            <a:ext cx="9925050" cy="645160"/>
          </a:xfrm>
          <a:prstGeom prst="rect">
            <a:avLst/>
          </a:prstGeom>
          <a:noFill/>
        </p:spPr>
        <p:txBody>
          <a:bodyPr wrap="square">
            <a:spAutoFit/>
            <a:scene3d>
              <a:camera prst="orthographicFront"/>
              <a:lightRig rig="threePt" dir="t"/>
            </a:scene3d>
            <a:sp3d extrusionH="57150">
              <a:bevelT w="38100" h="38100"/>
            </a:sp3d>
          </a:bodyPr>
          <a:lstStyle/>
          <a:p>
            <a:pPr algn="ctr"/>
            <a:r>
              <a:rPr lang="en-GB" b="1" dirty="0">
                <a:solidFill>
                  <a:schemeClr val="accent3">
                    <a:lumMod val="50000"/>
                  </a:schemeClr>
                </a:solidFill>
                <a:latin typeface="Gayathri Thin" panose="00000403000000000000" charset="0"/>
                <a:cs typeface="Gayathri Thin" panose="00000403000000000000" charset="0"/>
              </a:rPr>
              <a:t>“</a:t>
            </a:r>
            <a:r>
              <a:rPr lang="en-US" altLang="en-US" b="1" dirty="0">
                <a:solidFill>
                  <a:schemeClr val="accent3">
                    <a:lumMod val="50000"/>
                  </a:schemeClr>
                </a:solidFill>
                <a:latin typeface="Gayathri Thin" panose="00000403000000000000" charset="0"/>
                <a:cs typeface="Gayathri Thin" panose="00000403000000000000" charset="0"/>
              </a:rPr>
              <a:t>ഞാൻ ക്രിസ്തുവിനെ നേടേണ്ടതിന്നും ന്യായപ്രമാണത്തിൽനിന്നുള്ള എന്റെ സ്വന്ത നീതിയല്ല, ക്രിസ്തുവിങ്കലുള്ള വിശ്വാസംമൂലം ദൈവം വിശ്വസിക്കുന്നവർക്കു നൽകുന്ന നീതി തന്നേ ലഭിച്ചു</a:t>
            </a:r>
            <a:r>
              <a:rPr lang="en-GB" b="1" dirty="0">
                <a:solidFill>
                  <a:schemeClr val="accent3">
                    <a:lumMod val="50000"/>
                  </a:schemeClr>
                </a:solidFill>
                <a:latin typeface="Gayathri Thin" panose="00000403000000000000" charset="0"/>
                <a:cs typeface="Gayathri Thin" panose="00000403000000000000" charset="0"/>
              </a:rPr>
              <a:t>” </a:t>
            </a:r>
            <a:r>
              <a:rPr lang="en-GB" sz="1400" b="1" dirty="0">
                <a:solidFill>
                  <a:schemeClr val="accent3">
                    <a:lumMod val="50000"/>
                  </a:schemeClr>
                </a:solidFill>
                <a:latin typeface="Gayathri Thin" panose="00000403000000000000" charset="0"/>
                <a:cs typeface="Gayathri Thin" panose="00000403000000000000" charset="0"/>
              </a:rPr>
              <a:t>(</a:t>
            </a:r>
            <a:r>
              <a:rPr lang="en-US" altLang="en-US" sz="1400" b="1" dirty="0">
                <a:solidFill>
                  <a:schemeClr val="accent3">
                    <a:lumMod val="50000"/>
                  </a:schemeClr>
                </a:solidFill>
                <a:latin typeface="Gayathri Thin" panose="00000403000000000000" charset="0"/>
                <a:cs typeface="Gayathri Thin" panose="00000403000000000000" charset="0"/>
              </a:rPr>
              <a:t>ഫിലിപ്പിയർ</a:t>
            </a:r>
            <a:r>
              <a:rPr lang="en-GB" sz="1400" b="1" dirty="0">
                <a:solidFill>
                  <a:schemeClr val="accent3">
                    <a:lumMod val="50000"/>
                  </a:schemeClr>
                </a:solidFill>
                <a:latin typeface="Gayathri Thin" panose="00000403000000000000" charset="0"/>
                <a:cs typeface="Gayathri Thin" panose="00000403000000000000" charset="0"/>
              </a:rPr>
              <a:t> 3:9)</a:t>
            </a:r>
          </a:p>
        </p:txBody>
      </p:sp>
      <p:sp>
        <p:nvSpPr>
          <p:cNvPr id="6" name="CuadroTexto 5"/>
          <p:cNvSpPr txBox="1"/>
          <p:nvPr/>
        </p:nvSpPr>
        <p:spPr>
          <a:xfrm>
            <a:off x="66669" y="1391131"/>
            <a:ext cx="8429627" cy="1198880"/>
          </a:xfrm>
          <a:prstGeom prst="rect">
            <a:avLst/>
          </a:prstGeom>
          <a:noFill/>
        </p:spPr>
        <p:txBody>
          <a:bodyPr wrap="square" rtlCol="0">
            <a:spAutoFit/>
          </a:bodyPr>
          <a:lstStyle/>
          <a:p>
            <a:pPr>
              <a:spcBef>
                <a:spcPts val="600"/>
              </a:spcBef>
            </a:pPr>
            <a:r>
              <a:rPr lang="" altLang="en-US" b="1" dirty="0">
                <a:latin typeface="Gayathri Thin" panose="00000403000000000000" charset="0"/>
                <a:cs typeface="Gayathri Thin" panose="00000403000000000000" charset="0"/>
              </a:rPr>
              <a:t>സ്വന്തം</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നീതിയിൽ</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ആത്മവിശ്വാസം</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പുലർത്തിയ</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പൗലോസ്</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രക്ഷയുടെ</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പാതയിലേക്ക്</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തിരികെ</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കൊണ്ടുവരാൻ</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ദമാസ്കസിലേക്ക്</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പോയി</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പ്രവൃത്തികൾ</a:t>
            </a:r>
            <a:r>
              <a:rPr lang="en-US" altLang="en-US" b="1" dirty="0">
                <a:latin typeface="Gayathri Thin" panose="00000403000000000000" charset="0"/>
                <a:cs typeface="Gayathri Thin" panose="00000403000000000000" charset="0"/>
              </a:rPr>
              <a:t> 9:1-2). </a:t>
            </a:r>
            <a:r>
              <a:rPr lang="" altLang="en-US" b="1" dirty="0">
                <a:latin typeface="Gayathri Thin" panose="00000403000000000000" charset="0"/>
                <a:cs typeface="Gayathri Thin" panose="00000403000000000000" charset="0"/>
              </a:rPr>
              <a:t>എന്നാൽ</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അവൻ</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മറ്റൊരു</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നീതിയാൽ</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ദൈവത്തിന്റെ</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നീതിയാൽ</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ക്രിസ്തുവിലുള്ള</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വിശ്വാസത്താലുള്ള</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നീതിയാൽ</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ഫിലിപ്പിയർ</a:t>
            </a:r>
            <a:r>
              <a:rPr lang="en-US" altLang="en-US" b="1" dirty="0">
                <a:latin typeface="Gayathri Thin" panose="00000403000000000000" charset="0"/>
                <a:cs typeface="Gayathri Thin" panose="00000403000000000000" charset="0"/>
              </a:rPr>
              <a:t> 3:9) </a:t>
            </a:r>
            <a:r>
              <a:rPr lang="" altLang="en-US" b="1" dirty="0">
                <a:latin typeface="Gayathri Thin" panose="00000403000000000000" charset="0"/>
                <a:cs typeface="Gayathri Thin" panose="00000403000000000000" charset="0"/>
              </a:rPr>
              <a:t>ജയിക്കപ്പെട്ടു</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ദമാസ്കസിൽ</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പ്രവേശിച്ചു</a:t>
            </a:r>
            <a:r>
              <a:rPr lang="en-US" altLang="en-US" b="1" dirty="0">
                <a:latin typeface="Gayathri Thin" panose="00000403000000000000" charset="0"/>
                <a:cs typeface="Gayathri Thin" panose="00000403000000000000" charset="0"/>
              </a:rPr>
              <a:t>.</a:t>
            </a:r>
          </a:p>
        </p:txBody>
      </p:sp>
      <p:pic>
        <p:nvPicPr>
          <p:cNvPr id="4" name="Imagen 3" descr="Pintura de una persona&#10;&#10;El contenido generado por IA puede ser incorrecto."/>
          <p:cNvPicPr>
            <a:picLocks noChangeAspect="1"/>
          </p:cNvPicPr>
          <p:nvPr/>
        </p:nvPicPr>
        <p:blipFill rotWithShape="1">
          <a:blip r:embed="rId4" cstate="email"/>
          <a:srcRect l="5138" r="5138"/>
          <a:stretch>
            <a:fillRect/>
          </a:stretch>
        </p:blipFill>
        <p:spPr>
          <a:xfrm>
            <a:off x="8496295" y="1499011"/>
            <a:ext cx="3561164" cy="5190239"/>
          </a:xfrm>
          <a:prstGeom prst="roundRect">
            <a:avLst>
              <a:gd name="adj" fmla="val 4167"/>
            </a:avLst>
          </a:prstGeom>
          <a:solidFill>
            <a:srgbClr val="FFFFFF"/>
          </a:solidFill>
          <a:ln w="76200" cap="sq">
            <a:solidFill>
              <a:schemeClr val="accent3">
                <a:lumMod val="50000"/>
              </a:schemeClr>
            </a:solidFill>
            <a:miter lim="800000"/>
            <a:headEnd/>
            <a:tailEnd/>
          </a:ln>
          <a:effectLst/>
          <a:scene3d>
            <a:camera prst="orthographicFront"/>
            <a:lightRig rig="threePt" dir="t">
              <a:rot lat="0" lon="0" rev="2700000"/>
            </a:lightRig>
          </a:scene3d>
          <a:sp3d contourW="6350">
            <a:bevelT h="38100"/>
            <a:contourClr>
              <a:srgbClr val="C0C0C0"/>
            </a:contourClr>
          </a:sp3d>
        </p:spPr>
      </p:pic>
      <p:sp>
        <p:nvSpPr>
          <p:cNvPr id="8" name="CuadroTexto 7"/>
          <p:cNvSpPr txBox="1"/>
          <p:nvPr/>
        </p:nvSpPr>
        <p:spPr>
          <a:xfrm>
            <a:off x="3209924" y="3989355"/>
            <a:ext cx="4799378" cy="2553335"/>
          </a:xfrm>
          <a:prstGeom prst="rect">
            <a:avLst/>
          </a:prstGeom>
          <a:noFill/>
        </p:spPr>
        <p:txBody>
          <a:bodyPr wrap="square">
            <a:spAutoFit/>
          </a:bodyPr>
          <a:lstStyle/>
          <a:p>
            <a:pPr>
              <a:spcBef>
                <a:spcPts val="600"/>
              </a:spcBef>
            </a:pPr>
            <a:r>
              <a:rPr lang="en-US" altLang="en-US" sz="2000" b="1" dirty="0">
                <a:latin typeface="Gayathri Thin" panose="00000403000000000000" charset="0"/>
                <a:cs typeface="Gayathri Thin" panose="00000403000000000000" charset="0"/>
              </a:rPr>
              <a:t>1 </a:t>
            </a:r>
            <a:r>
              <a:rPr lang="" altLang="en-US" sz="2000" b="1" dirty="0">
                <a:latin typeface="Gayathri Thin" panose="00000403000000000000" charset="0"/>
                <a:cs typeface="Gayathri Thin" panose="00000403000000000000" charset="0"/>
              </a:rPr>
              <a:t>കൊരിന്ത്യർ</a:t>
            </a:r>
            <a:r>
              <a:rPr lang="en-US" altLang="en-US" sz="2000" b="1" dirty="0">
                <a:latin typeface="Gayathri Thin" panose="00000403000000000000" charset="0"/>
                <a:cs typeface="Gayathri Thin" panose="00000403000000000000" charset="0"/>
              </a:rPr>
              <a:t> 1:30 </a:t>
            </a:r>
            <a:r>
              <a:rPr lang="" altLang="en-US" sz="2000" b="1" dirty="0">
                <a:latin typeface="Gayathri Thin" panose="00000403000000000000" charset="0"/>
                <a:cs typeface="Gayathri Thin" panose="00000403000000000000" charset="0"/>
              </a:rPr>
              <a:t>അനുസരിച്ച്</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ക്രിസ്തുവിൽ</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ആയിരിക്കുക</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എന്നത്</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രക്ഷാപദ്ധതി</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ഉൾക്കൊള്ളുന്ന</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എല്ലാം</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ഉൾക്കൊള്ളുന്നു</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നമ്മുടെ</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ആത്മീയ</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ബുദ്ധി</a:t>
            </a:r>
            <a:r>
              <a:rPr lang="en-US" altLang="en-US" sz="2000" b="1" dirty="0">
                <a:latin typeface="Gayathri Thin" panose="00000403000000000000" charset="0"/>
                <a:cs typeface="Gayathri Thin" panose="00000403000000000000" charset="0"/>
              </a:rPr>
              <a:t>(</a:t>
            </a:r>
            <a:r>
              <a:rPr lang="" altLang="en-US" sz="2000" b="1" dirty="0">
                <a:latin typeface="Gayathri Thin" panose="00000403000000000000" charset="0"/>
                <a:cs typeface="Gayathri Thin" panose="00000403000000000000" charset="0"/>
              </a:rPr>
              <a:t>ജ്ഞാനത്തിന്റെ</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മുതൽ</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വിശ്വാസത്താലുള്ള</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നീതീകരണം</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നീതി</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മുതൽ</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സ്വർഗ്ഗത്തിനായുള്ള</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ഒരുക്കം</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വിശുദ്ധീകരണം</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മുതൽ</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ഒടുവിൽ</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രണ്ടാം</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വരവിലെ</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വീണ്ടെടുപ്പ്</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മഹത്വീകരണം</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വരെ</a:t>
            </a:r>
            <a:r>
              <a:rPr lang="en-US" altLang="en-US" sz="2000" b="1" dirty="0">
                <a:latin typeface="Gayathri Thin" panose="00000403000000000000" charset="0"/>
                <a:cs typeface="Gayathri Thin" panose="00000403000000000000" charset="0"/>
              </a:rPr>
              <a:t>.</a:t>
            </a:r>
          </a:p>
        </p:txBody>
      </p:sp>
      <p:graphicFrame>
        <p:nvGraphicFramePr>
          <p:cNvPr id="9" name="Diagrama 8"/>
          <p:cNvGraphicFramePr/>
          <p:nvPr/>
        </p:nvGraphicFramePr>
        <p:xfrm>
          <a:off x="276225" y="4124325"/>
          <a:ext cx="2714626" cy="256689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CuadroTexto 6"/>
          <p:cNvSpPr txBox="1"/>
          <p:nvPr/>
        </p:nvSpPr>
        <p:spPr>
          <a:xfrm>
            <a:off x="66672" y="3420341"/>
            <a:ext cx="8429623" cy="706755"/>
          </a:xfrm>
          <a:prstGeom prst="rect">
            <a:avLst/>
          </a:prstGeom>
          <a:noFill/>
        </p:spPr>
        <p:txBody>
          <a:bodyPr wrap="square">
            <a:spAutoFit/>
          </a:bodyPr>
          <a:lstStyle/>
          <a:p>
            <a:pPr>
              <a:spcBef>
                <a:spcPts val="600"/>
              </a:spcBef>
            </a:pPr>
            <a:r>
              <a:rPr lang="" altLang="en-US" sz="2000" b="1" dirty="0">
                <a:latin typeface="Gayathri Thin" panose="00000403000000000000" charset="0"/>
                <a:cs typeface="Gayathri Thin" panose="00000403000000000000" charset="0"/>
              </a:rPr>
              <a:t>അവൻ</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ക്രിസ്തുവിൽ</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തന്നെ</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കണ്ടെത്തപ്പെടാൻ</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ആഗ്രഹിച്ചു</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ഫിലി</a:t>
            </a:r>
            <a:r>
              <a:rPr lang="en-US" altLang="en-US" sz="2000" b="1" dirty="0">
                <a:latin typeface="Gayathri Thin" panose="00000403000000000000" charset="0"/>
                <a:cs typeface="Gayathri Thin" panose="00000403000000000000" charset="0"/>
              </a:rPr>
              <a:t>. 3:9). </a:t>
            </a:r>
            <a:r>
              <a:rPr lang="" altLang="en-US" sz="2000" b="1" dirty="0">
                <a:latin typeface="Gayathri Thin" panose="00000403000000000000" charset="0"/>
                <a:cs typeface="Gayathri Thin" panose="00000403000000000000" charset="0"/>
              </a:rPr>
              <a:t>ഇത്</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എന്താണ്</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സൂചിപ്പിക്കുന്നത്</a:t>
            </a:r>
            <a:r>
              <a:rPr lang="en-US" altLang="en-US" sz="2000" b="1" dirty="0">
                <a:latin typeface="Gayathri Thin" panose="00000403000000000000" charset="0"/>
                <a:cs typeface="Gayathri Thin" panose="00000403000000000000" charset="0"/>
              </a:rPr>
              <a:t>?</a:t>
            </a:r>
          </a:p>
        </p:txBody>
      </p:sp>
      <p:sp>
        <p:nvSpPr>
          <p:cNvPr id="12" name="CuadroTexto 11"/>
          <p:cNvSpPr txBox="1"/>
          <p:nvPr/>
        </p:nvSpPr>
        <p:spPr>
          <a:xfrm>
            <a:off x="66672" y="2591176"/>
            <a:ext cx="8429627" cy="1014730"/>
          </a:xfrm>
          <a:prstGeom prst="rect">
            <a:avLst/>
          </a:prstGeom>
          <a:noFill/>
        </p:spPr>
        <p:txBody>
          <a:bodyPr wrap="square">
            <a:spAutoFit/>
          </a:bodyPr>
          <a:lstStyle/>
          <a:p>
            <a:pPr>
              <a:spcBef>
                <a:spcPts val="600"/>
              </a:spcBef>
            </a:pPr>
            <a:r>
              <a:rPr lang="" altLang="en-US" sz="2000" b="1" dirty="0">
                <a:latin typeface="Gayathri Thin" panose="00000403000000000000" charset="0"/>
                <a:cs typeface="Gayathri Thin" panose="00000403000000000000" charset="0"/>
              </a:rPr>
              <a:t>ആ</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നിമിഷം</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മുതൽ</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അവൻ</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ഒരിക്കലും</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സ്വന്തം</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നീതിയിൽ</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ആശ്രയിച്ചില്ല</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കാരണം</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രക്ഷ</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നേടുന്നതിനായി</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നമ്മുടെ</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പ്രവൃത്തികളിൽ</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ആശ്രയിക്കുന്നത്</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പ്രയോജനകരമല്ല</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ഗലാ</a:t>
            </a:r>
            <a:r>
              <a:rPr lang="en-US" altLang="en-US" sz="2000" b="1" dirty="0">
                <a:latin typeface="Gayathri Thin" panose="00000403000000000000" charset="0"/>
                <a:cs typeface="Gayathri Thin" panose="00000403000000000000" charset="0"/>
              </a:rPr>
              <a:t>. 2:16).</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1" presetClass="entr" presetSubtype="8"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heel(8)">
                                      <p:cBhvr>
                                        <p:cTn id="34" dur="750"/>
                                        <p:tgtEl>
                                          <p:spTgt spid="4"/>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childTnLst>
                    </p:cTn>
                  </p:par>
                  <p:par>
                    <p:cTn id="49" fill="hold">
                      <p:stCondLst>
                        <p:cond delay="indefinite"/>
                      </p:stCondLst>
                      <p:childTnLst>
                        <p:par>
                          <p:cTn id="50" fill="hold">
                            <p:stCondLst>
                              <p:cond delay="0"/>
                            </p:stCondLst>
                            <p:childTnLst>
                              <p:par>
                                <p:cTn id="51" presetID="4" presetClass="entr" presetSubtype="16" fill="hold"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box(in)">
                                      <p:cBhvr>
                                        <p:cTn id="53" dur="500"/>
                                        <p:tgtEl>
                                          <p:spTgt spid="11"/>
                                        </p:tgtEl>
                                      </p:cBhvr>
                                    </p:animEffect>
                                  </p:childTnLst>
                                </p:cTn>
                              </p:par>
                            </p:childTnLst>
                          </p:cTn>
                        </p:par>
                        <p:par>
                          <p:cTn id="54" fill="hold">
                            <p:stCondLst>
                              <p:cond delay="500"/>
                            </p:stCondLst>
                            <p:childTnLst>
                              <p:par>
                                <p:cTn id="55" presetID="53" presetClass="entr" presetSubtype="16" fill="hold" grpId="0" nodeType="afterEffect">
                                  <p:stCondLst>
                                    <p:cond delay="0"/>
                                  </p:stCondLst>
                                  <p:childTnLst>
                                    <p:set>
                                      <p:cBhvr>
                                        <p:cTn id="56" dur="1" fill="hold">
                                          <p:stCondLst>
                                            <p:cond delay="0"/>
                                          </p:stCondLst>
                                        </p:cTn>
                                        <p:tgtEl>
                                          <p:spTgt spid="9">
                                            <p:graphicEl>
                                              <a:dgm id="{6CD877A9-5B96-423A-AD41-F7160D878F73}"/>
                                            </p:graphicEl>
                                          </p:spTgt>
                                        </p:tgtEl>
                                        <p:attrNameLst>
                                          <p:attrName>style.visibility</p:attrName>
                                        </p:attrNameLst>
                                      </p:cBhvr>
                                      <p:to>
                                        <p:strVal val="visible"/>
                                      </p:to>
                                    </p:set>
                                    <p:anim calcmode="lin" valueType="num">
                                      <p:cBhvr>
                                        <p:cTn id="57" dur="1000" fill="hold"/>
                                        <p:tgtEl>
                                          <p:spTgt spid="9">
                                            <p:graphicEl>
                                              <a:dgm id="{6CD877A9-5B96-423A-AD41-F7160D878F73}"/>
                                            </p:graphicEl>
                                          </p:spTgt>
                                        </p:tgtEl>
                                        <p:attrNameLst>
                                          <p:attrName>ppt_w</p:attrName>
                                        </p:attrNameLst>
                                      </p:cBhvr>
                                      <p:tavLst>
                                        <p:tav tm="0">
                                          <p:val>
                                            <p:fltVal val="0"/>
                                          </p:val>
                                        </p:tav>
                                        <p:tav tm="100000">
                                          <p:val>
                                            <p:strVal val="#ppt_w"/>
                                          </p:val>
                                        </p:tav>
                                      </p:tavLst>
                                    </p:anim>
                                    <p:anim calcmode="lin" valueType="num">
                                      <p:cBhvr>
                                        <p:cTn id="58" dur="1000" fill="hold"/>
                                        <p:tgtEl>
                                          <p:spTgt spid="9">
                                            <p:graphicEl>
                                              <a:dgm id="{6CD877A9-5B96-423A-AD41-F7160D878F73}"/>
                                            </p:graphicEl>
                                          </p:spTgt>
                                        </p:tgtEl>
                                        <p:attrNameLst>
                                          <p:attrName>ppt_h</p:attrName>
                                        </p:attrNameLst>
                                      </p:cBhvr>
                                      <p:tavLst>
                                        <p:tav tm="0">
                                          <p:val>
                                            <p:fltVal val="0"/>
                                          </p:val>
                                        </p:tav>
                                        <p:tav tm="100000">
                                          <p:val>
                                            <p:strVal val="#ppt_h"/>
                                          </p:val>
                                        </p:tav>
                                      </p:tavLst>
                                    </p:anim>
                                    <p:animEffect transition="in" filter="fade">
                                      <p:cBhvr>
                                        <p:cTn id="59" dur="1000"/>
                                        <p:tgtEl>
                                          <p:spTgt spid="9">
                                            <p:graphicEl>
                                              <a:dgm id="{6CD877A9-5B96-423A-AD41-F7160D878F73}"/>
                                            </p:graphicEl>
                                          </p:spTgt>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9">
                                            <p:graphicEl>
                                              <a:dgm id="{30935DB6-EECA-4293-9146-CA4C9EB1C943}"/>
                                            </p:graphicEl>
                                          </p:spTgt>
                                        </p:tgtEl>
                                        <p:attrNameLst>
                                          <p:attrName>style.visibility</p:attrName>
                                        </p:attrNameLst>
                                      </p:cBhvr>
                                      <p:to>
                                        <p:strVal val="visible"/>
                                      </p:to>
                                    </p:set>
                                    <p:anim calcmode="lin" valueType="num">
                                      <p:cBhvr>
                                        <p:cTn id="62" dur="1000" fill="hold"/>
                                        <p:tgtEl>
                                          <p:spTgt spid="9">
                                            <p:graphicEl>
                                              <a:dgm id="{30935DB6-EECA-4293-9146-CA4C9EB1C943}"/>
                                            </p:graphicEl>
                                          </p:spTgt>
                                        </p:tgtEl>
                                        <p:attrNameLst>
                                          <p:attrName>ppt_w</p:attrName>
                                        </p:attrNameLst>
                                      </p:cBhvr>
                                      <p:tavLst>
                                        <p:tav tm="0">
                                          <p:val>
                                            <p:fltVal val="0"/>
                                          </p:val>
                                        </p:tav>
                                        <p:tav tm="100000">
                                          <p:val>
                                            <p:strVal val="#ppt_w"/>
                                          </p:val>
                                        </p:tav>
                                      </p:tavLst>
                                    </p:anim>
                                    <p:anim calcmode="lin" valueType="num">
                                      <p:cBhvr>
                                        <p:cTn id="63" dur="1000" fill="hold"/>
                                        <p:tgtEl>
                                          <p:spTgt spid="9">
                                            <p:graphicEl>
                                              <a:dgm id="{30935DB6-EECA-4293-9146-CA4C9EB1C943}"/>
                                            </p:graphicEl>
                                          </p:spTgt>
                                        </p:tgtEl>
                                        <p:attrNameLst>
                                          <p:attrName>ppt_h</p:attrName>
                                        </p:attrNameLst>
                                      </p:cBhvr>
                                      <p:tavLst>
                                        <p:tav tm="0">
                                          <p:val>
                                            <p:fltVal val="0"/>
                                          </p:val>
                                        </p:tav>
                                        <p:tav tm="100000">
                                          <p:val>
                                            <p:strVal val="#ppt_h"/>
                                          </p:val>
                                        </p:tav>
                                      </p:tavLst>
                                    </p:anim>
                                    <p:animEffect transition="in" filter="fade">
                                      <p:cBhvr>
                                        <p:cTn id="64" dur="1000"/>
                                        <p:tgtEl>
                                          <p:spTgt spid="9">
                                            <p:graphicEl>
                                              <a:dgm id="{30935DB6-EECA-4293-9146-CA4C9EB1C943}"/>
                                            </p:graphicEl>
                                          </p:spTgt>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9">
                                            <p:graphicEl>
                                              <a:dgm id="{7A7CABA2-BA43-49CB-84EB-36FA15857EF4}"/>
                                            </p:graphicEl>
                                          </p:spTgt>
                                        </p:tgtEl>
                                        <p:attrNameLst>
                                          <p:attrName>style.visibility</p:attrName>
                                        </p:attrNameLst>
                                      </p:cBhvr>
                                      <p:to>
                                        <p:strVal val="visible"/>
                                      </p:to>
                                    </p:set>
                                    <p:anim calcmode="lin" valueType="num">
                                      <p:cBhvr>
                                        <p:cTn id="67" dur="1000" fill="hold"/>
                                        <p:tgtEl>
                                          <p:spTgt spid="9">
                                            <p:graphicEl>
                                              <a:dgm id="{7A7CABA2-BA43-49CB-84EB-36FA15857EF4}"/>
                                            </p:graphicEl>
                                          </p:spTgt>
                                        </p:tgtEl>
                                        <p:attrNameLst>
                                          <p:attrName>ppt_w</p:attrName>
                                        </p:attrNameLst>
                                      </p:cBhvr>
                                      <p:tavLst>
                                        <p:tav tm="0">
                                          <p:val>
                                            <p:fltVal val="0"/>
                                          </p:val>
                                        </p:tav>
                                        <p:tav tm="100000">
                                          <p:val>
                                            <p:strVal val="#ppt_w"/>
                                          </p:val>
                                        </p:tav>
                                      </p:tavLst>
                                    </p:anim>
                                    <p:anim calcmode="lin" valueType="num">
                                      <p:cBhvr>
                                        <p:cTn id="68" dur="1000" fill="hold"/>
                                        <p:tgtEl>
                                          <p:spTgt spid="9">
                                            <p:graphicEl>
                                              <a:dgm id="{7A7CABA2-BA43-49CB-84EB-36FA15857EF4}"/>
                                            </p:graphicEl>
                                          </p:spTgt>
                                        </p:tgtEl>
                                        <p:attrNameLst>
                                          <p:attrName>ppt_h</p:attrName>
                                        </p:attrNameLst>
                                      </p:cBhvr>
                                      <p:tavLst>
                                        <p:tav tm="0">
                                          <p:val>
                                            <p:fltVal val="0"/>
                                          </p:val>
                                        </p:tav>
                                        <p:tav tm="100000">
                                          <p:val>
                                            <p:strVal val="#ppt_h"/>
                                          </p:val>
                                        </p:tav>
                                      </p:tavLst>
                                    </p:anim>
                                    <p:animEffect transition="in" filter="fade">
                                      <p:cBhvr>
                                        <p:cTn id="69" dur="1000"/>
                                        <p:tgtEl>
                                          <p:spTgt spid="9">
                                            <p:graphicEl>
                                              <a:dgm id="{7A7CABA2-BA43-49CB-84EB-36FA15857EF4}"/>
                                            </p:graphicEl>
                                          </p:spTgt>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
                                            <p:graphicEl>
                                              <a:dgm id="{E7612AF6-D874-49DE-B70D-5B9C424FB3B0}"/>
                                            </p:graphicEl>
                                          </p:spTgt>
                                        </p:tgtEl>
                                        <p:attrNameLst>
                                          <p:attrName>style.visibility</p:attrName>
                                        </p:attrNameLst>
                                      </p:cBhvr>
                                      <p:to>
                                        <p:strVal val="visible"/>
                                      </p:to>
                                    </p:set>
                                    <p:anim calcmode="lin" valueType="num">
                                      <p:cBhvr>
                                        <p:cTn id="72" dur="1000" fill="hold"/>
                                        <p:tgtEl>
                                          <p:spTgt spid="9">
                                            <p:graphicEl>
                                              <a:dgm id="{E7612AF6-D874-49DE-B70D-5B9C424FB3B0}"/>
                                            </p:graphicEl>
                                          </p:spTgt>
                                        </p:tgtEl>
                                        <p:attrNameLst>
                                          <p:attrName>ppt_w</p:attrName>
                                        </p:attrNameLst>
                                      </p:cBhvr>
                                      <p:tavLst>
                                        <p:tav tm="0">
                                          <p:val>
                                            <p:fltVal val="0"/>
                                          </p:val>
                                        </p:tav>
                                        <p:tav tm="100000">
                                          <p:val>
                                            <p:strVal val="#ppt_w"/>
                                          </p:val>
                                        </p:tav>
                                      </p:tavLst>
                                    </p:anim>
                                    <p:anim calcmode="lin" valueType="num">
                                      <p:cBhvr>
                                        <p:cTn id="73" dur="1000" fill="hold"/>
                                        <p:tgtEl>
                                          <p:spTgt spid="9">
                                            <p:graphicEl>
                                              <a:dgm id="{E7612AF6-D874-49DE-B70D-5B9C424FB3B0}"/>
                                            </p:graphicEl>
                                          </p:spTgt>
                                        </p:tgtEl>
                                        <p:attrNameLst>
                                          <p:attrName>ppt_h</p:attrName>
                                        </p:attrNameLst>
                                      </p:cBhvr>
                                      <p:tavLst>
                                        <p:tav tm="0">
                                          <p:val>
                                            <p:fltVal val="0"/>
                                          </p:val>
                                        </p:tav>
                                        <p:tav tm="100000">
                                          <p:val>
                                            <p:strVal val="#ppt_h"/>
                                          </p:val>
                                        </p:tav>
                                      </p:tavLst>
                                    </p:anim>
                                    <p:animEffect transition="in" filter="fade">
                                      <p:cBhvr>
                                        <p:cTn id="74" dur="1000"/>
                                        <p:tgtEl>
                                          <p:spTgt spid="9">
                                            <p:graphicEl>
                                              <a:dgm id="{E7612AF6-D874-49DE-B70D-5B9C424FB3B0}"/>
                                            </p:graphicEl>
                                          </p:spTgt>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9">
                                            <p:graphicEl>
                                              <a:dgm id="{B3DE2EF1-E274-4A6A-805C-481B309EF86E}"/>
                                            </p:graphicEl>
                                          </p:spTgt>
                                        </p:tgtEl>
                                        <p:attrNameLst>
                                          <p:attrName>style.visibility</p:attrName>
                                        </p:attrNameLst>
                                      </p:cBhvr>
                                      <p:to>
                                        <p:strVal val="visible"/>
                                      </p:to>
                                    </p:set>
                                    <p:anim calcmode="lin" valueType="num">
                                      <p:cBhvr>
                                        <p:cTn id="77" dur="1000" fill="hold"/>
                                        <p:tgtEl>
                                          <p:spTgt spid="9">
                                            <p:graphicEl>
                                              <a:dgm id="{B3DE2EF1-E274-4A6A-805C-481B309EF86E}"/>
                                            </p:graphicEl>
                                          </p:spTgt>
                                        </p:tgtEl>
                                        <p:attrNameLst>
                                          <p:attrName>ppt_w</p:attrName>
                                        </p:attrNameLst>
                                      </p:cBhvr>
                                      <p:tavLst>
                                        <p:tav tm="0">
                                          <p:val>
                                            <p:fltVal val="0"/>
                                          </p:val>
                                        </p:tav>
                                        <p:tav tm="100000">
                                          <p:val>
                                            <p:strVal val="#ppt_w"/>
                                          </p:val>
                                        </p:tav>
                                      </p:tavLst>
                                    </p:anim>
                                    <p:anim calcmode="lin" valueType="num">
                                      <p:cBhvr>
                                        <p:cTn id="78" dur="1000" fill="hold"/>
                                        <p:tgtEl>
                                          <p:spTgt spid="9">
                                            <p:graphicEl>
                                              <a:dgm id="{B3DE2EF1-E274-4A6A-805C-481B309EF86E}"/>
                                            </p:graphicEl>
                                          </p:spTgt>
                                        </p:tgtEl>
                                        <p:attrNameLst>
                                          <p:attrName>ppt_h</p:attrName>
                                        </p:attrNameLst>
                                      </p:cBhvr>
                                      <p:tavLst>
                                        <p:tav tm="0">
                                          <p:val>
                                            <p:fltVal val="0"/>
                                          </p:val>
                                        </p:tav>
                                        <p:tav tm="100000">
                                          <p:val>
                                            <p:strVal val="#ppt_h"/>
                                          </p:val>
                                        </p:tav>
                                      </p:tavLst>
                                    </p:anim>
                                    <p:animEffect transition="in" filter="fade">
                                      <p:cBhvr>
                                        <p:cTn id="79" dur="1000"/>
                                        <p:tgtEl>
                                          <p:spTgt spid="9">
                                            <p:graphicEl>
                                              <a:dgm id="{B3DE2EF1-E274-4A6A-805C-481B309EF86E}"/>
                                            </p:graphicEl>
                                          </p:spTgt>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
                                            <p:graphicEl>
                                              <a:dgm id="{BFDD2237-DF10-40A7-8E88-F58EE4DDBE97}"/>
                                            </p:graphicEl>
                                          </p:spTgt>
                                        </p:tgtEl>
                                        <p:attrNameLst>
                                          <p:attrName>style.visibility</p:attrName>
                                        </p:attrNameLst>
                                      </p:cBhvr>
                                      <p:to>
                                        <p:strVal val="visible"/>
                                      </p:to>
                                    </p:set>
                                    <p:anim calcmode="lin" valueType="num">
                                      <p:cBhvr>
                                        <p:cTn id="82" dur="1000" fill="hold"/>
                                        <p:tgtEl>
                                          <p:spTgt spid="9">
                                            <p:graphicEl>
                                              <a:dgm id="{BFDD2237-DF10-40A7-8E88-F58EE4DDBE97}"/>
                                            </p:graphicEl>
                                          </p:spTgt>
                                        </p:tgtEl>
                                        <p:attrNameLst>
                                          <p:attrName>ppt_w</p:attrName>
                                        </p:attrNameLst>
                                      </p:cBhvr>
                                      <p:tavLst>
                                        <p:tav tm="0">
                                          <p:val>
                                            <p:fltVal val="0"/>
                                          </p:val>
                                        </p:tav>
                                        <p:tav tm="100000">
                                          <p:val>
                                            <p:strVal val="#ppt_w"/>
                                          </p:val>
                                        </p:tav>
                                      </p:tavLst>
                                    </p:anim>
                                    <p:anim calcmode="lin" valueType="num">
                                      <p:cBhvr>
                                        <p:cTn id="83" dur="1000" fill="hold"/>
                                        <p:tgtEl>
                                          <p:spTgt spid="9">
                                            <p:graphicEl>
                                              <a:dgm id="{BFDD2237-DF10-40A7-8E88-F58EE4DDBE97}"/>
                                            </p:graphicEl>
                                          </p:spTgt>
                                        </p:tgtEl>
                                        <p:attrNameLst>
                                          <p:attrName>ppt_h</p:attrName>
                                        </p:attrNameLst>
                                      </p:cBhvr>
                                      <p:tavLst>
                                        <p:tav tm="0">
                                          <p:val>
                                            <p:fltVal val="0"/>
                                          </p:val>
                                        </p:tav>
                                        <p:tav tm="100000">
                                          <p:val>
                                            <p:strVal val="#ppt_h"/>
                                          </p:val>
                                        </p:tav>
                                      </p:tavLst>
                                    </p:anim>
                                    <p:animEffect transition="in" filter="fade">
                                      <p:cBhvr>
                                        <p:cTn id="84" dur="1000"/>
                                        <p:tgtEl>
                                          <p:spTgt spid="9">
                                            <p:graphicEl>
                                              <a:dgm id="{BFDD2237-DF10-40A7-8E88-F58EE4DDBE97}"/>
                                            </p:graphicEl>
                                          </p:spTgt>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9">
                                            <p:graphicEl>
                                              <a:dgm id="{051C9F95-AAFA-4605-9B35-E5DAE02AEFAF}"/>
                                            </p:graphicEl>
                                          </p:spTgt>
                                        </p:tgtEl>
                                        <p:attrNameLst>
                                          <p:attrName>style.visibility</p:attrName>
                                        </p:attrNameLst>
                                      </p:cBhvr>
                                      <p:to>
                                        <p:strVal val="visible"/>
                                      </p:to>
                                    </p:set>
                                    <p:anim calcmode="lin" valueType="num">
                                      <p:cBhvr>
                                        <p:cTn id="87" dur="1000" fill="hold"/>
                                        <p:tgtEl>
                                          <p:spTgt spid="9">
                                            <p:graphicEl>
                                              <a:dgm id="{051C9F95-AAFA-4605-9B35-E5DAE02AEFAF}"/>
                                            </p:graphicEl>
                                          </p:spTgt>
                                        </p:tgtEl>
                                        <p:attrNameLst>
                                          <p:attrName>ppt_w</p:attrName>
                                        </p:attrNameLst>
                                      </p:cBhvr>
                                      <p:tavLst>
                                        <p:tav tm="0">
                                          <p:val>
                                            <p:fltVal val="0"/>
                                          </p:val>
                                        </p:tav>
                                        <p:tav tm="100000">
                                          <p:val>
                                            <p:strVal val="#ppt_w"/>
                                          </p:val>
                                        </p:tav>
                                      </p:tavLst>
                                    </p:anim>
                                    <p:anim calcmode="lin" valueType="num">
                                      <p:cBhvr>
                                        <p:cTn id="88" dur="1000" fill="hold"/>
                                        <p:tgtEl>
                                          <p:spTgt spid="9">
                                            <p:graphicEl>
                                              <a:dgm id="{051C9F95-AAFA-4605-9B35-E5DAE02AEFAF}"/>
                                            </p:graphicEl>
                                          </p:spTgt>
                                        </p:tgtEl>
                                        <p:attrNameLst>
                                          <p:attrName>ppt_h</p:attrName>
                                        </p:attrNameLst>
                                      </p:cBhvr>
                                      <p:tavLst>
                                        <p:tav tm="0">
                                          <p:val>
                                            <p:fltVal val="0"/>
                                          </p:val>
                                        </p:tav>
                                        <p:tav tm="100000">
                                          <p:val>
                                            <p:strVal val="#ppt_h"/>
                                          </p:val>
                                        </p:tav>
                                      </p:tavLst>
                                    </p:anim>
                                    <p:animEffect transition="in" filter="fade">
                                      <p:cBhvr>
                                        <p:cTn id="89" dur="1000"/>
                                        <p:tgtEl>
                                          <p:spTgt spid="9">
                                            <p:graphicEl>
                                              <a:dgm id="{051C9F95-AAFA-4605-9B35-E5DAE02AEFAF}"/>
                                            </p:graphicEl>
                                          </p:spTgt>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9">
                                            <p:graphicEl>
                                              <a:dgm id="{8CA91671-85C8-4287-81AF-9353B719781A}"/>
                                            </p:graphicEl>
                                          </p:spTgt>
                                        </p:tgtEl>
                                        <p:attrNameLst>
                                          <p:attrName>style.visibility</p:attrName>
                                        </p:attrNameLst>
                                      </p:cBhvr>
                                      <p:to>
                                        <p:strVal val="visible"/>
                                      </p:to>
                                    </p:set>
                                    <p:anim calcmode="lin" valueType="num">
                                      <p:cBhvr>
                                        <p:cTn id="92" dur="1000" fill="hold"/>
                                        <p:tgtEl>
                                          <p:spTgt spid="9">
                                            <p:graphicEl>
                                              <a:dgm id="{8CA91671-85C8-4287-81AF-9353B719781A}"/>
                                            </p:graphicEl>
                                          </p:spTgt>
                                        </p:tgtEl>
                                        <p:attrNameLst>
                                          <p:attrName>ppt_w</p:attrName>
                                        </p:attrNameLst>
                                      </p:cBhvr>
                                      <p:tavLst>
                                        <p:tav tm="0">
                                          <p:val>
                                            <p:fltVal val="0"/>
                                          </p:val>
                                        </p:tav>
                                        <p:tav tm="100000">
                                          <p:val>
                                            <p:strVal val="#ppt_w"/>
                                          </p:val>
                                        </p:tav>
                                      </p:tavLst>
                                    </p:anim>
                                    <p:anim calcmode="lin" valueType="num">
                                      <p:cBhvr>
                                        <p:cTn id="93" dur="1000" fill="hold"/>
                                        <p:tgtEl>
                                          <p:spTgt spid="9">
                                            <p:graphicEl>
                                              <a:dgm id="{8CA91671-85C8-4287-81AF-9353B719781A}"/>
                                            </p:graphicEl>
                                          </p:spTgt>
                                        </p:tgtEl>
                                        <p:attrNameLst>
                                          <p:attrName>ppt_h</p:attrName>
                                        </p:attrNameLst>
                                      </p:cBhvr>
                                      <p:tavLst>
                                        <p:tav tm="0">
                                          <p:val>
                                            <p:fltVal val="0"/>
                                          </p:val>
                                        </p:tav>
                                        <p:tav tm="100000">
                                          <p:val>
                                            <p:strVal val="#ppt_h"/>
                                          </p:val>
                                        </p:tav>
                                      </p:tavLst>
                                    </p:anim>
                                    <p:animEffect transition="in" filter="fade">
                                      <p:cBhvr>
                                        <p:cTn id="94" dur="1000"/>
                                        <p:tgtEl>
                                          <p:spTgt spid="9">
                                            <p:graphicEl>
                                              <a:dgm id="{8CA91671-85C8-4287-81AF-9353B719781A}"/>
                                            </p:graphicEl>
                                          </p:spTgt>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9">
                                            <p:graphicEl>
                                              <a:dgm id="{A2917D7A-E091-46D1-874C-DE074DF26231}"/>
                                            </p:graphicEl>
                                          </p:spTgt>
                                        </p:tgtEl>
                                        <p:attrNameLst>
                                          <p:attrName>style.visibility</p:attrName>
                                        </p:attrNameLst>
                                      </p:cBhvr>
                                      <p:to>
                                        <p:strVal val="visible"/>
                                      </p:to>
                                    </p:set>
                                    <p:anim calcmode="lin" valueType="num">
                                      <p:cBhvr>
                                        <p:cTn id="97" dur="1000" fill="hold"/>
                                        <p:tgtEl>
                                          <p:spTgt spid="9">
                                            <p:graphicEl>
                                              <a:dgm id="{A2917D7A-E091-46D1-874C-DE074DF26231}"/>
                                            </p:graphicEl>
                                          </p:spTgt>
                                        </p:tgtEl>
                                        <p:attrNameLst>
                                          <p:attrName>ppt_w</p:attrName>
                                        </p:attrNameLst>
                                      </p:cBhvr>
                                      <p:tavLst>
                                        <p:tav tm="0">
                                          <p:val>
                                            <p:fltVal val="0"/>
                                          </p:val>
                                        </p:tav>
                                        <p:tav tm="100000">
                                          <p:val>
                                            <p:strVal val="#ppt_w"/>
                                          </p:val>
                                        </p:tav>
                                      </p:tavLst>
                                    </p:anim>
                                    <p:anim calcmode="lin" valueType="num">
                                      <p:cBhvr>
                                        <p:cTn id="98" dur="1000" fill="hold"/>
                                        <p:tgtEl>
                                          <p:spTgt spid="9">
                                            <p:graphicEl>
                                              <a:dgm id="{A2917D7A-E091-46D1-874C-DE074DF26231}"/>
                                            </p:graphicEl>
                                          </p:spTgt>
                                        </p:tgtEl>
                                        <p:attrNameLst>
                                          <p:attrName>ppt_h</p:attrName>
                                        </p:attrNameLst>
                                      </p:cBhvr>
                                      <p:tavLst>
                                        <p:tav tm="0">
                                          <p:val>
                                            <p:fltVal val="0"/>
                                          </p:val>
                                        </p:tav>
                                        <p:tav tm="100000">
                                          <p:val>
                                            <p:strVal val="#ppt_h"/>
                                          </p:val>
                                        </p:tav>
                                      </p:tavLst>
                                    </p:anim>
                                    <p:animEffect transition="in" filter="fade">
                                      <p:cBhvr>
                                        <p:cTn id="99" dur="1000"/>
                                        <p:tgtEl>
                                          <p:spTgt spid="9">
                                            <p:graphicEl>
                                              <a:dgm id="{A2917D7A-E091-46D1-874C-DE074DF26231}"/>
                                            </p:graphicEl>
                                          </p:spTgt>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9">
                                            <p:graphicEl>
                                              <a:dgm id="{D8DBF1D0-5B09-4DFA-96B9-467E90BD90E1}"/>
                                            </p:graphicEl>
                                          </p:spTgt>
                                        </p:tgtEl>
                                        <p:attrNameLst>
                                          <p:attrName>style.visibility</p:attrName>
                                        </p:attrNameLst>
                                      </p:cBhvr>
                                      <p:to>
                                        <p:strVal val="visible"/>
                                      </p:to>
                                    </p:set>
                                    <p:anim calcmode="lin" valueType="num">
                                      <p:cBhvr>
                                        <p:cTn id="102" dur="1000" fill="hold"/>
                                        <p:tgtEl>
                                          <p:spTgt spid="9">
                                            <p:graphicEl>
                                              <a:dgm id="{D8DBF1D0-5B09-4DFA-96B9-467E90BD90E1}"/>
                                            </p:graphicEl>
                                          </p:spTgt>
                                        </p:tgtEl>
                                        <p:attrNameLst>
                                          <p:attrName>ppt_w</p:attrName>
                                        </p:attrNameLst>
                                      </p:cBhvr>
                                      <p:tavLst>
                                        <p:tav tm="0">
                                          <p:val>
                                            <p:fltVal val="0"/>
                                          </p:val>
                                        </p:tav>
                                        <p:tav tm="100000">
                                          <p:val>
                                            <p:strVal val="#ppt_w"/>
                                          </p:val>
                                        </p:tav>
                                      </p:tavLst>
                                    </p:anim>
                                    <p:anim calcmode="lin" valueType="num">
                                      <p:cBhvr>
                                        <p:cTn id="103" dur="1000" fill="hold"/>
                                        <p:tgtEl>
                                          <p:spTgt spid="9">
                                            <p:graphicEl>
                                              <a:dgm id="{D8DBF1D0-5B09-4DFA-96B9-467E90BD90E1}"/>
                                            </p:graphicEl>
                                          </p:spTgt>
                                        </p:tgtEl>
                                        <p:attrNameLst>
                                          <p:attrName>ppt_h</p:attrName>
                                        </p:attrNameLst>
                                      </p:cBhvr>
                                      <p:tavLst>
                                        <p:tav tm="0">
                                          <p:val>
                                            <p:fltVal val="0"/>
                                          </p:val>
                                        </p:tav>
                                        <p:tav tm="100000">
                                          <p:val>
                                            <p:strVal val="#ppt_h"/>
                                          </p:val>
                                        </p:tav>
                                      </p:tavLst>
                                    </p:anim>
                                    <p:animEffect transition="in" filter="fade">
                                      <p:cBhvr>
                                        <p:cTn id="104" dur="1000"/>
                                        <p:tgtEl>
                                          <p:spTgt spid="9">
                                            <p:graphicEl>
                                              <a:dgm id="{D8DBF1D0-5B09-4DFA-96B9-467E90BD90E1}"/>
                                            </p:graphicEl>
                                          </p:spTgt>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9">
                                            <p:graphicEl>
                                              <a:dgm id="{239B7314-134B-48E1-9E3C-789D3C4A7E6B}"/>
                                            </p:graphicEl>
                                          </p:spTgt>
                                        </p:tgtEl>
                                        <p:attrNameLst>
                                          <p:attrName>style.visibility</p:attrName>
                                        </p:attrNameLst>
                                      </p:cBhvr>
                                      <p:to>
                                        <p:strVal val="visible"/>
                                      </p:to>
                                    </p:set>
                                    <p:anim calcmode="lin" valueType="num">
                                      <p:cBhvr>
                                        <p:cTn id="107" dur="1000" fill="hold"/>
                                        <p:tgtEl>
                                          <p:spTgt spid="9">
                                            <p:graphicEl>
                                              <a:dgm id="{239B7314-134B-48E1-9E3C-789D3C4A7E6B}"/>
                                            </p:graphicEl>
                                          </p:spTgt>
                                        </p:tgtEl>
                                        <p:attrNameLst>
                                          <p:attrName>ppt_w</p:attrName>
                                        </p:attrNameLst>
                                      </p:cBhvr>
                                      <p:tavLst>
                                        <p:tav tm="0">
                                          <p:val>
                                            <p:fltVal val="0"/>
                                          </p:val>
                                        </p:tav>
                                        <p:tav tm="100000">
                                          <p:val>
                                            <p:strVal val="#ppt_w"/>
                                          </p:val>
                                        </p:tav>
                                      </p:tavLst>
                                    </p:anim>
                                    <p:anim calcmode="lin" valueType="num">
                                      <p:cBhvr>
                                        <p:cTn id="108" dur="1000" fill="hold"/>
                                        <p:tgtEl>
                                          <p:spTgt spid="9">
                                            <p:graphicEl>
                                              <a:dgm id="{239B7314-134B-48E1-9E3C-789D3C4A7E6B}"/>
                                            </p:graphicEl>
                                          </p:spTgt>
                                        </p:tgtEl>
                                        <p:attrNameLst>
                                          <p:attrName>ppt_h</p:attrName>
                                        </p:attrNameLst>
                                      </p:cBhvr>
                                      <p:tavLst>
                                        <p:tav tm="0">
                                          <p:val>
                                            <p:fltVal val="0"/>
                                          </p:val>
                                        </p:tav>
                                        <p:tav tm="100000">
                                          <p:val>
                                            <p:strVal val="#ppt_h"/>
                                          </p:val>
                                        </p:tav>
                                      </p:tavLst>
                                    </p:anim>
                                    <p:animEffect transition="in" filter="fade">
                                      <p:cBhvr>
                                        <p:cTn id="109" dur="1000"/>
                                        <p:tgtEl>
                                          <p:spTgt spid="9">
                                            <p:graphicEl>
                                              <a:dgm id="{239B7314-134B-48E1-9E3C-789D3C4A7E6B}"/>
                                            </p:graphicEl>
                                          </p:spTgt>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9">
                                            <p:graphicEl>
                                              <a:dgm id="{DF7B9908-6391-42AC-A252-95679DF19CDA}"/>
                                            </p:graphicEl>
                                          </p:spTgt>
                                        </p:tgtEl>
                                        <p:attrNameLst>
                                          <p:attrName>style.visibility</p:attrName>
                                        </p:attrNameLst>
                                      </p:cBhvr>
                                      <p:to>
                                        <p:strVal val="visible"/>
                                      </p:to>
                                    </p:set>
                                    <p:anim calcmode="lin" valueType="num">
                                      <p:cBhvr>
                                        <p:cTn id="112" dur="1000" fill="hold"/>
                                        <p:tgtEl>
                                          <p:spTgt spid="9">
                                            <p:graphicEl>
                                              <a:dgm id="{DF7B9908-6391-42AC-A252-95679DF19CDA}"/>
                                            </p:graphicEl>
                                          </p:spTgt>
                                        </p:tgtEl>
                                        <p:attrNameLst>
                                          <p:attrName>ppt_w</p:attrName>
                                        </p:attrNameLst>
                                      </p:cBhvr>
                                      <p:tavLst>
                                        <p:tav tm="0">
                                          <p:val>
                                            <p:fltVal val="0"/>
                                          </p:val>
                                        </p:tav>
                                        <p:tav tm="100000">
                                          <p:val>
                                            <p:strVal val="#ppt_w"/>
                                          </p:val>
                                        </p:tav>
                                      </p:tavLst>
                                    </p:anim>
                                    <p:anim calcmode="lin" valueType="num">
                                      <p:cBhvr>
                                        <p:cTn id="113" dur="1000" fill="hold"/>
                                        <p:tgtEl>
                                          <p:spTgt spid="9">
                                            <p:graphicEl>
                                              <a:dgm id="{DF7B9908-6391-42AC-A252-95679DF19CDA}"/>
                                            </p:graphicEl>
                                          </p:spTgt>
                                        </p:tgtEl>
                                        <p:attrNameLst>
                                          <p:attrName>ppt_h</p:attrName>
                                        </p:attrNameLst>
                                      </p:cBhvr>
                                      <p:tavLst>
                                        <p:tav tm="0">
                                          <p:val>
                                            <p:fltVal val="0"/>
                                          </p:val>
                                        </p:tav>
                                        <p:tav tm="100000">
                                          <p:val>
                                            <p:strVal val="#ppt_h"/>
                                          </p:val>
                                        </p:tav>
                                      </p:tavLst>
                                    </p:anim>
                                    <p:animEffect transition="in" filter="fade">
                                      <p:cBhvr>
                                        <p:cTn id="114" dur="1000"/>
                                        <p:tgtEl>
                                          <p:spTgt spid="9">
                                            <p:graphicEl>
                                              <a:dgm id="{DF7B9908-6391-42AC-A252-95679DF19CDA}"/>
                                            </p:graphicEl>
                                          </p:spTgt>
                                        </p:tgtEl>
                                      </p:cBhvr>
                                    </p:animEffect>
                                  </p:childTnLst>
                                </p:cTn>
                              </p:par>
                            </p:childTnLst>
                          </p:cTn>
                        </p:par>
                        <p:par>
                          <p:cTn id="115" fill="hold">
                            <p:stCondLst>
                              <p:cond delay="1500"/>
                            </p:stCondLst>
                            <p:childTnLst>
                              <p:par>
                                <p:cTn id="116" presetID="53" presetClass="entr" presetSubtype="16" fill="hold" grpId="0" nodeType="afterEffect">
                                  <p:stCondLst>
                                    <p:cond delay="0"/>
                                  </p:stCondLst>
                                  <p:childTnLst>
                                    <p:set>
                                      <p:cBhvr>
                                        <p:cTn id="117" dur="1" fill="hold">
                                          <p:stCondLst>
                                            <p:cond delay="0"/>
                                          </p:stCondLst>
                                        </p:cTn>
                                        <p:tgtEl>
                                          <p:spTgt spid="9">
                                            <p:graphicEl>
                                              <a:dgm id="{F3B67D04-FA94-40C2-9969-D7426470ADC2}"/>
                                            </p:graphicEl>
                                          </p:spTgt>
                                        </p:tgtEl>
                                        <p:attrNameLst>
                                          <p:attrName>style.visibility</p:attrName>
                                        </p:attrNameLst>
                                      </p:cBhvr>
                                      <p:to>
                                        <p:strVal val="visible"/>
                                      </p:to>
                                    </p:set>
                                    <p:anim calcmode="lin" valueType="num">
                                      <p:cBhvr>
                                        <p:cTn id="118" dur="1000" fill="hold"/>
                                        <p:tgtEl>
                                          <p:spTgt spid="9">
                                            <p:graphicEl>
                                              <a:dgm id="{F3B67D04-FA94-40C2-9969-D7426470ADC2}"/>
                                            </p:graphicEl>
                                          </p:spTgt>
                                        </p:tgtEl>
                                        <p:attrNameLst>
                                          <p:attrName>ppt_w</p:attrName>
                                        </p:attrNameLst>
                                      </p:cBhvr>
                                      <p:tavLst>
                                        <p:tav tm="0">
                                          <p:val>
                                            <p:fltVal val="0"/>
                                          </p:val>
                                        </p:tav>
                                        <p:tav tm="100000">
                                          <p:val>
                                            <p:strVal val="#ppt_w"/>
                                          </p:val>
                                        </p:tav>
                                      </p:tavLst>
                                    </p:anim>
                                    <p:anim calcmode="lin" valueType="num">
                                      <p:cBhvr>
                                        <p:cTn id="119" dur="1000" fill="hold"/>
                                        <p:tgtEl>
                                          <p:spTgt spid="9">
                                            <p:graphicEl>
                                              <a:dgm id="{F3B67D04-FA94-40C2-9969-D7426470ADC2}"/>
                                            </p:graphicEl>
                                          </p:spTgt>
                                        </p:tgtEl>
                                        <p:attrNameLst>
                                          <p:attrName>ppt_h</p:attrName>
                                        </p:attrNameLst>
                                      </p:cBhvr>
                                      <p:tavLst>
                                        <p:tav tm="0">
                                          <p:val>
                                            <p:fltVal val="0"/>
                                          </p:val>
                                        </p:tav>
                                        <p:tav tm="100000">
                                          <p:val>
                                            <p:strVal val="#ppt_h"/>
                                          </p:val>
                                        </p:tav>
                                      </p:tavLst>
                                    </p:anim>
                                    <p:animEffect transition="in" filter="fade">
                                      <p:cBhvr>
                                        <p:cTn id="120" dur="1000"/>
                                        <p:tgtEl>
                                          <p:spTgt spid="9">
                                            <p:graphicEl>
                                              <a:dgm id="{F3B67D04-FA94-40C2-9969-D7426470ADC2}"/>
                                            </p:graphicEl>
                                          </p:spTgt>
                                        </p:tgtEl>
                                      </p:cBhvr>
                                    </p:animEffect>
                                  </p:childTnLst>
                                </p:cTn>
                              </p:par>
                              <p:par>
                                <p:cTn id="121" presetID="53" presetClass="entr" presetSubtype="16" fill="hold" grpId="0" nodeType="withEffect">
                                  <p:stCondLst>
                                    <p:cond delay="0"/>
                                  </p:stCondLst>
                                  <p:childTnLst>
                                    <p:set>
                                      <p:cBhvr>
                                        <p:cTn id="122" dur="1" fill="hold">
                                          <p:stCondLst>
                                            <p:cond delay="0"/>
                                          </p:stCondLst>
                                        </p:cTn>
                                        <p:tgtEl>
                                          <p:spTgt spid="9">
                                            <p:graphicEl>
                                              <a:dgm id="{A235F25A-81F1-400D-B1E2-C289B1F5F14F}"/>
                                            </p:graphicEl>
                                          </p:spTgt>
                                        </p:tgtEl>
                                        <p:attrNameLst>
                                          <p:attrName>style.visibility</p:attrName>
                                        </p:attrNameLst>
                                      </p:cBhvr>
                                      <p:to>
                                        <p:strVal val="visible"/>
                                      </p:to>
                                    </p:set>
                                    <p:anim calcmode="lin" valueType="num">
                                      <p:cBhvr>
                                        <p:cTn id="123" dur="1000" fill="hold"/>
                                        <p:tgtEl>
                                          <p:spTgt spid="9">
                                            <p:graphicEl>
                                              <a:dgm id="{A235F25A-81F1-400D-B1E2-C289B1F5F14F}"/>
                                            </p:graphicEl>
                                          </p:spTgt>
                                        </p:tgtEl>
                                        <p:attrNameLst>
                                          <p:attrName>ppt_w</p:attrName>
                                        </p:attrNameLst>
                                      </p:cBhvr>
                                      <p:tavLst>
                                        <p:tav tm="0">
                                          <p:val>
                                            <p:fltVal val="0"/>
                                          </p:val>
                                        </p:tav>
                                        <p:tav tm="100000">
                                          <p:val>
                                            <p:strVal val="#ppt_w"/>
                                          </p:val>
                                        </p:tav>
                                      </p:tavLst>
                                    </p:anim>
                                    <p:anim calcmode="lin" valueType="num">
                                      <p:cBhvr>
                                        <p:cTn id="124" dur="1000" fill="hold"/>
                                        <p:tgtEl>
                                          <p:spTgt spid="9">
                                            <p:graphicEl>
                                              <a:dgm id="{A235F25A-81F1-400D-B1E2-C289B1F5F14F}"/>
                                            </p:graphicEl>
                                          </p:spTgt>
                                        </p:tgtEl>
                                        <p:attrNameLst>
                                          <p:attrName>ppt_h</p:attrName>
                                        </p:attrNameLst>
                                      </p:cBhvr>
                                      <p:tavLst>
                                        <p:tav tm="0">
                                          <p:val>
                                            <p:fltVal val="0"/>
                                          </p:val>
                                        </p:tav>
                                        <p:tav tm="100000">
                                          <p:val>
                                            <p:strVal val="#ppt_h"/>
                                          </p:val>
                                        </p:tav>
                                      </p:tavLst>
                                    </p:anim>
                                    <p:animEffect transition="in" filter="fade">
                                      <p:cBhvr>
                                        <p:cTn id="125" dur="1000"/>
                                        <p:tgtEl>
                                          <p:spTgt spid="9">
                                            <p:graphicEl>
                                              <a:dgm id="{A235F25A-81F1-400D-B1E2-C289B1F5F14F}"/>
                                            </p:graphicEl>
                                          </p:spTgt>
                                        </p:tgtEl>
                                      </p:cBhvr>
                                    </p:animEffect>
                                  </p:childTnLst>
                                </p:cTn>
                              </p:par>
                            </p:childTnLst>
                          </p:cTn>
                        </p:par>
                        <p:par>
                          <p:cTn id="126" fill="hold">
                            <p:stCondLst>
                              <p:cond delay="2500"/>
                            </p:stCondLst>
                            <p:childTnLst>
                              <p:par>
                                <p:cTn id="127" presetID="53" presetClass="entr" presetSubtype="16" fill="hold" grpId="0" nodeType="afterEffect">
                                  <p:stCondLst>
                                    <p:cond delay="0"/>
                                  </p:stCondLst>
                                  <p:childTnLst>
                                    <p:set>
                                      <p:cBhvr>
                                        <p:cTn id="128" dur="1" fill="hold">
                                          <p:stCondLst>
                                            <p:cond delay="0"/>
                                          </p:stCondLst>
                                        </p:cTn>
                                        <p:tgtEl>
                                          <p:spTgt spid="9">
                                            <p:graphicEl>
                                              <a:dgm id="{1A6B97CA-18F1-4530-8F79-A01E8E5E6170}"/>
                                            </p:graphicEl>
                                          </p:spTgt>
                                        </p:tgtEl>
                                        <p:attrNameLst>
                                          <p:attrName>style.visibility</p:attrName>
                                        </p:attrNameLst>
                                      </p:cBhvr>
                                      <p:to>
                                        <p:strVal val="visible"/>
                                      </p:to>
                                    </p:set>
                                    <p:anim calcmode="lin" valueType="num">
                                      <p:cBhvr>
                                        <p:cTn id="129" dur="1000" fill="hold"/>
                                        <p:tgtEl>
                                          <p:spTgt spid="9">
                                            <p:graphicEl>
                                              <a:dgm id="{1A6B97CA-18F1-4530-8F79-A01E8E5E6170}"/>
                                            </p:graphicEl>
                                          </p:spTgt>
                                        </p:tgtEl>
                                        <p:attrNameLst>
                                          <p:attrName>ppt_w</p:attrName>
                                        </p:attrNameLst>
                                      </p:cBhvr>
                                      <p:tavLst>
                                        <p:tav tm="0">
                                          <p:val>
                                            <p:fltVal val="0"/>
                                          </p:val>
                                        </p:tav>
                                        <p:tav tm="100000">
                                          <p:val>
                                            <p:strVal val="#ppt_w"/>
                                          </p:val>
                                        </p:tav>
                                      </p:tavLst>
                                    </p:anim>
                                    <p:anim calcmode="lin" valueType="num">
                                      <p:cBhvr>
                                        <p:cTn id="130" dur="1000" fill="hold"/>
                                        <p:tgtEl>
                                          <p:spTgt spid="9">
                                            <p:graphicEl>
                                              <a:dgm id="{1A6B97CA-18F1-4530-8F79-A01E8E5E6170}"/>
                                            </p:graphicEl>
                                          </p:spTgt>
                                        </p:tgtEl>
                                        <p:attrNameLst>
                                          <p:attrName>ppt_h</p:attrName>
                                        </p:attrNameLst>
                                      </p:cBhvr>
                                      <p:tavLst>
                                        <p:tav tm="0">
                                          <p:val>
                                            <p:fltVal val="0"/>
                                          </p:val>
                                        </p:tav>
                                        <p:tav tm="100000">
                                          <p:val>
                                            <p:strVal val="#ppt_h"/>
                                          </p:val>
                                        </p:tav>
                                      </p:tavLst>
                                    </p:anim>
                                    <p:animEffect transition="in" filter="fade">
                                      <p:cBhvr>
                                        <p:cTn id="131" dur="1000"/>
                                        <p:tgtEl>
                                          <p:spTgt spid="9">
                                            <p:graphicEl>
                                              <a:dgm id="{1A6B97CA-18F1-4530-8F79-A01E8E5E6170}"/>
                                            </p:graphicEl>
                                          </p:spTgt>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9">
                                            <p:graphicEl>
                                              <a:dgm id="{01DBECC5-EFA4-44DE-B589-7D5E19152295}"/>
                                            </p:graphicEl>
                                          </p:spTgt>
                                        </p:tgtEl>
                                        <p:attrNameLst>
                                          <p:attrName>style.visibility</p:attrName>
                                        </p:attrNameLst>
                                      </p:cBhvr>
                                      <p:to>
                                        <p:strVal val="visible"/>
                                      </p:to>
                                    </p:set>
                                    <p:anim calcmode="lin" valueType="num">
                                      <p:cBhvr>
                                        <p:cTn id="134" dur="1000" fill="hold"/>
                                        <p:tgtEl>
                                          <p:spTgt spid="9">
                                            <p:graphicEl>
                                              <a:dgm id="{01DBECC5-EFA4-44DE-B589-7D5E19152295}"/>
                                            </p:graphicEl>
                                          </p:spTgt>
                                        </p:tgtEl>
                                        <p:attrNameLst>
                                          <p:attrName>ppt_w</p:attrName>
                                        </p:attrNameLst>
                                      </p:cBhvr>
                                      <p:tavLst>
                                        <p:tav tm="0">
                                          <p:val>
                                            <p:fltVal val="0"/>
                                          </p:val>
                                        </p:tav>
                                        <p:tav tm="100000">
                                          <p:val>
                                            <p:strVal val="#ppt_w"/>
                                          </p:val>
                                        </p:tav>
                                      </p:tavLst>
                                    </p:anim>
                                    <p:anim calcmode="lin" valueType="num">
                                      <p:cBhvr>
                                        <p:cTn id="135" dur="1000" fill="hold"/>
                                        <p:tgtEl>
                                          <p:spTgt spid="9">
                                            <p:graphicEl>
                                              <a:dgm id="{01DBECC5-EFA4-44DE-B589-7D5E19152295}"/>
                                            </p:graphicEl>
                                          </p:spTgt>
                                        </p:tgtEl>
                                        <p:attrNameLst>
                                          <p:attrName>ppt_h</p:attrName>
                                        </p:attrNameLst>
                                      </p:cBhvr>
                                      <p:tavLst>
                                        <p:tav tm="0">
                                          <p:val>
                                            <p:fltVal val="0"/>
                                          </p:val>
                                        </p:tav>
                                        <p:tav tm="100000">
                                          <p:val>
                                            <p:strVal val="#ppt_h"/>
                                          </p:val>
                                        </p:tav>
                                      </p:tavLst>
                                    </p:anim>
                                    <p:animEffect transition="in" filter="fade">
                                      <p:cBhvr>
                                        <p:cTn id="136" dur="1000"/>
                                        <p:tgtEl>
                                          <p:spTgt spid="9">
                                            <p:graphicEl>
                                              <a:dgm id="{01DBECC5-EFA4-44DE-B589-7D5E19152295}"/>
                                            </p:graphicEl>
                                          </p:spTgt>
                                        </p:tgtEl>
                                      </p:cBhvr>
                                    </p:animEffect>
                                  </p:childTnLst>
                                </p:cTn>
                              </p:par>
                            </p:childTnLst>
                          </p:cTn>
                        </p:par>
                        <p:par>
                          <p:cTn id="137" fill="hold">
                            <p:stCondLst>
                              <p:cond delay="3500"/>
                            </p:stCondLst>
                            <p:childTnLst>
                              <p:par>
                                <p:cTn id="138" presetID="53" presetClass="entr" presetSubtype="16" fill="hold" grpId="0" nodeType="afterEffect">
                                  <p:stCondLst>
                                    <p:cond delay="0"/>
                                  </p:stCondLst>
                                  <p:childTnLst>
                                    <p:set>
                                      <p:cBhvr>
                                        <p:cTn id="139" dur="1" fill="hold">
                                          <p:stCondLst>
                                            <p:cond delay="0"/>
                                          </p:stCondLst>
                                        </p:cTn>
                                        <p:tgtEl>
                                          <p:spTgt spid="9">
                                            <p:graphicEl>
                                              <a:dgm id="{B444A002-CFA7-4477-AA6E-14D41186A3AF}"/>
                                            </p:graphicEl>
                                          </p:spTgt>
                                        </p:tgtEl>
                                        <p:attrNameLst>
                                          <p:attrName>style.visibility</p:attrName>
                                        </p:attrNameLst>
                                      </p:cBhvr>
                                      <p:to>
                                        <p:strVal val="visible"/>
                                      </p:to>
                                    </p:set>
                                    <p:anim calcmode="lin" valueType="num">
                                      <p:cBhvr>
                                        <p:cTn id="140" dur="1000" fill="hold"/>
                                        <p:tgtEl>
                                          <p:spTgt spid="9">
                                            <p:graphicEl>
                                              <a:dgm id="{B444A002-CFA7-4477-AA6E-14D41186A3AF}"/>
                                            </p:graphicEl>
                                          </p:spTgt>
                                        </p:tgtEl>
                                        <p:attrNameLst>
                                          <p:attrName>ppt_w</p:attrName>
                                        </p:attrNameLst>
                                      </p:cBhvr>
                                      <p:tavLst>
                                        <p:tav tm="0">
                                          <p:val>
                                            <p:fltVal val="0"/>
                                          </p:val>
                                        </p:tav>
                                        <p:tav tm="100000">
                                          <p:val>
                                            <p:strVal val="#ppt_w"/>
                                          </p:val>
                                        </p:tav>
                                      </p:tavLst>
                                    </p:anim>
                                    <p:anim calcmode="lin" valueType="num">
                                      <p:cBhvr>
                                        <p:cTn id="141" dur="1000" fill="hold"/>
                                        <p:tgtEl>
                                          <p:spTgt spid="9">
                                            <p:graphicEl>
                                              <a:dgm id="{B444A002-CFA7-4477-AA6E-14D41186A3AF}"/>
                                            </p:graphicEl>
                                          </p:spTgt>
                                        </p:tgtEl>
                                        <p:attrNameLst>
                                          <p:attrName>ppt_h</p:attrName>
                                        </p:attrNameLst>
                                      </p:cBhvr>
                                      <p:tavLst>
                                        <p:tav tm="0">
                                          <p:val>
                                            <p:fltVal val="0"/>
                                          </p:val>
                                        </p:tav>
                                        <p:tav tm="100000">
                                          <p:val>
                                            <p:strVal val="#ppt_h"/>
                                          </p:val>
                                        </p:tav>
                                      </p:tavLst>
                                    </p:anim>
                                    <p:animEffect transition="in" filter="fade">
                                      <p:cBhvr>
                                        <p:cTn id="142" dur="1000"/>
                                        <p:tgtEl>
                                          <p:spTgt spid="9">
                                            <p:graphicEl>
                                              <a:dgm id="{B444A002-CFA7-4477-AA6E-14D41186A3AF}"/>
                                            </p:graphicEl>
                                          </p:spTgt>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9">
                                            <p:graphicEl>
                                              <a:dgm id="{1D774E81-82A5-4176-8501-4C3E2A6F230E}"/>
                                            </p:graphicEl>
                                          </p:spTgt>
                                        </p:tgtEl>
                                        <p:attrNameLst>
                                          <p:attrName>style.visibility</p:attrName>
                                        </p:attrNameLst>
                                      </p:cBhvr>
                                      <p:to>
                                        <p:strVal val="visible"/>
                                      </p:to>
                                    </p:set>
                                    <p:anim calcmode="lin" valueType="num">
                                      <p:cBhvr>
                                        <p:cTn id="145" dur="1000" fill="hold"/>
                                        <p:tgtEl>
                                          <p:spTgt spid="9">
                                            <p:graphicEl>
                                              <a:dgm id="{1D774E81-82A5-4176-8501-4C3E2A6F230E}"/>
                                            </p:graphicEl>
                                          </p:spTgt>
                                        </p:tgtEl>
                                        <p:attrNameLst>
                                          <p:attrName>ppt_w</p:attrName>
                                        </p:attrNameLst>
                                      </p:cBhvr>
                                      <p:tavLst>
                                        <p:tav tm="0">
                                          <p:val>
                                            <p:fltVal val="0"/>
                                          </p:val>
                                        </p:tav>
                                        <p:tav tm="100000">
                                          <p:val>
                                            <p:strVal val="#ppt_w"/>
                                          </p:val>
                                        </p:tav>
                                      </p:tavLst>
                                    </p:anim>
                                    <p:anim calcmode="lin" valueType="num">
                                      <p:cBhvr>
                                        <p:cTn id="146" dur="1000" fill="hold"/>
                                        <p:tgtEl>
                                          <p:spTgt spid="9">
                                            <p:graphicEl>
                                              <a:dgm id="{1D774E81-82A5-4176-8501-4C3E2A6F230E}"/>
                                            </p:graphicEl>
                                          </p:spTgt>
                                        </p:tgtEl>
                                        <p:attrNameLst>
                                          <p:attrName>ppt_h</p:attrName>
                                        </p:attrNameLst>
                                      </p:cBhvr>
                                      <p:tavLst>
                                        <p:tav tm="0">
                                          <p:val>
                                            <p:fltVal val="0"/>
                                          </p:val>
                                        </p:tav>
                                        <p:tav tm="100000">
                                          <p:val>
                                            <p:strVal val="#ppt_h"/>
                                          </p:val>
                                        </p:tav>
                                      </p:tavLst>
                                    </p:anim>
                                    <p:animEffect transition="in" filter="fade">
                                      <p:cBhvr>
                                        <p:cTn id="147" dur="1000"/>
                                        <p:tgtEl>
                                          <p:spTgt spid="9">
                                            <p:graphicEl>
                                              <a:dgm id="{1D774E81-82A5-4176-8501-4C3E2A6F230E}"/>
                                            </p:graphicEl>
                                          </p:spTgt>
                                        </p:tgtEl>
                                      </p:cBhvr>
                                    </p:animEffect>
                                  </p:childTnLst>
                                </p:cTn>
                              </p:par>
                            </p:childTnLst>
                          </p:cTn>
                        </p:par>
                        <p:par>
                          <p:cTn id="148" fill="hold">
                            <p:stCondLst>
                              <p:cond delay="4500"/>
                            </p:stCondLst>
                            <p:childTnLst>
                              <p:par>
                                <p:cTn id="149" presetID="22" presetClass="entr" presetSubtype="8" fill="hold" grpId="0" nodeType="afterEffect">
                                  <p:stCondLst>
                                    <p:cond delay="0"/>
                                  </p:stCondLst>
                                  <p:childTnLst>
                                    <p:set>
                                      <p:cBhvr>
                                        <p:cTn id="150" dur="1" fill="hold">
                                          <p:stCondLst>
                                            <p:cond delay="0"/>
                                          </p:stCondLst>
                                        </p:cTn>
                                        <p:tgtEl>
                                          <p:spTgt spid="8"/>
                                        </p:tgtEl>
                                        <p:attrNameLst>
                                          <p:attrName>style.visibility</p:attrName>
                                        </p:attrNameLst>
                                      </p:cBhvr>
                                      <p:to>
                                        <p:strVal val="visible"/>
                                      </p:to>
                                    </p:set>
                                    <p:animEffect transition="in" filter="wipe(left)">
                                      <p:cBhvr>
                                        <p:cTn id="15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Graphic spid="9" grpId="0" uiExpand="1">
        <p:bldSub>
          <a:bldDgm bld="one"/>
        </p:bldSub>
      </p:bldGraphic>
      <p:bldP spid="7" grpId="0"/>
      <p:bldP spid="12" grpId="0"/>
    </p:bldLst>
  </p:timing>
</p:sld>
</file>

<file path=ppt/theme/theme1.xml><?xml version="1.0" encoding="utf-8"?>
<a:theme xmlns:a="http://schemas.openxmlformats.org/drawingml/2006/main" name="Tema de Office">
  <a:themeElements>
    <a:clrScheme name="Personalizado 8">
      <a:dk1>
        <a:sysClr val="windowText" lastClr="000000"/>
      </a:dk1>
      <a:lt1>
        <a:sysClr val="window" lastClr="FFFFFF"/>
      </a:lt1>
      <a:dk2>
        <a:srgbClr val="009999"/>
      </a:dk2>
      <a:lt2>
        <a:srgbClr val="FFBDBD"/>
      </a:lt2>
      <a:accent1>
        <a:srgbClr val="3399FF"/>
      </a:accent1>
      <a:accent2>
        <a:srgbClr val="FFCC00"/>
      </a:accent2>
      <a:accent3>
        <a:srgbClr val="FF66CC"/>
      </a:accent3>
      <a:accent4>
        <a:srgbClr val="00CC00"/>
      </a:accent4>
      <a:accent5>
        <a:srgbClr val="8D30F4"/>
      </a:accent5>
      <a:accent6>
        <a:srgbClr val="CC0066"/>
      </a:accent6>
      <a:hlink>
        <a:srgbClr val="0563C1"/>
      </a:hlink>
      <a:folHlink>
        <a:srgbClr val="954F72"/>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docProps/app.xml><?xml version="1.0" encoding="utf-8"?>
<Properties xmlns="http://schemas.openxmlformats.org/officeDocument/2006/extended-properties" xmlns:vt="http://schemas.openxmlformats.org/officeDocument/2006/docPropsVTypes">
  <TotalTime>1</TotalTime>
  <Words>881</Words>
  <Application>Microsoft Office PowerPoint</Application>
  <PresentationFormat>Panorámica</PresentationFormat>
  <Paragraphs>61</Paragraphs>
  <Slides>11</Slides>
  <Notes>0</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11</vt:i4>
      </vt:variant>
    </vt:vector>
  </HeadingPairs>
  <TitlesOfParts>
    <vt:vector size="17" baseType="lpstr">
      <vt:lpstr>Aptos Display</vt:lpstr>
      <vt:lpstr>Aptos</vt:lpstr>
      <vt:lpstr>Arial</vt:lpstr>
      <vt:lpstr>Gayathri Thin</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99</cp:revision>
  <dcterms:created xsi:type="dcterms:W3CDTF">2026-01-07T16:18:00Z</dcterms:created>
  <dcterms:modified xsi:type="dcterms:W3CDTF">2026-01-31T05:56:24Z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F5780EBBBB3644D88FAEAB8357342E0D_13</vt:lpwstr>
  </property>
  <property fmtid="{D5CDD505-2E9C-101B-9397-08002B2CF9AE}" pid="3" name="KSOProductBuildVer">
    <vt:lpwstr>1033-12.2.0.23196</vt:lpwstr>
  </property>
</Properties>
</file>