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8" r:id="rId3"/>
  </p:sldMasterIdLst>
  <p:sldIdLst>
    <p:sldId id="256" r:id="rId4"/>
    <p:sldId id="329" r:id="rId5"/>
    <p:sldId id="257" r:id="rId6"/>
    <p:sldId id="258" r:id="rId7"/>
    <p:sldId id="259" r:id="rId8"/>
    <p:sldId id="326" r:id="rId9"/>
    <p:sldId id="325" r:id="rId10"/>
    <p:sldId id="262" r:id="rId11"/>
    <p:sldId id="330" r:id="rId12"/>
    <p:sldId id="328" r:id="rId13"/>
    <p:sldId id="322" r:id="rId14"/>
    <p:sldId id="323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Gayathri Thin" panose="020B0604020202020204" charset="0"/>
      <p:regular r:id="rId24"/>
      <p:bold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#1" loCatId="picture" qsTypeId="urn:microsoft.com/office/officeart/2005/8/quickstyle/3d3#1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ml-IN" sz="1600" b="1" dirty="0">
              <a:latin typeface="Gayathri Thin" panose="00000403000000000000" pitchFamily="2" charset="0"/>
              <a:cs typeface="Gayathri Thin" panose="00000403000000000000" pitchFamily="2" charset="0"/>
            </a:rPr>
            <a:t>നമ്മുടെ ശരീരം ആത്മീയവും അനശ്വരവും അക്ഷയവുമായിരിക്കും (1 കൊരി. 15:42-44, 50-54)</a:t>
          </a:r>
          <a:endParaRPr lang="es-ES" sz="16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ml-IN" sz="1600" b="1" dirty="0">
              <a:latin typeface="Gayathri Thin" panose="00000403000000000000" pitchFamily="2" charset="0"/>
              <a:cs typeface="Gayathri Thin" panose="00000403000000000000" pitchFamily="2" charset="0"/>
            </a:rPr>
            <a:t>നാം മഹത്വീകരിക്കപ്പെടും (കൊലോ. 3:4;</a:t>
          </a:r>
          <a:r>
            <a:rPr lang="en-IN" sz="1600" b="1" dirty="0">
              <a:latin typeface="Gayathri Thin" panose="00000403000000000000" pitchFamily="2" charset="0"/>
              <a:cs typeface="Gayathri Thin" panose="00000403000000000000" pitchFamily="2" charset="0"/>
            </a:rPr>
            <a:t> </a:t>
          </a:r>
          <a:r>
            <a:rPr lang="ml-IN" sz="1600" b="1" dirty="0">
              <a:latin typeface="Gayathri Thin" panose="00000403000000000000" pitchFamily="2" charset="0"/>
              <a:cs typeface="Gayathri Thin" panose="00000403000000000000" pitchFamily="2" charset="0"/>
            </a:rPr>
            <a:t>ഫി. 3:21)</a:t>
          </a:r>
          <a:endParaRPr lang="es-ES" sz="16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ml-IN" sz="1600" b="1" dirty="0">
              <a:latin typeface="Gayathri Thin" panose="00000403000000000000" pitchFamily="2" charset="0"/>
              <a:cs typeface="Gayathri Thin" panose="00000403000000000000" pitchFamily="2" charset="0"/>
            </a:rPr>
            <a:t>നമുക്ക് ഒരു ഭൗതിക ശരീരം ഉണ്ടാകും, നമ്മുടെ സ്വന്തം കണ്ണുകൾ ദൈവത്തെ കാണും.                               (ഇയ്യോബ് 19:25-27)</a:t>
          </a:r>
          <a:endParaRPr lang="es-ES" sz="1600" dirty="0"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0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#1"/>
    <dgm:cxn modelId="{FE2C1D0C-8424-4B72-9EF2-E04F8103E956}" type="presOf" srcId="{0406ED2B-D24D-41AB-8523-9C26A2B5A9B2}" destId="{67F4EE11-AA03-4495-8272-B640E7A148D5}" srcOrd="0" destOrd="0" presId="urn:microsoft.com/office/officeart/2008/layout/AccentedPicture#1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#1"/>
    <dgm:cxn modelId="{7D04E155-0A57-46D4-A84C-6F0750EE9F79}" type="presOf" srcId="{ECDE0BF8-2554-406E-B2DA-DD8FB78B75F1}" destId="{1BAF05B4-2AF1-44E8-A907-0F22D8FFDCAD}" srcOrd="0" destOrd="0" presId="urn:microsoft.com/office/officeart/2008/layout/AccentedPicture#1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#1"/>
    <dgm:cxn modelId="{56E9F4FA-ABA3-45C4-90BE-FB1D7013477A}" type="presOf" srcId="{88EEAF80-43A6-4DE8-97E3-87092A5D43F3}" destId="{B413F3CB-1B79-483D-9265-0DE1F8CC58C1}" srcOrd="0" destOrd="0" presId="urn:microsoft.com/office/officeart/2008/layout/AccentedPicture#1"/>
    <dgm:cxn modelId="{9886512D-1F8F-4BC7-BFE7-1556B49F5BD1}" type="presParOf" srcId="{1BAF05B4-2AF1-44E8-A907-0F22D8FFDCAD}" destId="{B54F2A49-C638-4298-93A5-B15F20B73CC8}" srcOrd="0" destOrd="0" presId="urn:microsoft.com/office/officeart/2008/layout/AccentedPicture#1"/>
    <dgm:cxn modelId="{50FDB96D-754A-4707-8A86-E70FEC702A63}" type="presParOf" srcId="{1BAF05B4-2AF1-44E8-A907-0F22D8FFDCAD}" destId="{B413F3CB-1B79-483D-9265-0DE1F8CC58C1}" srcOrd="1" destOrd="0" presId="urn:microsoft.com/office/officeart/2008/layout/AccentedPicture#1"/>
    <dgm:cxn modelId="{CB80461D-9261-4661-8011-FA188CCA2B46}" type="presParOf" srcId="{1BAF05B4-2AF1-44E8-A907-0F22D8FFDCAD}" destId="{FB72FB49-30E9-4ADB-8182-8C68B85817A6}" srcOrd="2" destOrd="0" presId="urn:microsoft.com/office/officeart/2008/layout/AccentedPicture#1"/>
    <dgm:cxn modelId="{9395AFB7-67D5-4ED9-AFEB-F5BC0597D38C}" type="presParOf" srcId="{FB72FB49-30E9-4ADB-8182-8C68B85817A6}" destId="{371BE4FC-D75E-4746-8370-E818D9D8E630}" srcOrd="0" destOrd="0" presId="urn:microsoft.com/office/officeart/2008/layout/AccentedPicture#1"/>
    <dgm:cxn modelId="{78447584-338A-45BA-806D-8DBEDA0812BD}" type="presParOf" srcId="{371BE4FC-D75E-4746-8370-E818D9D8E630}" destId="{C9E9D897-4C9B-41FB-AD33-98B84A2667B6}" srcOrd="0" destOrd="0" presId="urn:microsoft.com/office/officeart/2008/layout/AccentedPicture#1"/>
    <dgm:cxn modelId="{B48FFD04-9550-4A3C-B45D-CC08042D3ECB}" type="presParOf" srcId="{371BE4FC-D75E-4746-8370-E818D9D8E630}" destId="{E3B5FC91-B78A-4126-8A8E-103CD1E4413E}" srcOrd="1" destOrd="0" presId="urn:microsoft.com/office/officeart/2008/layout/AccentedPicture#1"/>
    <dgm:cxn modelId="{1ACB1C0C-6FDB-4493-84AF-D5024D503D50}" type="presParOf" srcId="{371BE4FC-D75E-4746-8370-E818D9D8E630}" destId="{67441515-E187-4938-99C4-00239BA82624}" srcOrd="2" destOrd="0" presId="urn:microsoft.com/office/officeart/2008/layout/AccentedPicture#1"/>
    <dgm:cxn modelId="{C60F14E1-9818-4699-9458-E28F8DF50507}" type="presParOf" srcId="{67441515-E187-4938-99C4-00239BA82624}" destId="{67F4EE11-AA03-4495-8272-B640E7A148D5}" srcOrd="0" destOrd="0" presId="urn:microsoft.com/office/officeart/2008/layout/AccentedPicture#1"/>
    <dgm:cxn modelId="{C074D1CE-6F83-46C1-87F1-BF02E4EBBD3E}" type="presParOf" srcId="{FB72FB49-30E9-4ADB-8182-8C68B85817A6}" destId="{0B32FB86-C445-4CCA-8416-BFAB35669D43}" srcOrd="1" destOrd="0" presId="urn:microsoft.com/office/officeart/2008/layout/AccentedPicture#1"/>
    <dgm:cxn modelId="{72789F22-3702-4085-B372-81F6F1A0EEEC}" type="presParOf" srcId="{FB72FB49-30E9-4ADB-8182-8C68B85817A6}" destId="{3D459D74-4B7D-4C84-958D-4B7A87F1FACD}" srcOrd="2" destOrd="0" presId="urn:microsoft.com/office/officeart/2008/layout/AccentedPicture#1"/>
    <dgm:cxn modelId="{0314131A-183A-46D0-994F-A2ECD975FE4B}" type="presParOf" srcId="{3D459D74-4B7D-4C84-958D-4B7A87F1FACD}" destId="{6DE142C5-94AE-4522-BD21-00184BD46B49}" srcOrd="0" destOrd="0" presId="urn:microsoft.com/office/officeart/2008/layout/AccentedPicture#1"/>
    <dgm:cxn modelId="{DC6D0563-FF88-42E4-AB30-3FBFBF71B638}" type="presParOf" srcId="{3D459D74-4B7D-4C84-958D-4B7A87F1FACD}" destId="{92B38AFF-B673-4C25-AB6B-57902FB61F66}" srcOrd="1" destOrd="0" presId="urn:microsoft.com/office/officeart/2008/layout/AccentedPicture#1"/>
    <dgm:cxn modelId="{ABFCBD0A-E4D2-4AC1-8DE3-EFB8D8025877}" type="presParOf" srcId="{3D459D74-4B7D-4C84-958D-4B7A87F1FACD}" destId="{2E6511FC-BD47-4314-B933-A6F7A5835D53}" srcOrd="2" destOrd="0" presId="urn:microsoft.com/office/officeart/2008/layout/AccentedPicture#1"/>
    <dgm:cxn modelId="{D19A4099-40E5-42C3-A4AD-0A2A701A187E}" type="presParOf" srcId="{2E6511FC-BD47-4314-B933-A6F7A5835D53}" destId="{011F007D-02F5-4465-B084-17942704F459}" srcOrd="0" destOrd="0" presId="urn:microsoft.com/office/officeart/2008/layout/AccentedPicture#1"/>
    <dgm:cxn modelId="{86CB594F-6CFF-4F75-8C11-89224A706DCA}" type="presParOf" srcId="{FB72FB49-30E9-4ADB-8182-8C68B85817A6}" destId="{1CC09F8D-B7FF-44A4-9127-030BCA035685}" srcOrd="3" destOrd="0" presId="urn:microsoft.com/office/officeart/2008/layout/AccentedPicture#1"/>
    <dgm:cxn modelId="{7CA8D2F9-1D55-4D73-9D8B-A5F383DEC394}" type="presParOf" srcId="{FB72FB49-30E9-4ADB-8182-8C68B85817A6}" destId="{EEB65AA6-A948-4DF1-BA27-795DAAAFBC03}" srcOrd="4" destOrd="0" presId="urn:microsoft.com/office/officeart/2008/layout/AccentedPicture#1"/>
    <dgm:cxn modelId="{3D9110D0-02C6-483C-B537-1D0F135BC8A5}" type="presParOf" srcId="{EEB65AA6-A948-4DF1-BA27-795DAAAFBC03}" destId="{BB2EE472-5265-491A-9F29-A8B01392E9D3}" srcOrd="0" destOrd="0" presId="urn:microsoft.com/office/officeart/2008/layout/AccentedPicture#1"/>
    <dgm:cxn modelId="{C6EB690A-8849-400B-A53E-DAAECD1DC30D}" type="presParOf" srcId="{EEB65AA6-A948-4DF1-BA27-795DAAAFBC03}" destId="{89A536DA-7373-4595-BEEC-C02148F19477}" srcOrd="1" destOrd="0" presId="urn:microsoft.com/office/officeart/2008/layout/AccentedPicture#1"/>
    <dgm:cxn modelId="{921F270E-9359-44DF-9D2B-A6939C13ACB1}" type="presParOf" srcId="{EEB65AA6-A948-4DF1-BA27-795DAAAFBC03}" destId="{DE524B0E-440F-4D0D-A083-C17AB5B88CCA}" srcOrd="2" destOrd="0" presId="urn:microsoft.com/office/officeart/2008/layout/AccentedPicture#1"/>
    <dgm:cxn modelId="{C5DC587F-25CC-478A-8276-0A3B02A2AFA2}" type="presParOf" srcId="{DE524B0E-440F-4D0D-A083-C17AB5B88CCA}" destId="{D48116AF-9848-49AE-8A64-457C7706F376}" srcOrd="0" destOrd="0" presId="urn:microsoft.com/office/officeart/2008/layout/AccentedPicture#1"/>
    <dgm:cxn modelId="{12D5E4EE-1810-4B30-ABCD-53D2052A1A52}" type="presParOf" srcId="{1BAF05B4-2AF1-44E8-A907-0F22D8FFDCAD}" destId="{D7B17513-A722-41E5-882A-0328A47134AB}" srcOrd="3" destOrd="0" presId="urn:microsoft.com/office/officeart/2008/layout/AccentedPicture#1"/>
    <dgm:cxn modelId="{81D39181-13A6-4E86-88BA-CFE0D23E9925}" type="presParOf" srcId="{D7B17513-A722-41E5-882A-0328A47134AB}" destId="{B51FD234-8505-4903-A24D-07300D45E210}" srcOrd="0" destOrd="0" presId="urn:microsoft.com/office/officeart/2008/layout/AccentedPictur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സത്യത്തിൽ എന്താണ്?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സത്യസന്ധമായി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തൃപ്തികരമായത്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ദയയോടെ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ml-I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നല്ല പേരിൽ എന്താണോ അത്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ml-I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അതിന്റെ ശുദ്ധമായ രൂപത്തിൽ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#1" loCatId="list" qsTypeId="urn:microsoft.com/office/officeart/2005/8/quickstyle/3d3#2" qsCatId="3D" csTypeId="urn:microsoft.com/office/officeart/2005/8/colors/colorful2#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പ്രിയപ്പെട്ട ഒരാൾക്കോ ​​സുഹൃത്തിനോ ഉള്ള രക്ഷ (1 തിമൊ. 2:3,4)</a:t>
          </a:r>
          <a:endParaRPr lang="es-ES" sz="20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നമ്മുടെ വിശ്വാസം പങ്കുവെക്കാനുള്ള ധൈര്യം (വെളി. 22:17)</a:t>
          </a:r>
          <a:endParaRPr lang="es-ES" sz="20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ml-IN" sz="18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നാം തെറ്റ് ഏറ്റുപറയുകയും ഉപേക്ഷിക്കുകയും ചെയ്യുമ്പോൾ ഉള്ള ക്ഷമ (1 യോഹന്നാൻ 1:9)</a:t>
          </a:r>
          <a:endParaRPr lang="es-ES" sz="18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ml-IN" sz="2000" b="1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ദൈവത്തിൻ്റെ കൽപ്പനകൾ അനുസരിക്കാനുള്ള ശക്തി (എബ്രാ. 13:20, 21)</a:t>
          </a:r>
          <a:endParaRPr lang="es-ES" sz="20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നമ്മെ വെറുക്കുകയും മോശമായി പെരുമാറുകയും ചെയ്യുന്നവരോടുള്ള സ്നേഹം (മത്താ. 5:44)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ml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വെല്ലുവിളി നിറഞ്ഞ സാഹചര്യങ്ങൾക്കുള്ള ജ്ഞാനം (യാക്കോബ് 1:5)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ml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ദൈവവചനത്തിലെ സത്യം മനസ്സിലാക്കൽ (യോഹന്നാൻ 8:32)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#1"/>
    <dgm:cxn modelId="{E167EB1F-B06D-418C-AEE7-B595E8E8CAFF}" type="presOf" srcId="{F168F05B-E73B-4A35-9296-F84B5999A672}" destId="{55BEDD87-5A53-4084-A275-13A3C49DF1D0}" srcOrd="0" destOrd="0" presId="urn:microsoft.com/office/officeart/2008/layout/VerticalCurvedList#1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#1"/>
    <dgm:cxn modelId="{6A6E787B-EE2D-46A8-A38D-CD4DAC93B292}" type="presOf" srcId="{30D381E5-2AAD-48C0-878D-F01C62CA5794}" destId="{7448DE48-949A-456A-9AD4-D413C2B050B3}" srcOrd="0" destOrd="0" presId="urn:microsoft.com/office/officeart/2008/layout/VerticalCurvedList#1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#1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#1"/>
    <dgm:cxn modelId="{1493F7E7-B7EE-4C9C-9E91-77965F8845D1}" type="presOf" srcId="{97B8D273-2EF8-4939-9080-87D3FBC8E10D}" destId="{73CACF93-FD74-4941-9D5C-50A94558A91E}" srcOrd="0" destOrd="0" presId="urn:microsoft.com/office/officeart/2008/layout/VerticalCurvedList#1"/>
    <dgm:cxn modelId="{19ED31F4-BC34-4F24-8616-38B2AF919781}" type="presOf" srcId="{691D5ACA-DFE4-4020-85A0-FC83782E3F67}" destId="{7AE2E52A-D9DC-4FBE-8909-7F5E2C58B55F}" srcOrd="0" destOrd="0" presId="urn:microsoft.com/office/officeart/2008/layout/VerticalCurvedList#1"/>
    <dgm:cxn modelId="{42971DF8-085E-4CD3-BEF7-C72D52282E94}" type="presOf" srcId="{E40B9A4E-6595-4BC0-B81B-75BBF695DB22}" destId="{7300D38C-06D1-4B49-9487-4C039CED7EFA}" srcOrd="0" destOrd="0" presId="urn:microsoft.com/office/officeart/2008/layout/VerticalCurvedList#1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#1"/>
    <dgm:cxn modelId="{0479DF1A-ECB5-44D5-85D8-29D4B06C271C}" type="presParOf" srcId="{F8D24DBF-D47D-4E15-86EA-F2CBBFCD2F90}" destId="{B95CBE9E-0563-4FE9-9C0F-F4FDFD316793}" srcOrd="0" destOrd="0" presId="urn:microsoft.com/office/officeart/2008/layout/VerticalCurvedList#1"/>
    <dgm:cxn modelId="{4542E108-65D3-4309-BB76-610CADA457DA}" type="presParOf" srcId="{B95CBE9E-0563-4FE9-9C0F-F4FDFD316793}" destId="{A5A6B127-6FC9-4B2C-8997-1D4C663991AC}" srcOrd="0" destOrd="0" presId="urn:microsoft.com/office/officeart/2008/layout/VerticalCurvedList#1"/>
    <dgm:cxn modelId="{F5AE6C61-0429-4E39-8E9F-A3E535B6CDA1}" type="presParOf" srcId="{B95CBE9E-0563-4FE9-9C0F-F4FDFD316793}" destId="{7AE2E52A-D9DC-4FBE-8909-7F5E2C58B55F}" srcOrd="1" destOrd="0" presId="urn:microsoft.com/office/officeart/2008/layout/VerticalCurvedList#1"/>
    <dgm:cxn modelId="{35D030D1-FB7B-4036-8846-3693229B8B64}" type="presParOf" srcId="{B95CBE9E-0563-4FE9-9C0F-F4FDFD316793}" destId="{DE0FA5DE-8C7E-4B49-AF9E-1A3995CD15F6}" srcOrd="2" destOrd="0" presId="urn:microsoft.com/office/officeart/2008/layout/VerticalCurvedList#1"/>
    <dgm:cxn modelId="{09770AA6-F2AF-4158-B81F-71C4416A75E8}" type="presParOf" srcId="{B95CBE9E-0563-4FE9-9C0F-F4FDFD316793}" destId="{D09331C9-F719-4D80-AE80-731DA8A8A59D}" srcOrd="3" destOrd="0" presId="urn:microsoft.com/office/officeart/2008/layout/VerticalCurvedList#1"/>
    <dgm:cxn modelId="{0EC62902-EBC5-43B7-B0BF-B9E835E37566}" type="presParOf" srcId="{F8D24DBF-D47D-4E15-86EA-F2CBBFCD2F90}" destId="{73CACF93-FD74-4941-9D5C-50A94558A91E}" srcOrd="1" destOrd="0" presId="urn:microsoft.com/office/officeart/2008/layout/VerticalCurvedList#1"/>
    <dgm:cxn modelId="{4F806378-4D28-4484-AC15-821C10CB5014}" type="presParOf" srcId="{F8D24DBF-D47D-4E15-86EA-F2CBBFCD2F90}" destId="{A9F16022-DE82-4558-B418-3DD17A8234BB}" srcOrd="2" destOrd="0" presId="urn:microsoft.com/office/officeart/2008/layout/VerticalCurvedList#1"/>
    <dgm:cxn modelId="{F9099FAB-1D70-44A7-945D-322E87E39435}" type="presParOf" srcId="{A9F16022-DE82-4558-B418-3DD17A8234BB}" destId="{BD42FA9E-E841-4D7B-B006-85DC5375ABFE}" srcOrd="0" destOrd="0" presId="urn:microsoft.com/office/officeart/2008/layout/VerticalCurvedList#1"/>
    <dgm:cxn modelId="{86887D48-F3DD-42F3-8C28-9B255B4F25CF}" type="presParOf" srcId="{F8D24DBF-D47D-4E15-86EA-F2CBBFCD2F90}" destId="{3F5DAE58-3530-4C10-A1A4-C70FC03DB653}" srcOrd="3" destOrd="0" presId="urn:microsoft.com/office/officeart/2008/layout/VerticalCurvedList#1"/>
    <dgm:cxn modelId="{15302F1E-D4CC-4420-B02B-AC96A7DAC4CF}" type="presParOf" srcId="{F8D24DBF-D47D-4E15-86EA-F2CBBFCD2F90}" destId="{9430B5CE-C225-49CA-9A42-36AA76BE59F5}" srcOrd="4" destOrd="0" presId="urn:microsoft.com/office/officeart/2008/layout/VerticalCurvedList#1"/>
    <dgm:cxn modelId="{70855A34-5F2D-46CD-BFAF-B88314AD9B51}" type="presParOf" srcId="{9430B5CE-C225-49CA-9A42-36AA76BE59F5}" destId="{64BAB929-A5CF-4649-95FA-1972C0FA05CB}" srcOrd="0" destOrd="0" presId="urn:microsoft.com/office/officeart/2008/layout/VerticalCurvedList#1"/>
    <dgm:cxn modelId="{0BDDF888-F56A-4995-9609-A93022206873}" type="presParOf" srcId="{F8D24DBF-D47D-4E15-86EA-F2CBBFCD2F90}" destId="{FFD7EBCB-6F1A-4FD1-B99D-BFAC37B883A9}" srcOrd="5" destOrd="0" presId="urn:microsoft.com/office/officeart/2008/layout/VerticalCurvedList#1"/>
    <dgm:cxn modelId="{8EB8ADD6-2472-4F2D-8714-3BD1880BC1D6}" type="presParOf" srcId="{F8D24DBF-D47D-4E15-86EA-F2CBBFCD2F90}" destId="{3EBDA2A5-6A9C-4C51-A00F-86D328D33C57}" srcOrd="6" destOrd="0" presId="urn:microsoft.com/office/officeart/2008/layout/VerticalCurvedList#1"/>
    <dgm:cxn modelId="{C69857E2-8338-4999-9C03-71E6CEC8D0DA}" type="presParOf" srcId="{3EBDA2A5-6A9C-4C51-A00F-86D328D33C57}" destId="{3A72738E-0745-48BC-9955-CD40C05AFABD}" srcOrd="0" destOrd="0" presId="urn:microsoft.com/office/officeart/2008/layout/VerticalCurvedList#1"/>
    <dgm:cxn modelId="{47680559-7B38-4B37-A841-06DEE2A70424}" type="presParOf" srcId="{F8D24DBF-D47D-4E15-86EA-F2CBBFCD2F90}" destId="{6094E473-3CEA-436F-8ED6-B66CE52E4DEE}" srcOrd="7" destOrd="0" presId="urn:microsoft.com/office/officeart/2008/layout/VerticalCurvedList#1"/>
    <dgm:cxn modelId="{88DF7C27-5C3F-4371-AC96-3513A712A12B}" type="presParOf" srcId="{F8D24DBF-D47D-4E15-86EA-F2CBBFCD2F90}" destId="{94DA0141-F3FF-4300-9F91-940446199047}" srcOrd="8" destOrd="0" presId="urn:microsoft.com/office/officeart/2008/layout/VerticalCurvedList#1"/>
    <dgm:cxn modelId="{CF236BDC-3171-4D45-AFEC-487B1F9070A6}" type="presParOf" srcId="{94DA0141-F3FF-4300-9F91-940446199047}" destId="{CE3CAA7C-AA9A-48AD-890D-90B5BB34B8A7}" srcOrd="0" destOrd="0" presId="urn:microsoft.com/office/officeart/2008/layout/VerticalCurvedList#1"/>
    <dgm:cxn modelId="{249439B0-816D-4011-9541-16D72B32789C}" type="presParOf" srcId="{F8D24DBF-D47D-4E15-86EA-F2CBBFCD2F90}" destId="{55BEDD87-5A53-4084-A275-13A3C49DF1D0}" srcOrd="9" destOrd="0" presId="urn:microsoft.com/office/officeart/2008/layout/VerticalCurvedList#1"/>
    <dgm:cxn modelId="{8A33A3AB-A094-454B-B8D6-61A82E0F05E8}" type="presParOf" srcId="{F8D24DBF-D47D-4E15-86EA-F2CBBFCD2F90}" destId="{8D66EEA8-24FF-4020-A7B9-7E35383E183B}" srcOrd="10" destOrd="0" presId="urn:microsoft.com/office/officeart/2008/layout/VerticalCurvedList#1"/>
    <dgm:cxn modelId="{A9B7C216-F7F8-4849-867D-4F6BA1EC5FB7}" type="presParOf" srcId="{8D66EEA8-24FF-4020-A7B9-7E35383E183B}" destId="{93426230-DC6A-4125-9AAB-BA2117D99ACE}" srcOrd="0" destOrd="0" presId="urn:microsoft.com/office/officeart/2008/layout/VerticalCurvedList#1"/>
    <dgm:cxn modelId="{2BA7C3DB-FD98-495D-91AD-001C423CED68}" type="presParOf" srcId="{F8D24DBF-D47D-4E15-86EA-F2CBBFCD2F90}" destId="{7300D38C-06D1-4B49-9487-4C039CED7EFA}" srcOrd="11" destOrd="0" presId="urn:microsoft.com/office/officeart/2008/layout/VerticalCurvedList#1"/>
    <dgm:cxn modelId="{037FF08C-5E09-400B-96A2-5FBBED97AC93}" type="presParOf" srcId="{F8D24DBF-D47D-4E15-86EA-F2CBBFCD2F90}" destId="{C33A80A7-ED2E-4985-97D7-4DB9052FDF94}" srcOrd="12" destOrd="0" presId="urn:microsoft.com/office/officeart/2008/layout/VerticalCurvedList#1"/>
    <dgm:cxn modelId="{FED62845-6443-44C8-AE3C-529501E55488}" type="presParOf" srcId="{C33A80A7-ED2E-4985-97D7-4DB9052FDF94}" destId="{5C04E0FB-F6B3-4440-9E66-6E6042713807}" srcOrd="0" destOrd="0" presId="urn:microsoft.com/office/officeart/2008/layout/VerticalCurvedList#1"/>
    <dgm:cxn modelId="{A13EE71F-4A5A-46CD-911C-F3E75991661B}" type="presParOf" srcId="{F8D24DBF-D47D-4E15-86EA-F2CBBFCD2F90}" destId="{7448DE48-949A-456A-9AD4-D413C2B050B3}" srcOrd="13" destOrd="0" presId="urn:microsoft.com/office/officeart/2008/layout/VerticalCurvedList#1"/>
    <dgm:cxn modelId="{A919D1D7-795B-48E8-B5F4-080423C53C6E}" type="presParOf" srcId="{F8D24DBF-D47D-4E15-86EA-F2CBBFCD2F90}" destId="{4451A52F-4682-4CF1-966E-101B0D80C65D}" srcOrd="14" destOrd="0" presId="urn:microsoft.com/office/officeart/2008/layout/VerticalCurvedList#1"/>
    <dgm:cxn modelId="{BD2BBD31-C951-46CA-8505-4A802AB943F4}" type="presParOf" srcId="{4451A52F-4682-4CF1-966E-101B0D80C65D}" destId="{53BB8065-6BE0-47E0-AD9A-2E26A6703EF2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81"/>
          <a:ext cx="3312904" cy="5219937"/>
        </a:xfrm>
        <a:prstGeom prst="round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6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നമുക്ക് ഒരു ഭൗതിക ശരീരം ഉണ്ടാകും, നമ്മുടെ സ്വന്തം കണ്ണുകൾ ദൈവത്തെ കാണും.                               (ഇയ്യോബ് 19:25-27)</a:t>
          </a:r>
          <a:endParaRPr lang="es-ES" sz="16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6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നമ്മുടെ ശരീരം ആത്മീയവും അനശ്വരവും അക്ഷയവുമായിരിക്കും (1 കൊരി. 15:42-44, 50-54)</a:t>
          </a:r>
          <a:endParaRPr lang="es-ES" sz="16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6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നാം മഹത്വീകരിക്കപ്പെടും (കൊലോ. 3:4;</a:t>
          </a:r>
          <a:r>
            <a:rPr lang="en-IN" sz="16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 </a:t>
          </a:r>
          <a:r>
            <a:rPr lang="ml-IN" sz="1600" b="1" kern="1200" dirty="0">
              <a:latin typeface="Gayathri Thin" panose="00000403000000000000" pitchFamily="2" charset="0"/>
              <a:cs typeface="Gayathri Thin" panose="00000403000000000000" pitchFamily="2" charset="0"/>
            </a:rPr>
            <a:t>ഫി. 3:21)</a:t>
          </a:r>
          <a:endParaRPr lang="es-ES" sz="1600" kern="1200" dirty="0"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സത്യത്തിൽ എന്താണ്?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സത്യസന്ധമായി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തൃപ്തികരമായത്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അതിന്റെ ശുദ്ധമായ രൂപത്തിൽ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ദയയോടെ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നല്ല പേരിൽ എന്താണോ അത്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പ്രിയപ്പെട്ട ഒരാൾക്കോ ​​സുഹൃത്തിനോ ഉള്ള രക്ഷ (1 തിമൊ. 2:3,4)</a:t>
          </a:r>
          <a:endParaRPr lang="es-ES" sz="2000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നമ്മുടെ വിശ്വാസം പങ്കുവെക്കാനുള്ള ധൈര്യം (വെളി. 22:17)</a:t>
          </a:r>
          <a:endParaRPr lang="es-ES" sz="2000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നാം തെറ്റ് ഏറ്റുപറയുകയും ഉപേക്ഷിക്കുകയും ചെയ്യുമ്പോൾ ഉള്ള ക്ഷമ (1 യോഹന്നാൻ 1:9)</a:t>
          </a:r>
          <a:endParaRPr lang="es-ES" sz="1800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tx1"/>
              </a:solidFill>
              <a:latin typeface="Gayathri Thin" panose="00000403000000000000" pitchFamily="2" charset="0"/>
              <a:cs typeface="Gayathri Thin" panose="00000403000000000000" pitchFamily="2" charset="0"/>
            </a:rPr>
            <a:t>ദൈവത്തിൻ്റെ കൽപ്പനകൾ അനുസരിക്കാനുള്ള ശക്തി (എബ്രാ. 13:20, 21)</a:t>
          </a:r>
          <a:endParaRPr lang="es-ES" sz="2000" kern="1200" dirty="0">
            <a:solidFill>
              <a:schemeClr val="tx1"/>
            </a:solidFill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നമ്മെ വെറുക്കുകയും മോശമായി പെരുമാറുകയും ചെയ്യുന്നവരോടുള്ള സ്നേഹം (മത്താ. 5:44)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വെല്ലുവിളി നിറഞ്ഞ സാഹചര്യങ്ങൾക്കുള്ള ജ്ഞാനം (യാക്കോബ് 1:5)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ദൈവവചനത്തിലെ സത്യം മനസ്സിലാക്കൽ (യോഹന്നാൻ 8:32)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#1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parTxLTRAlign" val="l"/>
              <dgm:param type="parTxRTLAlign" val="l"/>
              <dgm:param type="shpTxLTRAlignCh" val="l"/>
              <dgm:param type="shpTxRTLAlignCh" val="l"/>
              <dgm:param type="txAnchorVert" val="b"/>
            </dgm:alg>
          </dgm:if>
          <dgm:else name="Name15">
            <dgm:alg type="tx">
              <dgm:param type="parTxLTRAlign" val="r"/>
              <dgm:param type="parTxRTLAlign" val="r"/>
              <dgm:param type="shpTxLTRAlignCh" val="r"/>
              <dgm:param type="shpTxRTLAlignCh" val="r"/>
              <dgm:param type="txAnchorVert" val="b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nodeHorzAlign" val="l"/>
                <dgm:param type="horzAlign" val="l"/>
                <dgm:param type="fallback" val="1D"/>
              </dgm:alg>
            </dgm:if>
            <dgm:else name="Name20">
              <dgm:alg type="lin">
                <dgm:param type="linDir" val="fromT"/>
                <dgm:param type="vertAlign" val="t"/>
                <dgm:param type="nodeHorzAlign" val="r"/>
                <dgm:param type="horzAlign" val="r"/>
                <dgm:param type="fallback" val="1D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parTxRTLAlign" val="r"/>
                        <dgm:param type="shpTxLTRAlignCh" val="l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parTxRTLAlign" val="r"/>
                        <dgm:param type="shpTxLTRAlignCh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#2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6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6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8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2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33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7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1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5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6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9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9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313280" y="3429000"/>
            <a:ext cx="5675697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altLang="en-US" sz="7200" b="1" noProof="0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 സ്വർഗ്ഗീയ പൗരത്വം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25598" y="6472990"/>
            <a:ext cx="375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 for February 14,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/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സംതൃപ്തി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74178" y="653251"/>
            <a:ext cx="11443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എന്റെ ദൈവമോ നിങ്ങളുടെ ബുദ്ധിമുട്ടു ഒക്കെയും മഹത്വത്തോടെ തന്റെ ധനത്തിന്നൊത്തവണ്ണം ക്രിസ്തുയേശുവിൽ പൂർണ്ണമായി തീർത്തുതരും.</a:t>
            </a:r>
            <a:r>
              <a:rPr lang="en-GB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2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2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2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4:19)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7242" y="1271803"/>
            <a:ext cx="3308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സന്തോഷവാന്മാരാണ്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അലട്ടുന്നില്ല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സമാധാനമുണ്ട്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ചിന്തകൾ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ശുദ്ധമാണ്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പൂർണ്ണവും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സംതൃപ്തവുമായ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ജീവിതമുണ്ട്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...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അങ്ങനെയാണോ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148087" y="1333239"/>
            <a:ext cx="4965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ആഗൂറിനെപ്പോലെ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പ്രയോജനകരമായതിൽ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കൂടുതലോ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കുറവോ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നൽകില്ലെന്ന്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വിശ്വസിക്കുന്നു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സദൃ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30:8-9).</a:t>
            </a:r>
          </a:p>
        </p:txBody>
      </p:sp>
      <p:pic>
        <p:nvPicPr>
          <p:cNvPr id="24" name="Imagen 23" descr="Un par de personas en una montaña de roca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/>
          <p:cNvSpPr txBox="1"/>
          <p:nvPr/>
        </p:nvSpPr>
        <p:spPr>
          <a:xfrm>
            <a:off x="157242" y="3360551"/>
            <a:ext cx="3188043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അഭിവൃദ്ധി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ഉണ്ടായേക്കാം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ആവശ്യങ്ങളോ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പ്രശ്നങ്ങളോ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ഉണ്ടായേക്കാം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പൗലോസിനെപ്പോലെ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ജീവിതത്തെ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നയിക്കുന്നുവെന്ന്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പൂർണ്ണ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ഉറപ്പുണ്ടെങ്കിൽ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സാഹചര്യം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എന്തുതന്നെയായാലും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ആത്മവിശ്വാസത്തോടെ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തുടരും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4:11-12, 19).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148087" y="2255823"/>
            <a:ext cx="480804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ആത്മവിശ്വാസത്തോടെ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ജീവിക്കുമ്പോൾ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ശക്തനാക്കുന്നവൻ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മുഖാന്തരം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ഇതെല്ലാം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4:13)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ഉറപ്പുണ്ട്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/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-1" fmla="*/ 0 w 3283466"/>
              <a:gd name="csY0-2" fmla="*/ 29497 h 3060003"/>
              <a:gd name="csX1-3" fmla="*/ 2512750 w 3283466"/>
              <a:gd name="csY1-4" fmla="*/ 0 h 3060003"/>
              <a:gd name="csX2-5" fmla="*/ 3196700 w 3283466"/>
              <a:gd name="csY2-6" fmla="*/ 1544750 h 3060003"/>
              <a:gd name="csX3-7" fmla="*/ 1598350 w 3283466"/>
              <a:gd name="csY3-8" fmla="*/ 3060003 h 3060003"/>
              <a:gd name="csX4-9" fmla="*/ 0 w 3283466"/>
              <a:gd name="csY4-10" fmla="*/ 3060002 h 3060003"/>
              <a:gd name="csX5-11" fmla="*/ 0 w 3283466"/>
              <a:gd name="csY5-12" fmla="*/ 29497 h 3060003"/>
              <a:gd name="csX0-13" fmla="*/ 0 w 3218047"/>
              <a:gd name="csY0-14" fmla="*/ 29497 h 3079668"/>
              <a:gd name="csX1-15" fmla="*/ 2512750 w 3218047"/>
              <a:gd name="csY1-16" fmla="*/ 0 h 3079668"/>
              <a:gd name="csX2-17" fmla="*/ 3196700 w 3218047"/>
              <a:gd name="csY2-18" fmla="*/ 1544750 h 3079668"/>
              <a:gd name="csX3-19" fmla="*/ 2483253 w 3218047"/>
              <a:gd name="csY3-20" fmla="*/ 3079668 h 3079668"/>
              <a:gd name="csX4-21" fmla="*/ 0 w 3218047"/>
              <a:gd name="csY4-22" fmla="*/ 3060002 h 3079668"/>
              <a:gd name="csX5-23" fmla="*/ 0 w 3218047"/>
              <a:gd name="csY5-24" fmla="*/ 29497 h 3079668"/>
              <a:gd name="csX0-25" fmla="*/ 0 w 3207577"/>
              <a:gd name="csY0-26" fmla="*/ 29497 h 3079668"/>
              <a:gd name="csX1-27" fmla="*/ 2512750 w 3207577"/>
              <a:gd name="csY1-28" fmla="*/ 0 h 3079668"/>
              <a:gd name="csX2-29" fmla="*/ 3196700 w 3207577"/>
              <a:gd name="csY2-30" fmla="*/ 1544750 h 3079668"/>
              <a:gd name="csX3-31" fmla="*/ 2483253 w 3207577"/>
              <a:gd name="csY3-32" fmla="*/ 3079668 h 3079668"/>
              <a:gd name="csX4-33" fmla="*/ 0 w 3207577"/>
              <a:gd name="csY4-34" fmla="*/ 3060002 h 3079668"/>
              <a:gd name="csX5-35" fmla="*/ 0 w 3207577"/>
              <a:gd name="csY5-36" fmla="*/ 29497 h 3079668"/>
              <a:gd name="csX0-37" fmla="*/ 0 w 3207577"/>
              <a:gd name="csY0-38" fmla="*/ 29497 h 3079668"/>
              <a:gd name="csX1-39" fmla="*/ 2512750 w 3207577"/>
              <a:gd name="csY1-40" fmla="*/ 0 h 3079668"/>
              <a:gd name="csX2-41" fmla="*/ 3196700 w 3207577"/>
              <a:gd name="csY2-42" fmla="*/ 1544750 h 3079668"/>
              <a:gd name="csX3-43" fmla="*/ 2483253 w 3207577"/>
              <a:gd name="csY3-44" fmla="*/ 3079668 h 3079668"/>
              <a:gd name="csX4-45" fmla="*/ 0 w 3207577"/>
              <a:gd name="csY4-46" fmla="*/ 3060002 h 3079668"/>
              <a:gd name="csX5-47" fmla="*/ 0 w 3207577"/>
              <a:gd name="csY5-48" fmla="*/ 29497 h 3079668"/>
              <a:gd name="csX0-49" fmla="*/ 0 w 3207577"/>
              <a:gd name="csY0-50" fmla="*/ 29497 h 3079668"/>
              <a:gd name="csX1-51" fmla="*/ 2512750 w 3207577"/>
              <a:gd name="csY1-52" fmla="*/ 0 h 3079668"/>
              <a:gd name="csX2-53" fmla="*/ 3196700 w 3207577"/>
              <a:gd name="csY2-54" fmla="*/ 1544750 h 3079668"/>
              <a:gd name="csX3-55" fmla="*/ 2483253 w 3207577"/>
              <a:gd name="csY3-56" fmla="*/ 3079668 h 3079668"/>
              <a:gd name="csX4-57" fmla="*/ 0 w 3207577"/>
              <a:gd name="csY4-58" fmla="*/ 3060002 h 3079668"/>
              <a:gd name="csX5-59" fmla="*/ 0 w 3207577"/>
              <a:gd name="csY5-60" fmla="*/ 29497 h 3079668"/>
              <a:gd name="csX0-61" fmla="*/ 0 w 3232747"/>
              <a:gd name="csY0-62" fmla="*/ 29497 h 3079668"/>
              <a:gd name="csX1-63" fmla="*/ 2512750 w 3232747"/>
              <a:gd name="csY1-64" fmla="*/ 0 h 3079668"/>
              <a:gd name="csX2-65" fmla="*/ 3196700 w 3232747"/>
              <a:gd name="csY2-66" fmla="*/ 1544750 h 3079668"/>
              <a:gd name="csX3-67" fmla="*/ 2483253 w 3232747"/>
              <a:gd name="csY3-68" fmla="*/ 3079668 h 3079668"/>
              <a:gd name="csX4-69" fmla="*/ 0 w 3232747"/>
              <a:gd name="csY4-70" fmla="*/ 3060002 h 3079668"/>
              <a:gd name="csX5-71" fmla="*/ 0 w 3232747"/>
              <a:gd name="csY5-72" fmla="*/ 29497 h 3079668"/>
              <a:gd name="csX0-73" fmla="*/ 0 w 3227866"/>
              <a:gd name="csY0-74" fmla="*/ 29497 h 3079668"/>
              <a:gd name="csX1-75" fmla="*/ 2512750 w 3227866"/>
              <a:gd name="csY1-76" fmla="*/ 0 h 3079668"/>
              <a:gd name="csX2-77" fmla="*/ 3196700 w 3227866"/>
              <a:gd name="csY2-78" fmla="*/ 1544750 h 3079668"/>
              <a:gd name="csX3-79" fmla="*/ 2483253 w 3227866"/>
              <a:gd name="csY3-80" fmla="*/ 3079668 h 3079668"/>
              <a:gd name="csX4-81" fmla="*/ 0 w 3227866"/>
              <a:gd name="csY4-82" fmla="*/ 3060002 h 3079668"/>
              <a:gd name="csX5-83" fmla="*/ 0 w 3227866"/>
              <a:gd name="csY5-84" fmla="*/ 29497 h 3079668"/>
              <a:gd name="csX0-85" fmla="*/ 0 w 3209244"/>
              <a:gd name="csY0-86" fmla="*/ 29497 h 3079668"/>
              <a:gd name="csX1-87" fmla="*/ 2512750 w 3209244"/>
              <a:gd name="csY1-88" fmla="*/ 0 h 3079668"/>
              <a:gd name="csX2-89" fmla="*/ 3196700 w 3209244"/>
              <a:gd name="csY2-90" fmla="*/ 1544750 h 3079668"/>
              <a:gd name="csX3-91" fmla="*/ 2483253 w 3209244"/>
              <a:gd name="csY3-92" fmla="*/ 3079668 h 3079668"/>
              <a:gd name="csX4-93" fmla="*/ 0 w 3209244"/>
              <a:gd name="csY4-94" fmla="*/ 3060002 h 3079668"/>
              <a:gd name="csX5-95" fmla="*/ 0 w 3209244"/>
              <a:gd name="csY5-96" fmla="*/ 29497 h 3079668"/>
              <a:gd name="csX0-97" fmla="*/ 0 w 3201818"/>
              <a:gd name="csY0-98" fmla="*/ 29497 h 3079668"/>
              <a:gd name="csX1-99" fmla="*/ 2512750 w 3201818"/>
              <a:gd name="csY1-100" fmla="*/ 0 h 3079668"/>
              <a:gd name="csX2-101" fmla="*/ 3196700 w 3201818"/>
              <a:gd name="csY2-102" fmla="*/ 1544750 h 3079668"/>
              <a:gd name="csX3-103" fmla="*/ 2483253 w 3201818"/>
              <a:gd name="csY3-104" fmla="*/ 3079668 h 3079668"/>
              <a:gd name="csX4-105" fmla="*/ 0 w 3201818"/>
              <a:gd name="csY4-106" fmla="*/ 3060002 h 3079668"/>
              <a:gd name="csX5-107" fmla="*/ 0 w 3201818"/>
              <a:gd name="csY5-108" fmla="*/ 29497 h 3079668"/>
              <a:gd name="csX0-109" fmla="*/ 0 w 3199968"/>
              <a:gd name="csY0-110" fmla="*/ 29497 h 3060004"/>
              <a:gd name="csX1-111" fmla="*/ 2512750 w 3199968"/>
              <a:gd name="csY1-112" fmla="*/ 0 h 3060004"/>
              <a:gd name="csX2-113" fmla="*/ 3196700 w 3199968"/>
              <a:gd name="csY2-114" fmla="*/ 1544750 h 3060004"/>
              <a:gd name="csX3-115" fmla="*/ 2611073 w 3199968"/>
              <a:gd name="csY3-116" fmla="*/ 3060004 h 3060004"/>
              <a:gd name="csX4-117" fmla="*/ 0 w 3199968"/>
              <a:gd name="csY4-118" fmla="*/ 3060002 h 3060004"/>
              <a:gd name="csX5-119" fmla="*/ 0 w 3199968"/>
              <a:gd name="csY5-120" fmla="*/ 29497 h 3060004"/>
              <a:gd name="csX0-121" fmla="*/ 0 w 3197596"/>
              <a:gd name="csY0-122" fmla="*/ 29497 h 3060004"/>
              <a:gd name="csX1-123" fmla="*/ 2512750 w 3197596"/>
              <a:gd name="csY1-124" fmla="*/ 0 h 3060004"/>
              <a:gd name="csX2-125" fmla="*/ 3196700 w 3197596"/>
              <a:gd name="csY2-126" fmla="*/ 1544750 h 3060004"/>
              <a:gd name="csX3-127" fmla="*/ 2611073 w 3197596"/>
              <a:gd name="csY3-128" fmla="*/ 3060004 h 3060004"/>
              <a:gd name="csX4-129" fmla="*/ 0 w 3197596"/>
              <a:gd name="csY4-130" fmla="*/ 3060002 h 3060004"/>
              <a:gd name="csX5-131" fmla="*/ 0 w 3197596"/>
              <a:gd name="csY5-132" fmla="*/ 29497 h 3060004"/>
              <a:gd name="csX0-133" fmla="*/ 0 w 3208107"/>
              <a:gd name="csY0-134" fmla="*/ 29497 h 3060004"/>
              <a:gd name="csX1-135" fmla="*/ 2581576 w 3208107"/>
              <a:gd name="csY1-136" fmla="*/ 0 h 3060004"/>
              <a:gd name="csX2-137" fmla="*/ 3196700 w 3208107"/>
              <a:gd name="csY2-138" fmla="*/ 1544750 h 3060004"/>
              <a:gd name="csX3-139" fmla="*/ 2611073 w 3208107"/>
              <a:gd name="csY3-140" fmla="*/ 3060004 h 3060004"/>
              <a:gd name="csX4-141" fmla="*/ 0 w 3208107"/>
              <a:gd name="csY4-142" fmla="*/ 3060002 h 3060004"/>
              <a:gd name="csX5-143" fmla="*/ 0 w 3208107"/>
              <a:gd name="csY5-144" fmla="*/ 29497 h 3060004"/>
              <a:gd name="csX0-145" fmla="*/ 0 w 3197287"/>
              <a:gd name="csY0-146" fmla="*/ 29497 h 3060004"/>
              <a:gd name="csX1-147" fmla="*/ 2581576 w 3197287"/>
              <a:gd name="csY1-148" fmla="*/ 0 h 3060004"/>
              <a:gd name="csX2-149" fmla="*/ 3196700 w 3197287"/>
              <a:gd name="csY2-150" fmla="*/ 1544750 h 3060004"/>
              <a:gd name="csX3-151" fmla="*/ 2611073 w 3197287"/>
              <a:gd name="csY3-152" fmla="*/ 3060004 h 3060004"/>
              <a:gd name="csX4-153" fmla="*/ 0 w 3197287"/>
              <a:gd name="csY4-154" fmla="*/ 3060002 h 3060004"/>
              <a:gd name="csX5-155" fmla="*/ 0 w 3197287"/>
              <a:gd name="csY5-156" fmla="*/ 29497 h 3060004"/>
              <a:gd name="csX0-157" fmla="*/ 0 w 3196753"/>
              <a:gd name="csY0-158" fmla="*/ 29497 h 3060004"/>
              <a:gd name="csX1-159" fmla="*/ 2581576 w 3196753"/>
              <a:gd name="csY1-160" fmla="*/ 0 h 3060004"/>
              <a:gd name="csX2-161" fmla="*/ 3196700 w 3196753"/>
              <a:gd name="csY2-162" fmla="*/ 1544750 h 3060004"/>
              <a:gd name="csX3-163" fmla="*/ 2611073 w 3196753"/>
              <a:gd name="csY3-164" fmla="*/ 3060004 h 3060004"/>
              <a:gd name="csX4-165" fmla="*/ 0 w 3196753"/>
              <a:gd name="csY4-166" fmla="*/ 3060002 h 3060004"/>
              <a:gd name="csX5-167" fmla="*/ 0 w 3196753"/>
              <a:gd name="csY5-168" fmla="*/ 29497 h 3060004"/>
              <a:gd name="csX0-169" fmla="*/ 0 w 3196803"/>
              <a:gd name="csY0-170" fmla="*/ 29497 h 3060004"/>
              <a:gd name="csX1-171" fmla="*/ 2581576 w 3196803"/>
              <a:gd name="csY1-172" fmla="*/ 0 h 3060004"/>
              <a:gd name="csX2-173" fmla="*/ 3196700 w 3196803"/>
              <a:gd name="csY2-174" fmla="*/ 1544750 h 3060004"/>
              <a:gd name="csX3-175" fmla="*/ 2611073 w 3196803"/>
              <a:gd name="csY3-176" fmla="*/ 3060004 h 3060004"/>
              <a:gd name="csX4-177" fmla="*/ 0 w 3196803"/>
              <a:gd name="csY4-178" fmla="*/ 3060002 h 3060004"/>
              <a:gd name="csX5-179" fmla="*/ 0 w 3196803"/>
              <a:gd name="csY5-180" fmla="*/ 29497 h 3060004"/>
            </a:gdLst>
            <a:ahLst/>
            <a:cxnLst>
              <a:cxn ang="0">
                <a:pos x="csX0-1" y="csY0-2"/>
              </a:cxn>
              <a:cxn ang="0">
                <a:pos x="csX1-3" y="csY1-4"/>
              </a:cxn>
              <a:cxn ang="0">
                <a:pos x="csX2-5" y="csY2-6"/>
              </a:cxn>
              <a:cxn ang="0">
                <a:pos x="csX3-7" y="csY3-8"/>
              </a:cxn>
              <a:cxn ang="0">
                <a:pos x="csX4-9" y="csY4-10"/>
              </a:cxn>
              <a:cxn ang="0">
                <a:pos x="csX5-11" y="csY5-12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91741" y="1285028"/>
            <a:ext cx="728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ആവശ്യമെന്ന്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തോന്നുന്നത്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ലഭിക്കാതെ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വരുമ്പോൾ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സംഭവിക്കും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03216908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/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0" y="-76835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സംതൃപ്തി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" y="57631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“</a:t>
            </a:r>
            <a:r>
              <a:rPr lang="en-US" altLang="en-US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എന്റെ ദൈവമോ നിങ്ങളുടെ ബുദ്ധിമുട്ടു ഒക്കെയും മഹത്വത്തോടെ തന്റെ ധനത്തിന്നൊത്തവണ്ണം ക്രിസ്തുയേശുവിൽ പൂർണ്ണമായി തീർത്തുതരും.</a:t>
            </a:r>
            <a:r>
              <a:rPr lang="en-GB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” (</a:t>
            </a:r>
            <a:r>
              <a:rPr lang="en-US" altLang="en-US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ഫിലിപ്പിയർ</a:t>
            </a:r>
            <a:r>
              <a:rPr lang="en-US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 </a:t>
            </a:r>
            <a:r>
              <a:rPr lang="en-GB" sz="16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  <a:sym typeface="+mn-ea"/>
              </a:rPr>
              <a:t>4:19)</a:t>
            </a:r>
            <a:endParaRPr lang="en-GB" sz="1200" b="1" dirty="0">
              <a:solidFill>
                <a:srgbClr val="FFFF00"/>
              </a:solidFill>
              <a:effectLst>
                <a:glow rad="101600">
                  <a:srgbClr val="634B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740" y="2679006"/>
            <a:ext cx="7285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ചോദിക്കുന്നത്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ഇഷ്ടപ്രകാരമാണോ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എല്ലായ്പ്പോഴും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അറിയില്ല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ചില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അപേക്ഷകൾ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ഇഷ്ടപ്രകാരമാണെന്ന്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ഉറപ്പുണ്ട്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1741" y="1705018"/>
            <a:ext cx="72850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കർത്താവിനോട്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അതിനായി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അപേക്ഷിക്കാം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ഇഷ്ടപ്രകാരമാണെങ്കിൽ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4:2b; 1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5:14-15).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57488" y="1290645"/>
            <a:ext cx="846449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പരലോകത്തിനുവേണ്ടി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ജീവിക്കണം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ക്രമരഹിതവും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ലക്ഷ്യമില്ലാത്തതുമായ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ജീവിതം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നയിക്കുന്നത്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ദയനീയമാണ്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ജീവിതത്തിൽ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ലക്ഷ്യം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വേണം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ലക്ഷ്യത്തിനായി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ജീവിക്കുക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ത്യാഗികളാകാനും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കരുതൽ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കുറഞ്ഞവരാകാനും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സ്വാർത്ഥതാൽപ്പര്യങ്ങൾ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മറക്കാനും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നന്മ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ചെയ്യാനും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നമ്മളെയെല്ലാം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സഹായിക്കുന്നു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ഇവിടെ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ലഭിക്കുമെന്ന്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പ്രതീക്ഷിക്കുന്ന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ബഹുമാനത്തിനുവേണ്ടിയല്ല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ജീവിതത്തിന്റെ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ലക്ഷ്യമായതിനാലും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നിലനിൽപ്പിന്റെ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അവസാനത്തിന്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നൽകുന്നതിനാലും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600" b="1" dirty="0">
                <a:latin typeface="Gayathri Thin" panose="00000403000000000000" charset="0"/>
                <a:cs typeface="Gayathri Thin" panose="00000403000000000000" charset="0"/>
              </a:rPr>
              <a:t>തന്നെ</a:t>
            </a:r>
            <a:r>
              <a:rPr lang="en-US" altLang="en-US" sz="2600" b="1" dirty="0">
                <a:latin typeface="Gayathri Thin" panose="00000403000000000000" charset="0"/>
                <a:cs typeface="Gayathri Thin" panose="00000403000000000000" charset="0"/>
              </a:rPr>
              <a:t>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(Our High Calling, August 24 )</a:t>
            </a:r>
            <a:endParaRPr lang="es-E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/>
          <p:cNvGrpSpPr>
            <a:grpSpLocks noGrp="1" noUngrp="1" noRot="1" noChangeAspect="1" noMove="1" noResize="1"/>
          </p:cNvGrpSpPr>
          <p:nvPr/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/>
          <p:cNvGrpSpPr>
            <a:grpSpLocks noGrp="1" noUngrp="1" noRot="1" noChangeAspect="1" noMove="1" noResize="1"/>
          </p:cNvGrpSpPr>
          <p:nvPr/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/>
          <p:cNvSpPr txBox="1"/>
          <p:nvPr/>
        </p:nvSpPr>
        <p:spPr>
          <a:xfrm>
            <a:off x="7371706" y="87768"/>
            <a:ext cx="4603170" cy="67703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en-US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ഒന്നിനെക്കുറിച്ചും വിചാരപ്പെടരുതു; എല്ലാറ്റിലും പ്രാർത്ഥനയാലും അപേക്ഷയാലും നിങ്ങളുടെ ആവശ്യങ്ങൾ സ്തോത്രത്തോടുകൂടെ ദൈവത്തോടു അറിയിക്കയത്രേ വേണ്ടതു.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ഫിലിപ്പിയർ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4:6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708055" y="3858628"/>
            <a:ext cx="633646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400" b="1" noProof="0" dirty="0" err="1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latin typeface="Gayathri Thin" panose="00000403000000000000" charset="0"/>
                <a:cs typeface="Gayathri Thin" panose="00000403000000000000" charset="0"/>
              </a:rPr>
              <a:t>സ്വർഗ്ഗീയ</a:t>
            </a:r>
            <a:r>
              <a:rPr lang="en-US" altLang="en-US" sz="24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latin typeface="Gayathri Thin" panose="00000403000000000000" charset="0"/>
                <a:cs typeface="Gayathri Thin" panose="00000403000000000000" charset="0"/>
              </a:rPr>
              <a:t> പൗരത്വം</a:t>
            </a:r>
            <a:r>
              <a:rPr lang="en-GB" sz="24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വിശ്വസ്തരെ അനുകരിക്കുക (ഫിലിപ്പിയർ 3:17-19)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പൂർണ്ണ പൗരത്വം (ഫിലിപ്പിയർ 3:20-21)</a:t>
            </a:r>
          </a:p>
          <a:p>
            <a:pPr>
              <a:spcBef>
                <a:spcPts val="600"/>
              </a:spcBef>
            </a:pPr>
            <a:r>
              <a:rPr lang="en-GB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400" b="1" noProof="0" dirty="0" err="1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  <a:latin typeface="Gayathri Thin" panose="00000403000000000000" charset="0"/>
                <a:cs typeface="Gayathri Thin" panose="00000403000000000000" charset="0"/>
              </a:rPr>
              <a:t>നമ്മ</a:t>
            </a:r>
            <a:r>
              <a:rPr lang="en-US" altLang="en-US" sz="24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  <a:latin typeface="Gayathri Thin" panose="00000403000000000000" charset="0"/>
                <a:cs typeface="Gayathri Thin" panose="00000403000000000000" charset="0"/>
              </a:rPr>
              <a:t>ൾ അവിടെ എത്തുന്നതുവരെ</a:t>
            </a:r>
            <a:r>
              <a:rPr lang="en-GB" sz="24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ഐക്യവും സന്തോഷവും (ഫിലിപ്പിയർ 4:1-6)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ശുദ്ധമായ ചിന്തകൾ (ഫിലിപ്പിയർ 4:7-9)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സംതൃപ്തി (ഫിലിപ്പിയർ 4:10-13, 19)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1755" y="153353"/>
            <a:ext cx="704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കത്തുകളിലുടനീളം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ലോകത്തിലെ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പൗരന്മാരല്ലെന്ന്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വ്യക്തമാക്കുന്നു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യേശുവിനെ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രക്ഷകനായി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സ്വീകരിക്കുന്നതിലൂടെ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വീണ്ടും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ജനിക്കുന്നു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പുതിയ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ജനനത്തോടെ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സ്വർഗ്ഗത്തിലെ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പൗരന്മാരാകുന്നു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5" name="Imagen 4" descr="Una mujer parada al lado de un río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  <a:headEnd/>
            <a:tailEnd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38777" y="4372793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38777" y="5563933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838777" y="474964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8777" y="6328033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838777" y="595815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5214226" y="3911535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5214226" y="5118923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11755" y="1479546"/>
            <a:ext cx="7047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ലോകത്തിലെ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നിയമങ്ങളെയും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മാനദണ്ഡങ്ങളെയും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ബഹുമാനിക്കുകയും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അവയ്ക്ക്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വിധേയപ്പെടുകയും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ചെയ്യുന്നുണ്ടെങ്കിലും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ജീവിതശൈലി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വാസ്തവത്തിൽ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വിശാലമാണ്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ഉയർന്ന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ധാർമ്മികതയാണ്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3346951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7200" b="1" noProof="0" dirty="0" err="1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സ്വർഗ്ഗീയ</a:t>
            </a:r>
            <a:r>
              <a:rPr lang="en-US" altLang="en-US" sz="72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7200" b="1" noProof="0" dirty="0" err="1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പൗരത്വം</a:t>
            </a:r>
            <a:endParaRPr lang="en-US" altLang="en-US" sz="72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0" y="82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-US" altLang="en-US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വിശ്വസ്തരെ അനുകരിക്കുക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04900" y="638260"/>
            <a:ext cx="9982200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noProof="0" dirty="0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noProof="0" dirty="0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സഹോദരന്മാരേ, നിങ്ങൾ എല്ലാവരും എന്നെ അനുകരിപ്പിൻ; ഞങ്ങൾ നിങ്ങൾക്കു കാണിച്ച മാതൃകപ്രകാരം </a:t>
            </a:r>
            <a:r>
              <a:rPr lang="en-US" altLang="en-US" b="1" noProof="0" dirty="0" err="1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നടക്കുന്നവരെയും</a:t>
            </a:r>
            <a:r>
              <a:rPr lang="en-US" altLang="en-US" b="1" noProof="0" dirty="0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b="1" noProof="0" dirty="0" err="1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കുറിക്കൊൾവി</a:t>
            </a:r>
            <a:r>
              <a:rPr lang="en-US" altLang="en-US" b="1" noProof="0" dirty="0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ൻ</a:t>
            </a:r>
            <a:r>
              <a:rPr lang="en-GB" b="1" noProof="0" dirty="0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noProof="0" dirty="0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sz="1400" b="1" noProof="0" dirty="0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noProof="0" dirty="0">
                <a:solidFill>
                  <a:srgbClr val="C00000"/>
                </a:solidFill>
                <a:latin typeface="Gayathri Thin" panose="00000403000000000000" charset="0"/>
                <a:cs typeface="Gayathri Thin" panose="00000403000000000000" charset="0"/>
              </a:rPr>
              <a:t>3:17)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8659" y="1344510"/>
            <a:ext cx="1211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നമുക്കെല്ലാവർക്കും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തരത്തിൽ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മറ്റൊരു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തരത്തിൽ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ജീവിതത്തെയോ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ചിന്തകളെയോ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രൂപപ്പെടുത്തിയ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ആളുകളുണ്ട്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ഒരുപക്ഷേ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കലാകാരൻ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കായികതാരം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സംഗീതജ്ഞൻ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ഗായകൻ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ഒരുപക്ഷേ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പാസ്റ്റർ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പ്രസംഗകൻ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വിശ്വസ്ത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സഹോദരൻ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സഹോദരി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4" name="Imagen 3" descr="Un hombre con un traje de color negro&#10;&#10;El contenido generado por IA puede ser incorrecto.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3962503" y="2297593"/>
            <a:ext cx="4288351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റോൾ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മോഡൽ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നമ്മളെ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വ്യക്തിപരമായി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വളരാൻ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സഹായിച്ചിട്ടുണ്ടോ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അതോ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ശ്രമിക്കാൻ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പാടില്ലാത്ത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വഴികളിലേക്ക്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നയിച്ചിട്ടുണ്ടോ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30353" y="3591763"/>
            <a:ext cx="4309706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ഉയർത്തുകയും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മികച്ചവരാകാൻ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പ്രോത്സാഹിപ്പിക്കുകയും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ചെയ്യുന്ന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മാതൃകകളെ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അനുകരിക്കാൻ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ക്ഷണിക്കുന്നു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3:17).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വിശ്വാസികൾക്കിടയിലും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അനുകരണയോഗ്യരല്ലാത്ത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ആളുകൾ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ഉണ്ടെന്ന്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അദ്ദേഹം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മുന്നറിയിപ്പ്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3:18-19).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8671" y="5898945"/>
            <a:ext cx="8029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വ്യത്യാസം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ചിലർ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ഭൗമിക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കാര്യങ്ങളെക്കുറിച്ച്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മാത്രം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ചിന്തിക്കുന്നു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മറ്റു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ചിലർ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യേശുവിൽ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ശ്രദ്ധ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കേന്ദ്രീകരിക്കുന്നു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നല്ല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മാതൃകകൾ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ക്രിസ്തുവിനെ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അനുകരിക്കുന്നവരാണ്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കൊരി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11:1).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14501" y="0"/>
            <a:ext cx="7905135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400" b="1" noProof="0" dirty="0">
                <a:solidFill>
                  <a:schemeClr val="accent3"/>
                </a:solidFill>
                <a:latin typeface="Gayathri Thin" panose="00000403000000000000" charset="0"/>
                <a:cs typeface="Gayathri Thin" panose="00000403000000000000" charset="0"/>
              </a:rPr>
              <a:t>പൂർണ്ണ പൗരത്വം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75491" y="692062"/>
            <a:ext cx="7783154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നമ്മുടെ പൌരത്വമോ സ്വർഗ്ഗത്തിൽ ആകുന്നു; അവിടെ നിന്നു കർത്താവായ യേശുക്രിസ്തു രക്ഷിതാവായി വരും എന്നു നാം കാത്തിരിക്കുന്നു.</a:t>
            </a:r>
            <a:r>
              <a:rPr lang="en-GB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noProof="0" dirty="0">
                <a:solidFill>
                  <a:schemeClr val="accent1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3:20)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32731" y="1435495"/>
            <a:ext cx="3647769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ഇതിനെ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നേരിടാം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ക്രിസ്ത്യാനികളായ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പ്രശ്നമുണ്ട്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ഇരട്ട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പൗരത്വം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ലോകത്തിലെ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പൗരന്മാരും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സ്വർഗ്ഗത്തിലെ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പൗരന്മാരുമാണ്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ഗുരുതരമായ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സംഘർഷങ്ങൾ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സൃഷ്ടിക്കുന്നു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റോമ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7:22-23).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64610314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/>
          <p:cNvSpPr txBox="1"/>
          <p:nvPr/>
        </p:nvSpPr>
        <p:spPr>
          <a:xfrm>
            <a:off x="2733364" y="5040281"/>
            <a:ext cx="3647769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ഉയിർത്തെഴുന്നേൽക്കുമ്പോൾ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രൂപാന്തരപ്പെടുമ്പോൾ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),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മരണത്തിന്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മേൽ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യാതൊരു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അധികാരവുമില്ലാതെ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വരുമ്പോൾ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സംഭവിക്കും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33364" y="3465633"/>
            <a:ext cx="3647769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എപ്പോഴാണ്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പൂർണ്ണ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പൗരത്വം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ലഭിക്കുക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എപ്പോഴാണ്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പാപകരമായ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ലോകത്തിൽ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നിന്നുമാറി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സ്വർഗീയ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പൗരന്മാരാകുന്നത്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രണ്ടാം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വരവിൽ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3:20).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3346951"/>
            <a:ext cx="1219200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നമ്മൾ </a:t>
            </a:r>
            <a:r>
              <a:rPr lang="en-US" altLang="en-US" sz="6600" b="1" noProof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അവിടെ</a:t>
            </a:r>
            <a:r>
              <a:rPr lang="en-US" altLang="en-US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6600" b="1" noProof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എത്തുന്നതുവരെ</a:t>
            </a:r>
            <a:endParaRPr lang="en-US" altLang="en-US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58992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US" altLang="en-US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ഐക്യവും സന്തോഷവും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47787" y="733183"/>
            <a:ext cx="965583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കർത്താവിൽ എപ്പോഴും സന്തോഷിപ്പിൻ; സന്തോഷിപ്പിൻ എന്നു ഞാൻ പിന്നെയും പറയുന്നു.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!</a:t>
            </a:r>
            <a:r>
              <a:rPr lang="en-GB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sz="14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4:4)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1412940"/>
            <a:ext cx="849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ലേഖനം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ഉപസംഹരിക്കുമ്പോൾ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വ്യക്തിപരമായ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ആശംസകൾ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പ്രായോഗിക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ഉപദേശങ്ങളുമായി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സംയോജിപ്പിക്കുന്നു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യുവോദ്യയെയും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സുന്തുകയെയും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ഐക്യത്തിൽ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സഹായിക്കണമെന്ന്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അദ്ദേഹം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സിസിഗസിനോടും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[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വിശ്വസ്ത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കൂട്ടുകാരൻ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]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ക്ലെമന്റിനോടും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അഭ്യർത്ഥിക്കുന്നു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സഹപ്രവർത്തകരായ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എല്ലാവരിലും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പറയുന്നു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പുസ്തകത്തിൽ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പേരുകളുള്ളവർ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4:2-3).</a:t>
            </a:r>
          </a:p>
        </p:txBody>
      </p:sp>
      <p:pic>
        <p:nvPicPr>
          <p:cNvPr id="6" name="Imagen 5" descr="Un grupo de personas disfrazadas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2919869" y="3007148"/>
            <a:ext cx="54449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സന്തോഷിക്കുവിൻ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[…]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ഒന്നിനെക്കുറിച്ചും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ഉത്കണ്ഠപ്പെടരുത്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4:4, 6)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ഉപദേശം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ആശയക്കുഴപ്പത്തിലാക്കിയേക്കാം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പ്രശ്നങ്ങളും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കഷ്ടപ്പാടുകളും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നിറഞ്ഞ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ലോകത്ത്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സാധ്യമാകും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893107" y="4648580"/>
            <a:ext cx="5867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സന്തോഷം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കർത്താവിൽ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ആയതിനാൽ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സാധ്യമാണ്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4:4a).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ഉത്കണ്ഠകൾ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നമുക്കുവേണ്ടി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വഹിക്കുമെന്ന്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ഉറപ്പോടെ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മേൽ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ഇടുന്നു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മത്താ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6:31-34; 1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പത്രോ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5:7).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93107" y="6013014"/>
            <a:ext cx="586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ഉത്കണ്ഠകൾ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എങ്ങനെയാണ്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മേൽ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ഇടുന്നത്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പ്രാർത്ഥനയിലൂടെ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4:6).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lvl="0" algn="ctr"/>
            <a:r>
              <a:rPr lang="ml-IN" sz="4800" b="1" spc="600" dirty="0">
                <a:ln w="9525">
                  <a:noFill/>
                  <a:prstDash val="solid"/>
                </a:ln>
                <a:solidFill>
                  <a:srgbClr val="2FC753">
                    <a:lumMod val="75000"/>
                  </a:srgbClr>
                </a:solidFill>
                <a:effectLst>
                  <a:outerShdw blurRad="12700" dist="38100" dir="2700000" algn="tl" rotWithShape="0">
                    <a:srgbClr val="2FC753">
                      <a:lumMod val="75000"/>
                    </a:srgbClr>
                  </a:outerShdw>
                </a:effectLst>
                <a:latin typeface="Gayathri Thin" panose="020B0604020202020204" charset="0"/>
                <a:cs typeface="Gayathri Thin" panose="020B0604020202020204" charset="0"/>
              </a:rPr>
              <a:t>ശുദ്ധമായ ചിന്തകൾ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43462"/>
            <a:ext cx="12191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l-IN" sz="2000" b="1" dirty="0">
                <a:solidFill>
                  <a:srgbClr val="635DD3">
                    <a:lumMod val="50000"/>
                  </a:srgbClr>
                </a:solidFill>
                <a:latin typeface="Gayathri Thin" panose="020B0604020202020204" charset="0"/>
                <a:cs typeface="Gayathri Thin" panose="020B0604020202020204" charset="0"/>
              </a:rPr>
              <a:t>“ഒടുവിൽ സഹോദരന്മാരേ, സത്യമായതു ഒക്കെയും ഘനമായതു ഒക്കെയും നീതിയായതു ഒക്കെയും നിർമ്മലമായതു ഒക്കെയും രമ്യമായതു ഒക്കെയും സല്കീർത്തിയായതു ഒക്കെയും സൽഗുണമോ പുകഴ്ചയോ അതു ഒക്കെയും ചിന്തിച്ചുകൊൾവിൻ.” </a:t>
            </a:r>
            <a:r>
              <a:rPr lang="ml-IN" sz="1600" b="1" dirty="0">
                <a:solidFill>
                  <a:srgbClr val="635DD3">
                    <a:lumMod val="50000"/>
                  </a:srgbClr>
                </a:solidFill>
                <a:latin typeface="Gayathri Thin" panose="020B0604020202020204" charset="0"/>
                <a:cs typeface="Gayathri Thin" panose="020B0604020202020204" charset="0"/>
              </a:rPr>
              <a:t>(ഫിലിപ്പിയർ  4:8)</a:t>
            </a:r>
            <a:endParaRPr lang="ml-IN" sz="2000" b="1" dirty="0">
              <a:solidFill>
                <a:srgbClr val="635DD3">
                  <a:lumMod val="50000"/>
                </a:srgbClr>
              </a:solidFill>
              <a:latin typeface="Gayathri Thin" panose="020B0604020202020204" charset="0"/>
              <a:cs typeface="Gayathri Thin" panose="020B060402020202020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2" y="1604481"/>
            <a:ext cx="8168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l-IN" sz="2000" b="1" dirty="0">
                <a:solidFill>
                  <a:prstClr val="black"/>
                </a:solidFill>
                <a:latin typeface="Gayathri Thin" panose="020B0604020202020204" charset="0"/>
                <a:cs typeface="Gayathri Thin" panose="020B0604020202020204" charset="0"/>
              </a:rPr>
              <a:t>നമ്മുടെ ഉത്കണ്ഠ യേശുവിന്റെ മേൽ ഇട്ടു സന്തോഷിക്കുന്നതിന്റെ ഫലം സമാധാനമാണ് (ഫിലി. 4:7). ലോകത്തിന് നൽകാൻ കഴിയാത്തതോ എടുത്തുകളയാൻ കഴിയാത്തതോ ആയ സമാധാനം (യോഹന്നാൻ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959914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2940020" y="5269122"/>
            <a:ext cx="4207637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l-IN" sz="2000" b="1" dirty="0">
                <a:solidFill>
                  <a:prstClr val="black"/>
                </a:solidFill>
                <a:latin typeface="Gayathri Thin" panose="020B0604020202020204" charset="0"/>
                <a:cs typeface="Gayathri Thin" panose="020B0604020202020204" charset="0"/>
              </a:rPr>
              <a:t>ചുരുക്കത്തിൽ: "എന്തെങ്കിലും നല്ലതോ പ്രശംസനീയമോ ആണെങ്കിൽ - അത്തരത്തിലുള്ളവയെക്കുറിച്ച് ചിന്തിക്കുക." (ഫിലി 4:8</a:t>
            </a:r>
            <a:r>
              <a:rPr lang="es-ES" sz="2000" b="1" dirty="0">
                <a:solidFill>
                  <a:prstClr val="black"/>
                </a:solidFill>
                <a:latin typeface="Gayathri Thin" panose="020B0604020202020204" charset="0"/>
                <a:cs typeface="Gayathri Thin" panose="020B0604020202020204" charset="0"/>
              </a:rPr>
              <a:t>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08418" y="2588956"/>
            <a:ext cx="40957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l-IN" sz="2000" b="1" dirty="0">
                <a:solidFill>
                  <a:prstClr val="black"/>
                </a:solidFill>
                <a:latin typeface="Gayathri Thin" panose="020B0604020202020204" charset="0"/>
                <a:cs typeface="Gayathri Thin" panose="020B0604020202020204" charset="0"/>
              </a:rPr>
              <a:t>പൗലോസിന്റെ അഭിപ്രായത്തിൽ, ഈ സമാധാനം നമ്മുടെ വികാരങ്ങൾക്കും ചിന്തകൾക്കും ഒരു സംരക്ഷണമായിരിക്കും - ഒരു കാവൽ - ആയിരിക്കും (ഫിലി. 4:7</a:t>
            </a:r>
            <a:r>
              <a:rPr lang="es-ES" sz="2000" b="1" dirty="0">
                <a:solidFill>
                  <a:prstClr val="black"/>
                </a:solidFill>
                <a:latin typeface="Gayathri Thin" panose="020B0604020202020204" charset="0"/>
                <a:cs typeface="Gayathri Thin" panose="020B0604020202020204" charset="0"/>
              </a:rPr>
              <a:t>b). </a:t>
            </a:r>
            <a:r>
              <a:rPr lang="ml-IN" sz="2000" b="1" dirty="0">
                <a:solidFill>
                  <a:prstClr val="black"/>
                </a:solidFill>
                <a:latin typeface="Gayathri Thin" panose="020B0604020202020204" charset="0"/>
                <a:cs typeface="Gayathri Thin" panose="020B0604020202020204" charset="0"/>
              </a:rPr>
              <a:t>ഈ കാവൽ ഫലപ്രദമാകണമെങ്കിൽ, നാം ഏതെല്ലാം കാര്യങ്ങളെക്കുറിച്ച് ചിന്തിക്കണം (ഫിലി.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38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941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Gayathri Thin</vt:lpstr>
      <vt:lpstr>Wingdings 3</vt:lpstr>
      <vt:lpstr>Aptos</vt:lpstr>
      <vt:lpstr>Century Gothic</vt:lpstr>
      <vt:lpstr>Comic Sans MS</vt:lpstr>
      <vt:lpstr>Arial</vt:lpstr>
      <vt:lpstr>Aptos Display</vt:lpstr>
      <vt:lpstr>Tema de Office</vt:lpstr>
      <vt:lpstr>Sector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2026-01-12T07:53:00Z</dcterms:created>
  <dcterms:modified xsi:type="dcterms:W3CDTF">2026-02-10T20:23:29Z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9501FCE6472E4F56A0A8789CCC363015_12</vt:lpwstr>
  </property>
  <property fmtid="{D5CDD505-2E9C-101B-9397-08002B2CF9AE}" pid="3" name="KSOProductBuildVer">
    <vt:lpwstr>1033-12.2.0.23196</vt:lpwstr>
  </property>
</Properties>
</file>