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sldIdLst>
    <p:sldId id="325" r:id="rId3"/>
    <p:sldId id="328" r:id="rId4"/>
    <p:sldId id="257" r:id="rId5"/>
    <p:sldId id="326" r:id="rId6"/>
    <p:sldId id="259" r:id="rId7"/>
    <p:sldId id="327" r:id="rId8"/>
    <p:sldId id="261" r:id="rId9"/>
    <p:sldId id="262" r:id="rId10"/>
    <p:sldId id="264" r:id="rId11"/>
  </p:sldIdLst>
  <p:sldSz cx="12192000" cy="6858000"/>
  <p:notesSz cx="6858000" cy="9144000"/>
  <p:embeddedFontLst>
    <p:embeddedFont>
      <p:font typeface="Comic Sans MS" panose="030F0702030302020204" pitchFamily="66" charset="0"/>
      <p:regular r:id="rId12"/>
      <p:bold r:id="rId13"/>
      <p:italic r:id="rId14"/>
      <p:boldItalic r:id="rId15"/>
    </p:embeddedFont>
    <p:embeddedFont>
      <p:font typeface="Gayathri Thin" panose="020B0604020202020204" charset="0"/>
      <p:bold r:id="rId16"/>
    </p:embeddedFont>
  </p:embeddedFontLst>
  <p:defaultTextStyle>
    <a:defPPr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196C"/>
    <a:srgbClr val="321547"/>
    <a:srgbClr val="441D61"/>
    <a:srgbClr val="532476"/>
    <a:srgbClr val="006C93"/>
    <a:srgbClr val="F9B886"/>
    <a:srgbClr val="8A4500"/>
    <a:srgbClr val="663300"/>
    <a:srgbClr val="EAB200"/>
    <a:srgbClr val="A88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34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2.fntdata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font" Target="fonts/font1.fntdata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5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font" Target="fonts/font4.fntdata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3.fntdata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microsoft.com/office/2007/relationships/hdphoto" Target="../media/hdphoto4.wdp"/><Relationship Id="rId1" Type="http://schemas.openxmlformats.org/officeDocument/2006/relationships/image" Target="../media/image28.png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microsoft.com/office/2007/relationships/hdphoto" Target="../media/hdphoto4.wdp"/><Relationship Id="rId1" Type="http://schemas.openxmlformats.org/officeDocument/2006/relationships/image" Target="../media/image28.png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4CCE28E-0DED-421D-9FB8-D70B5BE1994C}" type="doc">
      <dgm:prSet loTypeId="urn:microsoft.com/office/officeart/2005/8/layout/vList4" loCatId="picture" qsTypeId="urn:microsoft.com/office/officeart/2005/8/quickstyle/simple5#1" qsCatId="simple" csTypeId="urn:microsoft.com/office/officeart/2005/8/colors/colorful1#1" csCatId="colorful" phldr="1"/>
      <dgm:spPr/>
      <dgm:t>
        <a:bodyPr/>
        <a:lstStyle/>
        <a:p>
          <a:endParaRPr lang="es-ES"/>
        </a:p>
      </dgm:t>
    </dgm:pt>
    <dgm:pt modelId="{90BDB68E-DD81-4317-8BA3-75FB807C0CC5}">
      <dgm:prSet phldr="0" custT="1"/>
      <dgm:spPr>
        <a:gradFill rotWithShape="0">
          <a:gsLst>
            <a:gs pos="0">
              <a:srgbClr val="EAB200"/>
            </a:gs>
            <a:gs pos="51000">
              <a:srgbClr val="A88C00"/>
            </a:gs>
            <a:gs pos="100000">
              <a:srgbClr val="867300"/>
            </a:gs>
          </a:gsLst>
        </a:gradFill>
      </dgm:spPr>
      <dgm:t>
        <a:bodyPr vert="horz" wrap="square"/>
        <a:lstStyle/>
        <a:p>
          <a:pPr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" altLang="en-US" sz="20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നാമെല്ലാവരും</a:t>
          </a:r>
          <a:r>
            <a:rPr lang="en-US" altLang="en-US" sz="20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20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വേണ്ടപ്പെട്ടവരാണ്</a:t>
          </a:r>
          <a:r>
            <a:rPr lang="en-US" altLang="en-US" sz="20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 </a:t>
          </a:r>
          <a:br>
            <a:rPr lang="en-US" altLang="en-US" sz="20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</a:br>
          <a:r>
            <a:rPr lang="en-US" altLang="en-US" sz="20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(1 </a:t>
          </a:r>
          <a:r>
            <a:rPr lang="" altLang="en-US" sz="20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കൊരി</a:t>
          </a:r>
          <a:r>
            <a:rPr lang="en-US" altLang="en-US" sz="20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. 12:15)</a:t>
          </a:r>
        </a:p>
      </dgm:t>
    </dgm:pt>
    <dgm:pt modelId="{0C6DA4E3-2CFC-4BC4-A211-614C3D9E1D6D}" type="parTrans" cxnId="{9C97DB1F-05BD-4D00-B89A-93413C0FAA52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2531685-18A3-48E9-A265-8C17AD264B64}" type="sibTrans" cxnId="{9C97DB1F-05BD-4D00-B89A-93413C0FAA52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04FF557-0107-46C7-A48B-5FE9391BF040}">
      <dgm:prSet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" altLang="en-US" sz="20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ഓരോരുത്തർക്കും</a:t>
          </a:r>
          <a:r>
            <a:rPr lang="en-US" altLang="en-US" sz="20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20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അവരവരുടെ</a:t>
          </a:r>
          <a:r>
            <a:rPr lang="en-US" altLang="en-US" sz="20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20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പ്രവൃത്തികളുണ്ട്</a:t>
          </a:r>
          <a:r>
            <a:rPr lang="en-US" altLang="en-US" sz="20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 (1 </a:t>
          </a:r>
          <a:r>
            <a:rPr lang="" altLang="en-US" sz="20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കൊരി</a:t>
          </a:r>
          <a:r>
            <a:rPr lang="en-US" altLang="en-US" sz="20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. 12:17)</a:t>
          </a:r>
        </a:p>
      </dgm:t>
    </dgm:pt>
    <dgm:pt modelId="{3B25DC16-1D06-42F0-B6A3-033F709C4153}" type="parTrans" cxnId="{C9EA8D9B-D542-4BC0-869D-FCE5E7E7C94F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5DBD43E-BC69-4397-B501-70E874EAC35D}" type="sibTrans" cxnId="{C9EA8D9B-D542-4BC0-869D-FCE5E7E7C94F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33B78B2-4E99-4C70-9514-79470CD200EF}">
      <dgm:prSet phldr="0" custT="1"/>
      <dgm:spPr>
        <a:gradFill rotWithShape="0">
          <a:gsLst>
            <a:gs pos="0">
              <a:srgbClr val="21B1C5"/>
            </a:gs>
            <a:gs pos="50000">
              <a:srgbClr val="17ABBF"/>
            </a:gs>
            <a:gs pos="100000">
              <a:srgbClr val="1E8896"/>
            </a:gs>
          </a:gsLst>
        </a:gradFill>
      </dgm:spPr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" altLang="en-US" sz="20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നമുക്ക്</a:t>
          </a:r>
          <a:r>
            <a:rPr lang="en-US" altLang="en-US" sz="20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20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ആരെയും</a:t>
          </a:r>
          <a:r>
            <a:rPr lang="en-US" altLang="en-US" sz="20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20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നിന്ദിക്കാൻ</a:t>
          </a:r>
          <a:r>
            <a:rPr lang="en-US" altLang="en-US" sz="20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20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കഴിയില്ല</a:t>
          </a:r>
          <a:r>
            <a:rPr lang="en-US" altLang="en-US" sz="20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 (1 </a:t>
          </a:r>
          <a:r>
            <a:rPr lang="" altLang="en-US" sz="20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കൊരി</a:t>
          </a:r>
          <a:r>
            <a:rPr lang="en-US" altLang="en-US" sz="20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. 12:21)</a:t>
          </a:r>
        </a:p>
      </dgm:t>
    </dgm:pt>
    <dgm:pt modelId="{84886710-69D7-4FC9-A692-17F5E83246B0}" type="parTrans" cxnId="{DC75442A-97D7-4BA7-82DE-0B8329CE17B8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71F9FF7-42EB-4F06-A688-EF8D7EDE2FE1}" type="sibTrans" cxnId="{DC75442A-97D7-4BA7-82DE-0B8329CE17B8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A20450E-2CB1-4DB3-8398-B1E08B153069}">
      <dgm:prSet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20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"</a:t>
          </a:r>
          <a:r>
            <a:rPr lang="" altLang="en-US" sz="20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താഴ്ന്ന</a:t>
          </a:r>
          <a:r>
            <a:rPr lang="en-US" altLang="en-US" sz="20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" </a:t>
          </a:r>
          <a:r>
            <a:rPr lang="" altLang="en-US" sz="20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വിശ്വാസികൾ</a:t>
          </a:r>
          <a:r>
            <a:rPr lang="en-US" altLang="en-US" sz="20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20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ഇല്ല</a:t>
          </a:r>
          <a:r>
            <a:rPr lang="en-US" altLang="en-US" sz="20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 </a:t>
          </a:r>
          <a:br>
            <a:rPr lang="en-US" altLang="en-US" sz="20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</a:br>
          <a:r>
            <a:rPr lang="en-US" altLang="en-US" sz="20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(1 </a:t>
          </a:r>
          <a:r>
            <a:rPr lang="" altLang="en-US" sz="20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കൊരി</a:t>
          </a:r>
          <a:r>
            <a:rPr lang="en-US" altLang="en-US" sz="20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. 12:22-24)</a:t>
          </a:r>
        </a:p>
      </dgm:t>
    </dgm:pt>
    <dgm:pt modelId="{0A240C47-26BE-454F-9587-B35130F51901}" type="parTrans" cxnId="{9DAFC31E-E735-4CB9-8F24-D0CACF6D6328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A37C613-0CB9-4C6B-8E6B-047B819E6F41}" type="sibTrans" cxnId="{9DAFC31E-E735-4CB9-8F24-D0CACF6D6328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9909C27-0BF3-46A5-A9A3-83A7D07BC065}">
      <dgm:prSet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" altLang="en-US" sz="20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നാം</a:t>
          </a:r>
          <a:r>
            <a:rPr lang="en-US" altLang="en-US" sz="20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20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പരസ്പരം</a:t>
          </a:r>
          <a:r>
            <a:rPr lang="en-US" altLang="en-US" sz="20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20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കരുതുന്നു</a:t>
          </a:r>
          <a:r>
            <a:rPr lang="en-US" altLang="en-US" sz="20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 </a:t>
          </a:r>
          <a:br>
            <a:rPr lang="en-US" altLang="en-US" sz="20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</a:br>
          <a:r>
            <a:rPr lang="en-US" altLang="en-US" sz="20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(1 </a:t>
          </a:r>
          <a:r>
            <a:rPr lang="" altLang="en-US" sz="20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കൊരി</a:t>
          </a:r>
          <a:r>
            <a:rPr lang="en-US" altLang="en-US" sz="20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. 12:25-26)</a:t>
          </a:r>
        </a:p>
      </dgm:t>
    </dgm:pt>
    <dgm:pt modelId="{1FFBCA77-5A6E-47F6-8EB0-EBC52F1BD408}" type="parTrans" cxnId="{40047837-06B3-4C0E-A9E6-18BC42AA15A2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02FC83E-30E7-47FB-B8B8-5E4152816574}" type="sibTrans" cxnId="{40047837-06B3-4C0E-A9E6-18BC42AA15A2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3FB2AB0-E2AF-4D61-9382-B35E202200BC}" type="pres">
      <dgm:prSet presAssocID="{94CCE28E-0DED-421D-9FB8-D70B5BE1994C}" presName="linear" presStyleCnt="0">
        <dgm:presLayoutVars>
          <dgm:dir/>
          <dgm:resizeHandles val="exact"/>
        </dgm:presLayoutVars>
      </dgm:prSet>
      <dgm:spPr/>
    </dgm:pt>
    <dgm:pt modelId="{CDF4D091-7C0A-4C60-AE69-38336C4B2A9B}" type="pres">
      <dgm:prSet presAssocID="{90BDB68E-DD81-4317-8BA3-75FB807C0CC5}" presName="comp" presStyleCnt="0"/>
      <dgm:spPr/>
    </dgm:pt>
    <dgm:pt modelId="{A15FE00A-EE8A-4547-961E-76D3D081E592}" type="pres">
      <dgm:prSet presAssocID="{90BDB68E-DD81-4317-8BA3-75FB807C0CC5}" presName="box" presStyleLbl="node1" presStyleIdx="0" presStyleCnt="5"/>
      <dgm:spPr/>
    </dgm:pt>
    <dgm:pt modelId="{0879B82F-B011-4CC1-82E5-4D1BF73289A8}" type="pres">
      <dgm:prSet presAssocID="{90BDB68E-DD81-4317-8BA3-75FB807C0CC5}" presName="img" presStyleLbl="fgImgPlace1" presStyleIdx="0" presStyleCnt="5"/>
      <dgm:spPr>
        <a:blipFill rotWithShape="1">
          <a:blip xmlns:r="http://schemas.openxmlformats.org/officeDocument/2006/relationships" r:embed="rId1" cstate="hq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</dgm:spPr>
    </dgm:pt>
    <dgm:pt modelId="{166F122C-3FD5-4F49-9EB8-F15912CFF0BF}" type="pres">
      <dgm:prSet presAssocID="{90BDB68E-DD81-4317-8BA3-75FB807C0CC5}" presName="text" presStyleLbl="node1" presStyleIdx="0" presStyleCnt="5">
        <dgm:presLayoutVars>
          <dgm:bulletEnabled val="1"/>
        </dgm:presLayoutVars>
      </dgm:prSet>
      <dgm:spPr/>
    </dgm:pt>
    <dgm:pt modelId="{92B47F4B-20CF-4607-8E78-BB678F8C4806}" type="pres">
      <dgm:prSet presAssocID="{E2531685-18A3-48E9-A265-8C17AD264B64}" presName="spacer" presStyleCnt="0"/>
      <dgm:spPr/>
    </dgm:pt>
    <dgm:pt modelId="{F38EF501-5BA3-4DE8-8B5A-A35B441C3BF8}" type="pres">
      <dgm:prSet presAssocID="{E04FF557-0107-46C7-A48B-5FE9391BF040}" presName="comp" presStyleCnt="0"/>
      <dgm:spPr/>
    </dgm:pt>
    <dgm:pt modelId="{7E1DB660-2D90-4E18-9467-5B69C9169488}" type="pres">
      <dgm:prSet presAssocID="{E04FF557-0107-46C7-A48B-5FE9391BF040}" presName="box" presStyleLbl="node1" presStyleIdx="1" presStyleCnt="5"/>
      <dgm:spPr/>
    </dgm:pt>
    <dgm:pt modelId="{708FCAD1-43FB-4684-997B-FDCCCDEC7984}" type="pres">
      <dgm:prSet presAssocID="{E04FF557-0107-46C7-A48B-5FE9391BF040}" presName="img" presStyleLbl="fgImgPlace1" presStyleIdx="1" presStyleCnt="5"/>
      <dgm:spPr>
        <a:blipFill rotWithShape="1">
          <a:blip xmlns:r="http://schemas.openxmlformats.org/officeDocument/2006/relationships" r:embed="rId3" cstate="hqprint"/>
          <a:srcRect/>
          <a:stretch>
            <a:fillRect/>
          </a:stretch>
        </a:blipFill>
      </dgm:spPr>
    </dgm:pt>
    <dgm:pt modelId="{6BB437BA-13FB-40D6-92BE-5C2485245836}" type="pres">
      <dgm:prSet presAssocID="{E04FF557-0107-46C7-A48B-5FE9391BF040}" presName="text" presStyleLbl="node1" presStyleIdx="1" presStyleCnt="5">
        <dgm:presLayoutVars>
          <dgm:bulletEnabled val="1"/>
        </dgm:presLayoutVars>
      </dgm:prSet>
      <dgm:spPr/>
    </dgm:pt>
    <dgm:pt modelId="{53D409C9-6F14-47ED-80F2-0D4382188D11}" type="pres">
      <dgm:prSet presAssocID="{45DBD43E-BC69-4397-B501-70E874EAC35D}" presName="spacer" presStyleCnt="0"/>
      <dgm:spPr/>
    </dgm:pt>
    <dgm:pt modelId="{31CB376D-4D7D-45E8-A8E8-17783407BFDC}" type="pres">
      <dgm:prSet presAssocID="{733B78B2-4E99-4C70-9514-79470CD200EF}" presName="comp" presStyleCnt="0"/>
      <dgm:spPr/>
    </dgm:pt>
    <dgm:pt modelId="{957CDF44-1A89-4D6C-906C-4B3ED3A0E852}" type="pres">
      <dgm:prSet presAssocID="{733B78B2-4E99-4C70-9514-79470CD200EF}" presName="box" presStyleLbl="node1" presStyleIdx="2" presStyleCnt="5"/>
      <dgm:spPr/>
    </dgm:pt>
    <dgm:pt modelId="{0B163D38-CB89-4F0F-87EF-8CD37BBB01D0}" type="pres">
      <dgm:prSet presAssocID="{733B78B2-4E99-4C70-9514-79470CD200EF}" presName="img" presStyleLbl="fgImgPlace1" presStyleIdx="2" presStyleCnt="5"/>
      <dgm:spPr>
        <a:blipFill rotWithShape="1">
          <a:blip xmlns:r="http://schemas.openxmlformats.org/officeDocument/2006/relationships" r:embed="rId4" cstate="hqprint"/>
          <a:srcRect/>
          <a:stretch>
            <a:fillRect/>
          </a:stretch>
        </a:blipFill>
      </dgm:spPr>
    </dgm:pt>
    <dgm:pt modelId="{F82E097B-1FD9-4152-902F-CB084B24A640}" type="pres">
      <dgm:prSet presAssocID="{733B78B2-4E99-4C70-9514-79470CD200EF}" presName="text" presStyleLbl="node1" presStyleIdx="2" presStyleCnt="5">
        <dgm:presLayoutVars>
          <dgm:bulletEnabled val="1"/>
        </dgm:presLayoutVars>
      </dgm:prSet>
      <dgm:spPr/>
    </dgm:pt>
    <dgm:pt modelId="{9703BAA9-1885-4477-B143-AEB49224ECEC}" type="pres">
      <dgm:prSet presAssocID="{271F9FF7-42EB-4F06-A688-EF8D7EDE2FE1}" presName="spacer" presStyleCnt="0"/>
      <dgm:spPr/>
    </dgm:pt>
    <dgm:pt modelId="{8A50C685-154E-4D44-857E-A3D920EFA065}" type="pres">
      <dgm:prSet presAssocID="{DA20450E-2CB1-4DB3-8398-B1E08B153069}" presName="comp" presStyleCnt="0"/>
      <dgm:spPr/>
    </dgm:pt>
    <dgm:pt modelId="{90E7855A-36D0-483D-A51B-B6DDD6E38510}" type="pres">
      <dgm:prSet presAssocID="{DA20450E-2CB1-4DB3-8398-B1E08B153069}" presName="box" presStyleLbl="node1" presStyleIdx="3" presStyleCnt="5"/>
      <dgm:spPr/>
    </dgm:pt>
    <dgm:pt modelId="{16E7615B-497C-4751-983D-BEADB2012756}" type="pres">
      <dgm:prSet presAssocID="{DA20450E-2CB1-4DB3-8398-B1E08B153069}" presName="img" presStyleLbl="fgImgPlace1" presStyleIdx="3" presStyleCnt="5"/>
      <dgm:spPr>
        <a:blipFill rotWithShape="1">
          <a:blip xmlns:r="http://schemas.openxmlformats.org/officeDocument/2006/relationships" r:embed="rId5" cstate="hqprint"/>
          <a:srcRect/>
          <a:stretch>
            <a:fillRect/>
          </a:stretch>
        </a:blipFill>
      </dgm:spPr>
    </dgm:pt>
    <dgm:pt modelId="{2DF4F465-089B-426B-B941-0BD3FB5A9D40}" type="pres">
      <dgm:prSet presAssocID="{DA20450E-2CB1-4DB3-8398-B1E08B153069}" presName="text" presStyleLbl="node1" presStyleIdx="3" presStyleCnt="5">
        <dgm:presLayoutVars>
          <dgm:bulletEnabled val="1"/>
        </dgm:presLayoutVars>
      </dgm:prSet>
      <dgm:spPr/>
    </dgm:pt>
    <dgm:pt modelId="{3B38DFC7-16BB-47E3-9AC8-FFC6A440DC02}" type="pres">
      <dgm:prSet presAssocID="{0A37C613-0CB9-4C6B-8E6B-047B819E6F41}" presName="spacer" presStyleCnt="0"/>
      <dgm:spPr/>
    </dgm:pt>
    <dgm:pt modelId="{1465D8FA-6A3D-4DE2-9BC5-DD951AE3B668}" type="pres">
      <dgm:prSet presAssocID="{39909C27-0BF3-46A5-A9A3-83A7D07BC065}" presName="comp" presStyleCnt="0"/>
      <dgm:spPr/>
    </dgm:pt>
    <dgm:pt modelId="{6BC35677-C58C-404E-8451-72F57EE9412A}" type="pres">
      <dgm:prSet presAssocID="{39909C27-0BF3-46A5-A9A3-83A7D07BC065}" presName="box" presStyleLbl="node1" presStyleIdx="4" presStyleCnt="5"/>
      <dgm:spPr/>
    </dgm:pt>
    <dgm:pt modelId="{3E0FD833-9FC9-49B9-A873-3200202E47A8}" type="pres">
      <dgm:prSet presAssocID="{39909C27-0BF3-46A5-A9A3-83A7D07BC065}" presName="img" presStyleLbl="fgImgPlace1" presStyleIdx="4" presStyleCnt="5"/>
      <dgm:spPr>
        <a:blipFill rotWithShape="1">
          <a:blip xmlns:r="http://schemas.openxmlformats.org/officeDocument/2006/relationships" r:embed="rId6" cstate="hqprint"/>
          <a:srcRect/>
          <a:stretch>
            <a:fillRect/>
          </a:stretch>
        </a:blipFill>
      </dgm:spPr>
    </dgm:pt>
    <dgm:pt modelId="{5AD54431-14BF-4384-8320-99EBFCAD92F7}" type="pres">
      <dgm:prSet presAssocID="{39909C27-0BF3-46A5-A9A3-83A7D07BC065}" presName="text" presStyleLbl="node1" presStyleIdx="4" presStyleCnt="5">
        <dgm:presLayoutVars>
          <dgm:bulletEnabled val="1"/>
        </dgm:presLayoutVars>
      </dgm:prSet>
      <dgm:spPr/>
    </dgm:pt>
  </dgm:ptLst>
  <dgm:cxnLst>
    <dgm:cxn modelId="{9DAFC31E-E735-4CB9-8F24-D0CACF6D6328}" srcId="{94CCE28E-0DED-421D-9FB8-D70B5BE1994C}" destId="{DA20450E-2CB1-4DB3-8398-B1E08B153069}" srcOrd="3" destOrd="0" parTransId="{0A240C47-26BE-454F-9587-B35130F51901}" sibTransId="{0A37C613-0CB9-4C6B-8E6B-047B819E6F41}"/>
    <dgm:cxn modelId="{9C97DB1F-05BD-4D00-B89A-93413C0FAA52}" srcId="{94CCE28E-0DED-421D-9FB8-D70B5BE1994C}" destId="{90BDB68E-DD81-4317-8BA3-75FB807C0CC5}" srcOrd="0" destOrd="0" parTransId="{0C6DA4E3-2CFC-4BC4-A211-614C3D9E1D6D}" sibTransId="{E2531685-18A3-48E9-A265-8C17AD264B64}"/>
    <dgm:cxn modelId="{DC75442A-97D7-4BA7-82DE-0B8329CE17B8}" srcId="{94CCE28E-0DED-421D-9FB8-D70B5BE1994C}" destId="{733B78B2-4E99-4C70-9514-79470CD200EF}" srcOrd="2" destOrd="0" parTransId="{84886710-69D7-4FC9-A692-17F5E83246B0}" sibTransId="{271F9FF7-42EB-4F06-A688-EF8D7EDE2FE1}"/>
    <dgm:cxn modelId="{C4CAAB2C-8E22-4C97-B19B-6101307CB085}" type="presOf" srcId="{E04FF557-0107-46C7-A48B-5FE9391BF040}" destId="{7E1DB660-2D90-4E18-9467-5B69C9169488}" srcOrd="0" destOrd="0" presId="urn:microsoft.com/office/officeart/2005/8/layout/vList4"/>
    <dgm:cxn modelId="{A209E232-1645-43EF-9AD5-562D5B769076}" type="presOf" srcId="{271F9FF7-42EB-4F06-A688-EF8D7EDE2FE1}" destId="{9703BAA9-1885-4477-B143-AEB49224ECEC}" srcOrd="0" destOrd="0" presId="urn:microsoft.com/office/officeart/2005/8/layout/vList4"/>
    <dgm:cxn modelId="{77A7FE36-F671-48A6-B192-2E1739628673}" type="presOf" srcId="{39909C27-0BF3-46A5-A9A3-83A7D07BC065}" destId="{6BC35677-C58C-404E-8451-72F57EE9412A}" srcOrd="0" destOrd="0" presId="urn:microsoft.com/office/officeart/2005/8/layout/vList4"/>
    <dgm:cxn modelId="{40047837-06B3-4C0E-A9E6-18BC42AA15A2}" srcId="{94CCE28E-0DED-421D-9FB8-D70B5BE1994C}" destId="{39909C27-0BF3-46A5-A9A3-83A7D07BC065}" srcOrd="4" destOrd="0" parTransId="{1FFBCA77-5A6E-47F6-8EB0-EBC52F1BD408}" sibTransId="{A02FC83E-30E7-47FB-B8B8-5E4152816574}"/>
    <dgm:cxn modelId="{A3543539-D3FA-45ED-9849-E7BC37975850}" type="presOf" srcId="{94CCE28E-0DED-421D-9FB8-D70B5BE1994C}" destId="{63FB2AB0-E2AF-4D61-9382-B35E202200BC}" srcOrd="0" destOrd="0" presId="urn:microsoft.com/office/officeart/2005/8/layout/vList4"/>
    <dgm:cxn modelId="{2F51435B-5C9B-4961-9A92-DD3C6323F940}" type="presOf" srcId="{39909C27-0BF3-46A5-A9A3-83A7D07BC065}" destId="{5AD54431-14BF-4384-8320-99EBFCAD92F7}" srcOrd="1" destOrd="0" presId="urn:microsoft.com/office/officeart/2005/8/layout/vList4"/>
    <dgm:cxn modelId="{029E4641-74B9-4F8F-B8DA-A6209EB8DC58}" type="presOf" srcId="{90BDB68E-DD81-4317-8BA3-75FB807C0CC5}" destId="{166F122C-3FD5-4F49-9EB8-F15912CFF0BF}" srcOrd="1" destOrd="0" presId="urn:microsoft.com/office/officeart/2005/8/layout/vList4"/>
    <dgm:cxn modelId="{B9953E4C-8731-46A8-BFC8-96686315F637}" type="presOf" srcId="{DA20450E-2CB1-4DB3-8398-B1E08B153069}" destId="{2DF4F465-089B-426B-B941-0BD3FB5A9D40}" srcOrd="1" destOrd="0" presId="urn:microsoft.com/office/officeart/2005/8/layout/vList4"/>
    <dgm:cxn modelId="{7352546E-636C-49AF-9B4E-8FF8A0C79AAA}" type="presOf" srcId="{0A37C613-0CB9-4C6B-8E6B-047B819E6F41}" destId="{3B38DFC7-16BB-47E3-9AC8-FFC6A440DC02}" srcOrd="0" destOrd="0" presId="urn:microsoft.com/office/officeart/2005/8/layout/vList4"/>
    <dgm:cxn modelId="{CD740687-6289-4826-98C7-8249D7EADE97}" type="presOf" srcId="{E04FF557-0107-46C7-A48B-5FE9391BF040}" destId="{6BB437BA-13FB-40D6-92BE-5C2485245836}" srcOrd="1" destOrd="0" presId="urn:microsoft.com/office/officeart/2005/8/layout/vList4"/>
    <dgm:cxn modelId="{44199391-3CB6-4131-9D59-750B74BDF256}" type="presOf" srcId="{E2531685-18A3-48E9-A265-8C17AD264B64}" destId="{92B47F4B-20CF-4607-8E78-BB678F8C4806}" srcOrd="0" destOrd="0" presId="urn:microsoft.com/office/officeart/2005/8/layout/vList4"/>
    <dgm:cxn modelId="{C9EA8D9B-D542-4BC0-869D-FCE5E7E7C94F}" srcId="{94CCE28E-0DED-421D-9FB8-D70B5BE1994C}" destId="{E04FF557-0107-46C7-A48B-5FE9391BF040}" srcOrd="1" destOrd="0" parTransId="{3B25DC16-1D06-42F0-B6A3-033F709C4153}" sibTransId="{45DBD43E-BC69-4397-B501-70E874EAC35D}"/>
    <dgm:cxn modelId="{73D746A9-DE84-4DD1-8B16-7001D55F4667}" type="presOf" srcId="{733B78B2-4E99-4C70-9514-79470CD200EF}" destId="{F82E097B-1FD9-4152-902F-CB084B24A640}" srcOrd="1" destOrd="0" presId="urn:microsoft.com/office/officeart/2005/8/layout/vList4"/>
    <dgm:cxn modelId="{CA8C21BA-E5F7-4602-B919-A540D80B633B}" type="presOf" srcId="{DA20450E-2CB1-4DB3-8398-B1E08B153069}" destId="{90E7855A-36D0-483D-A51B-B6DDD6E38510}" srcOrd="0" destOrd="0" presId="urn:microsoft.com/office/officeart/2005/8/layout/vList4"/>
    <dgm:cxn modelId="{128E2BDB-247F-4F3B-A139-E2C7CAC5FEFB}" type="presOf" srcId="{90BDB68E-DD81-4317-8BA3-75FB807C0CC5}" destId="{A15FE00A-EE8A-4547-961E-76D3D081E592}" srcOrd="0" destOrd="0" presId="urn:microsoft.com/office/officeart/2005/8/layout/vList4"/>
    <dgm:cxn modelId="{DCB367F1-85CD-47A2-B70E-3719985D48D1}" type="presOf" srcId="{733B78B2-4E99-4C70-9514-79470CD200EF}" destId="{957CDF44-1A89-4D6C-906C-4B3ED3A0E852}" srcOrd="0" destOrd="0" presId="urn:microsoft.com/office/officeart/2005/8/layout/vList4"/>
    <dgm:cxn modelId="{3540C8F3-A4C4-4CDE-822A-1C20E1E09A9D}" type="presOf" srcId="{45DBD43E-BC69-4397-B501-70E874EAC35D}" destId="{53D409C9-6F14-47ED-80F2-0D4382188D11}" srcOrd="0" destOrd="0" presId="urn:microsoft.com/office/officeart/2005/8/layout/vList4"/>
    <dgm:cxn modelId="{D4D5B3CB-1FF5-4063-B0FA-810E10B5DB3A}" type="presParOf" srcId="{63FB2AB0-E2AF-4D61-9382-B35E202200BC}" destId="{CDF4D091-7C0A-4C60-AE69-38336C4B2A9B}" srcOrd="0" destOrd="0" presId="urn:microsoft.com/office/officeart/2005/8/layout/vList4"/>
    <dgm:cxn modelId="{28D73245-46D0-4934-BB42-85E2D0465FCB}" type="presParOf" srcId="{CDF4D091-7C0A-4C60-AE69-38336C4B2A9B}" destId="{A15FE00A-EE8A-4547-961E-76D3D081E592}" srcOrd="0" destOrd="0" presId="urn:microsoft.com/office/officeart/2005/8/layout/vList4"/>
    <dgm:cxn modelId="{F318CC46-19CA-41E6-8339-177FA78F27F8}" type="presParOf" srcId="{CDF4D091-7C0A-4C60-AE69-38336C4B2A9B}" destId="{0879B82F-B011-4CC1-82E5-4D1BF73289A8}" srcOrd="1" destOrd="0" presId="urn:microsoft.com/office/officeart/2005/8/layout/vList4"/>
    <dgm:cxn modelId="{1733F58E-F524-45C8-80AD-D35A4ACB4A0E}" type="presParOf" srcId="{CDF4D091-7C0A-4C60-AE69-38336C4B2A9B}" destId="{166F122C-3FD5-4F49-9EB8-F15912CFF0BF}" srcOrd="2" destOrd="0" presId="urn:microsoft.com/office/officeart/2005/8/layout/vList4"/>
    <dgm:cxn modelId="{93F56D46-0205-46A0-8C3D-E2FEC08F0FD6}" type="presParOf" srcId="{63FB2AB0-E2AF-4D61-9382-B35E202200BC}" destId="{92B47F4B-20CF-4607-8E78-BB678F8C4806}" srcOrd="1" destOrd="0" presId="urn:microsoft.com/office/officeart/2005/8/layout/vList4"/>
    <dgm:cxn modelId="{DB06F401-2DF2-4B0F-BD06-7E297BCF94EA}" type="presParOf" srcId="{63FB2AB0-E2AF-4D61-9382-B35E202200BC}" destId="{F38EF501-5BA3-4DE8-8B5A-A35B441C3BF8}" srcOrd="2" destOrd="0" presId="urn:microsoft.com/office/officeart/2005/8/layout/vList4"/>
    <dgm:cxn modelId="{052D3B0A-DD4E-4FA3-B8C2-EB5E4C0E2AC2}" type="presParOf" srcId="{F38EF501-5BA3-4DE8-8B5A-A35B441C3BF8}" destId="{7E1DB660-2D90-4E18-9467-5B69C9169488}" srcOrd="0" destOrd="0" presId="urn:microsoft.com/office/officeart/2005/8/layout/vList4"/>
    <dgm:cxn modelId="{4F2616A3-32AA-4192-8945-0F5804129874}" type="presParOf" srcId="{F38EF501-5BA3-4DE8-8B5A-A35B441C3BF8}" destId="{708FCAD1-43FB-4684-997B-FDCCCDEC7984}" srcOrd="1" destOrd="0" presId="urn:microsoft.com/office/officeart/2005/8/layout/vList4"/>
    <dgm:cxn modelId="{19CC7106-63BE-4B38-A5A2-9AB4875A707B}" type="presParOf" srcId="{F38EF501-5BA3-4DE8-8B5A-A35B441C3BF8}" destId="{6BB437BA-13FB-40D6-92BE-5C2485245836}" srcOrd="2" destOrd="0" presId="urn:microsoft.com/office/officeart/2005/8/layout/vList4"/>
    <dgm:cxn modelId="{5B116F17-9031-4EAA-8C27-13732EB6DD41}" type="presParOf" srcId="{63FB2AB0-E2AF-4D61-9382-B35E202200BC}" destId="{53D409C9-6F14-47ED-80F2-0D4382188D11}" srcOrd="3" destOrd="0" presId="urn:microsoft.com/office/officeart/2005/8/layout/vList4"/>
    <dgm:cxn modelId="{370A9C5D-5775-42F8-9851-EFA34B6B91A7}" type="presParOf" srcId="{63FB2AB0-E2AF-4D61-9382-B35E202200BC}" destId="{31CB376D-4D7D-45E8-A8E8-17783407BFDC}" srcOrd="4" destOrd="0" presId="urn:microsoft.com/office/officeart/2005/8/layout/vList4"/>
    <dgm:cxn modelId="{DB10D802-BE85-4BDB-99E9-7DEF6FCD8A41}" type="presParOf" srcId="{31CB376D-4D7D-45E8-A8E8-17783407BFDC}" destId="{957CDF44-1A89-4D6C-906C-4B3ED3A0E852}" srcOrd="0" destOrd="0" presId="urn:microsoft.com/office/officeart/2005/8/layout/vList4"/>
    <dgm:cxn modelId="{3A44A2E6-CDEB-4204-800A-86276C2EEF56}" type="presParOf" srcId="{31CB376D-4D7D-45E8-A8E8-17783407BFDC}" destId="{0B163D38-CB89-4F0F-87EF-8CD37BBB01D0}" srcOrd="1" destOrd="0" presId="urn:microsoft.com/office/officeart/2005/8/layout/vList4"/>
    <dgm:cxn modelId="{AB9BAAE9-09C0-490D-89D8-598E3338D745}" type="presParOf" srcId="{31CB376D-4D7D-45E8-A8E8-17783407BFDC}" destId="{F82E097B-1FD9-4152-902F-CB084B24A640}" srcOrd="2" destOrd="0" presId="urn:microsoft.com/office/officeart/2005/8/layout/vList4"/>
    <dgm:cxn modelId="{6AE1A823-6DAF-497B-BD60-68501939BB51}" type="presParOf" srcId="{63FB2AB0-E2AF-4D61-9382-B35E202200BC}" destId="{9703BAA9-1885-4477-B143-AEB49224ECEC}" srcOrd="5" destOrd="0" presId="urn:microsoft.com/office/officeart/2005/8/layout/vList4"/>
    <dgm:cxn modelId="{71378EB4-4EE5-47BD-9179-9CD625356CF4}" type="presParOf" srcId="{63FB2AB0-E2AF-4D61-9382-B35E202200BC}" destId="{8A50C685-154E-4D44-857E-A3D920EFA065}" srcOrd="6" destOrd="0" presId="urn:microsoft.com/office/officeart/2005/8/layout/vList4"/>
    <dgm:cxn modelId="{7613DEAF-72FC-4D90-91AC-7EE363DEE9E6}" type="presParOf" srcId="{8A50C685-154E-4D44-857E-A3D920EFA065}" destId="{90E7855A-36D0-483D-A51B-B6DDD6E38510}" srcOrd="0" destOrd="0" presId="urn:microsoft.com/office/officeart/2005/8/layout/vList4"/>
    <dgm:cxn modelId="{DB4C647D-DED4-4D70-8AD1-8FF767DB3FA5}" type="presParOf" srcId="{8A50C685-154E-4D44-857E-A3D920EFA065}" destId="{16E7615B-497C-4751-983D-BEADB2012756}" srcOrd="1" destOrd="0" presId="urn:microsoft.com/office/officeart/2005/8/layout/vList4"/>
    <dgm:cxn modelId="{21EF1AE4-4C12-4FFD-97AD-FEC6557DB005}" type="presParOf" srcId="{8A50C685-154E-4D44-857E-A3D920EFA065}" destId="{2DF4F465-089B-426B-B941-0BD3FB5A9D40}" srcOrd="2" destOrd="0" presId="urn:microsoft.com/office/officeart/2005/8/layout/vList4"/>
    <dgm:cxn modelId="{59A9FA8B-6DC0-4483-A4F8-31C2743DA853}" type="presParOf" srcId="{63FB2AB0-E2AF-4D61-9382-B35E202200BC}" destId="{3B38DFC7-16BB-47E3-9AC8-FFC6A440DC02}" srcOrd="7" destOrd="0" presId="urn:microsoft.com/office/officeart/2005/8/layout/vList4"/>
    <dgm:cxn modelId="{AB8E6B8C-97B1-4EF4-8A00-D49F3D254437}" type="presParOf" srcId="{63FB2AB0-E2AF-4D61-9382-B35E202200BC}" destId="{1465D8FA-6A3D-4DE2-9BC5-DD951AE3B668}" srcOrd="8" destOrd="0" presId="urn:microsoft.com/office/officeart/2005/8/layout/vList4"/>
    <dgm:cxn modelId="{4C0EA30D-EDA5-4DFE-8F31-983F91B04274}" type="presParOf" srcId="{1465D8FA-6A3D-4DE2-9BC5-DD951AE3B668}" destId="{6BC35677-C58C-404E-8451-72F57EE9412A}" srcOrd="0" destOrd="0" presId="urn:microsoft.com/office/officeart/2005/8/layout/vList4"/>
    <dgm:cxn modelId="{625BD491-FC14-4F0D-9C59-59CF86B6288A}" type="presParOf" srcId="{1465D8FA-6A3D-4DE2-9BC5-DD951AE3B668}" destId="{3E0FD833-9FC9-49B9-A873-3200202E47A8}" srcOrd="1" destOrd="0" presId="urn:microsoft.com/office/officeart/2005/8/layout/vList4"/>
    <dgm:cxn modelId="{ED72601F-1517-418E-98C5-2F172C891C1F}" type="presParOf" srcId="{1465D8FA-6A3D-4DE2-9BC5-DD951AE3B668}" destId="{5AD54431-14BF-4384-8320-99EBFCAD92F7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5FE00A-EE8A-4547-961E-76D3D081E592}">
      <dsp:nvSpPr>
        <dsp:cNvPr id="0" name=""/>
        <dsp:cNvSpPr/>
      </dsp:nvSpPr>
      <dsp:spPr bwMode="white">
        <a:xfrm>
          <a:off x="0" y="0"/>
          <a:ext cx="4416358" cy="1011142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EAB200"/>
            </a:gs>
            <a:gs pos="51000">
              <a:srgbClr val="A88C00"/>
            </a:gs>
            <a:gs pos="100000">
              <a:srgbClr val="867300"/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" altLang="en-US" sz="2000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നാമെല്ലാവരും</a:t>
          </a:r>
          <a:r>
            <a:rPr lang="en-US" altLang="en-US" sz="2000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2000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വേണ്ടപ്പെട്ടവരാണ്</a:t>
          </a:r>
          <a:r>
            <a:rPr lang="en-US" altLang="en-US" sz="2000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 </a:t>
          </a:r>
          <a:br>
            <a:rPr lang="en-US" altLang="en-US" sz="2000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</a:br>
          <a:r>
            <a:rPr lang="en-US" altLang="en-US" sz="2000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(1 </a:t>
          </a:r>
          <a:r>
            <a:rPr lang="" altLang="en-US" sz="2000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കൊരി</a:t>
          </a:r>
          <a:r>
            <a:rPr lang="en-US" altLang="en-US" sz="2000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. 12:15)</a:t>
          </a:r>
        </a:p>
      </dsp:txBody>
      <dsp:txXfrm>
        <a:off x="984385" y="0"/>
        <a:ext cx="3431972" cy="1011142"/>
      </dsp:txXfrm>
    </dsp:sp>
    <dsp:sp modelId="{0879B82F-B011-4CC1-82E5-4D1BF73289A8}">
      <dsp:nvSpPr>
        <dsp:cNvPr id="0" name=""/>
        <dsp:cNvSpPr/>
      </dsp:nvSpPr>
      <dsp:spPr>
        <a:xfrm>
          <a:off x="101114" y="101114"/>
          <a:ext cx="883271" cy="80891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 cstate="hq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7E1DB660-2D90-4E18-9467-5B69C9169488}">
      <dsp:nvSpPr>
        <dsp:cNvPr id="0" name=""/>
        <dsp:cNvSpPr/>
      </dsp:nvSpPr>
      <dsp:spPr bwMode="white">
        <a:xfrm>
          <a:off x="0" y="1112256"/>
          <a:ext cx="4416358" cy="10111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" altLang="en-US" sz="2000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ഓരോരുത്തർക്കും</a:t>
          </a:r>
          <a:r>
            <a:rPr lang="en-US" altLang="en-US" sz="2000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2000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അവരവരുടെ</a:t>
          </a:r>
          <a:r>
            <a:rPr lang="en-US" altLang="en-US" sz="2000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2000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പ്രവൃത്തികളുണ്ട്</a:t>
          </a:r>
          <a:r>
            <a:rPr lang="en-US" altLang="en-US" sz="2000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 (1 </a:t>
          </a:r>
          <a:r>
            <a:rPr lang="" altLang="en-US" sz="2000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കൊരി</a:t>
          </a:r>
          <a:r>
            <a:rPr lang="en-US" altLang="en-US" sz="2000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. 12:17)</a:t>
          </a:r>
        </a:p>
      </dsp:txBody>
      <dsp:txXfrm>
        <a:off x="984385" y="1112256"/>
        <a:ext cx="3431972" cy="1011142"/>
      </dsp:txXfrm>
    </dsp:sp>
    <dsp:sp modelId="{708FCAD1-43FB-4684-997B-FDCCCDEC7984}">
      <dsp:nvSpPr>
        <dsp:cNvPr id="0" name=""/>
        <dsp:cNvSpPr/>
      </dsp:nvSpPr>
      <dsp:spPr>
        <a:xfrm>
          <a:off x="101114" y="1213370"/>
          <a:ext cx="883271" cy="80891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 cstate="hqprint"/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957CDF44-1A89-4D6C-906C-4B3ED3A0E852}">
      <dsp:nvSpPr>
        <dsp:cNvPr id="0" name=""/>
        <dsp:cNvSpPr/>
      </dsp:nvSpPr>
      <dsp:spPr bwMode="white">
        <a:xfrm>
          <a:off x="0" y="2224513"/>
          <a:ext cx="4416358" cy="1011142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21B1C5"/>
            </a:gs>
            <a:gs pos="50000">
              <a:srgbClr val="17ABBF"/>
            </a:gs>
            <a:gs pos="100000">
              <a:srgbClr val="1E8896"/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" altLang="en-US" sz="2000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നമുക്ക്</a:t>
          </a:r>
          <a:r>
            <a:rPr lang="en-US" altLang="en-US" sz="2000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2000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ആരെയും</a:t>
          </a:r>
          <a:r>
            <a:rPr lang="en-US" altLang="en-US" sz="2000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2000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നിന്ദിക്കാൻ</a:t>
          </a:r>
          <a:r>
            <a:rPr lang="en-US" altLang="en-US" sz="2000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2000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കഴിയില്ല</a:t>
          </a:r>
          <a:r>
            <a:rPr lang="en-US" altLang="en-US" sz="2000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 (1 </a:t>
          </a:r>
          <a:r>
            <a:rPr lang="" altLang="en-US" sz="2000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കൊരി</a:t>
          </a:r>
          <a:r>
            <a:rPr lang="en-US" altLang="en-US" sz="2000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. 12:21)</a:t>
          </a:r>
        </a:p>
      </dsp:txBody>
      <dsp:txXfrm>
        <a:off x="984385" y="2224513"/>
        <a:ext cx="3431972" cy="1011142"/>
      </dsp:txXfrm>
    </dsp:sp>
    <dsp:sp modelId="{0B163D38-CB89-4F0F-87EF-8CD37BBB01D0}">
      <dsp:nvSpPr>
        <dsp:cNvPr id="0" name=""/>
        <dsp:cNvSpPr/>
      </dsp:nvSpPr>
      <dsp:spPr>
        <a:xfrm>
          <a:off x="101114" y="2325627"/>
          <a:ext cx="883271" cy="80891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 cstate="hqprint"/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90E7855A-36D0-483D-A51B-B6DDD6E38510}">
      <dsp:nvSpPr>
        <dsp:cNvPr id="0" name=""/>
        <dsp:cNvSpPr/>
      </dsp:nvSpPr>
      <dsp:spPr bwMode="white">
        <a:xfrm>
          <a:off x="0" y="3336769"/>
          <a:ext cx="4416358" cy="10111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2000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"</a:t>
          </a:r>
          <a:r>
            <a:rPr lang="" altLang="en-US" sz="2000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താഴ്ന്ന</a:t>
          </a:r>
          <a:r>
            <a:rPr lang="en-US" altLang="en-US" sz="2000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" </a:t>
          </a:r>
          <a:r>
            <a:rPr lang="" altLang="en-US" sz="2000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വിശ്വാസികൾ</a:t>
          </a:r>
          <a:r>
            <a:rPr lang="en-US" altLang="en-US" sz="2000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2000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ഇല്ല</a:t>
          </a:r>
          <a:r>
            <a:rPr lang="en-US" altLang="en-US" sz="2000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 </a:t>
          </a:r>
          <a:br>
            <a:rPr lang="en-US" altLang="en-US" sz="2000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</a:br>
          <a:r>
            <a:rPr lang="en-US" altLang="en-US" sz="2000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(1 </a:t>
          </a:r>
          <a:r>
            <a:rPr lang="" altLang="en-US" sz="2000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കൊരി</a:t>
          </a:r>
          <a:r>
            <a:rPr lang="en-US" altLang="en-US" sz="2000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. 12:22-24)</a:t>
          </a:r>
        </a:p>
      </dsp:txBody>
      <dsp:txXfrm>
        <a:off x="984385" y="3336769"/>
        <a:ext cx="3431972" cy="1011142"/>
      </dsp:txXfrm>
    </dsp:sp>
    <dsp:sp modelId="{16E7615B-497C-4751-983D-BEADB2012756}">
      <dsp:nvSpPr>
        <dsp:cNvPr id="0" name=""/>
        <dsp:cNvSpPr/>
      </dsp:nvSpPr>
      <dsp:spPr>
        <a:xfrm>
          <a:off x="101114" y="3437884"/>
          <a:ext cx="883271" cy="80891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5" cstate="hqprint"/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6BC35677-C58C-404E-8451-72F57EE9412A}">
      <dsp:nvSpPr>
        <dsp:cNvPr id="0" name=""/>
        <dsp:cNvSpPr/>
      </dsp:nvSpPr>
      <dsp:spPr bwMode="white">
        <a:xfrm>
          <a:off x="0" y="4449026"/>
          <a:ext cx="4416358" cy="10111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" altLang="en-US" sz="2000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നാം</a:t>
          </a:r>
          <a:r>
            <a:rPr lang="en-US" altLang="en-US" sz="2000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2000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പരസ്പരം</a:t>
          </a:r>
          <a:r>
            <a:rPr lang="en-US" altLang="en-US" sz="2000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2000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കരുതുന്നു</a:t>
          </a:r>
          <a:r>
            <a:rPr lang="en-US" altLang="en-US" sz="2000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 </a:t>
          </a:r>
          <a:br>
            <a:rPr lang="en-US" altLang="en-US" sz="2000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</a:br>
          <a:r>
            <a:rPr lang="en-US" altLang="en-US" sz="2000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(1 </a:t>
          </a:r>
          <a:r>
            <a:rPr lang="" altLang="en-US" sz="2000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കൊരി</a:t>
          </a:r>
          <a:r>
            <a:rPr lang="en-US" altLang="en-US" sz="2000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. 12:25-26)</a:t>
          </a:r>
        </a:p>
      </dsp:txBody>
      <dsp:txXfrm>
        <a:off x="984385" y="4449026"/>
        <a:ext cx="3431972" cy="1011142"/>
      </dsp:txXfrm>
    </dsp:sp>
    <dsp:sp modelId="{3E0FD833-9FC9-49B9-A873-3200202E47A8}">
      <dsp:nvSpPr>
        <dsp:cNvPr id="0" name=""/>
        <dsp:cNvSpPr/>
      </dsp:nvSpPr>
      <dsp:spPr>
        <a:xfrm>
          <a:off x="101114" y="4550140"/>
          <a:ext cx="883271" cy="80891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6" cstate="hqprint"/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#1">
  <dgm:title val=""/>
  <dgm:desc val=""/>
  <dgm:catLst>
    <dgm:cat type="simple" pri="105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FBFA7-6D24-4011-BE63-71B300A5B6A2}" type="datetimeFigureOut">
              <a:rPr lang="es-ES" smtClean="0"/>
              <a:t>09/02/2026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EA50D-6D1F-4D8F-9240-8BD3D58CF41A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FBFA7-6D24-4011-BE63-71B300A5B6A2}" type="datetimeFigureOut">
              <a:rPr lang="es-ES" smtClean="0"/>
              <a:t>09/02/2026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EA50D-6D1F-4D8F-9240-8BD3D58CF41A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FBFA7-6D24-4011-BE63-71B300A5B6A2}" type="datetimeFigureOut">
              <a:rPr lang="es-ES" smtClean="0"/>
              <a:t>09/02/2026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EA50D-6D1F-4D8F-9240-8BD3D58CF41A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09/02/2026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09/02/2026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09/02/2026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09/02/2026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09/02/2026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09/02/2026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09/02/2026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09/02/2026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FBFA7-6D24-4011-BE63-71B300A5B6A2}" type="datetimeFigureOut">
              <a:rPr lang="es-ES" smtClean="0"/>
              <a:t>09/02/2026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EA50D-6D1F-4D8F-9240-8BD3D58CF41A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09/02/2026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09/02/2026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09/02/2026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FBFA7-6D24-4011-BE63-71B300A5B6A2}" type="datetimeFigureOut">
              <a:rPr lang="es-ES" smtClean="0"/>
              <a:t>09/02/2026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EA50D-6D1F-4D8F-9240-8BD3D58CF41A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FBFA7-6D24-4011-BE63-71B300A5B6A2}" type="datetimeFigureOut">
              <a:rPr lang="es-ES" smtClean="0"/>
              <a:t>09/02/2026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EA50D-6D1F-4D8F-9240-8BD3D58CF41A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FBFA7-6D24-4011-BE63-71B300A5B6A2}" type="datetimeFigureOut">
              <a:rPr lang="es-ES" smtClean="0"/>
              <a:t>09/02/2026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EA50D-6D1F-4D8F-9240-8BD3D58CF41A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FBFA7-6D24-4011-BE63-71B300A5B6A2}" type="datetimeFigureOut">
              <a:rPr lang="es-ES" smtClean="0"/>
              <a:t>09/02/2026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EA50D-6D1F-4D8F-9240-8BD3D58CF41A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FBFA7-6D24-4011-BE63-71B300A5B6A2}" type="datetimeFigureOut">
              <a:rPr lang="es-ES" smtClean="0"/>
              <a:t>09/02/2026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EA50D-6D1F-4D8F-9240-8BD3D58CF41A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FBFA7-6D24-4011-BE63-71B300A5B6A2}" type="datetimeFigureOut">
              <a:rPr lang="es-ES" smtClean="0"/>
              <a:t>09/02/2026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EA50D-6D1F-4D8F-9240-8BD3D58CF41A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FBFA7-6D24-4011-BE63-71B300A5B6A2}" type="datetimeFigureOut">
              <a:rPr lang="es-ES" smtClean="0"/>
              <a:t>09/02/2026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EA50D-6D1F-4D8F-9240-8BD3D58CF41A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8CFBFA7-6D24-4011-BE63-71B300A5B6A2}" type="datetimeFigureOut">
              <a:rPr lang="es-ES" smtClean="0"/>
              <a:t>09/02/2026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5BEA50D-6D1F-4D8F-9240-8BD3D58CF41A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2E8027-C3E3-4EBF-8ECC-94EC8C4D01B0}" type="datetimeFigureOut">
              <a:rPr lang="es-ES" smtClean="0"/>
              <a:t>09/02/2026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microsoft.com/office/2007/relationships/hdphoto" Target="../media/hdphoto1.wdp"/><Relationship Id="rId7" Type="http://schemas.openxmlformats.org/officeDocument/2006/relationships/image" Target="../media/image9.png"/><Relationship Id="rId12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11" Type="http://schemas.openxmlformats.org/officeDocument/2006/relationships/image" Target="../media/image12.png"/><Relationship Id="rId5" Type="http://schemas.openxmlformats.org/officeDocument/2006/relationships/image" Target="../media/image7.png"/><Relationship Id="rId10" Type="http://schemas.openxmlformats.org/officeDocument/2006/relationships/image" Target="../media/image11.png"/><Relationship Id="rId4" Type="http://schemas.openxmlformats.org/officeDocument/2006/relationships/image" Target="../media/image6.jpeg"/><Relationship Id="rId9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8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microsoft.com/office/2007/relationships/hdphoto" Target="../media/hdphoto3.wdp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35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34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image" Target="../media/image41.png"/><Relationship Id="rId4" Type="http://schemas.openxmlformats.org/officeDocument/2006/relationships/image" Target="../media/image4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9" name="Rectangle 18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-2"/>
            <a:ext cx="12191999" cy="6858000"/>
          </a:xfrm>
          <a:prstGeom prst="rect">
            <a:avLst/>
          </a:prstGeom>
          <a:blipFill>
            <a:blip r:embed="rId2" cstate="hqprint"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pic>
        <p:nvPicPr>
          <p:cNvPr id="5" name="Imagen 4" descr="Imagen que contiene agua&#10;&#10;El contenido generado por IA puede ser incorrecto.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hqprint"/>
          <a:srcRect/>
          <a:stretch>
            <a:fillRect/>
          </a:stretch>
        </p:blipFill>
        <p:spPr>
          <a:xfrm>
            <a:off x="20" y="10"/>
            <a:ext cx="6095980" cy="4777732"/>
          </a:xfrm>
          <a:custGeom>
            <a:avLst/>
            <a:gdLst/>
            <a:ahLst/>
            <a:cxnLst/>
            <a:rect l="l" t="t" r="r" b="b"/>
            <a:pathLst>
              <a:path w="6096000" h="4777742">
                <a:moveTo>
                  <a:pt x="0" y="0"/>
                </a:moveTo>
                <a:lnTo>
                  <a:pt x="6096000" y="0"/>
                </a:lnTo>
                <a:lnTo>
                  <a:pt x="6096000" y="4777742"/>
                </a:lnTo>
                <a:lnTo>
                  <a:pt x="6067110" y="4773054"/>
                </a:lnTo>
                <a:cubicBezTo>
                  <a:pt x="6055069" y="4772257"/>
                  <a:pt x="6042963" y="4771677"/>
                  <a:pt x="6032848" y="4768862"/>
                </a:cubicBezTo>
                <a:cubicBezTo>
                  <a:pt x="6012619" y="4763231"/>
                  <a:pt x="5991471" y="4755713"/>
                  <a:pt x="5975856" y="4751678"/>
                </a:cubicBezTo>
                <a:cubicBezTo>
                  <a:pt x="5946385" y="4744300"/>
                  <a:pt x="5938143" y="4740617"/>
                  <a:pt x="5920410" y="4737737"/>
                </a:cubicBezTo>
                <a:cubicBezTo>
                  <a:pt x="5902677" y="4734858"/>
                  <a:pt x="5883840" y="4734501"/>
                  <a:pt x="5869459" y="4734403"/>
                </a:cubicBezTo>
                <a:cubicBezTo>
                  <a:pt x="5855079" y="4734305"/>
                  <a:pt x="5852140" y="4739700"/>
                  <a:pt x="5834127" y="4737148"/>
                </a:cubicBezTo>
                <a:cubicBezTo>
                  <a:pt x="5804874" y="4729435"/>
                  <a:pt x="5807796" y="4730400"/>
                  <a:pt x="5771966" y="4726150"/>
                </a:cubicBezTo>
                <a:lnTo>
                  <a:pt x="5680977" y="4726617"/>
                </a:lnTo>
                <a:lnTo>
                  <a:pt x="5650557" y="4723904"/>
                </a:lnTo>
                <a:cubicBezTo>
                  <a:pt x="5639802" y="4725929"/>
                  <a:pt x="5629047" y="4714121"/>
                  <a:pt x="5618294" y="4716145"/>
                </a:cubicBezTo>
                <a:lnTo>
                  <a:pt x="5567600" y="4712292"/>
                </a:lnTo>
                <a:cubicBezTo>
                  <a:pt x="5545229" y="4692374"/>
                  <a:pt x="5541151" y="4712551"/>
                  <a:pt x="5525295" y="4707303"/>
                </a:cubicBezTo>
                <a:cubicBezTo>
                  <a:pt x="5498062" y="4696523"/>
                  <a:pt x="5492452" y="4697563"/>
                  <a:pt x="5464966" y="4687718"/>
                </a:cubicBezTo>
                <a:cubicBezTo>
                  <a:pt x="5451160" y="4689453"/>
                  <a:pt x="5436112" y="4684365"/>
                  <a:pt x="5422637" y="4687843"/>
                </a:cubicBezTo>
                <a:lnTo>
                  <a:pt x="5385596" y="4686184"/>
                </a:lnTo>
                <a:lnTo>
                  <a:pt x="5347417" y="4690023"/>
                </a:lnTo>
                <a:lnTo>
                  <a:pt x="5307450" y="4701204"/>
                </a:lnTo>
                <a:cubicBezTo>
                  <a:pt x="5291923" y="4701949"/>
                  <a:pt x="5275426" y="4700974"/>
                  <a:pt x="5257509" y="4697243"/>
                </a:cubicBezTo>
                <a:cubicBezTo>
                  <a:pt x="5243483" y="4695263"/>
                  <a:pt x="5222121" y="4694006"/>
                  <a:pt x="5205681" y="4681108"/>
                </a:cubicBezTo>
                <a:cubicBezTo>
                  <a:pt x="5189241" y="4668210"/>
                  <a:pt x="5066582" y="4656956"/>
                  <a:pt x="5066665" y="4656732"/>
                </a:cubicBezTo>
                <a:cubicBezTo>
                  <a:pt x="5036013" y="4653433"/>
                  <a:pt x="5037516" y="4666066"/>
                  <a:pt x="5021767" y="4667463"/>
                </a:cubicBezTo>
                <a:cubicBezTo>
                  <a:pt x="5006018" y="4668859"/>
                  <a:pt x="4997883" y="4663456"/>
                  <a:pt x="4972175" y="4665113"/>
                </a:cubicBezTo>
                <a:cubicBezTo>
                  <a:pt x="4946467" y="4666771"/>
                  <a:pt x="4895264" y="4676890"/>
                  <a:pt x="4867522" y="4677409"/>
                </a:cubicBezTo>
                <a:cubicBezTo>
                  <a:pt x="4847198" y="4677652"/>
                  <a:pt x="4846533" y="4665718"/>
                  <a:pt x="4824459" y="4661311"/>
                </a:cubicBezTo>
                <a:cubicBezTo>
                  <a:pt x="4802946" y="4676275"/>
                  <a:pt x="4746723" y="4640980"/>
                  <a:pt x="4748119" y="4662282"/>
                </a:cubicBezTo>
                <a:cubicBezTo>
                  <a:pt x="4696376" y="4649495"/>
                  <a:pt x="4704934" y="4651568"/>
                  <a:pt x="4681435" y="4656529"/>
                </a:cubicBezTo>
                <a:lnTo>
                  <a:pt x="4655641" y="4662947"/>
                </a:lnTo>
                <a:lnTo>
                  <a:pt x="4568774" y="4659157"/>
                </a:lnTo>
                <a:lnTo>
                  <a:pt x="4561567" y="4664296"/>
                </a:lnTo>
                <a:lnTo>
                  <a:pt x="4544039" y="4665425"/>
                </a:lnTo>
                <a:lnTo>
                  <a:pt x="4537547" y="4666124"/>
                </a:lnTo>
                <a:lnTo>
                  <a:pt x="4533521" y="4663656"/>
                </a:lnTo>
                <a:cubicBezTo>
                  <a:pt x="4531131" y="4662547"/>
                  <a:pt x="4529356" y="4662473"/>
                  <a:pt x="4528079" y="4664277"/>
                </a:cubicBezTo>
                <a:cubicBezTo>
                  <a:pt x="4527877" y="4665254"/>
                  <a:pt x="4527677" y="4666231"/>
                  <a:pt x="4527476" y="4667208"/>
                </a:cubicBezTo>
                <a:lnTo>
                  <a:pt x="4493203" y="4670897"/>
                </a:lnTo>
                <a:lnTo>
                  <a:pt x="4246811" y="4676399"/>
                </a:lnTo>
                <a:cubicBezTo>
                  <a:pt x="4137387" y="4710859"/>
                  <a:pt x="4001444" y="4666072"/>
                  <a:pt x="3880688" y="4677902"/>
                </a:cubicBezTo>
                <a:cubicBezTo>
                  <a:pt x="3854349" y="4668373"/>
                  <a:pt x="3867024" y="4694267"/>
                  <a:pt x="3804472" y="4706612"/>
                </a:cubicBezTo>
                <a:cubicBezTo>
                  <a:pt x="3769790" y="4699764"/>
                  <a:pt x="3709689" y="4672031"/>
                  <a:pt x="3671141" y="4669214"/>
                </a:cubicBezTo>
                <a:cubicBezTo>
                  <a:pt x="3634430" y="4661806"/>
                  <a:pt x="3632993" y="4657630"/>
                  <a:pt x="3609792" y="4651280"/>
                </a:cubicBezTo>
                <a:cubicBezTo>
                  <a:pt x="3586591" y="4644931"/>
                  <a:pt x="3596838" y="4646444"/>
                  <a:pt x="3550675" y="4644949"/>
                </a:cubicBezTo>
                <a:cubicBezTo>
                  <a:pt x="3513195" y="4640338"/>
                  <a:pt x="3398385" y="4630109"/>
                  <a:pt x="3362699" y="4629669"/>
                </a:cubicBezTo>
                <a:cubicBezTo>
                  <a:pt x="3327014" y="4629229"/>
                  <a:pt x="3350265" y="4628980"/>
                  <a:pt x="3317820" y="4628473"/>
                </a:cubicBezTo>
                <a:cubicBezTo>
                  <a:pt x="3291761" y="4635373"/>
                  <a:pt x="3220279" y="4625153"/>
                  <a:pt x="3202541" y="4611353"/>
                </a:cubicBezTo>
                <a:cubicBezTo>
                  <a:pt x="3176498" y="4608414"/>
                  <a:pt x="3173034" y="4597692"/>
                  <a:pt x="3165095" y="4593183"/>
                </a:cubicBezTo>
                <a:cubicBezTo>
                  <a:pt x="3157156" y="4588674"/>
                  <a:pt x="3151440" y="4597640"/>
                  <a:pt x="3142614" y="4593521"/>
                </a:cubicBezTo>
                <a:cubicBezTo>
                  <a:pt x="3133788" y="4589402"/>
                  <a:pt x="3119786" y="4585666"/>
                  <a:pt x="3108607" y="4586122"/>
                </a:cubicBezTo>
                <a:cubicBezTo>
                  <a:pt x="3097429" y="4586579"/>
                  <a:pt x="3083057" y="4584832"/>
                  <a:pt x="3060172" y="4583967"/>
                </a:cubicBezTo>
                <a:cubicBezTo>
                  <a:pt x="3037288" y="4583102"/>
                  <a:pt x="3008898" y="4580847"/>
                  <a:pt x="2971297" y="4580934"/>
                </a:cubicBezTo>
                <a:cubicBezTo>
                  <a:pt x="2936460" y="4577753"/>
                  <a:pt x="2952539" y="4581456"/>
                  <a:pt x="2872577" y="4576652"/>
                </a:cubicBezTo>
                <a:cubicBezTo>
                  <a:pt x="2845447" y="4572221"/>
                  <a:pt x="2833971" y="4557733"/>
                  <a:pt x="2814205" y="4559580"/>
                </a:cubicBezTo>
                <a:cubicBezTo>
                  <a:pt x="2790909" y="4543112"/>
                  <a:pt x="2768526" y="4546849"/>
                  <a:pt x="2754311" y="4545459"/>
                </a:cubicBezTo>
                <a:cubicBezTo>
                  <a:pt x="2740096" y="4544070"/>
                  <a:pt x="2737019" y="4543662"/>
                  <a:pt x="2723224" y="4546010"/>
                </a:cubicBezTo>
                <a:cubicBezTo>
                  <a:pt x="2709430" y="4548359"/>
                  <a:pt x="2687410" y="4554101"/>
                  <a:pt x="2672793" y="4554314"/>
                </a:cubicBezTo>
                <a:cubicBezTo>
                  <a:pt x="2658176" y="4554527"/>
                  <a:pt x="2649574" y="4546685"/>
                  <a:pt x="2635521" y="4547286"/>
                </a:cubicBezTo>
                <a:cubicBezTo>
                  <a:pt x="2621467" y="4547887"/>
                  <a:pt x="2621767" y="4560245"/>
                  <a:pt x="2588471" y="4557919"/>
                </a:cubicBezTo>
                <a:lnTo>
                  <a:pt x="2439275" y="4540387"/>
                </a:lnTo>
                <a:cubicBezTo>
                  <a:pt x="2417784" y="4540194"/>
                  <a:pt x="2396292" y="4546221"/>
                  <a:pt x="2374801" y="4546028"/>
                </a:cubicBezTo>
                <a:cubicBezTo>
                  <a:pt x="2331700" y="4546603"/>
                  <a:pt x="2372806" y="4559122"/>
                  <a:pt x="2318618" y="4550990"/>
                </a:cubicBezTo>
                <a:cubicBezTo>
                  <a:pt x="2264430" y="4533528"/>
                  <a:pt x="2150787" y="4518120"/>
                  <a:pt x="2084135" y="4520400"/>
                </a:cubicBezTo>
                <a:lnTo>
                  <a:pt x="2010848" y="4500404"/>
                </a:lnTo>
                <a:lnTo>
                  <a:pt x="1962215" y="4501400"/>
                </a:lnTo>
                <a:lnTo>
                  <a:pt x="1926990" y="4495570"/>
                </a:lnTo>
                <a:cubicBezTo>
                  <a:pt x="1909127" y="4479452"/>
                  <a:pt x="1902510" y="4484082"/>
                  <a:pt x="1884649" y="4474880"/>
                </a:cubicBezTo>
                <a:cubicBezTo>
                  <a:pt x="1864462" y="4463930"/>
                  <a:pt x="1869383" y="4485922"/>
                  <a:pt x="1816219" y="4470938"/>
                </a:cubicBezTo>
                <a:cubicBezTo>
                  <a:pt x="1786214" y="4478916"/>
                  <a:pt x="1794086" y="4458547"/>
                  <a:pt x="1768335" y="4471096"/>
                </a:cubicBezTo>
                <a:cubicBezTo>
                  <a:pt x="1756010" y="4466078"/>
                  <a:pt x="1737157" y="4463295"/>
                  <a:pt x="1725889" y="4456707"/>
                </a:cubicBezTo>
                <a:lnTo>
                  <a:pt x="1704987" y="4453275"/>
                </a:lnTo>
                <a:lnTo>
                  <a:pt x="1678857" y="4447221"/>
                </a:lnTo>
                <a:lnTo>
                  <a:pt x="1674568" y="4435925"/>
                </a:lnTo>
                <a:lnTo>
                  <a:pt x="1634075" y="4429269"/>
                </a:lnTo>
                <a:cubicBezTo>
                  <a:pt x="1619699" y="4424763"/>
                  <a:pt x="1607040" y="4412316"/>
                  <a:pt x="1588492" y="4411465"/>
                </a:cubicBezTo>
                <a:cubicBezTo>
                  <a:pt x="1548666" y="4404488"/>
                  <a:pt x="1441540" y="4396830"/>
                  <a:pt x="1402240" y="4391911"/>
                </a:cubicBezTo>
                <a:cubicBezTo>
                  <a:pt x="1362940" y="4386992"/>
                  <a:pt x="1383536" y="4385271"/>
                  <a:pt x="1352691" y="4381952"/>
                </a:cubicBezTo>
                <a:cubicBezTo>
                  <a:pt x="1322602" y="4385447"/>
                  <a:pt x="1230331" y="4373936"/>
                  <a:pt x="1213419" y="4358161"/>
                </a:cubicBezTo>
                <a:cubicBezTo>
                  <a:pt x="1194291" y="4352958"/>
                  <a:pt x="1171642" y="4355246"/>
                  <a:pt x="1163347" y="4339486"/>
                </a:cubicBezTo>
                <a:cubicBezTo>
                  <a:pt x="1149374" y="4320060"/>
                  <a:pt x="1081104" y="4339702"/>
                  <a:pt x="1091517" y="4319884"/>
                </a:cubicBezTo>
                <a:cubicBezTo>
                  <a:pt x="1067291" y="4326517"/>
                  <a:pt x="1046078" y="4319455"/>
                  <a:pt x="1025956" y="4309010"/>
                </a:cubicBezTo>
                <a:lnTo>
                  <a:pt x="1004286" y="4296626"/>
                </a:lnTo>
                <a:lnTo>
                  <a:pt x="983819" y="4298478"/>
                </a:lnTo>
                <a:cubicBezTo>
                  <a:pt x="974051" y="4282658"/>
                  <a:pt x="953984" y="4293628"/>
                  <a:pt x="939204" y="4282411"/>
                </a:cubicBezTo>
                <a:lnTo>
                  <a:pt x="915836" y="4272323"/>
                </a:lnTo>
                <a:lnTo>
                  <a:pt x="899731" y="4266965"/>
                </a:lnTo>
                <a:lnTo>
                  <a:pt x="893886" y="4264715"/>
                </a:lnTo>
                <a:lnTo>
                  <a:pt x="889021" y="4266066"/>
                </a:lnTo>
                <a:cubicBezTo>
                  <a:pt x="886286" y="4266531"/>
                  <a:pt x="884573" y="4266166"/>
                  <a:pt x="884135" y="4264147"/>
                </a:cubicBezTo>
                <a:lnTo>
                  <a:pt x="884818" y="4261224"/>
                </a:lnTo>
                <a:lnTo>
                  <a:pt x="820228" y="4266638"/>
                </a:lnTo>
                <a:lnTo>
                  <a:pt x="788402" y="4263209"/>
                </a:lnTo>
                <a:cubicBezTo>
                  <a:pt x="756573" y="4279518"/>
                  <a:pt x="718864" y="4245871"/>
                  <a:pt x="687574" y="4276905"/>
                </a:cubicBezTo>
                <a:lnTo>
                  <a:pt x="556383" y="4277125"/>
                </a:lnTo>
                <a:lnTo>
                  <a:pt x="497122" y="4273689"/>
                </a:lnTo>
                <a:cubicBezTo>
                  <a:pt x="484020" y="4279519"/>
                  <a:pt x="445941" y="4269992"/>
                  <a:pt x="454008" y="4273811"/>
                </a:cubicBezTo>
                <a:lnTo>
                  <a:pt x="394229" y="4278215"/>
                </a:lnTo>
                <a:lnTo>
                  <a:pt x="386356" y="4282251"/>
                </a:lnTo>
                <a:lnTo>
                  <a:pt x="383576" y="4284364"/>
                </a:lnTo>
                <a:lnTo>
                  <a:pt x="370039" y="4285533"/>
                </a:lnTo>
                <a:cubicBezTo>
                  <a:pt x="361618" y="4289428"/>
                  <a:pt x="359083" y="4297501"/>
                  <a:pt x="350141" y="4300911"/>
                </a:cubicBezTo>
                <a:cubicBezTo>
                  <a:pt x="345670" y="4302616"/>
                  <a:pt x="339596" y="4303155"/>
                  <a:pt x="330385" y="4301424"/>
                </a:cubicBezTo>
                <a:cubicBezTo>
                  <a:pt x="329804" y="4289693"/>
                  <a:pt x="314374" y="4293109"/>
                  <a:pt x="297835" y="4297065"/>
                </a:cubicBezTo>
                <a:lnTo>
                  <a:pt x="282816" y="4299894"/>
                </a:lnTo>
                <a:lnTo>
                  <a:pt x="281368" y="4300653"/>
                </a:lnTo>
                <a:lnTo>
                  <a:pt x="280684" y="4300295"/>
                </a:lnTo>
                <a:lnTo>
                  <a:pt x="273908" y="4301571"/>
                </a:lnTo>
                <a:cubicBezTo>
                  <a:pt x="266799" y="4301990"/>
                  <a:pt x="261129" y="4300718"/>
                  <a:pt x="258614" y="4295926"/>
                </a:cubicBezTo>
                <a:cubicBezTo>
                  <a:pt x="242516" y="4327823"/>
                  <a:pt x="214979" y="4309338"/>
                  <a:pt x="182068" y="4323284"/>
                </a:cubicBezTo>
                <a:cubicBezTo>
                  <a:pt x="157942" y="4332898"/>
                  <a:pt x="153812" y="4326151"/>
                  <a:pt x="128666" y="4331122"/>
                </a:cubicBezTo>
                <a:cubicBezTo>
                  <a:pt x="77925" y="4373333"/>
                  <a:pt x="87445" y="4341355"/>
                  <a:pt x="21563" y="4371972"/>
                </a:cubicBezTo>
                <a:lnTo>
                  <a:pt x="0" y="4383632"/>
                </a:lnTo>
                <a:close/>
              </a:path>
            </a:pathLst>
          </a:cu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" name="Imagen 2" descr="Imagen que contiene luz, grande, tabla, azul&#10;&#10;El contenido generado por IA puede ser incorrecto.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 cstate="hqprint"/>
          <a:srcRect/>
          <a:stretch>
            <a:fillRect/>
          </a:stretch>
        </p:blipFill>
        <p:spPr>
          <a:xfrm>
            <a:off x="6096000" y="15322"/>
            <a:ext cx="6096000" cy="5455552"/>
          </a:xfrm>
          <a:custGeom>
            <a:avLst/>
            <a:gdLst/>
            <a:ahLst/>
            <a:cxnLst/>
            <a:rect l="l" t="t" r="r" b="b"/>
            <a:pathLst>
              <a:path w="6096000" h="5455552">
                <a:moveTo>
                  <a:pt x="0" y="0"/>
                </a:moveTo>
                <a:lnTo>
                  <a:pt x="8632" y="2126"/>
                </a:lnTo>
                <a:cubicBezTo>
                  <a:pt x="71597" y="8644"/>
                  <a:pt x="52747" y="11892"/>
                  <a:pt x="102111" y="11566"/>
                </a:cubicBezTo>
                <a:cubicBezTo>
                  <a:pt x="107032" y="11203"/>
                  <a:pt x="116450" y="20386"/>
                  <a:pt x="135511" y="18109"/>
                </a:cubicBezTo>
                <a:cubicBezTo>
                  <a:pt x="165681" y="22040"/>
                  <a:pt x="149025" y="33094"/>
                  <a:pt x="187668" y="36734"/>
                </a:cubicBezTo>
                <a:cubicBezTo>
                  <a:pt x="184095" y="40156"/>
                  <a:pt x="221954" y="38461"/>
                  <a:pt x="225602" y="50611"/>
                </a:cubicBezTo>
                <a:cubicBezTo>
                  <a:pt x="242020" y="54481"/>
                  <a:pt x="267241" y="57744"/>
                  <a:pt x="286175" y="59952"/>
                </a:cubicBezTo>
                <a:cubicBezTo>
                  <a:pt x="314543" y="65902"/>
                  <a:pt x="328665" y="72319"/>
                  <a:pt x="332857" y="76558"/>
                </a:cubicBezTo>
                <a:cubicBezTo>
                  <a:pt x="361257" y="83289"/>
                  <a:pt x="358186" y="84500"/>
                  <a:pt x="395478" y="98782"/>
                </a:cubicBezTo>
                <a:cubicBezTo>
                  <a:pt x="417363" y="93652"/>
                  <a:pt x="436168" y="104748"/>
                  <a:pt x="445328" y="114882"/>
                </a:cubicBezTo>
                <a:cubicBezTo>
                  <a:pt x="470101" y="124482"/>
                  <a:pt x="523910" y="147405"/>
                  <a:pt x="559300" y="150440"/>
                </a:cubicBezTo>
                <a:cubicBezTo>
                  <a:pt x="613422" y="149710"/>
                  <a:pt x="598278" y="160982"/>
                  <a:pt x="622357" y="169552"/>
                </a:cubicBezTo>
                <a:cubicBezTo>
                  <a:pt x="641101" y="180205"/>
                  <a:pt x="638493" y="171007"/>
                  <a:pt x="658054" y="184474"/>
                </a:cubicBezTo>
                <a:lnTo>
                  <a:pt x="694284" y="200095"/>
                </a:lnTo>
                <a:lnTo>
                  <a:pt x="737979" y="224556"/>
                </a:lnTo>
                <a:lnTo>
                  <a:pt x="747981" y="231280"/>
                </a:lnTo>
                <a:cubicBezTo>
                  <a:pt x="753111" y="231304"/>
                  <a:pt x="756366" y="231723"/>
                  <a:pt x="758445" y="232460"/>
                </a:cubicBezTo>
                <a:cubicBezTo>
                  <a:pt x="758496" y="232559"/>
                  <a:pt x="758549" y="232658"/>
                  <a:pt x="758600" y="232757"/>
                </a:cubicBezTo>
                <a:lnTo>
                  <a:pt x="773364" y="235718"/>
                </a:lnTo>
                <a:cubicBezTo>
                  <a:pt x="790479" y="236082"/>
                  <a:pt x="824818" y="262048"/>
                  <a:pt x="841072" y="261356"/>
                </a:cubicBezTo>
                <a:cubicBezTo>
                  <a:pt x="848247" y="277811"/>
                  <a:pt x="845053" y="250444"/>
                  <a:pt x="872404" y="265382"/>
                </a:cubicBezTo>
                <a:cubicBezTo>
                  <a:pt x="884596" y="267374"/>
                  <a:pt x="889722" y="269394"/>
                  <a:pt x="899938" y="270925"/>
                </a:cubicBezTo>
                <a:cubicBezTo>
                  <a:pt x="900079" y="271345"/>
                  <a:pt x="933560" y="274145"/>
                  <a:pt x="933701" y="274565"/>
                </a:cubicBezTo>
                <a:lnTo>
                  <a:pt x="958104" y="278658"/>
                </a:lnTo>
                <a:lnTo>
                  <a:pt x="963678" y="280729"/>
                </a:lnTo>
                <a:lnTo>
                  <a:pt x="996167" y="277529"/>
                </a:lnTo>
                <a:lnTo>
                  <a:pt x="1012387" y="277350"/>
                </a:lnTo>
                <a:lnTo>
                  <a:pt x="1018139" y="274257"/>
                </a:lnTo>
                <a:cubicBezTo>
                  <a:pt x="1023705" y="272608"/>
                  <a:pt x="1030840" y="272419"/>
                  <a:pt x="1041488" y="275538"/>
                </a:cubicBezTo>
                <a:lnTo>
                  <a:pt x="1043729" y="276831"/>
                </a:lnTo>
                <a:lnTo>
                  <a:pt x="1076532" y="271239"/>
                </a:lnTo>
                <a:cubicBezTo>
                  <a:pt x="1083544" y="269462"/>
                  <a:pt x="1111552" y="278849"/>
                  <a:pt x="1117458" y="275294"/>
                </a:cubicBezTo>
                <a:cubicBezTo>
                  <a:pt x="1173364" y="280135"/>
                  <a:pt x="1207569" y="263603"/>
                  <a:pt x="1275827" y="275029"/>
                </a:cubicBezTo>
                <a:cubicBezTo>
                  <a:pt x="1321519" y="279616"/>
                  <a:pt x="1347196" y="279519"/>
                  <a:pt x="1376683" y="283128"/>
                </a:cubicBezTo>
                <a:cubicBezTo>
                  <a:pt x="1406170" y="286737"/>
                  <a:pt x="1433752" y="293140"/>
                  <a:pt x="1452749" y="296685"/>
                </a:cubicBezTo>
                <a:cubicBezTo>
                  <a:pt x="1471746" y="300230"/>
                  <a:pt x="1466619" y="301895"/>
                  <a:pt x="1490664" y="304401"/>
                </a:cubicBezTo>
                <a:cubicBezTo>
                  <a:pt x="1514709" y="306907"/>
                  <a:pt x="1573675" y="305000"/>
                  <a:pt x="1597021" y="311721"/>
                </a:cubicBezTo>
                <a:cubicBezTo>
                  <a:pt x="1622238" y="311037"/>
                  <a:pt x="1625537" y="322069"/>
                  <a:pt x="1639314" y="320753"/>
                </a:cubicBezTo>
                <a:cubicBezTo>
                  <a:pt x="1710549" y="337224"/>
                  <a:pt x="1769892" y="334296"/>
                  <a:pt x="1856583" y="331628"/>
                </a:cubicBezTo>
                <a:cubicBezTo>
                  <a:pt x="1913730" y="336509"/>
                  <a:pt x="1912698" y="339285"/>
                  <a:pt x="1937745" y="342098"/>
                </a:cubicBezTo>
                <a:cubicBezTo>
                  <a:pt x="1945390" y="344925"/>
                  <a:pt x="1949181" y="335092"/>
                  <a:pt x="1956068" y="338984"/>
                </a:cubicBezTo>
                <a:lnTo>
                  <a:pt x="1991434" y="344183"/>
                </a:lnTo>
                <a:lnTo>
                  <a:pt x="2017399" y="354323"/>
                </a:lnTo>
                <a:lnTo>
                  <a:pt x="2041804" y="360756"/>
                </a:lnTo>
                <a:lnTo>
                  <a:pt x="2071138" y="363487"/>
                </a:lnTo>
                <a:cubicBezTo>
                  <a:pt x="2080124" y="365903"/>
                  <a:pt x="2080713" y="373697"/>
                  <a:pt x="2092557" y="373570"/>
                </a:cubicBezTo>
                <a:cubicBezTo>
                  <a:pt x="2128517" y="378742"/>
                  <a:pt x="2193287" y="383225"/>
                  <a:pt x="2242182" y="388922"/>
                </a:cubicBezTo>
                <a:cubicBezTo>
                  <a:pt x="2266404" y="385527"/>
                  <a:pt x="2301142" y="392029"/>
                  <a:pt x="2311187" y="401718"/>
                </a:cubicBezTo>
                <a:cubicBezTo>
                  <a:pt x="2323182" y="404413"/>
                  <a:pt x="2352098" y="404462"/>
                  <a:pt x="2363765" y="402554"/>
                </a:cubicBezTo>
                <a:cubicBezTo>
                  <a:pt x="2374121" y="402833"/>
                  <a:pt x="2375999" y="406521"/>
                  <a:pt x="2389759" y="407955"/>
                </a:cubicBezTo>
                <a:cubicBezTo>
                  <a:pt x="2404778" y="411334"/>
                  <a:pt x="2437354" y="427346"/>
                  <a:pt x="2451497" y="432353"/>
                </a:cubicBezTo>
                <a:cubicBezTo>
                  <a:pt x="2465640" y="437360"/>
                  <a:pt x="2451256" y="432175"/>
                  <a:pt x="2474615" y="437995"/>
                </a:cubicBezTo>
                <a:cubicBezTo>
                  <a:pt x="2482949" y="439979"/>
                  <a:pt x="2481204" y="447714"/>
                  <a:pt x="2499122" y="451403"/>
                </a:cubicBezTo>
                <a:cubicBezTo>
                  <a:pt x="2517041" y="455093"/>
                  <a:pt x="2557176" y="459358"/>
                  <a:pt x="2582126" y="460132"/>
                </a:cubicBezTo>
                <a:cubicBezTo>
                  <a:pt x="2610000" y="447613"/>
                  <a:pt x="2600233" y="464657"/>
                  <a:pt x="2651203" y="448902"/>
                </a:cubicBezTo>
                <a:cubicBezTo>
                  <a:pt x="2652514" y="450917"/>
                  <a:pt x="2673343" y="450050"/>
                  <a:pt x="2694692" y="451398"/>
                </a:cubicBezTo>
                <a:cubicBezTo>
                  <a:pt x="2716041" y="452746"/>
                  <a:pt x="2761501" y="464041"/>
                  <a:pt x="2779298" y="456988"/>
                </a:cubicBezTo>
                <a:lnTo>
                  <a:pt x="2936306" y="456249"/>
                </a:lnTo>
                <a:lnTo>
                  <a:pt x="3026435" y="468085"/>
                </a:lnTo>
                <a:cubicBezTo>
                  <a:pt x="3057775" y="469980"/>
                  <a:pt x="3063039" y="478620"/>
                  <a:pt x="3083171" y="475230"/>
                </a:cubicBezTo>
                <a:cubicBezTo>
                  <a:pt x="3117108" y="477415"/>
                  <a:pt x="3095622" y="493457"/>
                  <a:pt x="3134778" y="480540"/>
                </a:cubicBezTo>
                <a:cubicBezTo>
                  <a:pt x="3124076" y="494276"/>
                  <a:pt x="3153178" y="476814"/>
                  <a:pt x="3173314" y="487873"/>
                </a:cubicBezTo>
                <a:cubicBezTo>
                  <a:pt x="3201556" y="479719"/>
                  <a:pt x="3230591" y="489990"/>
                  <a:pt x="3247734" y="491186"/>
                </a:cubicBezTo>
                <a:cubicBezTo>
                  <a:pt x="3264877" y="492382"/>
                  <a:pt x="3251612" y="496143"/>
                  <a:pt x="3276172" y="495050"/>
                </a:cubicBezTo>
                <a:lnTo>
                  <a:pt x="3310856" y="500586"/>
                </a:lnTo>
                <a:cubicBezTo>
                  <a:pt x="3309045" y="496015"/>
                  <a:pt x="3314063" y="497362"/>
                  <a:pt x="3327824" y="498077"/>
                </a:cubicBezTo>
                <a:lnTo>
                  <a:pt x="3364782" y="494003"/>
                </a:lnTo>
                <a:lnTo>
                  <a:pt x="3390144" y="498112"/>
                </a:lnTo>
                <a:cubicBezTo>
                  <a:pt x="3393544" y="497973"/>
                  <a:pt x="3417720" y="493499"/>
                  <a:pt x="3417235" y="489988"/>
                </a:cubicBezTo>
                <a:cubicBezTo>
                  <a:pt x="3443685" y="504716"/>
                  <a:pt x="3446332" y="495464"/>
                  <a:pt x="3473455" y="491710"/>
                </a:cubicBezTo>
                <a:cubicBezTo>
                  <a:pt x="3496710" y="493093"/>
                  <a:pt x="3476665" y="493558"/>
                  <a:pt x="3532861" y="495298"/>
                </a:cubicBezTo>
                <a:cubicBezTo>
                  <a:pt x="3554737" y="511467"/>
                  <a:pt x="3539011" y="483579"/>
                  <a:pt x="3581951" y="506221"/>
                </a:cubicBezTo>
                <a:cubicBezTo>
                  <a:pt x="3584053" y="504456"/>
                  <a:pt x="3610563" y="506075"/>
                  <a:pt x="3624438" y="507850"/>
                </a:cubicBezTo>
                <a:cubicBezTo>
                  <a:pt x="3638313" y="509625"/>
                  <a:pt x="3650849" y="507462"/>
                  <a:pt x="3665204" y="516874"/>
                </a:cubicBezTo>
                <a:cubicBezTo>
                  <a:pt x="3675692" y="519769"/>
                  <a:pt x="3656949" y="515532"/>
                  <a:pt x="3689747" y="520459"/>
                </a:cubicBezTo>
                <a:cubicBezTo>
                  <a:pt x="3722545" y="525386"/>
                  <a:pt x="3829449" y="542068"/>
                  <a:pt x="3861993" y="546434"/>
                </a:cubicBezTo>
                <a:cubicBezTo>
                  <a:pt x="3894537" y="550800"/>
                  <a:pt x="3871648" y="553364"/>
                  <a:pt x="3885009" y="553797"/>
                </a:cubicBezTo>
                <a:cubicBezTo>
                  <a:pt x="3898370" y="554230"/>
                  <a:pt x="3927139" y="547164"/>
                  <a:pt x="3942159" y="549034"/>
                </a:cubicBezTo>
                <a:cubicBezTo>
                  <a:pt x="3961015" y="550940"/>
                  <a:pt x="3963811" y="558241"/>
                  <a:pt x="3975129" y="557872"/>
                </a:cubicBezTo>
                <a:cubicBezTo>
                  <a:pt x="3985593" y="547655"/>
                  <a:pt x="3996704" y="547768"/>
                  <a:pt x="4014830" y="553964"/>
                </a:cubicBezTo>
                <a:cubicBezTo>
                  <a:pt x="4048643" y="556748"/>
                  <a:pt x="4048670" y="546238"/>
                  <a:pt x="4081323" y="547753"/>
                </a:cubicBezTo>
                <a:cubicBezTo>
                  <a:pt x="4095652" y="547174"/>
                  <a:pt x="4103318" y="550468"/>
                  <a:pt x="4127224" y="547194"/>
                </a:cubicBezTo>
                <a:cubicBezTo>
                  <a:pt x="4144245" y="547892"/>
                  <a:pt x="4178444" y="549648"/>
                  <a:pt x="4201489" y="539366"/>
                </a:cubicBezTo>
                <a:cubicBezTo>
                  <a:pt x="4226484" y="538057"/>
                  <a:pt x="4208332" y="537593"/>
                  <a:pt x="4235612" y="540183"/>
                </a:cubicBezTo>
                <a:cubicBezTo>
                  <a:pt x="4268938" y="540701"/>
                  <a:pt x="4282810" y="534470"/>
                  <a:pt x="4302068" y="535952"/>
                </a:cubicBezTo>
                <a:cubicBezTo>
                  <a:pt x="4314608" y="531697"/>
                  <a:pt x="4300406" y="536768"/>
                  <a:pt x="4348604" y="531427"/>
                </a:cubicBezTo>
                <a:cubicBezTo>
                  <a:pt x="4367706" y="540886"/>
                  <a:pt x="4384046" y="527950"/>
                  <a:pt x="4400391" y="529988"/>
                </a:cubicBezTo>
                <a:cubicBezTo>
                  <a:pt x="4426313" y="528954"/>
                  <a:pt x="4490025" y="529067"/>
                  <a:pt x="4513659" y="527603"/>
                </a:cubicBezTo>
                <a:cubicBezTo>
                  <a:pt x="4537293" y="526139"/>
                  <a:pt x="4512137" y="523958"/>
                  <a:pt x="4542198" y="521206"/>
                </a:cubicBezTo>
                <a:cubicBezTo>
                  <a:pt x="4597566" y="533455"/>
                  <a:pt x="4628464" y="511410"/>
                  <a:pt x="4684502" y="508712"/>
                </a:cubicBezTo>
                <a:cubicBezTo>
                  <a:pt x="4718519" y="491640"/>
                  <a:pt x="4742626" y="509374"/>
                  <a:pt x="4779821" y="496309"/>
                </a:cubicBezTo>
                <a:cubicBezTo>
                  <a:pt x="4804992" y="492314"/>
                  <a:pt x="4808648" y="496131"/>
                  <a:pt x="4822825" y="494266"/>
                </a:cubicBezTo>
                <a:cubicBezTo>
                  <a:pt x="4837002" y="492401"/>
                  <a:pt x="4852992" y="487905"/>
                  <a:pt x="4864884" y="485118"/>
                </a:cubicBezTo>
                <a:cubicBezTo>
                  <a:pt x="4871249" y="488756"/>
                  <a:pt x="4920720" y="482346"/>
                  <a:pt x="4919578" y="477542"/>
                </a:cubicBezTo>
                <a:cubicBezTo>
                  <a:pt x="4926928" y="479188"/>
                  <a:pt x="4947247" y="485560"/>
                  <a:pt x="4949541" y="477954"/>
                </a:cubicBezTo>
                <a:cubicBezTo>
                  <a:pt x="4987069" y="477873"/>
                  <a:pt x="5008152" y="476806"/>
                  <a:pt x="5040980" y="486944"/>
                </a:cubicBezTo>
                <a:cubicBezTo>
                  <a:pt x="5064311" y="490721"/>
                  <a:pt x="5048016" y="488694"/>
                  <a:pt x="5062537" y="491091"/>
                </a:cubicBezTo>
                <a:cubicBezTo>
                  <a:pt x="5077058" y="493488"/>
                  <a:pt x="5101248" y="489194"/>
                  <a:pt x="5124930" y="488624"/>
                </a:cubicBezTo>
                <a:cubicBezTo>
                  <a:pt x="5148941" y="488756"/>
                  <a:pt x="5176916" y="492838"/>
                  <a:pt x="5194697" y="494266"/>
                </a:cubicBezTo>
                <a:cubicBezTo>
                  <a:pt x="5212478" y="495694"/>
                  <a:pt x="5216720" y="495351"/>
                  <a:pt x="5231615" y="497193"/>
                </a:cubicBezTo>
                <a:cubicBezTo>
                  <a:pt x="5256471" y="493743"/>
                  <a:pt x="5277358" y="495561"/>
                  <a:pt x="5295973" y="502936"/>
                </a:cubicBezTo>
                <a:cubicBezTo>
                  <a:pt x="5310458" y="504829"/>
                  <a:pt x="5303034" y="509138"/>
                  <a:pt x="5313760" y="510935"/>
                </a:cubicBezTo>
                <a:cubicBezTo>
                  <a:pt x="5324486" y="512732"/>
                  <a:pt x="5331325" y="504608"/>
                  <a:pt x="5360330" y="506574"/>
                </a:cubicBezTo>
                <a:cubicBezTo>
                  <a:pt x="5370649" y="506971"/>
                  <a:pt x="5370304" y="514592"/>
                  <a:pt x="5392341" y="515697"/>
                </a:cubicBezTo>
                <a:cubicBezTo>
                  <a:pt x="5414378" y="516802"/>
                  <a:pt x="5502983" y="521559"/>
                  <a:pt x="5535415" y="522731"/>
                </a:cubicBezTo>
                <a:cubicBezTo>
                  <a:pt x="5567847" y="523903"/>
                  <a:pt x="5554717" y="520685"/>
                  <a:pt x="5570264" y="520350"/>
                </a:cubicBezTo>
                <a:cubicBezTo>
                  <a:pt x="5585811" y="520015"/>
                  <a:pt x="5604204" y="511612"/>
                  <a:pt x="5628698" y="520719"/>
                </a:cubicBezTo>
                <a:cubicBezTo>
                  <a:pt x="5647020" y="515874"/>
                  <a:pt x="5647491" y="526993"/>
                  <a:pt x="5667807" y="529861"/>
                </a:cubicBezTo>
                <a:cubicBezTo>
                  <a:pt x="5679016" y="533919"/>
                  <a:pt x="5693046" y="532742"/>
                  <a:pt x="5702300" y="535541"/>
                </a:cubicBezTo>
                <a:cubicBezTo>
                  <a:pt x="5711554" y="538340"/>
                  <a:pt x="5718870" y="538844"/>
                  <a:pt x="5725716" y="541891"/>
                </a:cubicBezTo>
                <a:cubicBezTo>
                  <a:pt x="5732562" y="544938"/>
                  <a:pt x="5734643" y="551045"/>
                  <a:pt x="5743374" y="553823"/>
                </a:cubicBezTo>
                <a:cubicBezTo>
                  <a:pt x="5752105" y="556601"/>
                  <a:pt x="5765759" y="561491"/>
                  <a:pt x="5775722" y="563322"/>
                </a:cubicBezTo>
                <a:cubicBezTo>
                  <a:pt x="5785685" y="565153"/>
                  <a:pt x="5784173" y="562319"/>
                  <a:pt x="5803154" y="564811"/>
                </a:cubicBezTo>
                <a:cubicBezTo>
                  <a:pt x="5834093" y="570132"/>
                  <a:pt x="5861956" y="573987"/>
                  <a:pt x="5896753" y="573511"/>
                </a:cubicBezTo>
                <a:cubicBezTo>
                  <a:pt x="5903276" y="583218"/>
                  <a:pt x="5913663" y="578812"/>
                  <a:pt x="5927554" y="573675"/>
                </a:cubicBezTo>
                <a:cubicBezTo>
                  <a:pt x="5953522" y="580755"/>
                  <a:pt x="5997380" y="586240"/>
                  <a:pt x="6041802" y="602069"/>
                </a:cubicBezTo>
                <a:cubicBezTo>
                  <a:pt x="6060710" y="611771"/>
                  <a:pt x="6064884" y="613437"/>
                  <a:pt x="6078434" y="616108"/>
                </a:cubicBezTo>
                <a:lnTo>
                  <a:pt x="6096000" y="619448"/>
                </a:lnTo>
                <a:lnTo>
                  <a:pt x="6096000" y="5455552"/>
                </a:lnTo>
                <a:lnTo>
                  <a:pt x="6069997" y="5451207"/>
                </a:lnTo>
                <a:cubicBezTo>
                  <a:pt x="6053823" y="5455294"/>
                  <a:pt x="6044686" y="5455132"/>
                  <a:pt x="6037984" y="5444964"/>
                </a:cubicBezTo>
                <a:cubicBezTo>
                  <a:pt x="5998377" y="5442843"/>
                  <a:pt x="5957550" y="5417208"/>
                  <a:pt x="5932185" y="5429303"/>
                </a:cubicBezTo>
                <a:cubicBezTo>
                  <a:pt x="5933795" y="5407890"/>
                  <a:pt x="5919598" y="5415926"/>
                  <a:pt x="5891978" y="5410773"/>
                </a:cubicBezTo>
                <a:cubicBezTo>
                  <a:pt x="5872223" y="5404775"/>
                  <a:pt x="5829555" y="5392164"/>
                  <a:pt x="5813654" y="5386399"/>
                </a:cubicBezTo>
                <a:cubicBezTo>
                  <a:pt x="5797753" y="5380634"/>
                  <a:pt x="5785570" y="5384842"/>
                  <a:pt x="5769613" y="5379294"/>
                </a:cubicBezTo>
                <a:cubicBezTo>
                  <a:pt x="5776777" y="5360980"/>
                  <a:pt x="5681621" y="5373475"/>
                  <a:pt x="5717914" y="5360029"/>
                </a:cubicBezTo>
                <a:cubicBezTo>
                  <a:pt x="5690732" y="5349118"/>
                  <a:pt x="5700727" y="5354575"/>
                  <a:pt x="5686355" y="5359511"/>
                </a:cubicBezTo>
                <a:cubicBezTo>
                  <a:pt x="5652173" y="5354756"/>
                  <a:pt x="5649150" y="5353330"/>
                  <a:pt x="5609707" y="5357833"/>
                </a:cubicBezTo>
                <a:cubicBezTo>
                  <a:pt x="5592195" y="5357127"/>
                  <a:pt x="5585993" y="5354659"/>
                  <a:pt x="5570413" y="5353209"/>
                </a:cubicBezTo>
                <a:cubicBezTo>
                  <a:pt x="5554833" y="5351759"/>
                  <a:pt x="5546238" y="5352814"/>
                  <a:pt x="5516227" y="5349136"/>
                </a:cubicBezTo>
                <a:cubicBezTo>
                  <a:pt x="5492490" y="5344525"/>
                  <a:pt x="5475257" y="5345814"/>
                  <a:pt x="5456088" y="5343158"/>
                </a:cubicBezTo>
                <a:cubicBezTo>
                  <a:pt x="5436918" y="5340503"/>
                  <a:pt x="5425237" y="5336331"/>
                  <a:pt x="5401214" y="5333202"/>
                </a:cubicBezTo>
                <a:cubicBezTo>
                  <a:pt x="5380590" y="5324458"/>
                  <a:pt x="5302803" y="5345416"/>
                  <a:pt x="5287223" y="5319212"/>
                </a:cubicBezTo>
                <a:cubicBezTo>
                  <a:pt x="5230819" y="5324494"/>
                  <a:pt x="5214860" y="5313910"/>
                  <a:pt x="5168498" y="5309267"/>
                </a:cubicBezTo>
                <a:cubicBezTo>
                  <a:pt x="5123665" y="5304413"/>
                  <a:pt x="5118021" y="5307363"/>
                  <a:pt x="5071189" y="5294765"/>
                </a:cubicBezTo>
                <a:cubicBezTo>
                  <a:pt x="5034607" y="5282205"/>
                  <a:pt x="5014978" y="5278240"/>
                  <a:pt x="4972297" y="5275521"/>
                </a:cubicBezTo>
                <a:cubicBezTo>
                  <a:pt x="4969126" y="5282935"/>
                  <a:pt x="4918210" y="5268072"/>
                  <a:pt x="4909975" y="5265882"/>
                </a:cubicBezTo>
                <a:cubicBezTo>
                  <a:pt x="4910918" y="5270758"/>
                  <a:pt x="4884027" y="5272900"/>
                  <a:pt x="4877057" y="5268795"/>
                </a:cubicBezTo>
                <a:cubicBezTo>
                  <a:pt x="4815399" y="5271659"/>
                  <a:pt x="4796579" y="5290311"/>
                  <a:pt x="4750368" y="5280515"/>
                </a:cubicBezTo>
                <a:cubicBezTo>
                  <a:pt x="4714297" y="5280446"/>
                  <a:pt x="4716019" y="5289985"/>
                  <a:pt x="4664197" y="5289876"/>
                </a:cubicBezTo>
                <a:cubicBezTo>
                  <a:pt x="4642396" y="5294034"/>
                  <a:pt x="4648926" y="5285802"/>
                  <a:pt x="4621801" y="5286109"/>
                </a:cubicBezTo>
                <a:cubicBezTo>
                  <a:pt x="4587181" y="5303707"/>
                  <a:pt x="4550367" y="5292240"/>
                  <a:pt x="4501450" y="5291718"/>
                </a:cubicBezTo>
                <a:cubicBezTo>
                  <a:pt x="4441618" y="5290413"/>
                  <a:pt x="4391602" y="5297669"/>
                  <a:pt x="4339538" y="5289896"/>
                </a:cubicBezTo>
                <a:cubicBezTo>
                  <a:pt x="4320399" y="5296143"/>
                  <a:pt x="4294824" y="5304547"/>
                  <a:pt x="4273798" y="5293687"/>
                </a:cubicBezTo>
                <a:cubicBezTo>
                  <a:pt x="4218595" y="5295417"/>
                  <a:pt x="4225039" y="5300366"/>
                  <a:pt x="4204001" y="5294046"/>
                </a:cubicBezTo>
                <a:cubicBezTo>
                  <a:pt x="4162118" y="5296469"/>
                  <a:pt x="4168874" y="5290927"/>
                  <a:pt x="4131013" y="5287923"/>
                </a:cubicBezTo>
                <a:cubicBezTo>
                  <a:pt x="4100184" y="5283304"/>
                  <a:pt x="4115521" y="5283729"/>
                  <a:pt x="4087000" y="5283169"/>
                </a:cubicBezTo>
                <a:cubicBezTo>
                  <a:pt x="4060034" y="5291706"/>
                  <a:pt x="4041568" y="5281154"/>
                  <a:pt x="4034328" y="5278941"/>
                </a:cubicBezTo>
                <a:cubicBezTo>
                  <a:pt x="4008845" y="5280382"/>
                  <a:pt x="3971113" y="5268624"/>
                  <a:pt x="3975385" y="5283804"/>
                </a:cubicBezTo>
                <a:cubicBezTo>
                  <a:pt x="3939593" y="5263231"/>
                  <a:pt x="3940927" y="5284115"/>
                  <a:pt x="3902682" y="5278816"/>
                </a:cubicBezTo>
                <a:cubicBezTo>
                  <a:pt x="3882526" y="5271283"/>
                  <a:pt x="3856417" y="5267233"/>
                  <a:pt x="3843763" y="5276642"/>
                </a:cubicBezTo>
                <a:cubicBezTo>
                  <a:pt x="3766863" y="5264696"/>
                  <a:pt x="3813381" y="5261088"/>
                  <a:pt x="3734981" y="5248544"/>
                </a:cubicBezTo>
                <a:cubicBezTo>
                  <a:pt x="3694311" y="5242227"/>
                  <a:pt x="3633976" y="5239795"/>
                  <a:pt x="3602355" y="5230777"/>
                </a:cubicBezTo>
                <a:cubicBezTo>
                  <a:pt x="3570735" y="5221759"/>
                  <a:pt x="3562983" y="5225833"/>
                  <a:pt x="3538517" y="5219315"/>
                </a:cubicBezTo>
                <a:cubicBezTo>
                  <a:pt x="3514052" y="5212798"/>
                  <a:pt x="3482747" y="5212305"/>
                  <a:pt x="3463058" y="5208965"/>
                </a:cubicBezTo>
                <a:cubicBezTo>
                  <a:pt x="3443369" y="5205624"/>
                  <a:pt x="3422900" y="5197673"/>
                  <a:pt x="3420380" y="5199276"/>
                </a:cubicBezTo>
                <a:cubicBezTo>
                  <a:pt x="3380714" y="5190779"/>
                  <a:pt x="3368868" y="5201274"/>
                  <a:pt x="3345184" y="5183516"/>
                </a:cubicBezTo>
                <a:cubicBezTo>
                  <a:pt x="3324916" y="5181274"/>
                  <a:pt x="3320333" y="5179327"/>
                  <a:pt x="3298771" y="5178904"/>
                </a:cubicBezTo>
                <a:cubicBezTo>
                  <a:pt x="3277209" y="5178481"/>
                  <a:pt x="3245843" y="5181014"/>
                  <a:pt x="3215809" y="5180977"/>
                </a:cubicBezTo>
                <a:cubicBezTo>
                  <a:pt x="3184688" y="5182696"/>
                  <a:pt x="3183910" y="5199151"/>
                  <a:pt x="3154917" y="5182487"/>
                </a:cubicBezTo>
                <a:cubicBezTo>
                  <a:pt x="3155210" y="5186026"/>
                  <a:pt x="3140142" y="5187176"/>
                  <a:pt x="3136265" y="5187060"/>
                </a:cubicBezTo>
                <a:lnTo>
                  <a:pt x="3105563" y="5188768"/>
                </a:lnTo>
                <a:lnTo>
                  <a:pt x="3102974" y="5183180"/>
                </a:lnTo>
                <a:cubicBezTo>
                  <a:pt x="3091506" y="5180875"/>
                  <a:pt x="3071814" y="5186387"/>
                  <a:pt x="3060354" y="5187376"/>
                </a:cubicBezTo>
                <a:lnTo>
                  <a:pt x="3034213" y="5189113"/>
                </a:lnTo>
                <a:lnTo>
                  <a:pt x="3024272" y="5188328"/>
                </a:lnTo>
                <a:lnTo>
                  <a:pt x="3020033" y="5188388"/>
                </a:lnTo>
                <a:lnTo>
                  <a:pt x="3009083" y="5184215"/>
                </a:lnTo>
                <a:cubicBezTo>
                  <a:pt x="2998901" y="5183170"/>
                  <a:pt x="2991286" y="5176456"/>
                  <a:pt x="2985198" y="5175435"/>
                </a:cubicBezTo>
                <a:cubicBezTo>
                  <a:pt x="2979110" y="5174414"/>
                  <a:pt x="2977314" y="5182166"/>
                  <a:pt x="2972552" y="5178092"/>
                </a:cubicBezTo>
                <a:cubicBezTo>
                  <a:pt x="2978585" y="5175121"/>
                  <a:pt x="2969122" y="5172700"/>
                  <a:pt x="2964948" y="5170542"/>
                </a:cubicBezTo>
                <a:lnTo>
                  <a:pt x="2927081" y="5167883"/>
                </a:lnTo>
                <a:cubicBezTo>
                  <a:pt x="2881315" y="5170765"/>
                  <a:pt x="2897505" y="5157632"/>
                  <a:pt x="2883507" y="5165948"/>
                </a:cubicBezTo>
                <a:cubicBezTo>
                  <a:pt x="2848802" y="5172562"/>
                  <a:pt x="2841183" y="5172540"/>
                  <a:pt x="2828808" y="5171024"/>
                </a:cubicBezTo>
                <a:cubicBezTo>
                  <a:pt x="2789723" y="5176358"/>
                  <a:pt x="2783598" y="5178552"/>
                  <a:pt x="2733350" y="5182954"/>
                </a:cubicBezTo>
                <a:cubicBezTo>
                  <a:pt x="2705294" y="5195484"/>
                  <a:pt x="2697276" y="5196299"/>
                  <a:pt x="2676026" y="5201528"/>
                </a:cubicBezTo>
                <a:cubicBezTo>
                  <a:pt x="2649850" y="5209688"/>
                  <a:pt x="2656777" y="5215631"/>
                  <a:pt x="2624966" y="5219503"/>
                </a:cubicBezTo>
                <a:cubicBezTo>
                  <a:pt x="2608822" y="5223802"/>
                  <a:pt x="2596717" y="5233960"/>
                  <a:pt x="2586657" y="5237693"/>
                </a:cubicBezTo>
                <a:cubicBezTo>
                  <a:pt x="2576598" y="5241426"/>
                  <a:pt x="2572560" y="5240215"/>
                  <a:pt x="2555604" y="5242950"/>
                </a:cubicBezTo>
                <a:cubicBezTo>
                  <a:pt x="2544327" y="5242024"/>
                  <a:pt x="2507818" y="5241999"/>
                  <a:pt x="2501014" y="5243732"/>
                </a:cubicBezTo>
                <a:cubicBezTo>
                  <a:pt x="2481627" y="5253849"/>
                  <a:pt x="2464234" y="5242512"/>
                  <a:pt x="2430333" y="5242347"/>
                </a:cubicBezTo>
                <a:lnTo>
                  <a:pt x="2390297" y="5243718"/>
                </a:lnTo>
                <a:cubicBezTo>
                  <a:pt x="2383025" y="5238323"/>
                  <a:pt x="2325738" y="5236407"/>
                  <a:pt x="2321676" y="5229096"/>
                </a:cubicBezTo>
                <a:cubicBezTo>
                  <a:pt x="2300682" y="5221752"/>
                  <a:pt x="2300605" y="5203239"/>
                  <a:pt x="2268081" y="5196194"/>
                </a:cubicBezTo>
                <a:cubicBezTo>
                  <a:pt x="2250549" y="5189151"/>
                  <a:pt x="2260291" y="5206888"/>
                  <a:pt x="2216485" y="5186836"/>
                </a:cubicBezTo>
                <a:cubicBezTo>
                  <a:pt x="2176812" y="5155811"/>
                  <a:pt x="2009284" y="5133290"/>
                  <a:pt x="2001494" y="5079343"/>
                </a:cubicBezTo>
                <a:cubicBezTo>
                  <a:pt x="1930452" y="5061834"/>
                  <a:pt x="1990088" y="5062662"/>
                  <a:pt x="1894629" y="5047832"/>
                </a:cubicBezTo>
                <a:cubicBezTo>
                  <a:pt x="1809963" y="5035276"/>
                  <a:pt x="1557661" y="5013588"/>
                  <a:pt x="1500237" y="4994679"/>
                </a:cubicBezTo>
                <a:cubicBezTo>
                  <a:pt x="1422590" y="4985100"/>
                  <a:pt x="1462550" y="4984560"/>
                  <a:pt x="1428745" y="4990358"/>
                </a:cubicBezTo>
                <a:cubicBezTo>
                  <a:pt x="1371818" y="4998904"/>
                  <a:pt x="1368586" y="4981591"/>
                  <a:pt x="1331117" y="4982813"/>
                </a:cubicBezTo>
                <a:cubicBezTo>
                  <a:pt x="1275392" y="4969813"/>
                  <a:pt x="1167811" y="4963517"/>
                  <a:pt x="1094400" y="4949677"/>
                </a:cubicBezTo>
                <a:cubicBezTo>
                  <a:pt x="1032555" y="4940283"/>
                  <a:pt x="1020613" y="4926459"/>
                  <a:pt x="960420" y="4921601"/>
                </a:cubicBezTo>
                <a:cubicBezTo>
                  <a:pt x="926461" y="4913284"/>
                  <a:pt x="907935" y="4932317"/>
                  <a:pt x="890651" y="4899776"/>
                </a:cubicBezTo>
                <a:cubicBezTo>
                  <a:pt x="868932" y="4886871"/>
                  <a:pt x="828943" y="4886321"/>
                  <a:pt x="792786" y="4879490"/>
                </a:cubicBezTo>
                <a:cubicBezTo>
                  <a:pt x="774601" y="4877972"/>
                  <a:pt x="755410" y="4883422"/>
                  <a:pt x="715957" y="4873155"/>
                </a:cubicBezTo>
                <a:cubicBezTo>
                  <a:pt x="685950" y="4865367"/>
                  <a:pt x="651097" y="4849744"/>
                  <a:pt x="647625" y="4870967"/>
                </a:cubicBezTo>
                <a:cubicBezTo>
                  <a:pt x="617175" y="4843306"/>
                  <a:pt x="628363" y="4862320"/>
                  <a:pt x="588833" y="4861867"/>
                </a:cubicBezTo>
                <a:cubicBezTo>
                  <a:pt x="485840" y="4832827"/>
                  <a:pt x="444489" y="4851587"/>
                  <a:pt x="366769" y="4836563"/>
                </a:cubicBezTo>
                <a:cubicBezTo>
                  <a:pt x="347086" y="4818158"/>
                  <a:pt x="343282" y="4863016"/>
                  <a:pt x="293285" y="4819988"/>
                </a:cubicBezTo>
                <a:cubicBezTo>
                  <a:pt x="289569" y="4822136"/>
                  <a:pt x="267030" y="4799681"/>
                  <a:pt x="251789" y="4793960"/>
                </a:cubicBezTo>
                <a:cubicBezTo>
                  <a:pt x="236548" y="4788239"/>
                  <a:pt x="215411" y="4786648"/>
                  <a:pt x="201835" y="4785664"/>
                </a:cubicBezTo>
                <a:cubicBezTo>
                  <a:pt x="188258" y="4784679"/>
                  <a:pt x="186209" y="4788050"/>
                  <a:pt x="170329" y="4788050"/>
                </a:cubicBezTo>
                <a:cubicBezTo>
                  <a:pt x="154448" y="4788050"/>
                  <a:pt x="132774" y="4775085"/>
                  <a:pt x="103478" y="4797957"/>
                </a:cubicBezTo>
                <a:cubicBezTo>
                  <a:pt x="89551" y="4796239"/>
                  <a:pt x="97852" y="4783571"/>
                  <a:pt x="86767" y="4777747"/>
                </a:cubicBezTo>
                <a:cubicBezTo>
                  <a:pt x="81225" y="4774835"/>
                  <a:pt x="72809" y="4772046"/>
                  <a:pt x="63762" y="4769537"/>
                </a:cubicBezTo>
                <a:lnTo>
                  <a:pt x="37001" y="4763022"/>
                </a:lnTo>
                <a:lnTo>
                  <a:pt x="37482" y="4761597"/>
                </a:lnTo>
                <a:cubicBezTo>
                  <a:pt x="35277" y="4760236"/>
                  <a:pt x="31697" y="4759001"/>
                  <a:pt x="30394" y="4758901"/>
                </a:cubicBezTo>
                <a:cubicBezTo>
                  <a:pt x="29091" y="4758801"/>
                  <a:pt x="30066" y="4759837"/>
                  <a:pt x="36971" y="4763015"/>
                </a:cubicBezTo>
                <a:lnTo>
                  <a:pt x="37001" y="4763022"/>
                </a:lnTo>
                <a:lnTo>
                  <a:pt x="36315" y="4765055"/>
                </a:lnTo>
                <a:cubicBezTo>
                  <a:pt x="32115" y="4765663"/>
                  <a:pt x="22886" y="4765389"/>
                  <a:pt x="4975" y="4763227"/>
                </a:cubicBezTo>
                <a:lnTo>
                  <a:pt x="0" y="4762420"/>
                </a:lnTo>
                <a:close/>
              </a:path>
            </a:pathLst>
          </a:cu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" name="CuadroTexto 3"/>
          <p:cNvSpPr txBox="1"/>
          <p:nvPr/>
        </p:nvSpPr>
        <p:spPr>
          <a:xfrm>
            <a:off x="293451" y="4961107"/>
            <a:ext cx="11605098" cy="1684912"/>
          </a:xfrm>
          <a:prstGeom prst="rect">
            <a:avLst/>
          </a:prstGeom>
          <a:noFill/>
        </p:spPr>
        <p:txBody>
          <a:bodyPr wrap="square" rtlCol="0">
            <a:prstTxWarp prst="textCurveDown">
              <a:avLst>
                <a:gd name="adj" fmla="val 41359"/>
              </a:avLst>
            </a:prstTxWarp>
            <a:spAutoFit/>
            <a:scene3d>
              <a:camera prst="orthographicFront"/>
              <a:lightRig rig="glow" dir="t"/>
            </a:scene3d>
            <a:sp3d extrusionH="57150" contourW="31750">
              <a:bevelT h="25400" prst="softRound"/>
              <a:contourClr>
                <a:srgbClr val="913823"/>
              </a:contourClr>
            </a:sp3d>
          </a:bodyPr>
          <a:lstStyle/>
          <a:p>
            <a:pPr algn="ctr"/>
            <a:r>
              <a:rPr lang="en-US" altLang="en-US" sz="4800" b="1" spc="600" noProof="0" dirty="0">
                <a:ln w="0"/>
                <a:gradFill>
                  <a:gsLst>
                    <a:gs pos="0">
                      <a:srgbClr val="913823"/>
                    </a:gs>
                    <a:gs pos="50000">
                      <a:srgbClr val="E8985E"/>
                    </a:gs>
                    <a:gs pos="100000">
                      <a:srgbClr val="F5D3AF"/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70000"/>
                    </a:prst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ക്രിസ്തുവിന്റെ </a:t>
            </a:r>
            <a:r>
              <a:rPr lang="" altLang="en-US" sz="4800" b="1" spc="600" noProof="0" dirty="0">
                <a:ln w="0"/>
                <a:gradFill>
                  <a:gsLst>
                    <a:gs pos="0">
                      <a:srgbClr val="913823"/>
                    </a:gs>
                    <a:gs pos="50000">
                      <a:srgbClr val="E8985E"/>
                    </a:gs>
                    <a:gs pos="100000">
                      <a:srgbClr val="F5D3AF"/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70000"/>
                    </a:prst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ശ്രേഷ്</a:t>
            </a:r>
            <a:r>
              <a:rPr lang="en-US" altLang="en-US" sz="4800" b="1" spc="600" noProof="0" dirty="0">
                <a:ln w="0"/>
                <a:gradFill>
                  <a:gsLst>
                    <a:gs pos="0">
                      <a:srgbClr val="913823"/>
                    </a:gs>
                    <a:gs pos="50000">
                      <a:srgbClr val="E8985E"/>
                    </a:gs>
                    <a:gs pos="100000">
                      <a:srgbClr val="F5D3AF"/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70000"/>
                    </a:prst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‌</a:t>
            </a:r>
            <a:r>
              <a:rPr lang="" altLang="en-US" sz="4800" b="1" spc="600" noProof="0" dirty="0">
                <a:ln w="0"/>
                <a:gradFill>
                  <a:gsLst>
                    <a:gs pos="0">
                      <a:srgbClr val="913823"/>
                    </a:gs>
                    <a:gs pos="50000">
                      <a:srgbClr val="E8985E"/>
                    </a:gs>
                    <a:gs pos="100000">
                      <a:srgbClr val="F5D3AF"/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70000"/>
                    </a:prst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ഠത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8437106" y="85522"/>
            <a:ext cx="37548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b="1" noProof="0" dirty="0">
                <a:solidFill>
                  <a:srgbClr val="2E767C"/>
                </a:solidFill>
              </a:rPr>
              <a:t>Lesson 8 for February 21, 2026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/>
          <p:cNvSpPr>
            <a:spLocks noChangeAspec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3" name="Imagen 2" descr="Imagen que contiene objeto, estrella&#10;&#10;El contenido generado por IA puede ser incorrecto.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40" r="25740"/>
          <a:stretch>
            <a:fillRect/>
          </a:stretch>
        </p:blipFill>
        <p:spPr>
          <a:xfrm>
            <a:off x="154950" y="190500"/>
            <a:ext cx="5474323" cy="6448425"/>
          </a:xfrm>
          <a:prstGeom prst="rect">
            <a:avLst/>
          </a:prstGeom>
          <a:ln w="38100" cap="sq">
            <a:solidFill>
              <a:srgbClr val="0F9ED5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Right Triangle 9"/>
          <p:cNvSpPr>
            <a:spLocks noChangeAspect="1"/>
          </p:cNvSpPr>
          <p:nvPr/>
        </p:nvSpPr>
        <p:spPr>
          <a:xfrm flipH="1">
            <a:off x="10277474" y="4996658"/>
            <a:ext cx="1914523" cy="1861342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2" name="Rectangle 11"/>
          <p:cNvSpPr>
            <a:spLocks noChangeAspect="1"/>
          </p:cNvSpPr>
          <p:nvPr/>
        </p:nvSpPr>
        <p:spPr>
          <a:xfrm>
            <a:off x="5784222" y="190500"/>
            <a:ext cx="6252827" cy="6448425"/>
          </a:xfrm>
          <a:prstGeom prst="rect">
            <a:avLst/>
          </a:prstGeom>
          <a:noFill/>
          <a:ln w="38100">
            <a:solidFill>
              <a:schemeClr val="accent5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5919785" y="412046"/>
            <a:ext cx="5981700" cy="4677410"/>
          </a:xfrm>
          <a:prstGeom prst="rect">
            <a:avLst/>
          </a:prstGeom>
          <a:noFill/>
          <a:ln w="28575">
            <a:solidFill>
              <a:schemeClr val="tx2">
                <a:lumMod val="25000"/>
                <a:lumOff val="75000"/>
              </a:schemeClr>
            </a:solidFill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F9ED5">
                    <a:lumMod val="75000"/>
                  </a:srgbClr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“</a:t>
            </a:r>
            <a:r>
              <a:rPr kumimoji="0" lang="en-US" altLang="en-U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F9ED5">
                    <a:lumMod val="75000"/>
                  </a:srgbClr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അവൻ അദൃശ്യനായ ദൈവത്തിന്റെ പ്രതിമയും സർവ്വസൃഷ്ടിക്കും ആദ്യജാതനും ആകുന്നു.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F9ED5">
                    <a:lumMod val="75000"/>
                  </a:srgbClr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സ്വർഗ്ഗത്തിലുള്ളതും ഭൂമിയിലുള്ളതും ദൃശ്യമായതും അദൃശ്യമായതും സിംഹാസനങ്ങൾ ആകട്ടെ കർത്തൃത്വങ്ങൾ ആകട്ടെ വാഴ്ചകൾ ആകട്ടെ അധികാരങ്ങൾആകട്ടെ സകലവും അവൻ മുഖാന്തരം സൃഷ്ടിക്കപ്പെട്ടു; അവൻ മുഖന്തരവും അവന്നായിട്ടും സകലവും സൃഷ്ടിക്കപ്പെട്ടിരിക്കുന്നു.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F9ED5">
                    <a:lumMod val="75000"/>
                  </a:srgbClr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അവൻ സർവ്വത്തിന്നും മുമ്പെയുള്ളവൻ; അവൻ സകലത്തിന്നും ആധാരമായിരിക്കുന്നു.</a:t>
            </a:r>
            <a:r>
              <a:rPr kumimoji="0" lang="en-U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F9ED5">
                    <a:lumMod val="75000"/>
                  </a:srgbClr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en-US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F9ED5">
                    <a:lumMod val="75000"/>
                  </a:srgbClr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കൊലൊസ്സ്യർ</a:t>
            </a:r>
            <a:r>
              <a:rPr kumimoji="0" lang="en-US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F9ED5">
                    <a:lumMod val="75000"/>
                  </a:srgbClr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1:15–17,</a:t>
            </a:r>
            <a:r>
              <a:rPr kumimoji="0" lang="en-US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F9ED5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 pressure="43"/>
                    </a14:imgEffect>
                  </a14:imgLayer>
                </a14:imgProps>
              </a:ext>
            </a:extLst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5534025" y="4468037"/>
            <a:ext cx="6572250" cy="22453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1200"/>
              </a:spcBef>
            </a:pPr>
            <a:r>
              <a:rPr lang="en-US" altLang="en-US" sz="2000" b="1" noProof="0" dirty="0">
                <a:solidFill>
                  <a:srgbClr val="E6196C"/>
                </a:solidFill>
                <a:latin typeface="Gayathri Thin" panose="00000403000000000000" charset="0"/>
                <a:cs typeface="Gayathri Thin" panose="00000403000000000000" charset="0"/>
              </a:rPr>
              <a:t>ദൈവത്തിന്റെ പ്രതിച്ഛായ (കൊലൊസ്സ്യർ 1:15എ)</a:t>
            </a:r>
          </a:p>
          <a:p>
            <a:pPr>
              <a:spcBef>
                <a:spcPts val="1200"/>
              </a:spcBef>
            </a:pPr>
            <a:r>
              <a:rPr lang="en-US" altLang="en-US" sz="2000" b="1" dirty="0">
                <a:solidFill>
                  <a:srgbClr val="9112E3"/>
                </a:solidFill>
                <a:latin typeface="Gayathri Thin" panose="00000403000000000000" charset="0"/>
                <a:cs typeface="Gayathri Thin" panose="00000403000000000000" charset="0"/>
              </a:rPr>
              <a:t>ആദ്യജാതൻ (കൊലൊസ്സ്യർ 1:15ബി-17)</a:t>
            </a:r>
          </a:p>
          <a:p>
            <a:pPr>
              <a:spcBef>
                <a:spcPts val="1200"/>
              </a:spcBef>
            </a:pPr>
            <a:r>
              <a:rPr lang="en-US" altLang="en-US" sz="2000" b="1" dirty="0">
                <a:solidFill>
                  <a:srgbClr val="173EE5"/>
                </a:solidFill>
                <a:latin typeface="Gayathri Thin" panose="00000403000000000000" charset="0"/>
                <a:cs typeface="Gayathri Thin" panose="00000403000000000000" charset="0"/>
              </a:rPr>
              <a:t>സഭയുടെ തലവൻ (കൊലൊസ്സ്യർ 1:18എ)</a:t>
            </a:r>
          </a:p>
          <a:p>
            <a:pPr>
              <a:spcBef>
                <a:spcPts val="1200"/>
              </a:spcBef>
            </a:pPr>
            <a:r>
              <a:rPr lang="en-US" altLang="en-US" sz="2000" b="1" dirty="0">
                <a:solidFill>
                  <a:srgbClr val="28BA63"/>
                </a:solidFill>
                <a:latin typeface="Gayathri Thin" panose="00000403000000000000" charset="0"/>
                <a:cs typeface="Gayathri Thin" panose="00000403000000000000" charset="0"/>
              </a:rPr>
              <a:t>ആരംഭം (കൊലൊസ്സ്യർ 1:18ബി)</a:t>
            </a:r>
          </a:p>
          <a:p>
            <a:pPr>
              <a:spcBef>
                <a:spcPts val="1200"/>
              </a:spcBef>
            </a:pPr>
            <a:r>
              <a:rPr lang="en-US" altLang="en-US" sz="2000" b="1" noProof="0" dirty="0">
                <a:solidFill>
                  <a:srgbClr val="E35316"/>
                </a:solidFill>
                <a:latin typeface="Gayathri Thin" panose="00000403000000000000" charset="0"/>
                <a:cs typeface="Gayathri Thin" panose="00000403000000000000" charset="0"/>
              </a:rPr>
              <a:t>രചയിതാവ് (കൊലൊസ്സ്യർ 1:19-20)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137160" y="105856"/>
            <a:ext cx="4065905" cy="1630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"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ഭൂമിയിലുള്ളതോ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സ്വർഗ്ഗത്തിലുള്ളതോ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ആയ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സകലത്തിനും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"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യേശു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മുഴുവൻ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പ്രപഞ്ചത്തിനും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സമാധാനം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കൊണ്ടുവന്നുവെന്ന്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പൗലോസ്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പ്രഖ്യാപിക്കുന്നു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 (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കൊലോ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. 1:20 ).</a:t>
            </a:r>
          </a:p>
        </p:txBody>
      </p:sp>
      <p:grpSp>
        <p:nvGrpSpPr>
          <p:cNvPr id="10" name="Grupo 9"/>
          <p:cNvGrpSpPr/>
          <p:nvPr/>
        </p:nvGrpSpPr>
        <p:grpSpPr>
          <a:xfrm>
            <a:off x="4381372" y="164224"/>
            <a:ext cx="7620128" cy="3999216"/>
            <a:chOff x="4124325" y="105856"/>
            <a:chExt cx="7877175" cy="4134120"/>
          </a:xfrm>
        </p:grpSpPr>
        <p:pic>
          <p:nvPicPr>
            <p:cNvPr id="7" name="Imagen 6" descr="Imagen que contiene animal, parado, pájaro, agua&#10;&#10;El contenido generado por IA puede ser incorrecto.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124325" y="105856"/>
              <a:ext cx="7877175" cy="413412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chemeClr val="accent3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9" name="Imagen 8" descr="Imagen que contiene florero, sostener&#10;&#10;El contenido generado por IA puede ser incorrecto."/>
            <p:cNvPicPr>
              <a:picLocks noChangeAspect="1"/>
            </p:cNvPicPr>
            <p:nvPr/>
          </p:nvPicPr>
          <p:blipFill>
            <a:blip r:embed="rId5" cstate="hqprint"/>
            <a:stretch>
              <a:fillRect/>
            </a:stretch>
          </p:blipFill>
          <p:spPr>
            <a:xfrm>
              <a:off x="7278102" y="1593959"/>
              <a:ext cx="1742073" cy="2282716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12" name="Imagen 11" descr="Una persona parado en un cuerpo de agua junto a una roca&#10;&#10;El contenido generado por IA puede ser incorrecto.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0500" y="4442021"/>
            <a:ext cx="3880193" cy="22159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70DD2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Imagen 13" descr="Imagen que contiene Patrón de fondo&#10;&#10;El contenido generado por IA puede ser incorrecto."/>
          <p:cNvPicPr>
            <a:picLocks noChangeAspect="1"/>
          </p:cNvPicPr>
          <p:nvPr/>
        </p:nvPicPr>
        <p:blipFill>
          <a:blip r:embed="rId7" cstate="hqprint"/>
          <a:stretch>
            <a:fillRect/>
          </a:stretch>
        </p:blipFill>
        <p:spPr>
          <a:xfrm rot="17100000">
            <a:off x="5122203" y="6157234"/>
            <a:ext cx="280851" cy="48668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7" name="Imagen 16" descr="Imagen que contiene Icono&#10;&#10;El contenido generado por IA puede ser incorrecto."/>
          <p:cNvPicPr>
            <a:picLocks noChangeAspect="1"/>
          </p:cNvPicPr>
          <p:nvPr/>
        </p:nvPicPr>
        <p:blipFill>
          <a:blip r:embed="rId8" cstate="hq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7100000">
            <a:off x="5122203" y="5702977"/>
            <a:ext cx="280851" cy="48668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0" name="Imagen 19" descr="Imagen que contiene luz&#10;&#10;El contenido generado por IA puede ser incorrecto."/>
          <p:cNvPicPr>
            <a:picLocks noChangeAspect="1"/>
          </p:cNvPicPr>
          <p:nvPr/>
        </p:nvPicPr>
        <p:blipFill>
          <a:blip r:embed="rId10" cstate="hqprint"/>
          <a:stretch>
            <a:fillRect/>
          </a:stretch>
        </p:blipFill>
        <p:spPr>
          <a:xfrm rot="17100000">
            <a:off x="5122203" y="5248721"/>
            <a:ext cx="280851" cy="48668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1" name="Imagen 20" descr="Forma&#10;&#10;El contenido generado por IA puede ser incorrecto."/>
          <p:cNvPicPr>
            <a:picLocks noChangeAspect="1"/>
          </p:cNvPicPr>
          <p:nvPr/>
        </p:nvPicPr>
        <p:blipFill>
          <a:blip r:embed="rId11" cstate="hqprint"/>
          <a:stretch>
            <a:fillRect/>
          </a:stretch>
        </p:blipFill>
        <p:spPr>
          <a:xfrm rot="17100000">
            <a:off x="5122203" y="4794465"/>
            <a:ext cx="280851" cy="48668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2" name="Imagen 21" descr="Imagen que contiene Forma&#10;&#10;El contenido generado por IA puede ser incorrecto."/>
          <p:cNvPicPr>
            <a:picLocks noChangeAspect="1"/>
          </p:cNvPicPr>
          <p:nvPr/>
        </p:nvPicPr>
        <p:blipFill>
          <a:blip r:embed="rId12" cstate="hqprint"/>
          <a:stretch>
            <a:fillRect/>
          </a:stretch>
        </p:blipFill>
        <p:spPr>
          <a:xfrm rot="17100000">
            <a:off x="5122203" y="4340209"/>
            <a:ext cx="280851" cy="48668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5" name="CuadroTexto 4"/>
          <p:cNvSpPr txBox="1"/>
          <p:nvPr/>
        </p:nvSpPr>
        <p:spPr>
          <a:xfrm>
            <a:off x="137160" y="3985597"/>
            <a:ext cx="3962400" cy="3987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യേശുക്രിസ്തു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...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137160" y="1830144"/>
            <a:ext cx="4147820" cy="20612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ഈ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പ്രസ്താവനയിലേക്ക്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എത്തുന്നതിനുമുമ്പ്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,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യേശു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യഥാർത്ഥത്തിൽ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ആരാണെന്ന്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അപ്പോസ്തലൻ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നമ്മോട്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പറയുന്നു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.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ഒരു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മികച്ച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അധ്യാപകനോ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,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തത്ത്വചിന്തകനോ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,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പ്രവാചകനോ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,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പ്രസംഗകനോ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,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സുവാർത്തയുടെ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സന്ദേശവാഹകനോ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അല്ല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അദ്ദേഹം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5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2975614" y="0"/>
            <a:ext cx="6240774" cy="7683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en-US" sz="4400" b="1" noProof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ദൈവത്തിന്റെ പ്രതിച്ഛായ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2975614" y="572682"/>
            <a:ext cx="6240774" cy="64516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b="1" noProof="0" dirty="0">
                <a:solidFill>
                  <a:schemeClr val="accent1">
                    <a:lumMod val="75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“</a:t>
            </a:r>
            <a:r>
              <a:rPr lang="en-US" altLang="en-US" b="1" noProof="0" dirty="0">
                <a:solidFill>
                  <a:schemeClr val="accent1">
                    <a:lumMod val="75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അവൻ അദൃശ്യനായ ദൈവത്തിന്റെ പ്രതിമയും സർവ്വസൃഷ്ടിക്കും ആദ്യജാതനും</a:t>
            </a:r>
            <a:r>
              <a:rPr lang="en-US" b="1" noProof="0" dirty="0">
                <a:solidFill>
                  <a:schemeClr val="accent1">
                    <a:lumMod val="75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...”  </a:t>
            </a:r>
            <a:r>
              <a:rPr lang="en-US" sz="1400" b="1" noProof="0" dirty="0">
                <a:solidFill>
                  <a:schemeClr val="accent1">
                    <a:lumMod val="75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(</a:t>
            </a:r>
            <a:r>
              <a:rPr lang="en-US" altLang="en-US" sz="1400" b="1" noProof="0" dirty="0">
                <a:solidFill>
                  <a:schemeClr val="accent1">
                    <a:lumMod val="75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കൊലൊസ്സ്യർ</a:t>
            </a:r>
            <a:r>
              <a:rPr lang="en-US" sz="1400" b="1" noProof="0" dirty="0">
                <a:solidFill>
                  <a:schemeClr val="accent1">
                    <a:lumMod val="75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 1:15a)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3044757" y="1168357"/>
            <a:ext cx="6089516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" altLang="en-US" sz="1600" b="1" noProof="0" dirty="0">
                <a:latin typeface="Gayathri Thin" panose="00000403000000000000" charset="0"/>
                <a:cs typeface="Gayathri Thin" panose="00000403000000000000" charset="0"/>
              </a:rPr>
              <a:t>ഒരു</a:t>
            </a:r>
            <a:r>
              <a:rPr lang="en-US" altLang="en-US" sz="16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1600" b="1" noProof="0" dirty="0">
                <a:latin typeface="Gayathri Thin" panose="00000403000000000000" charset="0"/>
                <a:cs typeface="Gayathri Thin" panose="00000403000000000000" charset="0"/>
              </a:rPr>
              <a:t>പ്രതിച്ഛായ</a:t>
            </a:r>
            <a:r>
              <a:rPr lang="en-US" altLang="en-US" sz="16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1600" b="1" noProof="0" dirty="0">
                <a:latin typeface="Gayathri Thin" panose="00000403000000000000" charset="0"/>
                <a:cs typeface="Gayathri Thin" panose="00000403000000000000" charset="0"/>
              </a:rPr>
              <a:t>യാഥാർത്ഥ്യത്തിന്റെ</a:t>
            </a:r>
            <a:r>
              <a:rPr lang="en-US" altLang="en-US" sz="16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1600" b="1" noProof="0" dirty="0">
                <a:latin typeface="Gayathri Thin" panose="00000403000000000000" charset="0"/>
                <a:cs typeface="Gayathri Thin" panose="00000403000000000000" charset="0"/>
              </a:rPr>
              <a:t>ഒരു</a:t>
            </a:r>
            <a:r>
              <a:rPr lang="en-US" altLang="en-US" sz="16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1600" b="1" noProof="0" dirty="0">
                <a:latin typeface="Gayathri Thin" panose="00000403000000000000" charset="0"/>
                <a:cs typeface="Gayathri Thin" panose="00000403000000000000" charset="0"/>
              </a:rPr>
              <a:t>പകർപ്പാകാം</a:t>
            </a:r>
            <a:r>
              <a:rPr lang="en-US" altLang="en-US" sz="1600" b="1" noProof="0" dirty="0">
                <a:latin typeface="Gayathri Thin" panose="00000403000000000000" charset="0"/>
                <a:cs typeface="Gayathri Thin" panose="00000403000000000000" charset="0"/>
              </a:rPr>
              <a:t> (</a:t>
            </a:r>
            <a:r>
              <a:rPr lang="" altLang="en-US" sz="1600" b="1" noProof="0" dirty="0">
                <a:latin typeface="Gayathri Thin" panose="00000403000000000000" charset="0"/>
                <a:cs typeface="Gayathri Thin" panose="00000403000000000000" charset="0"/>
              </a:rPr>
              <a:t>ഒരു</a:t>
            </a:r>
            <a:r>
              <a:rPr lang="en-US" altLang="en-US" sz="16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1600" b="1" noProof="0" dirty="0">
                <a:latin typeface="Gayathri Thin" panose="00000403000000000000" charset="0"/>
                <a:cs typeface="Gayathri Thin" panose="00000403000000000000" charset="0"/>
              </a:rPr>
              <a:t>ഫോട്ടോ</a:t>
            </a:r>
            <a:r>
              <a:rPr lang="en-US" altLang="en-US" sz="1600" b="1" noProof="0" dirty="0">
                <a:latin typeface="Gayathri Thin" panose="00000403000000000000" charset="0"/>
                <a:cs typeface="Gayathri Thin" panose="00000403000000000000" charset="0"/>
              </a:rPr>
              <a:t>, </a:t>
            </a:r>
            <a:r>
              <a:rPr lang="" altLang="en-US" sz="1600" b="1" noProof="0" dirty="0">
                <a:latin typeface="Gayathri Thin" panose="00000403000000000000" charset="0"/>
                <a:cs typeface="Gayathri Thin" panose="00000403000000000000" charset="0"/>
              </a:rPr>
              <a:t>ഒരു</a:t>
            </a:r>
            <a:r>
              <a:rPr lang="en-US" altLang="en-US" sz="16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1600" b="1" noProof="0" dirty="0">
                <a:latin typeface="Gayathri Thin" panose="00000403000000000000" charset="0"/>
                <a:cs typeface="Gayathri Thin" panose="00000403000000000000" charset="0"/>
              </a:rPr>
              <a:t>ഹോളോഗ്രാം</a:t>
            </a:r>
            <a:r>
              <a:rPr lang="en-US" altLang="en-US" sz="1600" b="1" noProof="0" dirty="0">
                <a:latin typeface="Gayathri Thin" panose="00000403000000000000" charset="0"/>
                <a:cs typeface="Gayathri Thin" panose="00000403000000000000" charset="0"/>
              </a:rPr>
              <a:t>, </a:t>
            </a:r>
            <a:r>
              <a:rPr lang="" altLang="en-US" sz="1600" b="1" noProof="0" dirty="0">
                <a:latin typeface="Gayathri Thin" panose="00000403000000000000" charset="0"/>
                <a:cs typeface="Gayathri Thin" panose="00000403000000000000" charset="0"/>
              </a:rPr>
              <a:t>ഒരു</a:t>
            </a:r>
            <a:r>
              <a:rPr lang="en-US" altLang="en-US" sz="16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1600" b="1" noProof="0" dirty="0">
                <a:latin typeface="Gayathri Thin" panose="00000403000000000000" charset="0"/>
                <a:cs typeface="Gayathri Thin" panose="00000403000000000000" charset="0"/>
              </a:rPr>
              <a:t>പ്രതിമ</a:t>
            </a:r>
            <a:r>
              <a:rPr lang="en-US" altLang="en-US" sz="1600" b="1" noProof="0" dirty="0">
                <a:latin typeface="Gayathri Thin" panose="00000403000000000000" charset="0"/>
                <a:cs typeface="Gayathri Thin" panose="00000403000000000000" charset="0"/>
              </a:rPr>
              <a:t>), </a:t>
            </a:r>
            <a:r>
              <a:rPr lang="" altLang="en-US" sz="1600" b="1" noProof="0" dirty="0">
                <a:latin typeface="Gayathri Thin" panose="00000403000000000000" charset="0"/>
                <a:cs typeface="Gayathri Thin" panose="00000403000000000000" charset="0"/>
              </a:rPr>
              <a:t>അല്ലെങ്കിൽ</a:t>
            </a:r>
            <a:r>
              <a:rPr lang="en-US" altLang="en-US" sz="16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1600" b="1" noProof="0" dirty="0">
                <a:latin typeface="Gayathri Thin" panose="00000403000000000000" charset="0"/>
                <a:cs typeface="Gayathri Thin" panose="00000403000000000000" charset="0"/>
              </a:rPr>
              <a:t>സാങ്കൽപ്പികമായ</a:t>
            </a:r>
            <a:r>
              <a:rPr lang="en-US" altLang="en-US" sz="16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1600" b="1" noProof="0" dirty="0">
                <a:latin typeface="Gayathri Thin" panose="00000403000000000000" charset="0"/>
                <a:cs typeface="Gayathri Thin" panose="00000403000000000000" charset="0"/>
              </a:rPr>
              <a:t>എന്തെങ്കിലും</a:t>
            </a:r>
            <a:r>
              <a:rPr lang="en-US" altLang="en-US" sz="1600" b="1" noProof="0" dirty="0">
                <a:latin typeface="Gayathri Thin" panose="00000403000000000000" charset="0"/>
                <a:cs typeface="Gayathri Thin" panose="00000403000000000000" charset="0"/>
              </a:rPr>
              <a:t> (</a:t>
            </a:r>
            <a:r>
              <a:rPr lang="" altLang="en-US" sz="1600" b="1" noProof="0" dirty="0">
                <a:latin typeface="Gayathri Thin" panose="00000403000000000000" charset="0"/>
                <a:cs typeface="Gayathri Thin" panose="00000403000000000000" charset="0"/>
              </a:rPr>
              <a:t>ഒരു</a:t>
            </a:r>
            <a:r>
              <a:rPr lang="en-US" altLang="en-US" sz="16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1600" b="1" noProof="0" dirty="0">
                <a:latin typeface="Gayathri Thin" panose="00000403000000000000" charset="0"/>
                <a:cs typeface="Gayathri Thin" panose="00000403000000000000" charset="0"/>
              </a:rPr>
              <a:t>ഡ്രോയിംഗ്</a:t>
            </a:r>
            <a:r>
              <a:rPr lang="en-US" altLang="en-US" sz="1600" b="1" noProof="0" dirty="0">
                <a:latin typeface="Gayathri Thin" panose="00000403000000000000" charset="0"/>
                <a:cs typeface="Gayathri Thin" panose="00000403000000000000" charset="0"/>
              </a:rPr>
              <a:t>). </a:t>
            </a:r>
            <a:r>
              <a:rPr lang="" altLang="en-US" sz="1600" b="1" noProof="0" dirty="0">
                <a:latin typeface="Gayathri Thin" panose="00000403000000000000" charset="0"/>
                <a:cs typeface="Gayathri Thin" panose="00000403000000000000" charset="0"/>
              </a:rPr>
              <a:t>എന്നാൽ</a:t>
            </a:r>
            <a:r>
              <a:rPr lang="en-US" altLang="en-US" sz="16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1600" b="1" noProof="0" dirty="0">
                <a:latin typeface="Gayathri Thin" panose="00000403000000000000" charset="0"/>
                <a:cs typeface="Gayathri Thin" panose="00000403000000000000" charset="0"/>
              </a:rPr>
              <a:t>പ്രതിച്ഛായയെക്കുറിച്ചുള്ള</a:t>
            </a:r>
            <a:r>
              <a:rPr lang="en-US" altLang="en-US" sz="16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1600" b="1" noProof="0" dirty="0">
                <a:latin typeface="Gayathri Thin" panose="00000403000000000000" charset="0"/>
                <a:cs typeface="Gayathri Thin" panose="00000403000000000000" charset="0"/>
              </a:rPr>
              <a:t>ബൈബിൾ</a:t>
            </a:r>
            <a:r>
              <a:rPr lang="en-US" altLang="en-US" sz="16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1600" b="1" noProof="0" dirty="0">
                <a:latin typeface="Gayathri Thin" panose="00000403000000000000" charset="0"/>
                <a:cs typeface="Gayathri Thin" panose="00000403000000000000" charset="0"/>
              </a:rPr>
              <a:t>ആശയം</a:t>
            </a:r>
            <a:r>
              <a:rPr lang="en-US" altLang="en-US" sz="16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1600" b="1" noProof="0" dirty="0">
                <a:latin typeface="Gayathri Thin" panose="00000403000000000000" charset="0"/>
                <a:cs typeface="Gayathri Thin" panose="00000403000000000000" charset="0"/>
              </a:rPr>
              <a:t>അതിനപ്പുറത്തേക്ക്</a:t>
            </a:r>
            <a:r>
              <a:rPr lang="en-US" altLang="en-US" sz="16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1600" b="1" noProof="0" dirty="0">
                <a:latin typeface="Gayathri Thin" panose="00000403000000000000" charset="0"/>
                <a:cs typeface="Gayathri Thin" panose="00000403000000000000" charset="0"/>
              </a:rPr>
              <a:t>പോകുന്നു</a:t>
            </a:r>
            <a:r>
              <a:rPr lang="en-US" altLang="en-US" sz="1600" b="1" noProof="0" dirty="0">
                <a:latin typeface="Gayathri Thin" panose="00000403000000000000" charset="0"/>
                <a:cs typeface="Gayathri Thin" panose="00000403000000000000" charset="0"/>
              </a:rPr>
              <a:t>.</a:t>
            </a:r>
          </a:p>
        </p:txBody>
      </p:sp>
      <p:pic>
        <p:nvPicPr>
          <p:cNvPr id="4" name="Imagen 3" descr="Mujer con la mano en la cara&#10;&#10;El contenido generado por IA puede ser incorrecto."/>
          <p:cNvPicPr>
            <a:picLocks noChangeAspect="1"/>
          </p:cNvPicPr>
          <p:nvPr/>
        </p:nvPicPr>
        <p:blipFill>
          <a:blip r:embed="rId3" cstate="hqprint"/>
          <a:srcRect/>
          <a:stretch>
            <a:fillRect/>
          </a:stretch>
        </p:blipFill>
        <p:spPr>
          <a:xfrm>
            <a:off x="177401" y="165847"/>
            <a:ext cx="2798212" cy="2100697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8" name="Imagen 7" descr="Imagen que contiene persona, interior, sostener, hombre&#10;&#10;El contenido generado por IA puede ser incorrecto.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216387" y="165847"/>
            <a:ext cx="2794030" cy="210069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" name="Imagen 9" descr="Un grupo de personas con un perro&#10;&#10;El contenido generado por IA puede ser incorrecto."/>
          <p:cNvPicPr>
            <a:picLocks noChangeAspect="1"/>
          </p:cNvPicPr>
          <p:nvPr/>
        </p:nvPicPr>
        <p:blipFill rotWithShape="1">
          <a:blip r:embed="rId6" cstate="hqprint"/>
          <a:srcRect/>
          <a:stretch>
            <a:fillRect/>
          </a:stretch>
        </p:blipFill>
        <p:spPr>
          <a:xfrm>
            <a:off x="177401" y="3423363"/>
            <a:ext cx="3184428" cy="3325940"/>
          </a:xfrm>
          <a:prstGeom prst="rect">
            <a:avLst/>
          </a:prstGeom>
          <a:ln w="38100" cap="sq">
            <a:solidFill>
              <a:srgbClr val="7A5841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Imagen 11" descr="Personas en una estrella en el centro&#10;&#10;El contenido generado por IA puede ser incorrecto.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67346" y="3349081"/>
            <a:ext cx="3343072" cy="3343072"/>
          </a:xfrm>
          <a:prstGeom prst="roundRect">
            <a:avLst>
              <a:gd name="adj" fmla="val 12593"/>
            </a:avLst>
          </a:prstGeom>
          <a:ln w="57150">
            <a:solidFill>
              <a:schemeClr val="accent1">
                <a:lumMod val="75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4" name="CuadroTexto 13"/>
          <p:cNvSpPr txBox="1"/>
          <p:nvPr/>
        </p:nvSpPr>
        <p:spPr>
          <a:xfrm>
            <a:off x="173007" y="2337904"/>
            <a:ext cx="11833016" cy="1014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ദൈവം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ആദാമിനെയും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ഹവ്വായെയും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തന്റെ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സ്വരൂപത്തിൽ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സൃഷ്ടിച്ചു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 (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ഉൽപ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. 1:27),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ആദാം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സ്വന്തം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സ്വരൂപത്തിൽ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ഒരു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മകനെ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ജനിപ്പിച്ചു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 (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ഉൽപ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. 5:3).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ഇവ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യാഥാർത്ഥ്യത്തിന്റെ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പകർപ്പുകളോ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അനുകരണങ്ങളോ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അവരുടെ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ഭാവനയുടെ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രൂപങ്ങളോ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അല്ല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.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അവ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ശാരീരികവും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മാനസികവും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സാമൂഹികവുമായ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സമാനതകളാണ്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...</a:t>
            </a:r>
          </a:p>
        </p:txBody>
      </p:sp>
      <p:sp>
        <p:nvSpPr>
          <p:cNvPr id="16" name="CuadroTexto 15"/>
          <p:cNvSpPr txBox="1"/>
          <p:nvPr/>
        </p:nvSpPr>
        <p:spPr>
          <a:xfrm>
            <a:off x="3566310" y="3376840"/>
            <a:ext cx="4812099" cy="1198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ആചാരപരമായ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നിയമം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ഒരു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നിഴലായിരുന്നുവെന്നും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, "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വസ്തുക്കളുടെ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സാദൃശ്യമല്ല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"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എന്നും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പൗലോസ്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പറയുന്നു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 (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എബ്രാ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. 10:1), "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രൂപം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 =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യാഥാർത്ഥ്യം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"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എന്ന്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സൂചിപ്പിക്കുന്നു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.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3566310" y="4550833"/>
            <a:ext cx="4727644" cy="23069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ചോദ്യം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ഇതാണ്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: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യേശു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ദൈവവുമായി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സാമ്യമുള്ളവനായിരുന്നോ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,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അതോ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ദൈവത്തിന്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തുല്യനായിരുന്നോ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? "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ഞാൻ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ആകുന്നു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"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എന്ന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ദിവ്യനാമം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ആവർത്തിച്ച്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സ്വയം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വിശേഷിപ്പിച്ചതിനു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പുറമേ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,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യേശു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വ്യക്തമായി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പറഞ്ഞു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: "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ഞാനും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പിതാവും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ഒന്നാണ്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" (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യോഹന്നാൻ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 10:30); "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എന്നെ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കണ്ടവൻ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പിതാവിനെ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കണ്ടിരിക്കുന്നു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" (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യോഹന്നാൻ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 14:9).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4" grpId="0"/>
      <p:bldP spid="1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alphaModFix amt="8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2060490" y="0"/>
            <a:ext cx="10120008" cy="82994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altLang="en-US" sz="4800" b="1" spc="600" noProof="0" dirty="0">
                <a:solidFill>
                  <a:srgbClr val="C87353"/>
                </a:solidFill>
                <a:latin typeface="Gayathri Thin" panose="00000403000000000000" charset="0"/>
                <a:cs typeface="Gayathri Thin" panose="00000403000000000000" charset="0"/>
              </a:rPr>
              <a:t>ആദ്യജാതൻ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2354093" y="697454"/>
            <a:ext cx="9532802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noProof="0" dirty="0">
                <a:solidFill>
                  <a:schemeClr val="accent2">
                    <a:lumMod val="50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“</a:t>
            </a:r>
            <a:r>
              <a:rPr lang="en-US" altLang="en-US" b="1" noProof="0" dirty="0">
                <a:solidFill>
                  <a:schemeClr val="accent2">
                    <a:lumMod val="50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അവൻ സർവ്വത്തിന്നും മുമ്പെയുള്ളവൻ; അവൻ സകലത്തിന്നും ആധാരമായിരിക്കുന്നു</a:t>
            </a:r>
            <a:r>
              <a:rPr lang="en-US" b="1" noProof="0" dirty="0">
                <a:solidFill>
                  <a:schemeClr val="accent2">
                    <a:lumMod val="50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.” </a:t>
            </a:r>
            <a:r>
              <a:rPr lang="en-US" sz="1400" b="1" noProof="0" dirty="0">
                <a:solidFill>
                  <a:schemeClr val="accent2">
                    <a:lumMod val="50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(</a:t>
            </a:r>
            <a:r>
              <a:rPr lang="en-US" altLang="en-US" sz="1400" b="1" noProof="0" dirty="0">
                <a:solidFill>
                  <a:schemeClr val="accent2">
                    <a:lumMod val="50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കൊലൊസ്സ്യർ</a:t>
            </a:r>
            <a:r>
              <a:rPr lang="en-US" sz="1400" b="1" noProof="0" dirty="0">
                <a:solidFill>
                  <a:schemeClr val="accent2">
                    <a:lumMod val="50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 1:17)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109397" y="1432809"/>
            <a:ext cx="6239888" cy="1630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"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ആദ്യജാതൻ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"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എന്നാൽ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എന്താണ്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അർത്ഥമാക്കുന്നത്അ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?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അതിനാൽ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,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ദൈവം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ആദ്യം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സൃഷ്ടിച്ചത്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യേശുവാണെന്ന്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ചിലർ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പഠിപ്പിക്കുന്നു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 (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കൊലോ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. 1:15).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എന്നാൽ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, "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പ്രതിരൂപം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"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എന്ന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പദത്തിലെന്നപോലെ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, "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ആദ്യജാതൻ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"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എന്ന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വാക്കിനും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വിശാലമായ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ബൈബിൾ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അർത്ഥമുണ്ട്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.</a:t>
            </a:r>
          </a:p>
        </p:txBody>
      </p:sp>
      <p:pic>
        <p:nvPicPr>
          <p:cNvPr id="1026" name="Picture 2"/>
          <p:cNvPicPr preferRelativeResize="0">
            <a:picLocks noChangeArrowheads="1"/>
          </p:cNvPicPr>
          <p:nvPr/>
        </p:nvPicPr>
        <p:blipFill rotWithShape="1">
          <a:blip r:embed="rId3" cstate="hqprint"/>
          <a:srcRect/>
          <a:stretch>
            <a:fillRect/>
          </a:stretch>
        </p:blipFill>
        <p:spPr bwMode="auto">
          <a:xfrm>
            <a:off x="9343693" y="1335527"/>
            <a:ext cx="2700000" cy="1440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FFF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Imagen 3" descr="Un grupo de personas sentadas en una banca junto a un niño&#10;&#10;El contenido generado por IA puede ser incorrecto."/>
          <p:cNvPicPr>
            <a:picLocks noChangeAspect="1"/>
          </p:cNvPicPr>
          <p:nvPr/>
        </p:nvPicPr>
        <p:blipFill>
          <a:blip r:embed="rId4" cstate="hqprint"/>
          <a:stretch>
            <a:fillRect/>
          </a:stretch>
        </p:blipFill>
        <p:spPr>
          <a:xfrm>
            <a:off x="148307" y="125125"/>
            <a:ext cx="1854964" cy="1236747"/>
          </a:xfrm>
          <a:prstGeom prst="rect">
            <a:avLst/>
          </a:prstGeom>
          <a:ln w="38100" cap="sq">
            <a:solidFill>
              <a:srgbClr val="9A4D32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Imagen 7" descr="Un par de personas en una playa&#10;&#10;El contenido generado por IA puede ser incorrecto."/>
          <p:cNvPicPr preferRelativeResize="0"/>
          <p:nvPr/>
        </p:nvPicPr>
        <p:blipFill rotWithShape="1">
          <a:blip r:embed="rId5" cstate="hqprint"/>
          <a:srcRect r="-612"/>
          <a:stretch>
            <a:fillRect/>
          </a:stretch>
        </p:blipFill>
        <p:spPr>
          <a:xfrm>
            <a:off x="6496489" y="1330384"/>
            <a:ext cx="2700000" cy="1440000"/>
          </a:xfrm>
          <a:prstGeom prst="snip2DiagRect">
            <a:avLst>
              <a:gd name="adj1" fmla="val 16888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rgbClr val="FFFF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 descr="Imagen que contiene hombre, gente, grupo, vestido&#10;&#10;El contenido generado por IA puede ser incorrecto."/>
          <p:cNvPicPr preferRelativeResize="0"/>
          <p:nvPr/>
        </p:nvPicPr>
        <p:blipFill rotWithShape="1">
          <a:blip r:embed="rId6" cstate="hqprint"/>
          <a:srcRect l="-612"/>
          <a:stretch>
            <a:fillRect/>
          </a:stretch>
        </p:blipFill>
        <p:spPr>
          <a:xfrm>
            <a:off x="6480079" y="2948055"/>
            <a:ext cx="2700000" cy="1440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FFF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Imagen 11" descr="Un grupo de personas disfrazadas&#10;&#10;El contenido generado por IA puede ser incorrecto."/>
          <p:cNvPicPr preferRelativeResize="0"/>
          <p:nvPr/>
        </p:nvPicPr>
        <p:blipFill rotWithShape="1">
          <a:blip r:embed="rId7" cstate="hqprint"/>
          <a:srcRect/>
          <a:stretch>
            <a:fillRect/>
          </a:stretch>
        </p:blipFill>
        <p:spPr>
          <a:xfrm>
            <a:off x="9343693" y="2940854"/>
            <a:ext cx="2700000" cy="1440000"/>
          </a:xfrm>
          <a:prstGeom prst="snip2DiagRect">
            <a:avLst>
              <a:gd name="adj1" fmla="val 17564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rgbClr val="FFFF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Imagen 13" descr="Una caricatura de una persona&#10;&#10;El contenido generado por IA puede ser incorrecto."/>
          <p:cNvPicPr>
            <a:picLocks noChangeAspect="1"/>
          </p:cNvPicPr>
          <p:nvPr/>
        </p:nvPicPr>
        <p:blipFill>
          <a:blip r:embed="rId8" cstate="hqprint"/>
          <a:srcRect/>
          <a:stretch>
            <a:fillRect/>
          </a:stretch>
        </p:blipFill>
        <p:spPr>
          <a:xfrm>
            <a:off x="6224115" y="4581084"/>
            <a:ext cx="1869298" cy="2129996"/>
          </a:xfrm>
          <a:prstGeom prst="round2DiagRect">
            <a:avLst>
              <a:gd name="adj1" fmla="val 0"/>
              <a:gd name="adj2" fmla="val 15612"/>
            </a:avLst>
          </a:prstGeom>
          <a:ln w="38100" cap="sq">
            <a:solidFill>
              <a:srgbClr val="9A4D32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Imagen 15" descr="Imagen que contiene Diagrama&#10;&#10;El contenido generado por IA puede ser incorrecto.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47784" y="4573883"/>
            <a:ext cx="3549994" cy="2129996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9A4D32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9" name="Rombo 18"/>
          <p:cNvSpPr/>
          <p:nvPr/>
        </p:nvSpPr>
        <p:spPr>
          <a:xfrm>
            <a:off x="9053619" y="2653651"/>
            <a:ext cx="416534" cy="416534"/>
          </a:xfrm>
          <a:prstGeom prst="diamond">
            <a:avLst/>
          </a:prstGeom>
          <a:solidFill>
            <a:srgbClr val="C9E8CD"/>
          </a:solidFill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1" name="CuadroTexto 20"/>
          <p:cNvSpPr txBox="1"/>
          <p:nvPr/>
        </p:nvSpPr>
        <p:spPr>
          <a:xfrm>
            <a:off x="109397" y="5182298"/>
            <a:ext cx="5947693" cy="17532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കൊളോസ്യർക്കുള്ള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ലേഖനത്തിൽ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ഈ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ശ്രേഷ്ഠതയെ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പൗലോസ്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പരാമർശിക്കുന്നു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.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അതിന്റെ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സ്വഭാവത്തെക്കുറിച്ച്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ഒരു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സംശയവും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ഉണ്ടാകാതിരിക്കാൻ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,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അവൻ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രണ്ട്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ദിവ്യ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ഗുണങ്ങളെ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അവനിൽ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ആരോപിക്കുന്നു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: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നിലവിലുള്ള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എല്ലാറ്റിന്റെയും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സൃഷ്ടിതാവ്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  (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കൊലോ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. 1:16;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യെശ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. 45:18);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അതിന്റെ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നിലനിൽപ്പുകാരൻ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 (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കൊലോ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. 1:17;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സങ്കീ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. 119:91).</a:t>
            </a:r>
          </a:p>
        </p:txBody>
      </p:sp>
      <p:sp>
        <p:nvSpPr>
          <p:cNvPr id="23" name="CuadroTexto 22"/>
          <p:cNvSpPr txBox="1"/>
          <p:nvPr/>
        </p:nvSpPr>
        <p:spPr>
          <a:xfrm>
            <a:off x="109397" y="3062423"/>
            <a:ext cx="6008865" cy="22453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യിശ്മായേലിനു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പകരം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യിസ്ഹാക്ക്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ആദ്യജാതനായി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;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ഏശാവിനു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പകരം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യാക്കോബ്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ആദ്യജാതനായി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;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രൂബേനു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പകരം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യോസേഫ്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ആദ്യജാതനായി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;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എലീയാബിനു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പകരം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ദാവീദ്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ആദ്യജാതനായി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 (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സങ്കീർത്തനം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 89:27).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ആദ്യം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ജനിച്ചതുകൊണ്ടല്ല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,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മറിച്ച്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സഹോദരന്മാരുടെ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മേൽ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അവർ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ശ്രേഷ്ഠ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സ്ഥാനം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വഹിച്ചതുകൊണ്ടാണ്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അവരെല്ലാം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ആദ്യജാതരായത്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42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6" dur="2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0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4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9" grpId="0" animBg="1"/>
      <p:bldP spid="21" grpId="0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2937750" y="0"/>
            <a:ext cx="9244869" cy="7683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en-US" sz="4400" b="1" spc="300" noProof="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Gayathri Thin" panose="00000403000000000000" charset="0"/>
                <a:cs typeface="Gayathri Thin" panose="00000403000000000000" charset="0"/>
              </a:rPr>
              <a:t>സഭയുടെ തലവൻ 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3564447" y="666235"/>
            <a:ext cx="7991475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noProof="0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“</a:t>
            </a:r>
            <a:r>
              <a:rPr lang="en-US" altLang="en-US" b="1" noProof="0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അവൻ സഭ എന്ന ശരീരത്തിന്റെ തലയും ആകുന്നു</a:t>
            </a:r>
            <a:r>
              <a:rPr lang="en-US" b="1" noProof="0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” </a:t>
            </a:r>
            <a:r>
              <a:rPr lang="en-US" sz="1400" b="1" noProof="0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(</a:t>
            </a:r>
            <a:r>
              <a:rPr lang="en-US" altLang="en-US" sz="1400" b="1" noProof="0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കൊലൊസ്സ്യർ</a:t>
            </a:r>
            <a:r>
              <a:rPr lang="en-US" sz="1400" b="1" noProof="0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1:18a)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3095449" y="1228725"/>
            <a:ext cx="4416358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ചില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ഭാഷകളിൽ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 (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കറ്റാലൻ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അല്ലെങ്കിൽ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ഇംഗ്ലീഷ്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പോലുള്ളവ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) “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തല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”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എന്ന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വാക്ക്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 “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മുഖ്യൻ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”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അല്ലെങ്കിൽ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 “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പ്രിൻസിപ്പൽ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”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എന്നും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വിവർത്തനം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ചെയ്യപ്പെടുന്നു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,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കാരണം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അത്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 “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തല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”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എന്നതിന്റെ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ആലങ്കാരിക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അർത്ഥമാണ്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.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എബ്രായയിലും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ഇതുതന്നെയാണ്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സ്ഥിതി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.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ഉദാഹരണത്തിന്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, “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തങ്ങൾക്കായി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ഒരു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തലയെ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നിയമിക്കുക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” (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ഹോശേയ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 1:11)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എന്നത്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 “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അവർ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ഒരു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നേതാവിനെ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നിയമിക്കും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”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എന്ന്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വിവർത്തനം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ചെയ്യണം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.</a:t>
            </a: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338535186"/>
              </p:ext>
            </p:extLst>
          </p:nvPr>
        </p:nvGraphicFramePr>
        <p:xfrm>
          <a:off x="7587575" y="1228725"/>
          <a:ext cx="4416358" cy="54639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Imagen 6" descr="Un grupo de personas disfrazadas posando&#10;&#10;El contenido generado por IA puede ser incorrecto."/>
          <p:cNvPicPr>
            <a:picLocks noChangeAspect="1"/>
          </p:cNvPicPr>
          <p:nvPr/>
        </p:nvPicPr>
        <p:blipFill rotWithShape="1">
          <a:blip r:embed="rId8" cstate="hqprint"/>
          <a:srcRect/>
          <a:stretch>
            <a:fillRect/>
          </a:stretch>
        </p:blipFill>
        <p:spPr>
          <a:xfrm>
            <a:off x="194226" y="276975"/>
            <a:ext cx="2743524" cy="1647690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4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9" name="Imagen 8" descr="Personas sentadas en una mesa&#10;&#10;El contenido generado por IA puede ser incorrecto."/>
          <p:cNvPicPr>
            <a:picLocks noChangeAspect="1"/>
          </p:cNvPicPr>
          <p:nvPr/>
        </p:nvPicPr>
        <p:blipFill rotWithShape="1">
          <a:blip r:embed="rId9" cstate="hqprint"/>
          <a:srcRect/>
          <a:stretch>
            <a:fillRect/>
          </a:stretch>
        </p:blipFill>
        <p:spPr>
          <a:xfrm>
            <a:off x="194227" y="2095802"/>
            <a:ext cx="2743524" cy="1647690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4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94227" y="3943813"/>
            <a:ext cx="2743525" cy="2743525"/>
          </a:xfrm>
          <a:prstGeom prst="snip2DiagRect">
            <a:avLst>
              <a:gd name="adj1" fmla="val 21274"/>
              <a:gd name="adj2" fmla="val 16667"/>
            </a:avLst>
          </a:prstGeom>
          <a:solidFill>
            <a:srgbClr val="FFFFFF">
              <a:shade val="85000"/>
            </a:srgbClr>
          </a:solidFill>
          <a:ln w="28575" cap="sq">
            <a:solidFill>
              <a:schemeClr val="bg2"/>
            </a:solidFill>
            <a:miter lim="800000"/>
            <a:headEnd/>
            <a:tailEnd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CuadroTexto 7"/>
          <p:cNvSpPr txBox="1"/>
          <p:nvPr/>
        </p:nvSpPr>
        <p:spPr>
          <a:xfrm>
            <a:off x="3095449" y="5105003"/>
            <a:ext cx="4416358" cy="16300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എന്നാൽ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പൗലോസ്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ശരീരത്തിന്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ഒരു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ആലങ്കാരിക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അർത്ഥം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കൂടി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നൽകുന്നു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.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ക്രിസ്തു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തലയാണെങ്കിൽ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,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നമ്മൾ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 -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സഭ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 -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ശരീരമാണ്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.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ഈ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ആശയത്തിൽ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നിന്ന്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ഇത്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വ്യക്തമാണ്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: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3054174" y="4089777"/>
            <a:ext cx="4416358" cy="1014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ക്രിസ്തുവിനു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വേണ്ടി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പ്രയോഗിക്കുമ്പോൾ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പൗലോസ്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ഈ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വാക്ക്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ഉപയോഗിക്കുന്നതും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ഇതേ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അർത്ഥത്തിലാണ്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 (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കൊലോ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. 1:18a).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879B82F-B011-4CC1-82E5-4D1BF73289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">
                                            <p:graphicEl>
                                              <a:dgm id="{0879B82F-B011-4CC1-82E5-4D1BF73289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">
                                            <p:graphicEl>
                                              <a:dgm id="{0879B82F-B011-4CC1-82E5-4D1BF73289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">
                                            <p:graphicEl>
                                              <a:dgm id="{0879B82F-B011-4CC1-82E5-4D1BF73289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15FE00A-EE8A-4547-961E-76D3D081E5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6">
                                            <p:graphicEl>
                                              <a:dgm id="{A15FE00A-EE8A-4547-961E-76D3D081E5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08FCAD1-43FB-4684-997B-FDCCCDEC79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6">
                                            <p:graphicEl>
                                              <a:dgm id="{708FCAD1-43FB-4684-997B-FDCCCDEC79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6">
                                            <p:graphicEl>
                                              <a:dgm id="{708FCAD1-43FB-4684-997B-FDCCCDEC79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">
                                            <p:graphicEl>
                                              <a:dgm id="{708FCAD1-43FB-4684-997B-FDCCCDEC798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E1DB660-2D90-4E18-9467-5B69C91694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6">
                                            <p:graphicEl>
                                              <a:dgm id="{7E1DB660-2D90-4E18-9467-5B69C916948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B163D38-CB89-4F0F-87EF-8CD37BBB01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6">
                                            <p:graphicEl>
                                              <a:dgm id="{0B163D38-CB89-4F0F-87EF-8CD37BBB01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6">
                                            <p:graphicEl>
                                              <a:dgm id="{0B163D38-CB89-4F0F-87EF-8CD37BBB01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6">
                                            <p:graphicEl>
                                              <a:dgm id="{0B163D38-CB89-4F0F-87EF-8CD37BBB01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57CDF44-1A89-4D6C-906C-4B3ED3A0E8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6">
                                            <p:graphicEl>
                                              <a:dgm id="{957CDF44-1A89-4D6C-906C-4B3ED3A0E85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6E7615B-497C-4751-983D-BEADB20127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6">
                                            <p:graphicEl>
                                              <a:dgm id="{16E7615B-497C-4751-983D-BEADB20127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6">
                                            <p:graphicEl>
                                              <a:dgm id="{16E7615B-497C-4751-983D-BEADB20127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6">
                                            <p:graphicEl>
                                              <a:dgm id="{16E7615B-497C-4751-983D-BEADB20127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0E7855A-36D0-483D-A51B-B6DDD6E385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6">
                                            <p:graphicEl>
                                              <a:dgm id="{90E7855A-36D0-483D-A51B-B6DDD6E385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E0FD833-9FC9-49B9-A873-3200202E47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6">
                                            <p:graphicEl>
                                              <a:dgm id="{3E0FD833-9FC9-49B9-A873-3200202E47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6">
                                            <p:graphicEl>
                                              <a:dgm id="{3E0FD833-9FC9-49B9-A873-3200202E47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6">
                                            <p:graphicEl>
                                              <a:dgm id="{3E0FD833-9FC9-49B9-A873-3200202E47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BC35677-C58C-404E-8451-72F57EE941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6">
                                            <p:graphicEl>
                                              <a:dgm id="{6BC35677-C58C-404E-8451-72F57EE9412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2" grpId="0"/>
      <p:bldGraphic spid="6" grpId="0" uiExpand="1">
        <p:bldSub>
          <a:bldDgm bld="one"/>
        </p:bldSub>
      </p:bldGraphic>
      <p:bldP spid="8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/>
          <a:stretch>
            <a:fillRect t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0" y="-29184"/>
            <a:ext cx="12192000" cy="82994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ood" dir="t">
                <a:rot lat="0" lon="0" rev="4200000"/>
              </a:lightRig>
            </a:scene3d>
            <a:sp3d extrusionH="57150" contourW="25400">
              <a:bevelT w="38100" h="38100"/>
              <a:contourClr>
                <a:srgbClr val="FFC000"/>
              </a:contourClr>
            </a:sp3d>
          </a:bodyPr>
          <a:lstStyle/>
          <a:p>
            <a:pPr algn="ctr"/>
            <a:r>
              <a:rPr lang="en-US" altLang="en-US" sz="4800" b="1" kern="2000" spc="700" noProof="0" dirty="0">
                <a:ln w="13462">
                  <a:noFill/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700000" algn="bl" rotWithShape="0">
                    <a:srgbClr val="663300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ആരംഭം</a:t>
            </a:r>
            <a:r>
              <a:rPr lang="en-US" altLang="en-US" sz="4800" b="1" kern="2000" spc="700" noProof="0" dirty="0">
                <a:ln w="13462">
                  <a:noFill/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700000" algn="bl" rotWithShape="0">
                    <a:srgbClr val="663300"/>
                  </a:outerShdw>
                </a:effectLst>
              </a:rPr>
              <a:t> 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0" y="694053"/>
            <a:ext cx="12191999" cy="58356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b="1" noProof="0" dirty="0">
                <a:solidFill>
                  <a:srgbClr val="8A4500"/>
                </a:solidFill>
                <a:latin typeface="Gayathri Thin" panose="00000403000000000000" charset="0"/>
                <a:cs typeface="Gayathri Thin" panose="00000403000000000000" charset="0"/>
              </a:rPr>
              <a:t>“</a:t>
            </a:r>
            <a:r>
              <a:rPr lang="en-US" altLang="en-US" b="1" noProof="0" dirty="0">
                <a:solidFill>
                  <a:srgbClr val="8A4500"/>
                </a:solidFill>
                <a:latin typeface="Gayathri Thin" panose="00000403000000000000" charset="0"/>
                <a:cs typeface="Gayathri Thin" panose="00000403000000000000" charset="0"/>
              </a:rPr>
              <a:t>സകലത്തിലും താൻ മുമ്പനാകേണ്ടതിന്നു അവൻ ആരംഭവും മരിച്ചവരുടെ ഇടയിൽ നിന്നു ആദ്യനായി എഴുന്നേറ്റവനും ആകുന്നു.</a:t>
            </a:r>
            <a:r>
              <a:rPr lang="en-US" b="1" noProof="0" dirty="0">
                <a:solidFill>
                  <a:srgbClr val="8A4500"/>
                </a:solidFill>
                <a:latin typeface="Gayathri Thin" panose="00000403000000000000" charset="0"/>
                <a:cs typeface="Gayathri Thin" panose="00000403000000000000" charset="0"/>
              </a:rPr>
              <a:t>” </a:t>
            </a:r>
            <a:r>
              <a:rPr lang="en-US" sz="1400" b="1" noProof="0" dirty="0">
                <a:solidFill>
                  <a:srgbClr val="8A4500"/>
                </a:solidFill>
                <a:latin typeface="Gayathri Thin" panose="00000403000000000000" charset="0"/>
                <a:cs typeface="Gayathri Thin" panose="00000403000000000000" charset="0"/>
              </a:rPr>
              <a:t>(</a:t>
            </a:r>
            <a:r>
              <a:rPr lang="en-US" altLang="en-US" sz="1400" b="1" noProof="0" dirty="0">
                <a:solidFill>
                  <a:srgbClr val="8A4500"/>
                </a:solidFill>
                <a:latin typeface="Gayathri Thin" panose="00000403000000000000" charset="0"/>
                <a:cs typeface="Gayathri Thin" panose="00000403000000000000" charset="0"/>
              </a:rPr>
              <a:t>കൊലൊസ്സ്യർ</a:t>
            </a:r>
            <a:r>
              <a:rPr lang="en-US" sz="1400" b="1" noProof="0" dirty="0">
                <a:solidFill>
                  <a:srgbClr val="8A4500"/>
                </a:solidFill>
                <a:latin typeface="Gayathri Thin" panose="00000403000000000000" charset="0"/>
                <a:cs typeface="Gayathri Thin" panose="00000403000000000000" charset="0"/>
              </a:rPr>
              <a:t> 1:18b)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228397" y="1453764"/>
            <a:ext cx="6315278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"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തുടക്കം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"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എന്ന്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വിവർത്തനം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ചെയ്തിരിക്കുന്ന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വാക്ക്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ആർക്കി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 (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ἀ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ρχή)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ആണ്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,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ഗ്രീക്ക്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പദമായ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ഈ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വാക്കിന്റെ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അർത്ഥം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തുടക്കം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,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ഉത്ഭവം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,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ആദ്യ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കാരണം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അല്ലെങ്കിൽ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തത്വം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എന്നാണ്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,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എന്നാൽ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സന്ദർഭത്തെ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ആശ്രയിച്ച്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ഭരണാധികാരി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,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ശക്തി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,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അധികാരം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അല്ലെങ്കിൽ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പ്രിൻസിപ്പാലിറ്റി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എന്നും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അർത്ഥമാക്കുന്നു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.</a:t>
            </a:r>
          </a:p>
        </p:txBody>
      </p:sp>
      <p:pic>
        <p:nvPicPr>
          <p:cNvPr id="6" name="Imagen 5" descr="Una persona con un vestido largo&#10;&#10;El contenido generado por IA puede ser incorrecto.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8163" y="1466684"/>
            <a:ext cx="5285712" cy="5148188"/>
          </a:xfrm>
          <a:prstGeom prst="rect">
            <a:avLst/>
          </a:prstGeom>
          <a:ln w="38100" cap="sq">
            <a:solidFill>
              <a:schemeClr val="accent4">
                <a:lumMod val="75000"/>
              </a:schemeClr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CuadroTexto 6"/>
          <p:cNvSpPr txBox="1"/>
          <p:nvPr/>
        </p:nvSpPr>
        <p:spPr>
          <a:xfrm>
            <a:off x="228396" y="4789364"/>
            <a:ext cx="6315277" cy="19380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"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മരിച്ചവരുടെ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ഇടയിൽ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നിന്ന്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ആദ്യജാതൻ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"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എന്ന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സ്ഥാനപ്പേര്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പൗലോസ്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ഇവിടെ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ചേർക്കുന്നു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 (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യേശു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ഉയിർത്തെഴുന്നേറ്റ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ആദ്യ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വ്യക്തിയല്ല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,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മോശയാണെങ്കിലും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).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മരണത്തിന്മേലുള്ള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അവന്റെ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വിജയം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പാപത്തിന്മേലുള്ള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അവന്റെ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വിജയത്തെയും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അവന്റെ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സാദൃശ്യത്തിൽ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നമ്മെ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പുനഃസൃഷ്ടിക്കാനുള്ള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അവന്റെ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ശക്തിയെയും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സൂചിപ്പിക്കുന്നു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.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228397" y="2929992"/>
            <a:ext cx="6315278" cy="19380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ക്രിസ്തുവിനെ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പരാമർശിക്കുന്ന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ഈ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വാക്കിന്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ഈ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അർത്ഥങ്ങളെല്ലാം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ഉണ്ടായിരിക്കാമെന്ന്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നമുക്ക്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പറയാം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 (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കൊലോ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. 1:18).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യേശു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എല്ലാറ്റിന്റെയും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ഉത്ഭവം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 [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ദൈവത്തിന്റെ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പ്രതിച്ഛായ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]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ആണ്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,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എല്ലാം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സൃഷ്ടിക്കപ്പെട്ടതിന്റെ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കാരണം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 [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സൃഷ്ടിയുടെ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ആദ്യജാതൻ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],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പരമോന്നത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ഭരണാധികാരി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 [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തല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].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ഇതെല്ലാം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അദ്ദേഹത്തിന്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ശ്രേഷ്ഠത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നൽകുന്നു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2" grpId="0"/>
      <p:bldP spid="7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0" y="-19456"/>
            <a:ext cx="12191999" cy="8299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en-US" sz="4800" b="1" spc="600" noProof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രചയിതാവ്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133349" y="683716"/>
            <a:ext cx="11925299" cy="645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noProof="0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“</a:t>
            </a:r>
            <a:r>
              <a:rPr lang="en-US" altLang="en-US" b="1" noProof="0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അവൻ ക്രൂശിൽ ചൊരിഞ്ഞ രക്തം കൊണ്ടു അവൻ മുഖാന്തരം സമാധാനം ഉണ്ടാക്കി, ഭൂമിയിലുള്ളതോ സ്വർഗ്ഗത്തിലുള്ളതോ സകലത്തെയും അവനെക്കൊണ്ടു തന്നോടു നിരപ്പിപ്പാനും പിതാവിന്നു പ്രസാദം തോന്നി.</a:t>
            </a:r>
            <a:r>
              <a:rPr lang="en-US" b="1" noProof="0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” </a:t>
            </a:r>
            <a:r>
              <a:rPr lang="en-US" sz="1400" b="1" noProof="0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(</a:t>
            </a:r>
            <a:r>
              <a:rPr lang="en-US" altLang="en-US" sz="1400" b="1" noProof="0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കൊലൊസ്സ്യർ</a:t>
            </a:r>
            <a:r>
              <a:rPr lang="en-US" sz="1400" b="1" noProof="0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1:20)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3606994" y="1411522"/>
            <a:ext cx="8477997" cy="1476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യേശു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ചെയ്തതിന്റെ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ഫലമായി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അവൻ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എല്ലാത്തിലും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ഒന്നാം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സ്ഥാനം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നേടി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.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പൗലോസിന്റെ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അഭിപ്രായത്തിൽ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,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ക്രിസ്തു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ഈ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എല്ലാ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സ്ഥാനപ്പേരുകൾക്കും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യോഗ്യനാണ്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,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കാരണം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 "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ദൈവം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തന്റെ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പൂർണ്ണത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അവനിൽ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വസിക്കുന്നത്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പ്രസാദിച്ചു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" (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കൊലൊസ്സ്യർ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 1:19).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മറ്റൊരു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വിധത്തിൽ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പറഞ്ഞാൽ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,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യേശു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പൂർണ്ണമായും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ദൈവവും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പൂർണ്ണമായും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മനുഷ്യനുമായിരുന്നു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. "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കൃപയും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സത്യവും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നിറഞ്ഞ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അവന്റെ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മഹത്വം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ഞങ്ങൾ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കണ്ടു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" (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യോഹന്നാൻ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 1:14).</a:t>
            </a:r>
          </a:p>
        </p:txBody>
      </p:sp>
      <p:pic>
        <p:nvPicPr>
          <p:cNvPr id="6" name="Imagen 5" descr="Un dibujo de una persona&#10;&#10;El contenido generado por IA puede ser incorrecto.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828" y="1498566"/>
            <a:ext cx="3341857" cy="5121620"/>
          </a:xfrm>
          <a:prstGeom prst="roundRect">
            <a:avLst>
              <a:gd name="adj" fmla="val 10493"/>
            </a:avLst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Imagen 7" descr="Imagen que contiene exterior, vaca, parado, pasto&#10;&#10;El contenido generado por IA puede ser incorrecto."/>
          <p:cNvPicPr>
            <a:picLocks noChangeAspect="1"/>
          </p:cNvPicPr>
          <p:nvPr/>
        </p:nvPicPr>
        <p:blipFill>
          <a:blip r:embed="rId4" cstate="hqprint">
            <a:alphaModFix amt="77000"/>
          </a:blip>
          <a:stretch>
            <a:fillRect/>
          </a:stretch>
        </p:blipFill>
        <p:spPr>
          <a:xfrm>
            <a:off x="2531096" y="1453157"/>
            <a:ext cx="929985" cy="18737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Imagen 9" descr="Imagen que contiene persona, sostener, jugador, raqueta&#10;&#10;El contenido generado por IA puede ser incorrecto."/>
          <p:cNvPicPr>
            <a:picLocks noChangeAspect="1"/>
          </p:cNvPicPr>
          <p:nvPr/>
        </p:nvPicPr>
        <p:blipFill>
          <a:blip r:embed="rId5" cstate="hqprint">
            <a:alphaModFix amt="57000"/>
          </a:blip>
          <a:stretch>
            <a:fillRect/>
          </a:stretch>
        </p:blipFill>
        <p:spPr>
          <a:xfrm>
            <a:off x="2463898" y="3300906"/>
            <a:ext cx="977727" cy="1556425"/>
          </a:xfrm>
          <a:prstGeom prst="rect">
            <a:avLst/>
          </a:prstGeom>
        </p:spPr>
      </p:pic>
      <p:pic>
        <p:nvPicPr>
          <p:cNvPr id="12" name="Imagen 11" descr="Dibujo de una persona&#10;&#10;El contenido generado por IA puede ser incorrecto.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42051" y="3851439"/>
            <a:ext cx="3802299" cy="2851724"/>
          </a:xfrm>
          <a:prstGeom prst="ellipse">
            <a:avLst/>
          </a:prstGeom>
          <a:ln w="63500" cap="rnd">
            <a:solidFill>
              <a:srgbClr val="006C9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4" name="CuadroTexto 13"/>
          <p:cNvSpPr txBox="1"/>
          <p:nvPr/>
        </p:nvSpPr>
        <p:spPr>
          <a:xfrm>
            <a:off x="3606994" y="3827893"/>
            <a:ext cx="4535057" cy="16300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അവൻ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 “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ഭൂമിയിലുള്ളവയെ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”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ദൈവവുമായി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നിരപ്പിച്ചു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എന്നു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നമുക്ക്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മനസ്സിലാക്കാം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.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എന്നാൽ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സ്വർഗ്ഗത്തിലുള്ളവയെ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അവൻ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എങ്ങനെയാണ്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തന്നോട്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നിരപ്പിച്ചു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എന്നു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നോക്കാം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.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3606994" y="2850530"/>
            <a:ext cx="8451654" cy="1014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കുരിശിൽ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മരിച്ച്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ഉയിർത്തെഴുന്നേറ്റതിലൂടെ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,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മനുഷ്യവർഗത്തെ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ദൈവവുമായി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അനുരഞ്ജിപ്പിക്കുന്നതിന്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ആവശ്യമായ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ആവശ്യകതകൾ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യേശു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നിറവേറ്റി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b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</a:b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(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കൊലോ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. 1:20).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3606994" y="5420572"/>
            <a:ext cx="4632131" cy="13220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തിന്മയുടെ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സ്വഭാവം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പ്രപഞ്ചം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മുഴുവൻ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വ്യക്തമായി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കാണാൻ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കഴിഞ്ഞു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.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അങ്ങനെ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,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ദൈവത്തിന്റെ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സ്വഭാവം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സ്വർഗ്ഗത്തിലും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ഭൂമിയിലും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ഒരുപോലെ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തെളിയിക്കപ്പെടുന്നു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4" grpId="0"/>
      <p:bldP spid="14" grpId="0"/>
      <p:bldP spid="7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711132" y="1258026"/>
            <a:ext cx="10650774" cy="44926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en-US" sz="2600" b="1" noProof="0" dirty="0">
                <a:solidFill>
                  <a:srgbClr val="321547"/>
                </a:solidFill>
                <a:latin typeface="Gayathri Thin" panose="00000403000000000000" charset="0"/>
                <a:cs typeface="Gayathri Thin" panose="00000403000000000000" charset="0"/>
              </a:rPr>
              <a:t>"</a:t>
            </a:r>
            <a:r>
              <a:rPr lang="" altLang="en-US" sz="2600" b="1" noProof="0" dirty="0">
                <a:solidFill>
                  <a:srgbClr val="321547"/>
                </a:solidFill>
                <a:latin typeface="Gayathri Thin" panose="00000403000000000000" charset="0"/>
                <a:cs typeface="Gayathri Thin" panose="00000403000000000000" charset="0"/>
              </a:rPr>
              <a:t>യേശു</a:t>
            </a:r>
            <a:r>
              <a:rPr lang="en-US" altLang="en-US" sz="2600" b="1" noProof="0" dirty="0">
                <a:solidFill>
                  <a:srgbClr val="321547"/>
                </a:solidFill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600" b="1" noProof="0" dirty="0">
                <a:solidFill>
                  <a:srgbClr val="321547"/>
                </a:solidFill>
                <a:latin typeface="Gayathri Thin" panose="00000403000000000000" charset="0"/>
                <a:cs typeface="Gayathri Thin" panose="00000403000000000000" charset="0"/>
              </a:rPr>
              <a:t>സ്വർഗ്ഗത്തിന്റെ</a:t>
            </a:r>
            <a:r>
              <a:rPr lang="en-US" altLang="en-US" sz="2600" b="1" noProof="0" dirty="0">
                <a:solidFill>
                  <a:srgbClr val="321547"/>
                </a:solidFill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600" b="1" noProof="0" dirty="0">
                <a:solidFill>
                  <a:srgbClr val="321547"/>
                </a:solidFill>
                <a:latin typeface="Gayathri Thin" panose="00000403000000000000" charset="0"/>
                <a:cs typeface="Gayathri Thin" panose="00000403000000000000" charset="0"/>
              </a:rPr>
              <a:t>മഹത്വവും</a:t>
            </a:r>
            <a:r>
              <a:rPr lang="en-US" altLang="en-US" sz="2600" b="1" noProof="0" dirty="0">
                <a:solidFill>
                  <a:srgbClr val="321547"/>
                </a:solidFill>
                <a:latin typeface="Gayathri Thin" panose="00000403000000000000" charset="0"/>
                <a:cs typeface="Gayathri Thin" panose="00000403000000000000" charset="0"/>
              </a:rPr>
              <a:t>, </a:t>
            </a:r>
            <a:r>
              <a:rPr lang="" altLang="en-US" sz="2600" b="1" noProof="0" dirty="0">
                <a:solidFill>
                  <a:srgbClr val="321547"/>
                </a:solidFill>
                <a:latin typeface="Gayathri Thin" panose="00000403000000000000" charset="0"/>
                <a:cs typeface="Gayathri Thin" panose="00000403000000000000" charset="0"/>
              </a:rPr>
              <a:t>ദൂതന്മാരുടെ</a:t>
            </a:r>
            <a:r>
              <a:rPr lang="en-US" altLang="en-US" sz="2600" b="1" noProof="0" dirty="0">
                <a:solidFill>
                  <a:srgbClr val="321547"/>
                </a:solidFill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600" b="1" noProof="0" dirty="0">
                <a:solidFill>
                  <a:srgbClr val="321547"/>
                </a:solidFill>
                <a:latin typeface="Gayathri Thin" panose="00000403000000000000" charset="0"/>
                <a:cs typeface="Gayathri Thin" panose="00000403000000000000" charset="0"/>
              </a:rPr>
              <a:t>പ്രിയപ്പെട്ട</a:t>
            </a:r>
            <a:r>
              <a:rPr lang="en-US" altLang="en-US" sz="2600" b="1" noProof="0" dirty="0">
                <a:solidFill>
                  <a:srgbClr val="321547"/>
                </a:solidFill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600" b="1" noProof="0" dirty="0">
                <a:solidFill>
                  <a:srgbClr val="321547"/>
                </a:solidFill>
                <a:latin typeface="Gayathri Thin" panose="00000403000000000000" charset="0"/>
                <a:cs typeface="Gayathri Thin" panose="00000403000000000000" charset="0"/>
              </a:rPr>
              <a:t>സൈന്യാധിപനുമായിരുന്നു</a:t>
            </a:r>
            <a:r>
              <a:rPr lang="en-US" altLang="en-US" sz="2600" b="1" noProof="0" dirty="0">
                <a:solidFill>
                  <a:srgbClr val="321547"/>
                </a:solidFill>
                <a:latin typeface="Gayathri Thin" panose="00000403000000000000" charset="0"/>
                <a:cs typeface="Gayathri Thin" panose="00000403000000000000" charset="0"/>
              </a:rPr>
              <a:t>, </a:t>
            </a:r>
            <a:r>
              <a:rPr lang="" altLang="en-US" sz="2600" b="1" noProof="0" dirty="0">
                <a:solidFill>
                  <a:srgbClr val="321547"/>
                </a:solidFill>
                <a:latin typeface="Gayathri Thin" panose="00000403000000000000" charset="0"/>
                <a:cs typeface="Gayathri Thin" panose="00000403000000000000" charset="0"/>
              </a:rPr>
              <a:t>അവന്റെ</a:t>
            </a:r>
            <a:r>
              <a:rPr lang="en-US" altLang="en-US" sz="2600" b="1" noProof="0" dirty="0">
                <a:solidFill>
                  <a:srgbClr val="321547"/>
                </a:solidFill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600" b="1" noProof="0" dirty="0">
                <a:solidFill>
                  <a:srgbClr val="321547"/>
                </a:solidFill>
                <a:latin typeface="Gayathri Thin" panose="00000403000000000000" charset="0"/>
                <a:cs typeface="Gayathri Thin" panose="00000403000000000000" charset="0"/>
              </a:rPr>
              <a:t>ഇഷ്ടം</a:t>
            </a:r>
            <a:r>
              <a:rPr lang="en-US" altLang="en-US" sz="2600" b="1" noProof="0" dirty="0">
                <a:solidFill>
                  <a:srgbClr val="321547"/>
                </a:solidFill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600" b="1" noProof="0" dirty="0">
                <a:solidFill>
                  <a:srgbClr val="321547"/>
                </a:solidFill>
                <a:latin typeface="Gayathri Thin" panose="00000403000000000000" charset="0"/>
                <a:cs typeface="Gayathri Thin" panose="00000403000000000000" charset="0"/>
              </a:rPr>
              <a:t>ചെയ്യാൻ</a:t>
            </a:r>
            <a:r>
              <a:rPr lang="en-US" altLang="en-US" sz="2600" b="1" noProof="0" dirty="0">
                <a:solidFill>
                  <a:srgbClr val="321547"/>
                </a:solidFill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600" b="1" noProof="0" dirty="0">
                <a:solidFill>
                  <a:srgbClr val="321547"/>
                </a:solidFill>
                <a:latin typeface="Gayathri Thin" panose="00000403000000000000" charset="0"/>
                <a:cs typeface="Gayathri Thin" panose="00000403000000000000" charset="0"/>
              </a:rPr>
              <a:t>അവൻ</a:t>
            </a:r>
            <a:r>
              <a:rPr lang="en-US" altLang="en-US" sz="2600" b="1" noProof="0" dirty="0">
                <a:solidFill>
                  <a:srgbClr val="321547"/>
                </a:solidFill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600" b="1" noProof="0" dirty="0">
                <a:solidFill>
                  <a:srgbClr val="321547"/>
                </a:solidFill>
                <a:latin typeface="Gayathri Thin" panose="00000403000000000000" charset="0"/>
                <a:cs typeface="Gayathri Thin" panose="00000403000000000000" charset="0"/>
              </a:rPr>
              <a:t>സന്തോഷിച്ചു</a:t>
            </a:r>
            <a:r>
              <a:rPr lang="en-US" altLang="en-US" sz="2600" b="1" noProof="0" dirty="0">
                <a:solidFill>
                  <a:srgbClr val="321547"/>
                </a:solidFill>
                <a:latin typeface="Gayathri Thin" panose="00000403000000000000" charset="0"/>
                <a:cs typeface="Gayathri Thin" panose="00000403000000000000" charset="0"/>
              </a:rPr>
              <a:t>. </a:t>
            </a:r>
            <a:r>
              <a:rPr lang="" altLang="en-US" sz="2600" b="1" noProof="0" dirty="0">
                <a:solidFill>
                  <a:srgbClr val="321547"/>
                </a:solidFill>
                <a:latin typeface="Gayathri Thin" panose="00000403000000000000" charset="0"/>
                <a:cs typeface="Gayathri Thin" panose="00000403000000000000" charset="0"/>
              </a:rPr>
              <a:t>അവൻ</a:t>
            </a:r>
            <a:r>
              <a:rPr lang="en-US" altLang="en-US" sz="2600" b="1" noProof="0" dirty="0">
                <a:solidFill>
                  <a:srgbClr val="321547"/>
                </a:solidFill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600" b="1" noProof="0" dirty="0">
                <a:solidFill>
                  <a:srgbClr val="321547"/>
                </a:solidFill>
                <a:latin typeface="Gayathri Thin" panose="00000403000000000000" charset="0"/>
                <a:cs typeface="Gayathri Thin" panose="00000403000000000000" charset="0"/>
              </a:rPr>
              <a:t>ദൈവവുമായി</a:t>
            </a:r>
            <a:r>
              <a:rPr lang="en-US" altLang="en-US" sz="2600" b="1" noProof="0" dirty="0">
                <a:solidFill>
                  <a:srgbClr val="321547"/>
                </a:solidFill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600" b="1" noProof="0" dirty="0">
                <a:solidFill>
                  <a:srgbClr val="321547"/>
                </a:solidFill>
                <a:latin typeface="Gayathri Thin" panose="00000403000000000000" charset="0"/>
                <a:cs typeface="Gayathri Thin" panose="00000403000000000000" charset="0"/>
              </a:rPr>
              <a:t>ഒന്നായിരുന്നു</a:t>
            </a:r>
            <a:r>
              <a:rPr lang="en-US" altLang="en-US" sz="2600" b="1" noProof="0" dirty="0">
                <a:solidFill>
                  <a:srgbClr val="321547"/>
                </a:solidFill>
                <a:latin typeface="Gayathri Thin" panose="00000403000000000000" charset="0"/>
                <a:cs typeface="Gayathri Thin" panose="00000403000000000000" charset="0"/>
              </a:rPr>
              <a:t>, "</a:t>
            </a:r>
            <a:r>
              <a:rPr lang="" altLang="en-US" sz="2600" b="1" noProof="0" dirty="0">
                <a:solidFill>
                  <a:srgbClr val="321547"/>
                </a:solidFill>
                <a:latin typeface="Gayathri Thin" panose="00000403000000000000" charset="0"/>
                <a:cs typeface="Gayathri Thin" panose="00000403000000000000" charset="0"/>
              </a:rPr>
              <a:t>പിതാവിന്റെ</a:t>
            </a:r>
            <a:r>
              <a:rPr lang="en-US" altLang="en-US" sz="2600" b="1" noProof="0" dirty="0">
                <a:solidFill>
                  <a:srgbClr val="321547"/>
                </a:solidFill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600" b="1" noProof="0" dirty="0">
                <a:solidFill>
                  <a:srgbClr val="321547"/>
                </a:solidFill>
                <a:latin typeface="Gayathri Thin" panose="00000403000000000000" charset="0"/>
                <a:cs typeface="Gayathri Thin" panose="00000403000000000000" charset="0"/>
              </a:rPr>
              <a:t>മടിയിൽ</a:t>
            </a:r>
            <a:r>
              <a:rPr lang="en-US" altLang="en-US" sz="2600" b="1" noProof="0" dirty="0">
                <a:solidFill>
                  <a:srgbClr val="321547"/>
                </a:solidFill>
                <a:latin typeface="Gayathri Thin" panose="00000403000000000000" charset="0"/>
                <a:cs typeface="Gayathri Thin" panose="00000403000000000000" charset="0"/>
              </a:rPr>
              <a:t>" (</a:t>
            </a:r>
            <a:r>
              <a:rPr lang="" altLang="en-US" sz="2600" b="1" noProof="0" dirty="0">
                <a:solidFill>
                  <a:srgbClr val="321547"/>
                </a:solidFill>
                <a:latin typeface="Gayathri Thin" panose="00000403000000000000" charset="0"/>
                <a:cs typeface="Gayathri Thin" panose="00000403000000000000" charset="0"/>
              </a:rPr>
              <a:t>യോഹന്നാൻ</a:t>
            </a:r>
            <a:r>
              <a:rPr lang="en-US" altLang="en-US" sz="2600" b="1" noProof="0" dirty="0">
                <a:solidFill>
                  <a:srgbClr val="321547"/>
                </a:solidFill>
                <a:latin typeface="Gayathri Thin" panose="00000403000000000000" charset="0"/>
                <a:cs typeface="Gayathri Thin" panose="00000403000000000000" charset="0"/>
              </a:rPr>
              <a:t> 1:18), </a:t>
            </a:r>
            <a:r>
              <a:rPr lang="" altLang="en-US" sz="2600" b="1" noProof="0" dirty="0">
                <a:solidFill>
                  <a:srgbClr val="321547"/>
                </a:solidFill>
                <a:latin typeface="Gayathri Thin" panose="00000403000000000000" charset="0"/>
                <a:cs typeface="Gayathri Thin" panose="00000403000000000000" charset="0"/>
              </a:rPr>
              <a:t>എന്നിട്ടും</a:t>
            </a:r>
            <a:r>
              <a:rPr lang="en-US" altLang="en-US" sz="2600" b="1" noProof="0" dirty="0">
                <a:solidFill>
                  <a:srgbClr val="321547"/>
                </a:solidFill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600" b="1" noProof="0" dirty="0">
                <a:solidFill>
                  <a:srgbClr val="321547"/>
                </a:solidFill>
                <a:latin typeface="Gayathri Thin" panose="00000403000000000000" charset="0"/>
                <a:cs typeface="Gayathri Thin" panose="00000403000000000000" charset="0"/>
              </a:rPr>
              <a:t>മനുഷ്യൻ</a:t>
            </a:r>
            <a:r>
              <a:rPr lang="en-US" altLang="en-US" sz="2600" b="1" noProof="0" dirty="0">
                <a:solidFill>
                  <a:srgbClr val="321547"/>
                </a:solidFill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600" b="1" noProof="0" dirty="0">
                <a:solidFill>
                  <a:srgbClr val="321547"/>
                </a:solidFill>
                <a:latin typeface="Gayathri Thin" panose="00000403000000000000" charset="0"/>
                <a:cs typeface="Gayathri Thin" panose="00000403000000000000" charset="0"/>
              </a:rPr>
              <a:t>പാപത്തിലും</a:t>
            </a:r>
            <a:r>
              <a:rPr lang="en-US" altLang="en-US" sz="2600" b="1" noProof="0" dirty="0">
                <a:solidFill>
                  <a:srgbClr val="321547"/>
                </a:solidFill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600" b="1" noProof="0" dirty="0">
                <a:solidFill>
                  <a:srgbClr val="321547"/>
                </a:solidFill>
                <a:latin typeface="Gayathri Thin" panose="00000403000000000000" charset="0"/>
                <a:cs typeface="Gayathri Thin" panose="00000403000000000000" charset="0"/>
              </a:rPr>
              <a:t>ദുരിതത്തിലും</a:t>
            </a:r>
            <a:r>
              <a:rPr lang="en-US" altLang="en-US" sz="2600" b="1" noProof="0" dirty="0">
                <a:solidFill>
                  <a:srgbClr val="321547"/>
                </a:solidFill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600" b="1" noProof="0" dirty="0">
                <a:solidFill>
                  <a:srgbClr val="321547"/>
                </a:solidFill>
                <a:latin typeface="Gayathri Thin" panose="00000403000000000000" charset="0"/>
                <a:cs typeface="Gayathri Thin" panose="00000403000000000000" charset="0"/>
              </a:rPr>
              <a:t>നഷ്ടപ്പെട്ടപ്പോൾ</a:t>
            </a:r>
            <a:r>
              <a:rPr lang="en-US" altLang="en-US" sz="2600" b="1" noProof="0" dirty="0">
                <a:solidFill>
                  <a:srgbClr val="321547"/>
                </a:solidFill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600" b="1" noProof="0" dirty="0">
                <a:solidFill>
                  <a:srgbClr val="321547"/>
                </a:solidFill>
                <a:latin typeface="Gayathri Thin" panose="00000403000000000000" charset="0"/>
                <a:cs typeface="Gayathri Thin" panose="00000403000000000000" charset="0"/>
              </a:rPr>
              <a:t>ദൈവവുമായി</a:t>
            </a:r>
            <a:r>
              <a:rPr lang="en-US" altLang="en-US" sz="2600" b="1" noProof="0" dirty="0">
                <a:solidFill>
                  <a:srgbClr val="321547"/>
                </a:solidFill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600" b="1" noProof="0" dirty="0">
                <a:solidFill>
                  <a:srgbClr val="321547"/>
                </a:solidFill>
                <a:latin typeface="Gayathri Thin" panose="00000403000000000000" charset="0"/>
                <a:cs typeface="Gayathri Thin" panose="00000403000000000000" charset="0"/>
              </a:rPr>
              <a:t>തുല്യനാകുന്നത്</a:t>
            </a:r>
            <a:r>
              <a:rPr lang="en-US" altLang="en-US" sz="2600" b="1" noProof="0" dirty="0">
                <a:solidFill>
                  <a:srgbClr val="321547"/>
                </a:solidFill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600" b="1" noProof="0" dirty="0">
                <a:solidFill>
                  <a:srgbClr val="321547"/>
                </a:solidFill>
                <a:latin typeface="Gayathri Thin" panose="00000403000000000000" charset="0"/>
                <a:cs typeface="Gayathri Thin" panose="00000403000000000000" charset="0"/>
              </a:rPr>
              <a:t>അഭികാമ്യമല്ലെന്ന്</a:t>
            </a:r>
            <a:r>
              <a:rPr lang="en-US" altLang="en-US" sz="2600" b="1" noProof="0" dirty="0">
                <a:solidFill>
                  <a:srgbClr val="321547"/>
                </a:solidFill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600" b="1" noProof="0" dirty="0">
                <a:solidFill>
                  <a:srgbClr val="321547"/>
                </a:solidFill>
                <a:latin typeface="Gayathri Thin" panose="00000403000000000000" charset="0"/>
                <a:cs typeface="Gayathri Thin" panose="00000403000000000000" charset="0"/>
              </a:rPr>
              <a:t>അവൻ</a:t>
            </a:r>
            <a:r>
              <a:rPr lang="en-US" altLang="en-US" sz="2600" b="1" noProof="0" dirty="0">
                <a:solidFill>
                  <a:srgbClr val="321547"/>
                </a:solidFill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600" b="1" noProof="0" dirty="0">
                <a:solidFill>
                  <a:srgbClr val="321547"/>
                </a:solidFill>
                <a:latin typeface="Gayathri Thin" panose="00000403000000000000" charset="0"/>
                <a:cs typeface="Gayathri Thin" panose="00000403000000000000" charset="0"/>
              </a:rPr>
              <a:t>കരുതി</a:t>
            </a:r>
            <a:r>
              <a:rPr lang="en-US" altLang="en-US" sz="2600" b="1" noProof="0" dirty="0">
                <a:solidFill>
                  <a:srgbClr val="321547"/>
                </a:solidFill>
                <a:latin typeface="Gayathri Thin" panose="00000403000000000000" charset="0"/>
                <a:cs typeface="Gayathri Thin" panose="00000403000000000000" charset="0"/>
              </a:rPr>
              <a:t>. </a:t>
            </a:r>
            <a:r>
              <a:rPr lang="" altLang="en-US" sz="2600" b="1" noProof="0" dirty="0">
                <a:solidFill>
                  <a:srgbClr val="321547"/>
                </a:solidFill>
                <a:latin typeface="Gayathri Thin" panose="00000403000000000000" charset="0"/>
                <a:cs typeface="Gayathri Thin" panose="00000403000000000000" charset="0"/>
              </a:rPr>
              <a:t>അവൻ</a:t>
            </a:r>
            <a:r>
              <a:rPr lang="en-US" altLang="en-US" sz="2600" b="1" noProof="0" dirty="0">
                <a:solidFill>
                  <a:srgbClr val="321547"/>
                </a:solidFill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600" b="1" noProof="0" dirty="0">
                <a:solidFill>
                  <a:srgbClr val="321547"/>
                </a:solidFill>
                <a:latin typeface="Gayathri Thin" panose="00000403000000000000" charset="0"/>
                <a:cs typeface="Gayathri Thin" panose="00000403000000000000" charset="0"/>
              </a:rPr>
              <a:t>തന്റെ</a:t>
            </a:r>
            <a:r>
              <a:rPr lang="en-US" altLang="en-US" sz="2600" b="1" noProof="0" dirty="0">
                <a:solidFill>
                  <a:srgbClr val="321547"/>
                </a:solidFill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600" b="1" noProof="0" dirty="0">
                <a:solidFill>
                  <a:srgbClr val="321547"/>
                </a:solidFill>
                <a:latin typeface="Gayathri Thin" panose="00000403000000000000" charset="0"/>
                <a:cs typeface="Gayathri Thin" panose="00000403000000000000" charset="0"/>
              </a:rPr>
              <a:t>സിംഹാസനത്തിൽ</a:t>
            </a:r>
            <a:r>
              <a:rPr lang="en-US" altLang="en-US" sz="2600" b="1" noProof="0" dirty="0">
                <a:solidFill>
                  <a:srgbClr val="321547"/>
                </a:solidFill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600" b="1" noProof="0" dirty="0">
                <a:solidFill>
                  <a:srgbClr val="321547"/>
                </a:solidFill>
                <a:latin typeface="Gayathri Thin" panose="00000403000000000000" charset="0"/>
                <a:cs typeface="Gayathri Thin" panose="00000403000000000000" charset="0"/>
              </a:rPr>
              <a:t>നിന്ന്</a:t>
            </a:r>
            <a:r>
              <a:rPr lang="en-US" altLang="en-US" sz="2600" b="1" noProof="0" dirty="0">
                <a:solidFill>
                  <a:srgbClr val="321547"/>
                </a:solidFill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600" b="1" noProof="0" dirty="0">
                <a:solidFill>
                  <a:srgbClr val="321547"/>
                </a:solidFill>
                <a:latin typeface="Gayathri Thin" panose="00000403000000000000" charset="0"/>
                <a:cs typeface="Gayathri Thin" panose="00000403000000000000" charset="0"/>
              </a:rPr>
              <a:t>ഇറങ്ങി</a:t>
            </a:r>
            <a:r>
              <a:rPr lang="en-US" altLang="en-US" sz="2600" b="1" noProof="0" dirty="0">
                <a:solidFill>
                  <a:srgbClr val="321547"/>
                </a:solidFill>
                <a:latin typeface="Gayathri Thin" panose="00000403000000000000" charset="0"/>
                <a:cs typeface="Gayathri Thin" panose="00000403000000000000" charset="0"/>
              </a:rPr>
              <a:t>, </a:t>
            </a:r>
            <a:r>
              <a:rPr lang="" altLang="en-US" sz="2600" b="1" noProof="0" dirty="0">
                <a:solidFill>
                  <a:srgbClr val="321547"/>
                </a:solidFill>
                <a:latin typeface="Gayathri Thin" panose="00000403000000000000" charset="0"/>
                <a:cs typeface="Gayathri Thin" panose="00000403000000000000" charset="0"/>
              </a:rPr>
              <a:t>തന്റെ</a:t>
            </a:r>
            <a:r>
              <a:rPr lang="en-US" altLang="en-US" sz="2600" b="1" noProof="0" dirty="0">
                <a:solidFill>
                  <a:srgbClr val="321547"/>
                </a:solidFill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600" b="1" noProof="0" dirty="0">
                <a:solidFill>
                  <a:srgbClr val="321547"/>
                </a:solidFill>
                <a:latin typeface="Gayathri Thin" panose="00000403000000000000" charset="0"/>
                <a:cs typeface="Gayathri Thin" panose="00000403000000000000" charset="0"/>
              </a:rPr>
              <a:t>കിരീടവും</a:t>
            </a:r>
            <a:r>
              <a:rPr lang="en-US" altLang="en-US" sz="2600" b="1" noProof="0" dirty="0">
                <a:solidFill>
                  <a:srgbClr val="321547"/>
                </a:solidFill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600" b="1" noProof="0" dirty="0">
                <a:solidFill>
                  <a:srgbClr val="321547"/>
                </a:solidFill>
                <a:latin typeface="Gayathri Thin" panose="00000403000000000000" charset="0"/>
                <a:cs typeface="Gayathri Thin" panose="00000403000000000000" charset="0"/>
              </a:rPr>
              <a:t>രാജകീയ</a:t>
            </a:r>
            <a:r>
              <a:rPr lang="en-US" altLang="en-US" sz="2600" b="1" noProof="0" dirty="0">
                <a:solidFill>
                  <a:srgbClr val="321547"/>
                </a:solidFill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600" b="1" noProof="0" dirty="0">
                <a:solidFill>
                  <a:srgbClr val="321547"/>
                </a:solidFill>
                <a:latin typeface="Gayathri Thin" panose="00000403000000000000" charset="0"/>
                <a:cs typeface="Gayathri Thin" panose="00000403000000000000" charset="0"/>
              </a:rPr>
              <a:t>ചെങ്കോലും</a:t>
            </a:r>
            <a:r>
              <a:rPr lang="en-US" altLang="en-US" sz="2600" b="1" noProof="0" dirty="0">
                <a:solidFill>
                  <a:srgbClr val="321547"/>
                </a:solidFill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600" b="1" noProof="0" dirty="0">
                <a:solidFill>
                  <a:srgbClr val="321547"/>
                </a:solidFill>
                <a:latin typeface="Gayathri Thin" panose="00000403000000000000" charset="0"/>
                <a:cs typeface="Gayathri Thin" panose="00000403000000000000" charset="0"/>
              </a:rPr>
              <a:t>ഉപേക്ഷിച്ച്</a:t>
            </a:r>
            <a:r>
              <a:rPr lang="en-US" altLang="en-US" sz="2600" b="1" noProof="0" dirty="0">
                <a:solidFill>
                  <a:srgbClr val="321547"/>
                </a:solidFill>
                <a:latin typeface="Gayathri Thin" panose="00000403000000000000" charset="0"/>
                <a:cs typeface="Gayathri Thin" panose="00000403000000000000" charset="0"/>
              </a:rPr>
              <a:t>, </a:t>
            </a:r>
            <a:r>
              <a:rPr lang="" altLang="en-US" sz="2600" b="1" noProof="0" dirty="0">
                <a:solidFill>
                  <a:srgbClr val="321547"/>
                </a:solidFill>
                <a:latin typeface="Gayathri Thin" panose="00000403000000000000" charset="0"/>
                <a:cs typeface="Gayathri Thin" panose="00000403000000000000" charset="0"/>
              </a:rPr>
              <a:t>തന്റെ</a:t>
            </a:r>
            <a:r>
              <a:rPr lang="en-US" altLang="en-US" sz="2600" b="1" noProof="0" dirty="0">
                <a:solidFill>
                  <a:srgbClr val="321547"/>
                </a:solidFill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600" b="1" noProof="0" dirty="0">
                <a:solidFill>
                  <a:srgbClr val="321547"/>
                </a:solidFill>
                <a:latin typeface="Gayathri Thin" panose="00000403000000000000" charset="0"/>
                <a:cs typeface="Gayathri Thin" panose="00000403000000000000" charset="0"/>
              </a:rPr>
              <a:t>ദിവ്യത്വത്തെ</a:t>
            </a:r>
            <a:r>
              <a:rPr lang="en-US" altLang="en-US" sz="2600" b="1" noProof="0" dirty="0">
                <a:solidFill>
                  <a:srgbClr val="321547"/>
                </a:solidFill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600" b="1" noProof="0" dirty="0">
                <a:solidFill>
                  <a:srgbClr val="321547"/>
                </a:solidFill>
                <a:latin typeface="Gayathri Thin" panose="00000403000000000000" charset="0"/>
                <a:cs typeface="Gayathri Thin" panose="00000403000000000000" charset="0"/>
              </a:rPr>
              <a:t>മനുഷ്യത്വം</a:t>
            </a:r>
            <a:r>
              <a:rPr lang="en-US" altLang="en-US" sz="2600" b="1" noProof="0" dirty="0">
                <a:solidFill>
                  <a:srgbClr val="321547"/>
                </a:solidFill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600" b="1" noProof="0" dirty="0">
                <a:solidFill>
                  <a:srgbClr val="321547"/>
                </a:solidFill>
                <a:latin typeface="Gayathri Thin" panose="00000403000000000000" charset="0"/>
                <a:cs typeface="Gayathri Thin" panose="00000403000000000000" charset="0"/>
              </a:rPr>
              <a:t>കൊണ്ട്</a:t>
            </a:r>
            <a:r>
              <a:rPr lang="en-US" altLang="en-US" sz="2600" b="1" noProof="0" dirty="0">
                <a:solidFill>
                  <a:srgbClr val="321547"/>
                </a:solidFill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600" b="1" noProof="0" dirty="0">
                <a:solidFill>
                  <a:srgbClr val="321547"/>
                </a:solidFill>
                <a:latin typeface="Gayathri Thin" panose="00000403000000000000" charset="0"/>
                <a:cs typeface="Gayathri Thin" panose="00000403000000000000" charset="0"/>
              </a:rPr>
              <a:t>ധരിച്ചു</a:t>
            </a:r>
            <a:r>
              <a:rPr lang="en-US" altLang="en-US" sz="2600" b="1" noProof="0" dirty="0">
                <a:solidFill>
                  <a:srgbClr val="321547"/>
                </a:solidFill>
                <a:latin typeface="Gayathri Thin" panose="00000403000000000000" charset="0"/>
                <a:cs typeface="Gayathri Thin" panose="00000403000000000000" charset="0"/>
              </a:rPr>
              <a:t>. </a:t>
            </a:r>
            <a:r>
              <a:rPr lang="" altLang="en-US" sz="2600" b="1" noProof="0" dirty="0">
                <a:solidFill>
                  <a:srgbClr val="321547"/>
                </a:solidFill>
                <a:latin typeface="Gayathri Thin" panose="00000403000000000000" charset="0"/>
                <a:cs typeface="Gayathri Thin" panose="00000403000000000000" charset="0"/>
              </a:rPr>
              <a:t>കുരിശിന്റെ</a:t>
            </a:r>
            <a:r>
              <a:rPr lang="en-US" altLang="en-US" sz="2600" b="1" noProof="0" dirty="0">
                <a:solidFill>
                  <a:srgbClr val="321547"/>
                </a:solidFill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600" b="1" noProof="0" dirty="0">
                <a:solidFill>
                  <a:srgbClr val="321547"/>
                </a:solidFill>
                <a:latin typeface="Gayathri Thin" panose="00000403000000000000" charset="0"/>
                <a:cs typeface="Gayathri Thin" panose="00000403000000000000" charset="0"/>
              </a:rPr>
              <a:t>മരണം</a:t>
            </a:r>
            <a:r>
              <a:rPr lang="en-US" altLang="en-US" sz="2600" b="1" noProof="0" dirty="0">
                <a:solidFill>
                  <a:srgbClr val="321547"/>
                </a:solidFill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600" b="1" noProof="0" dirty="0">
                <a:solidFill>
                  <a:srgbClr val="321547"/>
                </a:solidFill>
                <a:latin typeface="Gayathri Thin" panose="00000403000000000000" charset="0"/>
                <a:cs typeface="Gayathri Thin" panose="00000403000000000000" charset="0"/>
              </a:rPr>
              <a:t>വരെ</a:t>
            </a:r>
            <a:r>
              <a:rPr lang="en-US" altLang="en-US" sz="2600" b="1" noProof="0" dirty="0">
                <a:solidFill>
                  <a:srgbClr val="321547"/>
                </a:solidFill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600" b="1" noProof="0" dirty="0">
                <a:solidFill>
                  <a:srgbClr val="321547"/>
                </a:solidFill>
                <a:latin typeface="Gayathri Thin" panose="00000403000000000000" charset="0"/>
                <a:cs typeface="Gayathri Thin" panose="00000403000000000000" charset="0"/>
              </a:rPr>
              <a:t>അവൻ</a:t>
            </a:r>
            <a:r>
              <a:rPr lang="en-US" altLang="en-US" sz="2600" b="1" noProof="0" dirty="0">
                <a:solidFill>
                  <a:srgbClr val="321547"/>
                </a:solidFill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600" b="1" noProof="0" dirty="0">
                <a:solidFill>
                  <a:srgbClr val="321547"/>
                </a:solidFill>
                <a:latin typeface="Gayathri Thin" panose="00000403000000000000" charset="0"/>
                <a:cs typeface="Gayathri Thin" panose="00000403000000000000" charset="0"/>
              </a:rPr>
              <a:t>തന്നെത്തന്നെ</a:t>
            </a:r>
            <a:r>
              <a:rPr lang="en-US" altLang="en-US" sz="2600" b="1" noProof="0" dirty="0">
                <a:solidFill>
                  <a:srgbClr val="321547"/>
                </a:solidFill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600" b="1" noProof="0" dirty="0">
                <a:solidFill>
                  <a:srgbClr val="321547"/>
                </a:solidFill>
                <a:latin typeface="Gayathri Thin" panose="00000403000000000000" charset="0"/>
                <a:cs typeface="Gayathri Thin" panose="00000403000000000000" charset="0"/>
              </a:rPr>
              <a:t>താഴ്ത്തി</a:t>
            </a:r>
            <a:r>
              <a:rPr lang="en-US" altLang="en-US" sz="2600" b="1" noProof="0" dirty="0">
                <a:solidFill>
                  <a:srgbClr val="321547"/>
                </a:solidFill>
                <a:latin typeface="Gayathri Thin" panose="00000403000000000000" charset="0"/>
                <a:cs typeface="Gayathri Thin" panose="00000403000000000000" charset="0"/>
              </a:rPr>
              <a:t>, </a:t>
            </a:r>
            <a:r>
              <a:rPr lang="" altLang="en-US" sz="2600" b="1" noProof="0" dirty="0">
                <a:solidFill>
                  <a:srgbClr val="321547"/>
                </a:solidFill>
                <a:latin typeface="Gayathri Thin" panose="00000403000000000000" charset="0"/>
                <a:cs typeface="Gayathri Thin" panose="00000403000000000000" charset="0"/>
              </a:rPr>
              <a:t>മനുഷ്യൻ</a:t>
            </a:r>
            <a:r>
              <a:rPr lang="en-US" altLang="en-US" sz="2600" b="1" noProof="0" dirty="0">
                <a:solidFill>
                  <a:srgbClr val="321547"/>
                </a:solidFill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600" b="1" noProof="0" dirty="0">
                <a:solidFill>
                  <a:srgbClr val="321547"/>
                </a:solidFill>
                <a:latin typeface="Gayathri Thin" panose="00000403000000000000" charset="0"/>
                <a:cs typeface="Gayathri Thin" panose="00000403000000000000" charset="0"/>
              </a:rPr>
              <a:t>തന്റെ</a:t>
            </a:r>
            <a:r>
              <a:rPr lang="en-US" altLang="en-US" sz="2600" b="1" noProof="0" dirty="0">
                <a:solidFill>
                  <a:srgbClr val="321547"/>
                </a:solidFill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600" b="1" noProof="0" dirty="0">
                <a:solidFill>
                  <a:srgbClr val="321547"/>
                </a:solidFill>
                <a:latin typeface="Gayathri Thin" panose="00000403000000000000" charset="0"/>
                <a:cs typeface="Gayathri Thin" panose="00000403000000000000" charset="0"/>
              </a:rPr>
              <a:t>സിംഹാസനത്തിൽ</a:t>
            </a:r>
            <a:r>
              <a:rPr lang="en-US" altLang="en-US" sz="2600" b="1" noProof="0" dirty="0">
                <a:solidFill>
                  <a:srgbClr val="321547"/>
                </a:solidFill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600" b="1" noProof="0" dirty="0">
                <a:solidFill>
                  <a:srgbClr val="321547"/>
                </a:solidFill>
                <a:latin typeface="Gayathri Thin" panose="00000403000000000000" charset="0"/>
                <a:cs typeface="Gayathri Thin" panose="00000403000000000000" charset="0"/>
              </a:rPr>
              <a:t>തന്നോടൊപ്പം</a:t>
            </a:r>
            <a:r>
              <a:rPr lang="en-US" altLang="en-US" sz="2600" b="1" noProof="0" dirty="0">
                <a:solidFill>
                  <a:srgbClr val="321547"/>
                </a:solidFill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600" b="1" noProof="0" dirty="0">
                <a:solidFill>
                  <a:srgbClr val="321547"/>
                </a:solidFill>
                <a:latin typeface="Gayathri Thin" panose="00000403000000000000" charset="0"/>
                <a:cs typeface="Gayathri Thin" panose="00000403000000000000" charset="0"/>
              </a:rPr>
              <a:t>ഒരു</a:t>
            </a:r>
            <a:r>
              <a:rPr lang="en-US" altLang="en-US" sz="2600" b="1" noProof="0" dirty="0">
                <a:solidFill>
                  <a:srgbClr val="321547"/>
                </a:solidFill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600" b="1" noProof="0" dirty="0">
                <a:solidFill>
                  <a:srgbClr val="321547"/>
                </a:solidFill>
                <a:latin typeface="Gayathri Thin" panose="00000403000000000000" charset="0"/>
                <a:cs typeface="Gayathri Thin" panose="00000403000000000000" charset="0"/>
              </a:rPr>
              <a:t>ഇരിപ്പിടത്തിലേക്ക്</a:t>
            </a:r>
            <a:r>
              <a:rPr lang="en-US" altLang="en-US" sz="2600" b="1" noProof="0" dirty="0">
                <a:solidFill>
                  <a:srgbClr val="321547"/>
                </a:solidFill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600" b="1" noProof="0" dirty="0">
                <a:solidFill>
                  <a:srgbClr val="321547"/>
                </a:solidFill>
                <a:latin typeface="Gayathri Thin" panose="00000403000000000000" charset="0"/>
                <a:cs typeface="Gayathri Thin" panose="00000403000000000000" charset="0"/>
              </a:rPr>
              <a:t>ഉയർത്തപ്പെടേണ്ടതിന്</a:t>
            </a:r>
            <a:r>
              <a:rPr lang="en-US" altLang="en-US" sz="2600" b="1" noProof="0" dirty="0">
                <a:solidFill>
                  <a:srgbClr val="321547"/>
                </a:solidFill>
                <a:latin typeface="Gayathri Thin" panose="00000403000000000000" charset="0"/>
                <a:cs typeface="Gayathri Thin" panose="00000403000000000000" charset="0"/>
              </a:rPr>
              <a:t>. […] </a:t>
            </a:r>
            <a:r>
              <a:rPr lang="" altLang="en-US" sz="2600" b="1" noProof="0" dirty="0">
                <a:solidFill>
                  <a:srgbClr val="321547"/>
                </a:solidFill>
                <a:latin typeface="Gayathri Thin" panose="00000403000000000000" charset="0"/>
                <a:cs typeface="Gayathri Thin" panose="00000403000000000000" charset="0"/>
              </a:rPr>
              <a:t>സ്നേഹത്തിൽ</a:t>
            </a:r>
            <a:r>
              <a:rPr lang="en-US" altLang="en-US" sz="2600" b="1" noProof="0" dirty="0">
                <a:solidFill>
                  <a:srgbClr val="321547"/>
                </a:solidFill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600" b="1" noProof="0" dirty="0">
                <a:solidFill>
                  <a:srgbClr val="321547"/>
                </a:solidFill>
                <a:latin typeface="Gayathri Thin" panose="00000403000000000000" charset="0"/>
                <a:cs typeface="Gayathri Thin" panose="00000403000000000000" charset="0"/>
              </a:rPr>
              <a:t>അവൻ</a:t>
            </a:r>
            <a:r>
              <a:rPr lang="en-US" altLang="en-US" sz="2600" b="1" noProof="0" dirty="0">
                <a:solidFill>
                  <a:srgbClr val="321547"/>
                </a:solidFill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600" b="1" noProof="0" dirty="0">
                <a:solidFill>
                  <a:srgbClr val="321547"/>
                </a:solidFill>
                <a:latin typeface="Gayathri Thin" panose="00000403000000000000" charset="0"/>
                <a:cs typeface="Gayathri Thin" panose="00000403000000000000" charset="0"/>
              </a:rPr>
              <a:t>പിതാവിനെ</a:t>
            </a:r>
            <a:r>
              <a:rPr lang="en-US" altLang="en-US" sz="2600" b="1" noProof="0" dirty="0">
                <a:solidFill>
                  <a:srgbClr val="321547"/>
                </a:solidFill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600" b="1" noProof="0" dirty="0">
                <a:solidFill>
                  <a:srgbClr val="321547"/>
                </a:solidFill>
                <a:latin typeface="Gayathri Thin" panose="00000403000000000000" charset="0"/>
                <a:cs typeface="Gayathri Thin" panose="00000403000000000000" charset="0"/>
              </a:rPr>
              <a:t>വെളിപ്പെടുത്താനും</a:t>
            </a:r>
            <a:r>
              <a:rPr lang="en-US" altLang="en-US" sz="2600" b="1" noProof="0" dirty="0">
                <a:solidFill>
                  <a:srgbClr val="321547"/>
                </a:solidFill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600" b="1" noProof="0" dirty="0">
                <a:solidFill>
                  <a:srgbClr val="321547"/>
                </a:solidFill>
                <a:latin typeface="Gayathri Thin" panose="00000403000000000000" charset="0"/>
                <a:cs typeface="Gayathri Thin" panose="00000403000000000000" charset="0"/>
              </a:rPr>
              <a:t>മനുഷ്യനെ</a:t>
            </a:r>
            <a:r>
              <a:rPr lang="en-US" altLang="en-US" sz="2600" b="1" noProof="0" dirty="0">
                <a:solidFill>
                  <a:srgbClr val="321547"/>
                </a:solidFill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600" b="1" noProof="0" dirty="0">
                <a:solidFill>
                  <a:srgbClr val="321547"/>
                </a:solidFill>
                <a:latin typeface="Gayathri Thin" panose="00000403000000000000" charset="0"/>
                <a:cs typeface="Gayathri Thin" panose="00000403000000000000" charset="0"/>
              </a:rPr>
              <a:t>ദൈവവുമായി</a:t>
            </a:r>
            <a:r>
              <a:rPr lang="en-US" altLang="en-US" sz="2600" b="1" noProof="0" dirty="0">
                <a:solidFill>
                  <a:srgbClr val="321547"/>
                </a:solidFill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600" b="1" noProof="0" dirty="0">
                <a:solidFill>
                  <a:srgbClr val="321547"/>
                </a:solidFill>
                <a:latin typeface="Gayathri Thin" panose="00000403000000000000" charset="0"/>
                <a:cs typeface="Gayathri Thin" panose="00000403000000000000" charset="0"/>
              </a:rPr>
              <a:t>അനുരഞ്ജിപ്പിക്കാനും</a:t>
            </a:r>
            <a:r>
              <a:rPr lang="en-US" altLang="en-US" sz="2600" b="1" noProof="0" dirty="0">
                <a:solidFill>
                  <a:srgbClr val="321547"/>
                </a:solidFill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600" b="1" noProof="0" dirty="0">
                <a:solidFill>
                  <a:srgbClr val="321547"/>
                </a:solidFill>
                <a:latin typeface="Gayathri Thin" panose="00000403000000000000" charset="0"/>
                <a:cs typeface="Gayathri Thin" panose="00000403000000000000" charset="0"/>
              </a:rPr>
              <a:t>വരുന്നു</a:t>
            </a:r>
            <a:r>
              <a:rPr lang="en-US" altLang="en-US" sz="2600" b="1" noProof="0" dirty="0">
                <a:solidFill>
                  <a:srgbClr val="321547"/>
                </a:solidFill>
                <a:latin typeface="Gayathri Thin" panose="00000403000000000000" charset="0"/>
                <a:cs typeface="Gayathri Thin" panose="00000403000000000000" charset="0"/>
              </a:rPr>
              <a:t>."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5881489" y="5251234"/>
            <a:ext cx="40634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b="1" noProof="0" dirty="0" err="1">
                <a:solidFill>
                  <a:srgbClr val="321547"/>
                </a:solidFill>
              </a:rPr>
              <a:t>EGW</a:t>
            </a:r>
            <a:r>
              <a:rPr lang="en-US" sz="1600" b="1" noProof="0" dirty="0">
                <a:solidFill>
                  <a:srgbClr val="321547"/>
                </a:solidFill>
              </a:rPr>
              <a:t> (Selected Messages, Volume 1, p. 321)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9">
      <a:dk1>
        <a:sysClr val="windowText" lastClr="000000"/>
      </a:dk1>
      <a:lt1>
        <a:sysClr val="window" lastClr="FFFFFF"/>
      </a:lt1>
      <a:dk2>
        <a:srgbClr val="FF00FF"/>
      </a:dk2>
      <a:lt2>
        <a:srgbClr val="FFFF66"/>
      </a:lt2>
      <a:accent1>
        <a:srgbClr val="2FC753"/>
      </a:accent1>
      <a:accent2>
        <a:srgbClr val="FFCC00"/>
      </a:accent2>
      <a:accent3>
        <a:srgbClr val="B1319F"/>
      </a:accent3>
      <a:accent4>
        <a:srgbClr val="48CEE0"/>
      </a:accent4>
      <a:accent5>
        <a:srgbClr val="D91934"/>
      </a:accent5>
      <a:accent6>
        <a:srgbClr val="635DD3"/>
      </a:accent6>
      <a:hlink>
        <a:srgbClr val="9454C3"/>
      </a:hlink>
      <a:folHlink>
        <a:srgbClr val="3EBBF0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927</Words>
  <Application>Microsoft Office PowerPoint</Application>
  <PresentationFormat>Panorámica</PresentationFormat>
  <Paragraphs>48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9</vt:i4>
      </vt:variant>
    </vt:vector>
  </HeadingPairs>
  <TitlesOfParts>
    <vt:vector size="16" baseType="lpstr">
      <vt:lpstr>Aptos Display</vt:lpstr>
      <vt:lpstr>Aptos</vt:lpstr>
      <vt:lpstr>Comic Sans MS</vt:lpstr>
      <vt:lpstr>Gayathri Thin</vt:lpstr>
      <vt:lpstr>Arial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90</cp:revision>
  <dcterms:created xsi:type="dcterms:W3CDTF">2026-01-17T09:06:00Z</dcterms:created>
  <dcterms:modified xsi:type="dcterms:W3CDTF">2026-02-09T16:40:02Z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A90BB7FEC1BB4A39A4D60AB75D4BCAA4_12</vt:lpwstr>
  </property>
  <property fmtid="{D5CDD505-2E9C-101B-9397-08002B2CF9AE}" pid="3" name="KSOProductBuildVer">
    <vt:lpwstr>1033-12.2.0.23196</vt:lpwstr>
  </property>
</Properties>
</file>