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16"/>
  </p:notesMasterIdLst>
  <p:sldIdLst>
    <p:sldId id="256" r:id="rId4"/>
    <p:sldId id="332" r:id="rId5"/>
    <p:sldId id="323" r:id="rId6"/>
    <p:sldId id="258" r:id="rId7"/>
    <p:sldId id="333" r:id="rId8"/>
    <p:sldId id="330" r:id="rId9"/>
    <p:sldId id="327" r:id="rId10"/>
    <p:sldId id="262" r:id="rId11"/>
    <p:sldId id="331" r:id="rId12"/>
    <p:sldId id="328" r:id="rId13"/>
    <p:sldId id="324" r:id="rId14"/>
    <p:sldId id="325"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Gayathri Thin" panose="020B0604020202020204" charset="0"/>
      <p:regular r:id="rId21"/>
      <p:bold r:id="rId22"/>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2" d="100"/>
          <a:sy n="32" d="100"/>
        </p:scale>
        <p:origin x="78"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1" loCatId="hierarchy" qsTypeId="urn:microsoft.com/office/officeart/2005/8/quickstyle/3d1#2" qsCatId="3D" csTypeId="urn:microsoft.com/office/officeart/2005/8/colors/colorful4#1" csCatId="colorful" phldr="1"/>
      <dgm:spPr/>
      <dgm:t>
        <a:bodyPr/>
        <a:lstStyle/>
        <a:p>
          <a:endParaRPr lang="es-ES"/>
        </a:p>
      </dgm:t>
    </dgm:pt>
    <dgm:pt modelId="{3714191B-D0F4-4E91-8397-1E972AB8F7B2}">
      <dgm:prSet phldr="0" custT="1"/>
      <dgm:spPr>
        <a:solidFill>
          <a:srgbClr val="E1F8FF"/>
        </a:solidFill>
        <a:ln>
          <a:solidFill>
            <a:schemeClr val="accent2"/>
          </a:solidFill>
        </a:ln>
      </dgm:spPr>
      <dgm:t>
        <a:bodyPr vert="horz" wrap="square"/>
        <a:lstStyle/>
        <a:p>
          <a:pPr>
            <a:lnSpc>
              <a:spcPct val="100000"/>
            </a:lnSpc>
            <a:spcBef>
              <a:spcPct val="0"/>
            </a:spcBef>
            <a:spcAft>
              <a:spcPct val="35000"/>
            </a:spcAft>
          </a:pPr>
          <a:r>
            <a:rPr lang="en-US" altLang="en-US" sz="2800" b="1" noProof="0" dirty="0">
              <a:solidFill>
                <a:schemeClr val="accent2">
                  <a:lumMod val="50000"/>
                </a:schemeClr>
              </a:solidFill>
              <a:latin typeface="Gayathri Thin" panose="00000403000000000000" charset="0"/>
              <a:cs typeface="Gayathri Thin" panose="00000403000000000000" charset="0"/>
            </a:rPr>
            <a:t>സുവിശേഷത്തിലൂടെയുള്ള അനുരഞ്ജനവും പ്രത്യാശയും</a:t>
          </a:r>
        </a:p>
      </dgm:t>
    </dgm:pt>
    <dgm:pt modelId="{C33EF908-295F-45CC-B57D-60C87E0792A9}" type="parTrans" cxnId="{FE97CE87-1EFE-4DF2-A247-D5859CBD2E0F}">
      <dgm:prSet/>
      <dgm:spPr/>
      <dgm:t>
        <a:bodyPr/>
        <a:lstStyle/>
        <a:p>
          <a:endParaRPr lang="es-ES" sz="2000"/>
        </a:p>
      </dgm:t>
    </dgm:pt>
    <dgm:pt modelId="{ABEB9096-465E-4A78-BE51-CA1F069059BA}" type="sibTrans" cxnId="{FE97CE87-1EFE-4DF2-A247-D5859CBD2E0F}">
      <dgm:prSet/>
      <dgm:spPr/>
      <dgm:t>
        <a:bodyPr/>
        <a:lstStyle/>
        <a:p>
          <a:endParaRPr lang="es-ES" sz="2000"/>
        </a:p>
      </dgm:t>
    </dgm:pt>
    <dgm:pt modelId="{C6EB9C3A-40D2-4C95-AB23-C7330F7B9060}">
      <dgm:prSet phldr="0" custT="1"/>
      <dgm:spPr>
        <a:solidFill>
          <a:srgbClr val="EBF9EB"/>
        </a:solidFill>
      </dgm:spPr>
      <dgm:t>
        <a:bodyPr vert="horz" wrap="square"/>
        <a:lstStyle/>
        <a:p>
          <a:pPr>
            <a:lnSpc>
              <a:spcPct val="100000"/>
            </a:lnSpc>
            <a:spcBef>
              <a:spcPct val="0"/>
            </a:spcBef>
            <a:spcAft>
              <a:spcPct val="35000"/>
            </a:spcAft>
          </a:pPr>
          <a:r>
            <a:rPr lang="en-US" altLang="en-US" sz="2000" b="1" noProof="0" dirty="0">
              <a:solidFill>
                <a:schemeClr val="accent5">
                  <a:lumMod val="50000"/>
                </a:schemeClr>
              </a:solidFill>
              <a:latin typeface="Gayathri Thin" panose="00000403000000000000" charset="0"/>
              <a:cs typeface="Gayathri Thin" panose="00000403000000000000" charset="0"/>
            </a:rPr>
            <a:t>അനുരഞ്ജനത്തിന്റെ ഫലങ്ങൾ</a:t>
          </a:r>
        </a:p>
      </dgm:t>
    </dgm:pt>
    <dgm:pt modelId="{2B2E5963-BF2D-4172-9CAA-0CD3AF7CA815}" type="parTrans" cxnId="{957CCB2D-E854-467B-91AF-6021787C0968}">
      <dgm:prSet/>
      <dgm:spPr/>
      <dgm:t>
        <a:bodyPr/>
        <a:lstStyle/>
        <a:p>
          <a:endParaRPr lang="es-ES" sz="2000"/>
        </a:p>
      </dgm:t>
    </dgm:pt>
    <dgm:pt modelId="{32AC770E-ADA0-42F4-99B7-E050FBC2B13C}" type="sibTrans" cxnId="{957CCB2D-E854-467B-91AF-6021787C0968}">
      <dgm:prSet/>
      <dgm:spPr/>
      <dgm:t>
        <a:bodyPr/>
        <a:lstStyle/>
        <a:p>
          <a:endParaRPr lang="es-ES" sz="2000"/>
        </a:p>
      </dgm:t>
    </dgm:pt>
    <dgm:pt modelId="{3BAE1DE2-EF26-489D-804B-41DA4B703748}">
      <dgm:prSet phldr="0" custT="1"/>
      <dgm:spPr>
        <a:solidFill>
          <a:srgbClr val="FFF9E5"/>
        </a:solidFill>
      </dgm:spPr>
      <dgm:t>
        <a:bodyPr vert="horz" wrap="square"/>
        <a:lstStyle/>
        <a:p>
          <a:pPr>
            <a:lnSpc>
              <a:spcPct val="100000"/>
            </a:lnSpc>
            <a:spcBef>
              <a:spcPct val="0"/>
            </a:spcBef>
            <a:spcAft>
              <a:spcPct val="35000"/>
            </a:spcAft>
          </a:pPr>
          <a:r>
            <a:rPr lang="en-US" altLang="en-US" sz="1800" b="1" noProof="0" dirty="0">
              <a:solidFill>
                <a:schemeClr val="accent6">
                  <a:lumMod val="50000"/>
                </a:schemeClr>
              </a:solidFill>
              <a:latin typeface="Gayathri Thin" panose="00000403000000000000" charset="0"/>
              <a:cs typeface="Gayathri Thin" panose="00000403000000000000" charset="0"/>
            </a:rPr>
            <a:t>ദുഷ്ടന്മാർ മുതൽ വിശുദ്ധന്മാർ വരെ</a:t>
          </a:r>
          <a:r>
            <a:rPr lang="en-US" sz="1800" b="1" noProof="0" dirty="0">
              <a:solidFill>
                <a:schemeClr val="accent6">
                  <a:lumMod val="50000"/>
                </a:schemeClr>
              </a:solidFill>
              <a:latin typeface="Gayathri Thin" panose="00000403000000000000" charset="0"/>
              <a:cs typeface="Gayathri Thin" panose="00000403000000000000" charset="0"/>
            </a:rPr>
            <a:t>   </a:t>
          </a:r>
          <a:r>
            <a:rPr lang="en-US" sz="2000" b="1" noProof="0" dirty="0">
              <a:solidFill>
                <a:schemeClr val="accent6">
                  <a:lumMod val="50000"/>
                </a:schemeClr>
              </a:solidFill>
              <a:latin typeface="Gayathri Thin" panose="00000403000000000000" charset="0"/>
              <a:cs typeface="Gayathri Thin" panose="00000403000000000000" charset="0"/>
            </a:rPr>
            <a:t>               </a:t>
          </a:r>
          <a:r>
            <a:rPr lang="en-US" sz="1600" b="1" noProof="0" dirty="0">
              <a:solidFill>
                <a:schemeClr val="accent6">
                  <a:lumMod val="50000"/>
                </a:schemeClr>
              </a:solidFill>
              <a:latin typeface="Gayathri Thin" panose="00000403000000000000" charset="0"/>
              <a:cs typeface="Gayathri Thin" panose="00000403000000000000" charset="0"/>
            </a:rPr>
            <a:t>(</a:t>
          </a:r>
          <a:r>
            <a:rPr lang="" altLang="en-US" sz="1600" b="1" noProof="0" dirty="0">
              <a:solidFill>
                <a:schemeClr val="accent6">
                  <a:lumMod val="50000"/>
                </a:schemeClr>
              </a:solidFill>
              <a:latin typeface="Gayathri Thin" panose="00000403000000000000" charset="0"/>
              <a:cs typeface="Gayathri Thin" panose="00000403000000000000" charset="0"/>
            </a:rPr>
            <a:t>കൊലൊ</a:t>
          </a:r>
          <a:r>
            <a:rPr lang="en-US" sz="1600" b="1" noProof="0" dirty="0">
              <a:solidFill>
                <a:schemeClr val="accent6">
                  <a:lumMod val="50000"/>
                </a:schemeClr>
              </a:solidFill>
              <a:latin typeface="Gayathri Thin" panose="00000403000000000000" charset="0"/>
              <a:cs typeface="Gayathri Thin" panose="00000403000000000000" charset="0"/>
            </a:rPr>
            <a:t> 1:21-22)</a:t>
          </a:r>
          <a:endParaRPr lang="en-US" sz="2000" noProof="0" dirty="0">
            <a:solidFill>
              <a:schemeClr val="accent6">
                <a:lumMod val="50000"/>
              </a:schemeClr>
            </a:solidFill>
            <a:latin typeface="Gayathri Thin" panose="00000403000000000000" charset="0"/>
            <a:cs typeface="Gayathri Thin" panose="00000403000000000000" charset="0"/>
          </a:endParaRPr>
        </a:p>
      </dgm:t>
    </dgm:pt>
    <dgm:pt modelId="{ABB70376-3506-4004-BB7A-E7699B7D58CC}" type="parTrans" cxnId="{8EF9ED36-67FE-4164-BA41-17AE9D974C20}">
      <dgm:prSet/>
      <dgm:spPr/>
      <dgm:t>
        <a:bodyPr/>
        <a:lstStyle/>
        <a:p>
          <a:endParaRPr lang="es-ES" sz="2000"/>
        </a:p>
      </dgm:t>
    </dgm:pt>
    <dgm:pt modelId="{F613E692-F8DE-452F-996A-F20DA9D2E860}" type="sibTrans" cxnId="{8EF9ED36-67FE-4164-BA41-17AE9D974C20}">
      <dgm:prSet/>
      <dgm:spPr/>
      <dgm:t>
        <a:bodyPr/>
        <a:lstStyle/>
        <a:p>
          <a:endParaRPr lang="es-ES" sz="2000"/>
        </a:p>
      </dgm:t>
    </dgm:pt>
    <dgm:pt modelId="{C16414FA-EEEE-4039-92CE-9F255A81B115}">
      <dgm:prSet phldr="0" custT="1"/>
      <dgm:spPr>
        <a:solidFill>
          <a:srgbClr val="FFF9E5"/>
        </a:solidFill>
      </dgm:spPr>
      <dgm:t>
        <a:bodyPr vert="horz" wrap="square"/>
        <a:lstStyle/>
        <a:p>
          <a:pPr>
            <a:lnSpc>
              <a:spcPct val="100000"/>
            </a:lnSpc>
            <a:spcBef>
              <a:spcPct val="0"/>
            </a:spcBef>
            <a:spcAft>
              <a:spcPct val="35000"/>
            </a:spcAft>
          </a:pPr>
          <a:r>
            <a:rPr lang="en-US" altLang="en-US" sz="2000" b="1" noProof="0" dirty="0">
              <a:solidFill>
                <a:schemeClr val="accent6">
                  <a:lumMod val="50000"/>
                </a:schemeClr>
              </a:solidFill>
              <a:latin typeface="Gayathri Thin" panose="00000403000000000000" charset="0"/>
              <a:cs typeface="Gayathri Thin" panose="00000403000000000000" charset="0"/>
            </a:rPr>
            <a:t>ഉറച്ചതും </a:t>
          </a:r>
          <a:r>
            <a:rPr lang="en-US" altLang="en-US" sz="1900" b="1" noProof="0" dirty="0">
              <a:solidFill>
                <a:schemeClr val="accent6">
                  <a:lumMod val="50000"/>
                </a:schemeClr>
              </a:solidFill>
              <a:latin typeface="Gayathri Thin" panose="00000403000000000000" charset="0"/>
              <a:cs typeface="Gayathri Thin" panose="00000403000000000000" charset="0"/>
            </a:rPr>
            <a:t>വേഗതയുള്ളതും</a:t>
          </a:r>
          <a:r>
            <a:rPr lang="en-US" altLang="en-US" sz="1900" b="1" noProof="0" dirty="0">
              <a:solidFill>
                <a:schemeClr val="accent6">
                  <a:lumMod val="50000"/>
                </a:schemeClr>
              </a:solidFill>
            </a:rPr>
            <a:t> </a:t>
          </a:r>
          <a:br>
            <a:rPr lang="en-US" sz="2000" b="1" noProof="0" dirty="0">
              <a:solidFill>
                <a:schemeClr val="accent6">
                  <a:lumMod val="50000"/>
                </a:schemeClr>
              </a:solidFill>
            </a:rPr>
          </a:br>
          <a:r>
            <a:rPr lang="en-US" sz="1600" b="1" noProof="0" dirty="0">
              <a:solidFill>
                <a:schemeClr val="accent6">
                  <a:lumMod val="50000"/>
                </a:schemeClr>
              </a:solidFill>
            </a:rPr>
            <a:t>(</a:t>
          </a:r>
          <a:r>
            <a:rPr lang="en-US" altLang="en-US" sz="1600" b="1" noProof="0" dirty="0">
              <a:solidFill>
                <a:schemeClr val="accent6">
                  <a:lumMod val="50000"/>
                </a:schemeClr>
              </a:solidFill>
              <a:latin typeface="Gayathri Thin" panose="00000403000000000000" charset="0"/>
              <a:cs typeface="Gayathri Thin" panose="00000403000000000000" charset="0"/>
              <a:sym typeface="+mn-ea"/>
            </a:rPr>
            <a:t>കൊലൊ</a:t>
          </a:r>
          <a:r>
            <a:rPr lang="en-US" sz="1600" b="1" noProof="0" dirty="0">
              <a:solidFill>
                <a:schemeClr val="accent6">
                  <a:lumMod val="50000"/>
                </a:schemeClr>
              </a:solidFill>
            </a:rPr>
            <a:t>. </a:t>
          </a:r>
          <a:r>
            <a:rPr lang="en-US" sz="1600" b="1" noProof="0" dirty="0">
              <a:solidFill>
                <a:schemeClr val="accent6">
                  <a:lumMod val="50000"/>
                </a:schemeClr>
              </a:solidFill>
              <a:latin typeface="Gayathri Thin" panose="00000403000000000000" charset="0"/>
              <a:cs typeface="Gayathri Thin" panose="00000403000000000000" charset="0"/>
            </a:rPr>
            <a:t>1:23)</a:t>
          </a:r>
          <a:endParaRPr lang="en-US" sz="2000" noProof="0" dirty="0">
            <a:solidFill>
              <a:schemeClr val="accent6">
                <a:lumMod val="50000"/>
              </a:schemeClr>
            </a:solidFill>
            <a:latin typeface="Gayathri Thin" panose="00000403000000000000" charset="0"/>
            <a:cs typeface="Gayathri Thin" panose="00000403000000000000" charset="0"/>
          </a:endParaRPr>
        </a:p>
      </dgm:t>
    </dgm:pt>
    <dgm:pt modelId="{1AE64D7D-9E60-47B4-B4FA-4F721A35C82C}" type="parTrans" cxnId="{6FE43FB8-2467-4D5A-B4D4-4F02721CAA3A}">
      <dgm:prSet/>
      <dgm:spPr/>
      <dgm:t>
        <a:bodyPr/>
        <a:lstStyle/>
        <a:p>
          <a:endParaRPr lang="es-ES" sz="2000"/>
        </a:p>
      </dgm:t>
    </dgm:pt>
    <dgm:pt modelId="{82C6576C-4148-43DF-9638-0A6723EAC5AB}" type="sibTrans" cxnId="{6FE43FB8-2467-4D5A-B4D4-4F02721CAA3A}">
      <dgm:prSet/>
      <dgm:spPr/>
      <dgm:t>
        <a:bodyPr/>
        <a:lstStyle/>
        <a:p>
          <a:endParaRPr lang="es-ES" sz="2000"/>
        </a:p>
      </dgm:t>
    </dgm:pt>
    <dgm:pt modelId="{D5E99C61-860C-4D52-86CC-F9D3A3CB1EF4}">
      <dgm:prSet phldr="0" custT="1"/>
      <dgm:spPr>
        <a:solidFill>
          <a:srgbClr val="EBF9EB"/>
        </a:solidFill>
      </dgm:spPr>
      <dgm:t>
        <a:bodyPr vert="horz" wrap="square"/>
        <a:lstStyle/>
        <a:p>
          <a:pPr>
            <a:lnSpc>
              <a:spcPct val="100000"/>
            </a:lnSpc>
            <a:spcBef>
              <a:spcPct val="0"/>
            </a:spcBef>
            <a:spcAft>
              <a:spcPct val="35000"/>
            </a:spcAft>
          </a:pPr>
          <a:r>
            <a:rPr lang="en-US" altLang="en-US" sz="2000" b="1" noProof="0" dirty="0">
              <a:solidFill>
                <a:schemeClr val="accent5">
                  <a:lumMod val="50000"/>
                </a:schemeClr>
              </a:solidFill>
              <a:latin typeface="Gayathri Thin" panose="00000403000000000000" charset="0"/>
              <a:cs typeface="Gayathri Thin" panose="00000403000000000000" charset="0"/>
            </a:rPr>
            <a:t>പ്രതീക്ഷ</a:t>
          </a:r>
        </a:p>
      </dgm:t>
    </dgm:pt>
    <dgm:pt modelId="{75638FE9-457E-4AB7-996F-C9F7E48AFA92}" type="parTrans" cxnId="{7A2F050C-86EA-413D-B741-383B7BEF0999}">
      <dgm:prSet/>
      <dgm:spPr/>
      <dgm:t>
        <a:bodyPr/>
        <a:lstStyle/>
        <a:p>
          <a:endParaRPr lang="es-ES" sz="2000"/>
        </a:p>
      </dgm:t>
    </dgm:pt>
    <dgm:pt modelId="{6A24271A-64FD-42BC-9715-F9E74BC31B5B}" type="sibTrans" cxnId="{7A2F050C-86EA-413D-B741-383B7BEF0999}">
      <dgm:prSet/>
      <dgm:spPr/>
      <dgm:t>
        <a:bodyPr/>
        <a:lstStyle/>
        <a:p>
          <a:endParaRPr lang="es-ES" sz="2000"/>
        </a:p>
      </dgm:t>
    </dgm:pt>
    <dgm:pt modelId="{0F28A5C7-48AD-4A71-9514-E5D37C9E72F6}">
      <dgm:prSet phldr="0" custT="1"/>
      <dgm:spPr>
        <a:solidFill>
          <a:srgbClr val="FFF9E5"/>
        </a:solidFill>
      </dgm:spPr>
      <dgm:t>
        <a:bodyPr vert="horz" wrap="square"/>
        <a:lstStyle/>
        <a:p>
          <a:pPr>
            <a:lnSpc>
              <a:spcPct val="100000"/>
            </a:lnSpc>
            <a:spcBef>
              <a:spcPct val="0"/>
            </a:spcBef>
            <a:spcAft>
              <a:spcPct val="35000"/>
            </a:spcAft>
          </a:pPr>
          <a:r>
            <a:rPr lang="en-US" altLang="en-US" sz="2000" b="1" noProof="0" dirty="0">
              <a:solidFill>
                <a:schemeClr val="accent6">
                  <a:lumMod val="50000"/>
                </a:schemeClr>
              </a:solidFill>
              <a:latin typeface="Gayathri Thin" panose="00000403000000000000" charset="0"/>
              <a:cs typeface="Gayathri Thin" panose="00000403000000000000" charset="0"/>
            </a:rPr>
            <a:t>പ്രതീക്ഷ നൽകുന്നു</a:t>
          </a:r>
          <a:r>
            <a:rPr lang="en-US" sz="2000" b="1" noProof="0" dirty="0">
              <a:solidFill>
                <a:schemeClr val="accent6">
                  <a:lumMod val="50000"/>
                </a:schemeClr>
              </a:solidFill>
              <a:latin typeface="Gayathri Thin" panose="00000403000000000000" charset="0"/>
              <a:cs typeface="Gayathri Thin" panose="00000403000000000000" charset="0"/>
            </a:rPr>
            <a:t> </a:t>
          </a:r>
          <a:br>
            <a:rPr lang="en-US" sz="2000" b="1" noProof="0" dirty="0">
              <a:solidFill>
                <a:schemeClr val="accent6">
                  <a:lumMod val="50000"/>
                </a:schemeClr>
              </a:solidFill>
              <a:latin typeface="Gayathri Thin" panose="00000403000000000000" charset="0"/>
              <a:cs typeface="Gayathri Thin" panose="00000403000000000000" charset="0"/>
            </a:rPr>
          </a:br>
          <a:r>
            <a:rPr lang="en-US" altLang="en-US" sz="1600" b="1" noProof="0" dirty="0">
              <a:solidFill>
                <a:schemeClr val="accent6">
                  <a:lumMod val="50000"/>
                </a:schemeClr>
              </a:solidFill>
              <a:latin typeface="Gayathri Thin" panose="00000403000000000000" charset="0"/>
              <a:cs typeface="Gayathri Thin" panose="00000403000000000000" charset="0"/>
              <a:sym typeface="+mn-ea"/>
            </a:rPr>
            <a:t>കൊലൊ</a:t>
          </a:r>
          <a:r>
            <a:rPr lang="en-US" sz="1600" b="1" noProof="0" dirty="0">
              <a:solidFill>
                <a:schemeClr val="accent6">
                  <a:lumMod val="50000"/>
                </a:schemeClr>
              </a:solidFill>
              <a:latin typeface="Gayathri Thin" panose="00000403000000000000" charset="0"/>
              <a:cs typeface="Gayathri Thin" panose="00000403000000000000" charset="0"/>
            </a:rPr>
            <a:t>.1:24-25)</a:t>
          </a:r>
          <a:endParaRPr lang="en-US" sz="2000" noProof="0" dirty="0">
            <a:solidFill>
              <a:schemeClr val="accent6">
                <a:lumMod val="50000"/>
              </a:schemeClr>
            </a:solidFill>
            <a:latin typeface="Gayathri Thin" panose="00000403000000000000" charset="0"/>
            <a:cs typeface="Gayathri Thin" panose="00000403000000000000" charset="0"/>
          </a:endParaRPr>
        </a:p>
      </dgm:t>
    </dgm:pt>
    <dgm:pt modelId="{22CCBC9C-2E38-4051-AF5A-D9845FC20E4C}" type="parTrans" cxnId="{92F37D88-5CC0-4C42-A879-BE6DA9DE64C7}">
      <dgm:prSet/>
      <dgm:spPr/>
      <dgm:t>
        <a:bodyPr/>
        <a:lstStyle/>
        <a:p>
          <a:endParaRPr lang="es-ES" sz="2000"/>
        </a:p>
      </dgm:t>
    </dgm:pt>
    <dgm:pt modelId="{228C021B-ED19-436E-9011-688C17F3A87C}" type="sibTrans" cxnId="{92F37D88-5CC0-4C42-A879-BE6DA9DE64C7}">
      <dgm:prSet/>
      <dgm:spPr/>
      <dgm:t>
        <a:bodyPr/>
        <a:lstStyle/>
        <a:p>
          <a:endParaRPr lang="es-ES" sz="2000"/>
        </a:p>
      </dgm:t>
    </dgm:pt>
    <dgm:pt modelId="{6DB33EA5-EFAC-4E3B-9AA2-AA02E9CB687B}">
      <dgm:prSet phldr="0" custT="1"/>
      <dgm:spPr>
        <a:solidFill>
          <a:srgbClr val="FFF9E5"/>
        </a:solidFill>
      </dgm:spPr>
      <dgm:t>
        <a:bodyPr vert="horz" wrap="square"/>
        <a:lstStyle/>
        <a:p>
          <a:pPr>
            <a:lnSpc>
              <a:spcPct val="100000"/>
            </a:lnSpc>
            <a:spcBef>
              <a:spcPct val="0"/>
            </a:spcBef>
            <a:spcAft>
              <a:spcPct val="35000"/>
            </a:spcAft>
          </a:pPr>
          <a:r>
            <a:rPr lang="en-US" altLang="en-US" sz="2000" b="1" noProof="0" dirty="0">
              <a:solidFill>
                <a:schemeClr val="accent6">
                  <a:lumMod val="50000"/>
                </a:schemeClr>
              </a:solidFill>
              <a:latin typeface="Gayathri Thin" panose="00000403000000000000" charset="0"/>
              <a:cs typeface="Gayathri Thin" panose="00000403000000000000" charset="0"/>
            </a:rPr>
            <a:t>ദൈവത്തിന്റെ രഹസ്യം</a:t>
          </a:r>
          <a:br>
            <a:rPr lang="en-US" sz="2000" b="1" noProof="0" dirty="0">
              <a:solidFill>
                <a:schemeClr val="accent6">
                  <a:lumMod val="50000"/>
                </a:schemeClr>
              </a:solidFill>
              <a:latin typeface="Gayathri Thin" panose="00000403000000000000" charset="0"/>
              <a:cs typeface="Gayathri Thin" panose="00000403000000000000" charset="0"/>
            </a:rPr>
          </a:br>
          <a:r>
            <a:rPr lang="en-US" altLang="en-US" sz="1600" b="1" noProof="0" dirty="0">
              <a:solidFill>
                <a:schemeClr val="accent6">
                  <a:lumMod val="50000"/>
                </a:schemeClr>
              </a:solidFill>
              <a:latin typeface="Gayathri Thin" panose="00000403000000000000" charset="0"/>
              <a:cs typeface="Gayathri Thin" panose="00000403000000000000" charset="0"/>
              <a:sym typeface="+mn-ea"/>
            </a:rPr>
            <a:t>കൊലൊ</a:t>
          </a:r>
          <a:r>
            <a:rPr lang="en-US" sz="1600" b="1" noProof="0" dirty="0">
              <a:solidFill>
                <a:schemeClr val="accent6">
                  <a:lumMod val="50000"/>
                </a:schemeClr>
              </a:solidFill>
              <a:latin typeface="Gayathri Thin" panose="00000403000000000000" charset="0"/>
              <a:cs typeface="Gayathri Thin" panose="00000403000000000000" charset="0"/>
            </a:rPr>
            <a:t> 1:26-27</a:t>
          </a:r>
          <a:endParaRPr lang="en-US" sz="2000" noProof="0" dirty="0">
            <a:solidFill>
              <a:schemeClr val="accent6">
                <a:lumMod val="50000"/>
              </a:schemeClr>
            </a:solidFill>
            <a:latin typeface="Gayathri Thin" panose="00000403000000000000" charset="0"/>
            <a:cs typeface="Gayathri Thin" panose="00000403000000000000" charset="0"/>
          </a:endParaRPr>
        </a:p>
      </dgm:t>
    </dgm:pt>
    <dgm:pt modelId="{78145FDD-009D-4B1E-8031-2E183AD217FC}" type="parTrans" cxnId="{DF86593B-8D20-4207-9C7D-6B4137DFF9D9}">
      <dgm:prSet/>
      <dgm:spPr/>
      <dgm:t>
        <a:bodyPr/>
        <a:lstStyle/>
        <a:p>
          <a:endParaRPr lang="es-ES" sz="2000"/>
        </a:p>
      </dgm:t>
    </dgm:pt>
    <dgm:pt modelId="{AF7E73FB-1B88-4C82-ABE2-E39D54C70D7E}" type="sibTrans" cxnId="{DF86593B-8D20-4207-9C7D-6B4137DFF9D9}">
      <dgm:prSet/>
      <dgm:spPr/>
      <dgm:t>
        <a:bodyPr/>
        <a:lstStyle/>
        <a:p>
          <a:endParaRPr lang="es-ES" sz="2000"/>
        </a:p>
      </dgm:t>
    </dgm:pt>
    <dgm:pt modelId="{B7E16108-19E8-4CCA-BEA2-EA0EA25D581C}">
      <dgm:prSet phldr="0" custT="1"/>
      <dgm:spPr>
        <a:solidFill>
          <a:srgbClr val="EBF9EB"/>
        </a:solidFill>
      </dgm:spPr>
      <dgm:t>
        <a:bodyPr vert="horz" wrap="square"/>
        <a:lstStyle/>
        <a:p>
          <a:pPr>
            <a:lnSpc>
              <a:spcPct val="100000"/>
            </a:lnSpc>
            <a:spcBef>
              <a:spcPct val="0"/>
            </a:spcBef>
            <a:spcAft>
              <a:spcPct val="35000"/>
            </a:spcAft>
          </a:pPr>
          <a:r>
            <a:rPr lang="en-US" altLang="en-US" sz="2000" b="1" noProof="0" dirty="0">
              <a:solidFill>
                <a:schemeClr val="accent5">
                  <a:lumMod val="50000"/>
                </a:schemeClr>
              </a:solidFill>
              <a:latin typeface="Gayathri Thin" panose="00000403000000000000" charset="0"/>
              <a:cs typeface="Gayathri Thin" panose="00000403000000000000" charset="0"/>
            </a:rPr>
            <a:t>സുവിശേഷത്തിന്റെ ശക്തി</a:t>
          </a:r>
        </a:p>
      </dgm:t>
    </dgm:pt>
    <dgm:pt modelId="{4194F134-5287-4744-A04D-2F4D4DD53499}" type="parTrans" cxnId="{91C6077C-C7CA-49B4-A3D7-B31366768EFF}">
      <dgm:prSet/>
      <dgm:spPr/>
      <dgm:t>
        <a:bodyPr/>
        <a:lstStyle/>
        <a:p>
          <a:endParaRPr lang="es-ES" sz="2000"/>
        </a:p>
      </dgm:t>
    </dgm:pt>
    <dgm:pt modelId="{CEC8CA43-1494-4615-A521-C340E4523254}" type="sibTrans" cxnId="{91C6077C-C7CA-49B4-A3D7-B31366768EFF}">
      <dgm:prSet/>
      <dgm:spPr/>
      <dgm:t>
        <a:bodyPr/>
        <a:lstStyle/>
        <a:p>
          <a:endParaRPr lang="es-ES" sz="2000"/>
        </a:p>
      </dgm:t>
    </dgm:pt>
    <dgm:pt modelId="{85898DA8-429D-48F3-94F0-28C45F16F910}">
      <dgm:prSet phldr="0" custT="1"/>
      <dgm:spPr>
        <a:solidFill>
          <a:srgbClr val="FFF9E5"/>
        </a:solidFill>
      </dgm:spPr>
      <dgm:t>
        <a:bodyPr vert="horz" wrap="square"/>
        <a:lstStyle/>
        <a:p>
          <a:pPr>
            <a:lnSpc>
              <a:spcPct val="100000"/>
            </a:lnSpc>
            <a:spcBef>
              <a:spcPct val="0"/>
            </a:spcBef>
            <a:spcAft>
              <a:spcPct val="35000"/>
            </a:spcAft>
          </a:pPr>
          <a:r>
            <a:rPr lang="en-US" altLang="en-US" sz="2000" b="1" noProof="0" dirty="0">
              <a:solidFill>
                <a:schemeClr val="accent6">
                  <a:lumMod val="50000"/>
                </a:schemeClr>
              </a:solidFill>
              <a:latin typeface="Gayathri Thin" panose="00000403000000000000" charset="0"/>
              <a:cs typeface="Gayathri Thin" panose="00000403000000000000" charset="0"/>
            </a:rPr>
            <a:t>സുവിശേഷം പ്രഖ്യാപിക്കുന്നു</a:t>
          </a:r>
          <a:r>
            <a:rPr lang="en-US" sz="2000" b="1" noProof="0" dirty="0">
              <a:solidFill>
                <a:schemeClr val="accent6">
                  <a:lumMod val="50000"/>
                </a:schemeClr>
              </a:solidFill>
              <a:latin typeface="Gayathri Thin" panose="00000403000000000000" charset="0"/>
              <a:cs typeface="Gayathri Thin" panose="00000403000000000000" charset="0"/>
            </a:rPr>
            <a:t> </a:t>
          </a:r>
          <a:r>
            <a:rPr lang="en-US" altLang="en-US" sz="1600" b="1" noProof="0" dirty="0">
              <a:solidFill>
                <a:schemeClr val="accent6">
                  <a:lumMod val="50000"/>
                </a:schemeClr>
              </a:solidFill>
              <a:latin typeface="Gayathri Thin" panose="00000403000000000000" charset="0"/>
              <a:cs typeface="Gayathri Thin" panose="00000403000000000000" charset="0"/>
              <a:sym typeface="+mn-ea"/>
            </a:rPr>
            <a:t>കൊലൊ</a:t>
          </a:r>
          <a:r>
            <a:rPr lang="en-US" sz="1600" b="1" noProof="0" dirty="0">
              <a:solidFill>
                <a:schemeClr val="accent6">
                  <a:lumMod val="50000"/>
                </a:schemeClr>
              </a:solidFill>
              <a:latin typeface="Gayathri Thin" panose="00000403000000000000" charset="0"/>
              <a:cs typeface="Gayathri Thin" panose="00000403000000000000" charset="0"/>
            </a:rPr>
            <a:t>.1:28-29</a:t>
          </a:r>
          <a:endParaRPr lang="en-US" sz="2000" noProof="0" dirty="0">
            <a:solidFill>
              <a:schemeClr val="accent6">
                <a:lumMod val="50000"/>
              </a:schemeClr>
            </a:solidFill>
            <a:latin typeface="Gayathri Thin" panose="00000403000000000000" charset="0"/>
            <a:cs typeface="Gayathri Thin" panose="00000403000000000000" charset="0"/>
          </a:endParaRPr>
        </a:p>
      </dgm:t>
    </dgm:pt>
    <dgm:pt modelId="{4CEF428B-E01E-4AA2-B1D3-14A57E9F4E66}" type="parTrans" cxnId="{BEA3BE64-0947-46C2-9F7F-4B6DB3B22FB7}">
      <dgm:prSet/>
      <dgm:spPr/>
      <dgm:t>
        <a:bodyPr/>
        <a:lstStyle/>
        <a:p>
          <a:endParaRPr lang="es-ES" sz="2000"/>
        </a:p>
      </dgm:t>
    </dgm:pt>
    <dgm:pt modelId="{F17E8B94-4628-41C1-83A0-D0C4485700D9}" type="sibTrans" cxnId="{BEA3BE64-0947-46C2-9F7F-4B6DB3B22FB7}">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8">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8">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8">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custLinFactNeighborX="641" custLinFactNeighborY="-73">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7A2F050C-86EA-413D-B741-383B7BEF0999}" srcId="{3714191B-D0F4-4E91-8397-1E972AB8F7B2}" destId="{D5E99C61-860C-4D52-86CC-F9D3A3CB1EF4}" srcOrd="1" destOrd="0" parTransId="{75638FE9-457E-4AB7-996F-C9F7E48AFA92}" sibTransId="{6A24271A-64FD-42BC-9715-F9E74BC31B5B}"/>
    <dgm:cxn modelId="{D7D5CB1C-FD21-41B6-B88B-E67768F34A56}" type="presOf" srcId="{C16414FA-EEEE-4039-92CE-9F255A81B115}" destId="{0A69DB5D-A393-4126-8F6F-FF1C0CAFEB80}" srcOrd="0" destOrd="0" presId="urn:microsoft.com/office/officeart/2005/8/layout/hierarchy1#1"/>
    <dgm:cxn modelId="{957CCB2D-E854-467B-91AF-6021787C0968}" srcId="{3714191B-D0F4-4E91-8397-1E972AB8F7B2}" destId="{C6EB9C3A-40D2-4C95-AB23-C7330F7B9060}" srcOrd="0" destOrd="0" parTransId="{2B2E5963-BF2D-4172-9CAA-0CD3AF7CA815}" sibTransId="{32AC770E-ADA0-42F4-99B7-E050FBC2B13C}"/>
    <dgm:cxn modelId="{8EF9ED36-67FE-4164-BA41-17AE9D974C20}" srcId="{C6EB9C3A-40D2-4C95-AB23-C7330F7B9060}" destId="{3BAE1DE2-EF26-489D-804B-41DA4B703748}" srcOrd="0" destOrd="0" parTransId="{ABB70376-3506-4004-BB7A-E7699B7D58CC}" sibTransId="{F613E692-F8DE-452F-996A-F20DA9D2E860}"/>
    <dgm:cxn modelId="{DF86593B-8D20-4207-9C7D-6B4137DFF9D9}" srcId="{D5E99C61-860C-4D52-86CC-F9D3A3CB1EF4}" destId="{6DB33EA5-EFAC-4E3B-9AA2-AA02E9CB687B}" srcOrd="1" destOrd="0" parTransId="{78145FDD-009D-4B1E-8031-2E183AD217FC}" sibTransId="{AF7E73FB-1B88-4C82-ABE2-E39D54C70D7E}"/>
    <dgm:cxn modelId="{23CA1B5C-72D8-4596-9450-19E6E852A0BB}" type="presOf" srcId="{4CEF428B-E01E-4AA2-B1D3-14A57E9F4E66}" destId="{57674F88-D2B1-45B7-B572-E2764ED1DB23}" srcOrd="0" destOrd="0" presId="urn:microsoft.com/office/officeart/2005/8/layout/hierarchy1#1"/>
    <dgm:cxn modelId="{96A92F61-FDE1-40A8-A3D8-FC1291FDFA71}" type="presOf" srcId="{B7E16108-19E8-4CCA-BEA2-EA0EA25D581C}" destId="{4F16E98A-E57A-4D0C-BECE-A7A5AE2FB5AE}" srcOrd="0" destOrd="0" presId="urn:microsoft.com/office/officeart/2005/8/layout/hierarchy1#1"/>
    <dgm:cxn modelId="{73278562-0F33-41F1-8D41-68E25B897699}" type="presOf" srcId="{7ED3772D-12C2-4147-8B69-BAFE3D2D860C}" destId="{2C40258B-60B4-40B7-A648-1157A4B4F49F}" srcOrd="0" destOrd="0" presId="urn:microsoft.com/office/officeart/2005/8/layout/hierarchy1#1"/>
    <dgm:cxn modelId="{BEA3BE64-0947-46C2-9F7F-4B6DB3B22FB7}" srcId="{B7E16108-19E8-4CCA-BEA2-EA0EA25D581C}" destId="{85898DA8-429D-48F3-94F0-28C45F16F910}" srcOrd="0" destOrd="0" parTransId="{4CEF428B-E01E-4AA2-B1D3-14A57E9F4E66}" sibTransId="{F17E8B94-4628-41C1-83A0-D0C4485700D9}"/>
    <dgm:cxn modelId="{5DEB0547-8EB0-4909-93E7-79C7B85E166A}" type="presOf" srcId="{C6EB9C3A-40D2-4C95-AB23-C7330F7B9060}" destId="{5F8CE53B-4930-4F2C-BA86-5FE3FB31B4CA}" srcOrd="0" destOrd="0" presId="urn:microsoft.com/office/officeart/2005/8/layout/hierarchy1#1"/>
    <dgm:cxn modelId="{6A0B0F6B-E701-48F9-A45D-A029EE2607B3}" type="presOf" srcId="{78145FDD-009D-4B1E-8031-2E183AD217FC}" destId="{67CB5E3A-D96E-4C5A-85AC-321C3C3EB9ED}" srcOrd="0" destOrd="0" presId="urn:microsoft.com/office/officeart/2005/8/layout/hierarchy1#1"/>
    <dgm:cxn modelId="{C74D684D-E9F2-4835-A48D-D1322E6E06EE}" type="presOf" srcId="{D5E99C61-860C-4D52-86CC-F9D3A3CB1EF4}" destId="{4CF9B54D-AC20-484F-A70F-62C766126C32}" srcOrd="0" destOrd="0" presId="urn:microsoft.com/office/officeart/2005/8/layout/hierarchy1#1"/>
    <dgm:cxn modelId="{92DF3C51-5E47-4FC6-A195-77B247AFA81E}" type="presOf" srcId="{2B2E5963-BF2D-4172-9CAA-0CD3AF7CA815}" destId="{FB9A3213-577D-41A5-BEC7-4326E822B0E3}" srcOrd="0" destOrd="0" presId="urn:microsoft.com/office/officeart/2005/8/layout/hierarchy1#1"/>
    <dgm:cxn modelId="{052D0153-F792-4E11-92C2-FD6D02922650}" type="presOf" srcId="{1AE64D7D-9E60-47B4-B4FA-4F721A35C82C}" destId="{186120EB-0E3F-49B7-B893-7F541A2AD648}" srcOrd="0" destOrd="0" presId="urn:microsoft.com/office/officeart/2005/8/layout/hierarchy1#1"/>
    <dgm:cxn modelId="{91C6077C-C7CA-49B4-A3D7-B31366768EFF}" srcId="{3714191B-D0F4-4E91-8397-1E972AB8F7B2}" destId="{B7E16108-19E8-4CCA-BEA2-EA0EA25D581C}" srcOrd="2" destOrd="0" parTransId="{4194F134-5287-4744-A04D-2F4D4DD53499}" sibTransId="{CEC8CA43-1494-4615-A521-C340E4523254}"/>
    <dgm:cxn modelId="{FE97CE87-1EFE-4DF2-A247-D5859CBD2E0F}" srcId="{7ED3772D-12C2-4147-8B69-BAFE3D2D860C}" destId="{3714191B-D0F4-4E91-8397-1E972AB8F7B2}" srcOrd="0" destOrd="0" parTransId="{C33EF908-295F-45CC-B57D-60C87E0792A9}" sibTransId="{ABEB9096-465E-4A78-BE51-CA1F069059BA}"/>
    <dgm:cxn modelId="{92F37D88-5CC0-4C42-A879-BE6DA9DE64C7}" srcId="{D5E99C61-860C-4D52-86CC-F9D3A3CB1EF4}" destId="{0F28A5C7-48AD-4A71-9514-E5D37C9E72F6}" srcOrd="0" destOrd="0" parTransId="{22CCBC9C-2E38-4051-AF5A-D9845FC20E4C}" sibTransId="{228C021B-ED19-436E-9011-688C17F3A87C}"/>
    <dgm:cxn modelId="{0DD03F8E-3C38-47D0-8B91-68FEE32AE6E5}" type="presOf" srcId="{22CCBC9C-2E38-4051-AF5A-D9845FC20E4C}" destId="{3E82FDEE-DA44-4ED5-B21E-70193B3A54F9}" srcOrd="0" destOrd="0" presId="urn:microsoft.com/office/officeart/2005/8/layout/hierarchy1#1"/>
    <dgm:cxn modelId="{78E2438E-2983-4A1A-8F84-92B74D4E3612}" type="presOf" srcId="{75638FE9-457E-4AB7-996F-C9F7E48AFA92}" destId="{C6CF9F68-E152-41CE-B112-84CC5265A4C8}" srcOrd="0" destOrd="0" presId="urn:microsoft.com/office/officeart/2005/8/layout/hierarchy1#1"/>
    <dgm:cxn modelId="{AB2D779A-8A65-4C60-8B20-03847DDE40DA}" type="presOf" srcId="{3BAE1DE2-EF26-489D-804B-41DA4B703748}" destId="{A28B493A-7E10-44B3-A290-EE45FDF33000}" srcOrd="0" destOrd="0" presId="urn:microsoft.com/office/officeart/2005/8/layout/hierarchy1#1"/>
    <dgm:cxn modelId="{6FE43FB8-2467-4D5A-B4D4-4F02721CAA3A}" srcId="{C6EB9C3A-40D2-4C95-AB23-C7330F7B9060}" destId="{C16414FA-EEEE-4039-92CE-9F255A81B115}" srcOrd="1" destOrd="0" parTransId="{1AE64D7D-9E60-47B4-B4FA-4F721A35C82C}" sibTransId="{82C6576C-4148-43DF-9638-0A6723EAC5AB}"/>
    <dgm:cxn modelId="{0A8845CD-21CD-4AEC-A0B3-E18A29C322BA}" type="presOf" srcId="{ABB70376-3506-4004-BB7A-E7699B7D58CC}" destId="{AF57B7B1-BF62-4559-8623-1FC2CA395D07}" srcOrd="0" destOrd="0" presId="urn:microsoft.com/office/officeart/2005/8/layout/hierarchy1#1"/>
    <dgm:cxn modelId="{B7EEB5D4-4711-4D16-A202-3D7D6D042D95}" type="presOf" srcId="{3714191B-D0F4-4E91-8397-1E972AB8F7B2}" destId="{6773E139-EB40-49F9-9622-632285220E8D}" srcOrd="0" destOrd="0" presId="urn:microsoft.com/office/officeart/2005/8/layout/hierarchy1#1"/>
    <dgm:cxn modelId="{7B64C9E7-A26E-40A1-95F3-D1BEDDDB42D9}" type="presOf" srcId="{0F28A5C7-48AD-4A71-9514-E5D37C9E72F6}" destId="{19FCCEAD-185D-41F6-A1E6-5348EC4DE0D3}" srcOrd="0" destOrd="0" presId="urn:microsoft.com/office/officeart/2005/8/layout/hierarchy1#1"/>
    <dgm:cxn modelId="{988FE9F2-D590-4FAD-AD13-6A94273D086F}" type="presOf" srcId="{4194F134-5287-4744-A04D-2F4D4DD53499}" destId="{FC73E9DE-EA36-4AD1-A2D9-E9C1DD47F9DE}" srcOrd="0" destOrd="0" presId="urn:microsoft.com/office/officeart/2005/8/layout/hierarchy1#1"/>
    <dgm:cxn modelId="{434C9EF8-9E37-480B-8D5C-78554CF8CEC5}" type="presOf" srcId="{6DB33EA5-EFAC-4E3B-9AA2-AA02E9CB687B}" destId="{7FF6FCAD-9CF7-483E-9D06-14A1EDCA15C0}" srcOrd="0" destOrd="0" presId="urn:microsoft.com/office/officeart/2005/8/layout/hierarchy1#1"/>
    <dgm:cxn modelId="{3937BEFD-CC8A-4819-B92F-BBB1AB355F47}" type="presOf" srcId="{85898DA8-429D-48F3-94F0-28C45F16F910}" destId="{EBF089D4-C2A0-4206-A85F-A8DA289472AC}" srcOrd="0" destOrd="0" presId="urn:microsoft.com/office/officeart/2005/8/layout/hierarchy1#1"/>
    <dgm:cxn modelId="{2FCFB374-2088-46F0-AF22-9566158A1C90}" type="presParOf" srcId="{2C40258B-60B4-40B7-A648-1157A4B4F49F}" destId="{D6173784-4B21-48DA-94E3-44F7C687551E}" srcOrd="0" destOrd="0" presId="urn:microsoft.com/office/officeart/2005/8/layout/hierarchy1#1"/>
    <dgm:cxn modelId="{82A483B8-3BDD-45EA-9AC6-418D8000384D}" type="presParOf" srcId="{D6173784-4B21-48DA-94E3-44F7C687551E}" destId="{D84069B9-291F-419E-9B9F-0EE56308AEBC}" srcOrd="0" destOrd="0" presId="urn:microsoft.com/office/officeart/2005/8/layout/hierarchy1#1"/>
    <dgm:cxn modelId="{CE748A43-D9EA-46C5-960C-AF1D16AD7186}" type="presParOf" srcId="{D84069B9-291F-419E-9B9F-0EE56308AEBC}" destId="{F1AE2792-B86C-492A-B119-4995087A5971}" srcOrd="0" destOrd="0" presId="urn:microsoft.com/office/officeart/2005/8/layout/hierarchy1#1"/>
    <dgm:cxn modelId="{B043569D-CD74-447D-8D9F-4E51E0501195}" type="presParOf" srcId="{D84069B9-291F-419E-9B9F-0EE56308AEBC}" destId="{6773E139-EB40-49F9-9622-632285220E8D}" srcOrd="1" destOrd="0" presId="urn:microsoft.com/office/officeart/2005/8/layout/hierarchy1#1"/>
    <dgm:cxn modelId="{D9405CC4-1556-4A6B-8EB6-7E558DEEBC5F}" type="presParOf" srcId="{D6173784-4B21-48DA-94E3-44F7C687551E}" destId="{06D94596-297C-4FFD-9744-CE98D2E29A69}" srcOrd="1" destOrd="0" presId="urn:microsoft.com/office/officeart/2005/8/layout/hierarchy1#1"/>
    <dgm:cxn modelId="{7BB5389B-461E-4952-9B61-0BAE3B6F15C3}" type="presParOf" srcId="{06D94596-297C-4FFD-9744-CE98D2E29A69}" destId="{FB9A3213-577D-41A5-BEC7-4326E822B0E3}" srcOrd="0" destOrd="0" presId="urn:microsoft.com/office/officeart/2005/8/layout/hierarchy1#1"/>
    <dgm:cxn modelId="{351035E8-49AD-4401-A1A9-68494255B3D6}" type="presParOf" srcId="{06D94596-297C-4FFD-9744-CE98D2E29A69}" destId="{2479878E-6EAC-4B83-8643-4B3961A20972}" srcOrd="1" destOrd="0" presId="urn:microsoft.com/office/officeart/2005/8/layout/hierarchy1#1"/>
    <dgm:cxn modelId="{01C9AF74-128F-466F-880A-B3649F291A29}" type="presParOf" srcId="{2479878E-6EAC-4B83-8643-4B3961A20972}" destId="{737DEC86-B399-42D9-AB66-72B922FBF4CB}" srcOrd="0" destOrd="0" presId="urn:microsoft.com/office/officeart/2005/8/layout/hierarchy1#1"/>
    <dgm:cxn modelId="{B935591E-B633-4C88-8E4A-CBB1A093E1B0}" type="presParOf" srcId="{737DEC86-B399-42D9-AB66-72B922FBF4CB}" destId="{1DE0F321-ED5A-41AF-A879-9B818B220EC8}" srcOrd="0" destOrd="0" presId="urn:microsoft.com/office/officeart/2005/8/layout/hierarchy1#1"/>
    <dgm:cxn modelId="{45B5E391-5C22-4E04-9996-43228998DF74}" type="presParOf" srcId="{737DEC86-B399-42D9-AB66-72B922FBF4CB}" destId="{5F8CE53B-4930-4F2C-BA86-5FE3FB31B4CA}" srcOrd="1" destOrd="0" presId="urn:microsoft.com/office/officeart/2005/8/layout/hierarchy1#1"/>
    <dgm:cxn modelId="{0F5A7033-4EEF-4C0B-A579-DF3A1A079CE9}" type="presParOf" srcId="{2479878E-6EAC-4B83-8643-4B3961A20972}" destId="{35C78D1F-A013-4073-B2E8-8821CEBC4307}" srcOrd="1" destOrd="0" presId="urn:microsoft.com/office/officeart/2005/8/layout/hierarchy1#1"/>
    <dgm:cxn modelId="{CEDA79BE-06D9-4C31-AE44-289EBA353988}" type="presParOf" srcId="{35C78D1F-A013-4073-B2E8-8821CEBC4307}" destId="{AF57B7B1-BF62-4559-8623-1FC2CA395D07}" srcOrd="0" destOrd="0" presId="urn:microsoft.com/office/officeart/2005/8/layout/hierarchy1#1"/>
    <dgm:cxn modelId="{9E1BDCB3-2A65-4B64-8C0B-CD5D058FB3DD}" type="presParOf" srcId="{35C78D1F-A013-4073-B2E8-8821CEBC4307}" destId="{894CC0E4-8969-477F-8EC5-DEAFB74E4064}" srcOrd="1" destOrd="0" presId="urn:microsoft.com/office/officeart/2005/8/layout/hierarchy1#1"/>
    <dgm:cxn modelId="{49123275-4AE3-4401-9E5C-6C3F6A8597B5}" type="presParOf" srcId="{894CC0E4-8969-477F-8EC5-DEAFB74E4064}" destId="{887DE6D8-1CDD-4D9B-932D-F156984752DD}" srcOrd="0" destOrd="0" presId="urn:microsoft.com/office/officeart/2005/8/layout/hierarchy1#1"/>
    <dgm:cxn modelId="{58C0A561-662E-4768-AFEC-26B2B77A9D7D}" type="presParOf" srcId="{887DE6D8-1CDD-4D9B-932D-F156984752DD}" destId="{702217B5-9891-4E57-986B-E40E5930A3B1}" srcOrd="0" destOrd="0" presId="urn:microsoft.com/office/officeart/2005/8/layout/hierarchy1#1"/>
    <dgm:cxn modelId="{AFAC1868-95FC-441A-B912-D2C7278F8D37}" type="presParOf" srcId="{887DE6D8-1CDD-4D9B-932D-F156984752DD}" destId="{A28B493A-7E10-44B3-A290-EE45FDF33000}" srcOrd="1" destOrd="0" presId="urn:microsoft.com/office/officeart/2005/8/layout/hierarchy1#1"/>
    <dgm:cxn modelId="{79F99598-1DE4-4F6E-9E2F-2E7D4D707F11}" type="presParOf" srcId="{894CC0E4-8969-477F-8EC5-DEAFB74E4064}" destId="{CE0C6AB2-B7F9-4E27-B71D-B491D1F9D2E1}" srcOrd="1" destOrd="0" presId="urn:microsoft.com/office/officeart/2005/8/layout/hierarchy1#1"/>
    <dgm:cxn modelId="{55D572FC-C56C-4344-B13B-2975173FF692}" type="presParOf" srcId="{35C78D1F-A013-4073-B2E8-8821CEBC4307}" destId="{186120EB-0E3F-49B7-B893-7F541A2AD648}" srcOrd="2" destOrd="0" presId="urn:microsoft.com/office/officeart/2005/8/layout/hierarchy1#1"/>
    <dgm:cxn modelId="{66115F47-340A-47E1-BA4F-AB2D4E820A35}" type="presParOf" srcId="{35C78D1F-A013-4073-B2E8-8821CEBC4307}" destId="{989A2651-5664-484B-B406-951A301189D4}" srcOrd="3" destOrd="0" presId="urn:microsoft.com/office/officeart/2005/8/layout/hierarchy1#1"/>
    <dgm:cxn modelId="{644F11C3-61AB-4F9B-A0B1-0153876C6A85}" type="presParOf" srcId="{989A2651-5664-484B-B406-951A301189D4}" destId="{E41B6B65-7D65-4F70-91CF-B7C2B5A76256}" srcOrd="0" destOrd="0" presId="urn:microsoft.com/office/officeart/2005/8/layout/hierarchy1#1"/>
    <dgm:cxn modelId="{A30F573E-4D48-4F81-B11F-493798E11DE6}" type="presParOf" srcId="{E41B6B65-7D65-4F70-91CF-B7C2B5A76256}" destId="{43BEDBA9-8DED-4279-B5CB-884CA4ACCA90}" srcOrd="0" destOrd="0" presId="urn:microsoft.com/office/officeart/2005/8/layout/hierarchy1#1"/>
    <dgm:cxn modelId="{1CD25C22-7781-427F-B324-C689B33F14BA}" type="presParOf" srcId="{E41B6B65-7D65-4F70-91CF-B7C2B5A76256}" destId="{0A69DB5D-A393-4126-8F6F-FF1C0CAFEB80}" srcOrd="1" destOrd="0" presId="urn:microsoft.com/office/officeart/2005/8/layout/hierarchy1#1"/>
    <dgm:cxn modelId="{5871A3D4-2B3F-4902-8854-2827EF2EA7F6}" type="presParOf" srcId="{989A2651-5664-484B-B406-951A301189D4}" destId="{5BA95C8F-6134-42BB-8EAE-15A8937F3242}" srcOrd="1" destOrd="0" presId="urn:microsoft.com/office/officeart/2005/8/layout/hierarchy1#1"/>
    <dgm:cxn modelId="{F68AA03B-D389-4339-9310-AD6B0C6A477A}" type="presParOf" srcId="{06D94596-297C-4FFD-9744-CE98D2E29A69}" destId="{C6CF9F68-E152-41CE-B112-84CC5265A4C8}" srcOrd="2" destOrd="0" presId="urn:microsoft.com/office/officeart/2005/8/layout/hierarchy1#1"/>
    <dgm:cxn modelId="{F9C0B032-3F99-4645-8972-477A6406343A}" type="presParOf" srcId="{06D94596-297C-4FFD-9744-CE98D2E29A69}" destId="{08459364-841E-4C9D-A710-1210EEF519FB}" srcOrd="3" destOrd="0" presId="urn:microsoft.com/office/officeart/2005/8/layout/hierarchy1#1"/>
    <dgm:cxn modelId="{CBF8BE2F-0731-4737-BA81-B0E5DFF2EA48}" type="presParOf" srcId="{08459364-841E-4C9D-A710-1210EEF519FB}" destId="{A358FB81-7E80-4580-BB5F-CF5CE906637B}" srcOrd="0" destOrd="0" presId="urn:microsoft.com/office/officeart/2005/8/layout/hierarchy1#1"/>
    <dgm:cxn modelId="{B4FB959D-D083-4BDC-AD67-2821EDDF4B45}" type="presParOf" srcId="{A358FB81-7E80-4580-BB5F-CF5CE906637B}" destId="{B0D99446-D4AE-4ECA-9303-B4991C445B03}" srcOrd="0" destOrd="0" presId="urn:microsoft.com/office/officeart/2005/8/layout/hierarchy1#1"/>
    <dgm:cxn modelId="{8F98B27F-3C9F-4F07-B451-10B57DDBE299}" type="presParOf" srcId="{A358FB81-7E80-4580-BB5F-CF5CE906637B}" destId="{4CF9B54D-AC20-484F-A70F-62C766126C32}" srcOrd="1" destOrd="0" presId="urn:microsoft.com/office/officeart/2005/8/layout/hierarchy1#1"/>
    <dgm:cxn modelId="{802998D9-2B36-4B32-90EE-79AD7062D505}" type="presParOf" srcId="{08459364-841E-4C9D-A710-1210EEF519FB}" destId="{A93A5096-47C0-4E9A-BB6D-6306175AA1FB}" srcOrd="1" destOrd="0" presId="urn:microsoft.com/office/officeart/2005/8/layout/hierarchy1#1"/>
    <dgm:cxn modelId="{C2D4F29C-E5FD-42F5-BE73-354300CEE146}" type="presParOf" srcId="{A93A5096-47C0-4E9A-BB6D-6306175AA1FB}" destId="{3E82FDEE-DA44-4ED5-B21E-70193B3A54F9}" srcOrd="0" destOrd="0" presId="urn:microsoft.com/office/officeart/2005/8/layout/hierarchy1#1"/>
    <dgm:cxn modelId="{541C3270-209B-4924-973F-5E688C07BD02}" type="presParOf" srcId="{A93A5096-47C0-4E9A-BB6D-6306175AA1FB}" destId="{5D2EC510-FAF0-4EC7-8FD2-6C63F8A927C9}" srcOrd="1" destOrd="0" presId="urn:microsoft.com/office/officeart/2005/8/layout/hierarchy1#1"/>
    <dgm:cxn modelId="{981934A0-1AF7-4675-BA10-35802CF0EE5C}" type="presParOf" srcId="{5D2EC510-FAF0-4EC7-8FD2-6C63F8A927C9}" destId="{A7D8693F-DE77-4F1A-AD10-B46A9D42396B}" srcOrd="0" destOrd="0" presId="urn:microsoft.com/office/officeart/2005/8/layout/hierarchy1#1"/>
    <dgm:cxn modelId="{9FB607EC-69E4-44EB-A9A8-BA9927D31580}" type="presParOf" srcId="{A7D8693F-DE77-4F1A-AD10-B46A9D42396B}" destId="{1C97EA1C-DD2A-4FC5-A4AC-0C822779E2A8}" srcOrd="0" destOrd="0" presId="urn:microsoft.com/office/officeart/2005/8/layout/hierarchy1#1"/>
    <dgm:cxn modelId="{12A134ED-4F61-43C9-9203-7F86649527AC}" type="presParOf" srcId="{A7D8693F-DE77-4F1A-AD10-B46A9D42396B}" destId="{19FCCEAD-185D-41F6-A1E6-5348EC4DE0D3}" srcOrd="1" destOrd="0" presId="urn:microsoft.com/office/officeart/2005/8/layout/hierarchy1#1"/>
    <dgm:cxn modelId="{2FEE4217-6007-4A08-AA41-651E087129DE}" type="presParOf" srcId="{5D2EC510-FAF0-4EC7-8FD2-6C63F8A927C9}" destId="{246D3DFF-64A5-4AA1-A625-ED4FD1F9D37B}" srcOrd="1" destOrd="0" presId="urn:microsoft.com/office/officeart/2005/8/layout/hierarchy1#1"/>
    <dgm:cxn modelId="{7ABF1181-FFF5-43BE-BF9E-699C72FF7A5B}" type="presParOf" srcId="{A93A5096-47C0-4E9A-BB6D-6306175AA1FB}" destId="{67CB5E3A-D96E-4C5A-85AC-321C3C3EB9ED}" srcOrd="2" destOrd="0" presId="urn:microsoft.com/office/officeart/2005/8/layout/hierarchy1#1"/>
    <dgm:cxn modelId="{D0ACC2C5-275D-4F2D-9810-A90C86494EC3}" type="presParOf" srcId="{A93A5096-47C0-4E9A-BB6D-6306175AA1FB}" destId="{BB44F7B0-E6E2-4748-A17E-5C27FB459F1E}" srcOrd="3" destOrd="0" presId="urn:microsoft.com/office/officeart/2005/8/layout/hierarchy1#1"/>
    <dgm:cxn modelId="{1CC6EEA1-6117-40F0-8382-A65CCCA79075}" type="presParOf" srcId="{BB44F7B0-E6E2-4748-A17E-5C27FB459F1E}" destId="{3F8D2CFB-AFC3-438F-94AC-4B0DD28E50D1}" srcOrd="0" destOrd="0" presId="urn:microsoft.com/office/officeart/2005/8/layout/hierarchy1#1"/>
    <dgm:cxn modelId="{021E758E-73B3-4453-82AE-3E23D355F8CC}" type="presParOf" srcId="{3F8D2CFB-AFC3-438F-94AC-4B0DD28E50D1}" destId="{B02ACB1A-363A-4CB4-8E9B-39E85E01A57C}" srcOrd="0" destOrd="0" presId="urn:microsoft.com/office/officeart/2005/8/layout/hierarchy1#1"/>
    <dgm:cxn modelId="{EE155517-AA04-4266-8685-005CEBBA2DDB}" type="presParOf" srcId="{3F8D2CFB-AFC3-438F-94AC-4B0DD28E50D1}" destId="{7FF6FCAD-9CF7-483E-9D06-14A1EDCA15C0}" srcOrd="1" destOrd="0" presId="urn:microsoft.com/office/officeart/2005/8/layout/hierarchy1#1"/>
    <dgm:cxn modelId="{AF4DE15D-1376-442C-B749-4E81897B9C38}" type="presParOf" srcId="{BB44F7B0-E6E2-4748-A17E-5C27FB459F1E}" destId="{EA0FE5F9-BB78-4457-B4B0-7D892C08EAAA}" srcOrd="1" destOrd="0" presId="urn:microsoft.com/office/officeart/2005/8/layout/hierarchy1#1"/>
    <dgm:cxn modelId="{1E3188BA-FE3C-415B-93FA-D4AF9A2E33A2}" type="presParOf" srcId="{06D94596-297C-4FFD-9744-CE98D2E29A69}" destId="{FC73E9DE-EA36-4AD1-A2D9-E9C1DD47F9DE}" srcOrd="4" destOrd="0" presId="urn:microsoft.com/office/officeart/2005/8/layout/hierarchy1#1"/>
    <dgm:cxn modelId="{01C2055B-8BB2-442D-9576-9AEFEA808314}" type="presParOf" srcId="{06D94596-297C-4FFD-9744-CE98D2E29A69}" destId="{04EFF670-1891-411D-9AC8-F6DE2873B207}" srcOrd="5" destOrd="0" presId="urn:microsoft.com/office/officeart/2005/8/layout/hierarchy1#1"/>
    <dgm:cxn modelId="{41794BC4-5373-41B3-BD7B-56CF61E85A4C}" type="presParOf" srcId="{04EFF670-1891-411D-9AC8-F6DE2873B207}" destId="{75339DC9-297E-4624-B3B8-9FE90B9E3417}" srcOrd="0" destOrd="0" presId="urn:microsoft.com/office/officeart/2005/8/layout/hierarchy1#1"/>
    <dgm:cxn modelId="{F203D515-0B0A-4E9A-9E03-69565596F155}" type="presParOf" srcId="{75339DC9-297E-4624-B3B8-9FE90B9E3417}" destId="{CBFFB407-C583-4B58-96BA-C44E032E75B1}" srcOrd="0" destOrd="0" presId="urn:microsoft.com/office/officeart/2005/8/layout/hierarchy1#1"/>
    <dgm:cxn modelId="{EC29656E-918D-4DB3-B851-D30840E290A0}" type="presParOf" srcId="{75339DC9-297E-4624-B3B8-9FE90B9E3417}" destId="{4F16E98A-E57A-4D0C-BECE-A7A5AE2FB5AE}" srcOrd="1" destOrd="0" presId="urn:microsoft.com/office/officeart/2005/8/layout/hierarchy1#1"/>
    <dgm:cxn modelId="{A4D12765-F47B-4ED8-B4DF-CA953E396EBF}" type="presParOf" srcId="{04EFF670-1891-411D-9AC8-F6DE2873B207}" destId="{3862689B-1F73-4309-A04E-D58E1956680F}" srcOrd="1" destOrd="0" presId="urn:microsoft.com/office/officeart/2005/8/layout/hierarchy1#1"/>
    <dgm:cxn modelId="{D19A2D27-524A-425E-81D6-43B58028AE0A}" type="presParOf" srcId="{3862689B-1F73-4309-A04E-D58E1956680F}" destId="{57674F88-D2B1-45B7-B572-E2764ED1DB23}" srcOrd="0" destOrd="0" presId="urn:microsoft.com/office/officeart/2005/8/layout/hierarchy1#1"/>
    <dgm:cxn modelId="{94528A42-7AFB-4E00-8FC5-39FE8A817259}" type="presParOf" srcId="{3862689B-1F73-4309-A04E-D58E1956680F}" destId="{3A9A570D-F9E8-4677-B9D6-08A369A58CC3}" srcOrd="1" destOrd="0" presId="urn:microsoft.com/office/officeart/2005/8/layout/hierarchy1#1"/>
    <dgm:cxn modelId="{B3770AC9-E34E-47D2-B019-E601D71DEF0B}" type="presParOf" srcId="{3A9A570D-F9E8-4677-B9D6-08A369A58CC3}" destId="{8D0D94B2-1911-4677-9A5C-8D11E0AD814E}" srcOrd="0" destOrd="0" presId="urn:microsoft.com/office/officeart/2005/8/layout/hierarchy1#1"/>
    <dgm:cxn modelId="{B08D6C54-F8E8-4CEE-BDBF-5FE2FF5108C1}" type="presParOf" srcId="{8D0D94B2-1911-4677-9A5C-8D11E0AD814E}" destId="{F8F5BE52-68D2-47B8-B49A-551BF9B43FBC}" srcOrd="0" destOrd="0" presId="urn:microsoft.com/office/officeart/2005/8/layout/hierarchy1#1"/>
    <dgm:cxn modelId="{5898A815-148E-482A-99B4-918A52C82631}" type="presParOf" srcId="{8D0D94B2-1911-4677-9A5C-8D11E0AD814E}" destId="{EBF089D4-C2A0-4206-A85F-A8DA289472AC}" srcOrd="1" destOrd="0" presId="urn:microsoft.com/office/officeart/2005/8/layout/hierarchy1#1"/>
    <dgm:cxn modelId="{B5B22BA4-84B2-43C4-9A38-EEBD7456ED47}" type="presParOf" srcId="{3A9A570D-F9E8-4677-B9D6-08A369A58CC3}" destId="{31D8BA07-2B67-4469-A5F6-851B1850B96A}" srcOrd="1" destOrd="0" presId="urn:microsoft.com/office/officeart/2005/8/layout/hierarchy1#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ml-IN" sz="1800" b="1" dirty="0">
              <a:effectLst>
                <a:outerShdw blurRad="38100" dist="38100" dir="2700000" algn="tl">
                  <a:srgbClr val="000000">
                    <a:alpha val="43137"/>
                  </a:srgbClr>
                </a:outerShdw>
              </a:effectLst>
            </a:rPr>
            <a:t>നമ്മുടെ പാപത്തിനു വില കൊടുക്കാൻ അവൻ കുരിശിൽ മരിച്ചു (റോമ. 5:8)</a:t>
          </a:r>
          <a:r>
            <a:rPr lang="es-E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ml-IN" sz="1500" b="1" dirty="0">
              <a:effectLst>
                <a:outerShdw blurRad="38100" dist="38100" dir="2700000" algn="tl">
                  <a:srgbClr val="000000">
                    <a:alpha val="43137"/>
                  </a:srgbClr>
                </a:outerShdw>
              </a:effectLst>
            </a:rPr>
            <a:t>വിശ്വാസം, മാനസാന്തരം, സ്നാനം എന്നിവയിലൂടെ നാം പാപത്തിൽ നിന്ന് മോചിതരാകുകയും ദൈവമുമ്പാകെ കളങ്കമില്ലാത്തവരും കുറ്റമറ്റവരുമാകുകയും ചെയ്യുന്നു (നീതീകരണം)</a:t>
          </a:r>
          <a:br>
            <a:rPr lang="es-ES" sz="1500" b="1" dirty="0">
              <a:effectLst>
                <a:outerShdw blurRad="38100" dist="38100" dir="2700000" algn="tl">
                  <a:srgbClr val="000000">
                    <a:alpha val="43137"/>
                  </a:srgbClr>
                </a:outerShdw>
              </a:effectLst>
            </a:rPr>
          </a:br>
          <a:r>
            <a:rPr lang="ml-IN" sz="1500" b="1" dirty="0">
              <a:effectLst>
                <a:outerShdw blurRad="38100" dist="38100" dir="2700000" algn="tl">
                  <a:srgbClr val="000000">
                    <a:alpha val="43137"/>
                  </a:srgbClr>
                </a:outerShdw>
              </a:effectLst>
            </a:rPr>
            <a:t>(റോമ. 5:10; കൊലൊ. 1:22</a:t>
          </a:r>
          <a:r>
            <a:rPr lang="es-ES" sz="1500" b="1" dirty="0">
              <a:effectLst>
                <a:outerShdw blurRad="38100" dist="38100" dir="2700000" algn="tl">
                  <a:srgbClr val="000000">
                    <a:alpha val="43137"/>
                  </a:srgbClr>
                </a:outerShdw>
              </a:effectLst>
            </a:rPr>
            <a:t>)</a:t>
          </a:r>
          <a:endParaRPr lang="es-ES" sz="150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ml-IN" sz="1400" b="1" dirty="0">
              <a:effectLst>
                <a:outerShdw blurRad="38100" dist="38100" dir="2700000" algn="tl">
                  <a:srgbClr val="000000">
                    <a:alpha val="43137"/>
                  </a:srgbClr>
                </a:outerShdw>
              </a:effectLst>
            </a:rPr>
            <a:t>പരിശുദ്ധാത്മാവിന്റെ പ്രവർത്തനത്താൽ നമ്മുടെ ജീവിതം ക്രമേണ രൂപാന്തരപ്പെടുകയും ദൈവമുമ്പാകെ നാം വിശുദ്ധരാകുകയും ചെയ്യുന്നു (വിശുദ്ധീകരണം) (റോമ. 8:1; 2 കൊരി. 5:17</a:t>
          </a:r>
          <a:r>
            <a:rPr lang="es-ES" sz="1400" b="1" dirty="0">
              <a:effectLst>
                <a:outerShdw blurRad="38100" dist="38100" dir="2700000" algn="tl">
                  <a:srgbClr val="000000">
                    <a:alpha val="43137"/>
                  </a:srgbClr>
                </a:outerShdw>
              </a:effectLst>
            </a:rPr>
            <a:t>)</a:t>
          </a:r>
          <a:endParaRPr lang="es-ES" sz="1400" dirty="0">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a:srcRect/>
          <a:stretch>
            <a:fillRect l="-45714" t="-14044" r="-49892" b="-74586"/>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41096" custScaleY="133819" custLinFactNeighborX="-59296"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a:srcRect/>
          <a:stretch>
            <a:fillRect l="-29939" t="-13288" r="-13158"/>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88601" custLinFactNeighborX="4235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a:srcRect/>
          <a:stretch>
            <a:fillRect t="-13000" b="-13000"/>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1" loCatId="list" qsTypeId="urn:microsoft.com/office/officeart/2005/8/quickstyle/simple5#1" qsCatId="simple" csTypeId="urn:microsoft.com/office/officeart/2005/8/colors/colorful3#1" csCatId="colorful" phldr="1"/>
      <dgm:spPr/>
      <dgm:t>
        <a:bodyPr/>
        <a:lstStyle/>
        <a:p>
          <a:endParaRPr lang="es-ES"/>
        </a:p>
      </dgm:t>
    </dgm:pt>
    <dgm:pt modelId="{9F0CA98B-63E6-4568-99CA-80CAD398C9BC}">
      <dgm:prSet custT="1"/>
      <dgm:spPr>
        <a:solidFill>
          <a:schemeClr val="accent2"/>
        </a:solidFill>
      </dgm:spPr>
      <dgm:t>
        <a:bodyPr/>
        <a:lstStyle/>
        <a:p>
          <a:r>
            <a:rPr lang="ml-IN" sz="2000" b="1"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വിശ്വാസത്തിൽ തുടരുക</a:t>
          </a:r>
          <a:endParaRPr lang="en-US" sz="2000"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r>
            <a:rPr lang="ml-IN" sz="1800" b="1" noProof="0" dirty="0">
              <a:solidFill>
                <a:schemeClr val="tx1"/>
              </a:solidFill>
              <a:latin typeface="Gayathri Thin" panose="00000403000000000000" pitchFamily="2" charset="0"/>
              <a:cs typeface="Gayathri Thin" panose="00000403000000000000" pitchFamily="2" charset="0"/>
            </a:rPr>
            <a:t>ജയിലിൽ നിന്ന് മോചിതനായ ശേഷം, വാതിൽ തുറക്കുന്നത് വരെ പത്രോസിനെപ്പോലെ വാതിലിൽ മുട്ടിയതുപോലെ സ്ഥിരോത്സാഹം കാണിക്കുക.</a:t>
          </a:r>
          <a:r>
            <a:rPr lang="en-IN" sz="1800" b="1" noProof="0" dirty="0">
              <a:solidFill>
                <a:schemeClr val="tx1"/>
              </a:solidFill>
              <a:latin typeface="Gayathri Thin" panose="00000403000000000000" pitchFamily="2" charset="0"/>
              <a:cs typeface="Gayathri Thin" panose="00000403000000000000" pitchFamily="2" charset="0"/>
            </a:rPr>
            <a:t> </a:t>
          </a:r>
          <a:r>
            <a:rPr lang="ml-IN" sz="1600" b="1" noProof="0" dirty="0">
              <a:solidFill>
                <a:schemeClr val="tx1"/>
              </a:solidFill>
              <a:latin typeface="Gayathri Thin" panose="00000403000000000000" pitchFamily="2" charset="0"/>
              <a:cs typeface="Gayathri Thin" panose="00000403000000000000" pitchFamily="2" charset="0"/>
            </a:rPr>
            <a:t>(പ്രവൃത്തികൾ 12:11-16)</a:t>
          </a:r>
          <a:endParaRPr lang="en-US" sz="1800" noProof="0" dirty="0">
            <a:solidFill>
              <a:schemeClr val="tx1"/>
            </a:solidFill>
            <a:latin typeface="Gayathri Thin" panose="00000403000000000000" pitchFamily="2" charset="0"/>
            <a:cs typeface="Gayathri Thin" panose="00000403000000000000" pitchFamily="2" charset="0"/>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ml-IN" sz="2000" b="1"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നിദാനമായ</a:t>
          </a:r>
          <a:endParaRPr lang="en-US" sz="2000"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ml-IN" sz="1800" b="1" noProof="0" dirty="0">
              <a:solidFill>
                <a:schemeClr val="tx1"/>
              </a:solidFill>
              <a:latin typeface="Gayathri Thin" panose="00000403000000000000" pitchFamily="2" charset="0"/>
              <a:cs typeface="Gayathri Thin" panose="00000403000000000000" pitchFamily="2" charset="0"/>
            </a:rPr>
            <a:t>നമ്മുടെ വിശ്വാസം ഉറച്ചതായിരിക്കണം, ബൈബിളിൽ നാം പഠിച്ച സത്യങ്ങളിൽ അധിഷ്ഠിതമായിരിക്കണം</a:t>
          </a:r>
          <a:endParaRPr lang="en-US" sz="1800" noProof="0" dirty="0">
            <a:solidFill>
              <a:schemeClr val="tx1"/>
            </a:solidFill>
            <a:latin typeface="Gayathri Thin" panose="00000403000000000000" pitchFamily="2" charset="0"/>
            <a:cs typeface="Gayathri Thin" panose="00000403000000000000" pitchFamily="2" charset="0"/>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ml-IN" sz="2000" b="1"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ദൃഢമായ</a:t>
          </a:r>
          <a:endParaRPr lang="en-US" sz="2000"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ml-IN" sz="1800" b="1" noProof="0" dirty="0">
              <a:solidFill>
                <a:schemeClr val="tx1"/>
              </a:solidFill>
              <a:latin typeface="Gayathri Thin" panose="00000403000000000000" pitchFamily="2" charset="0"/>
              <a:cs typeface="Gayathri Thin" panose="00000403000000000000" pitchFamily="2" charset="0"/>
            </a:rPr>
            <a:t>നാം അചഞ്ചലരായിരിക്കണം, ഒരിക്കലും "സുവിശേഷത്തിൻ്റെ പ്രത്യാശയിൽ" ആശ്രയിക്കുന്നത് അവസാനിപ്പിക്കരുത്.</a:t>
          </a:r>
          <a:endParaRPr lang="en-US" sz="1800" noProof="0" dirty="0">
            <a:solidFill>
              <a:schemeClr val="tx1"/>
            </a:solidFill>
            <a:latin typeface="Gayathri Thin" panose="00000403000000000000" pitchFamily="2" charset="0"/>
            <a:cs typeface="Gayathri Thin" panose="00000403000000000000" pitchFamily="2" charset="0"/>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2"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2" custScaleY="941757" custLinFactNeighborX="-16620"/>
      <dgm:spPr>
        <a:blipFill dpi="0" rotWithShape="1">
          <a:blip xmlns:r="http://schemas.openxmlformats.org/officeDocument/2006/relationships" r:embed="rId3" cstate="email"/>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2" custScaleY="941757" custLinFactNeighborX="-37315"/>
      <dgm:spPr>
        <a:blipFill rotWithShape="1">
          <a:blip xmlns:r="http://schemas.openxmlformats.org/officeDocument/2006/relationships" r:embed="rId4" cstate="email"/>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1"/>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1"/>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1"/>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1"/>
    <dgm:cxn modelId="{FD2F577E-CD56-462C-9810-4CE8AF201A82}" type="presOf" srcId="{5FDE451D-1B59-477D-8BE3-6341E701B342}" destId="{038902D1-3B27-495C-9EBB-1AB2E50AC2A9}" srcOrd="0" destOrd="0" presId="urn:microsoft.com/office/officeart/2008/layout/PictureAccentList#1"/>
    <dgm:cxn modelId="{41D0AF8C-11F3-4BCF-9A96-7C3F4CF4CCFE}" type="presOf" srcId="{9F0CA98B-63E6-4568-99CA-80CAD398C9BC}" destId="{21A0BE21-9D1E-45AC-8E26-59B8565D653E}" srcOrd="0" destOrd="0" presId="urn:microsoft.com/office/officeart/2008/layout/PictureAccentList#1"/>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1"/>
    <dgm:cxn modelId="{93419B78-C9EB-45D3-92FF-1EAD7D3DF533}" type="presParOf" srcId="{A8D12DF0-4586-4CB2-8FEC-C496F57C5CE1}" destId="{50BFA9A4-6ED7-4513-B9C6-1F42FDCABF89}" srcOrd="0" destOrd="0" presId="urn:microsoft.com/office/officeart/2008/layout/PictureAccentList#1"/>
    <dgm:cxn modelId="{C80E28A6-E681-4B69-85A5-E0BB95284C65}" type="presParOf" srcId="{50BFA9A4-6ED7-4513-B9C6-1F42FDCABF89}" destId="{0E324380-D3D3-4ED0-A415-19DC502AC6EB}" srcOrd="0" destOrd="0" presId="urn:microsoft.com/office/officeart/2008/layout/PictureAccentList#1"/>
    <dgm:cxn modelId="{BFA13573-7959-4ED4-9C38-4215B3A2062A}" type="presParOf" srcId="{0E324380-D3D3-4ED0-A415-19DC502AC6EB}" destId="{21A0BE21-9D1E-45AC-8E26-59B8565D653E}" srcOrd="0" destOrd="0" presId="urn:microsoft.com/office/officeart/2008/layout/PictureAccentList#1"/>
    <dgm:cxn modelId="{E411FB40-D5CB-41B0-A4CF-697876891BD9}" type="presParOf" srcId="{50BFA9A4-6ED7-4513-B9C6-1F42FDCABF89}" destId="{1A487739-45EE-41A6-9AEC-1D561FB88AE5}" srcOrd="1" destOrd="0" presId="urn:microsoft.com/office/officeart/2008/layout/PictureAccentList#1"/>
    <dgm:cxn modelId="{CCC5109F-E804-4B21-8BE9-29FAEEDA71A6}" type="presParOf" srcId="{1A487739-45EE-41A6-9AEC-1D561FB88AE5}" destId="{FCB537BE-C89B-4B5A-9C76-279229B15C2D}" srcOrd="0" destOrd="0" presId="urn:microsoft.com/office/officeart/2008/layout/PictureAccentList#1"/>
    <dgm:cxn modelId="{92C781CD-E896-4CD3-98EE-C05A4F71BDA5}" type="presParOf" srcId="{FCB537BE-C89B-4B5A-9C76-279229B15C2D}" destId="{99D36536-A3B4-4D49-83BE-457AE2F5B7A2}" srcOrd="0" destOrd="0" presId="urn:microsoft.com/office/officeart/2008/layout/PictureAccentList#1"/>
    <dgm:cxn modelId="{40FD512A-73D7-4BAC-8BF7-D124879E917A}" type="presParOf" srcId="{FCB537BE-C89B-4B5A-9C76-279229B15C2D}" destId="{A1EEB81C-6A78-4F44-9F26-625A031207C2}" srcOrd="1" destOrd="0" presId="urn:microsoft.com/office/officeart/2008/layout/PictureAccentList#1"/>
    <dgm:cxn modelId="{EC618B98-B9E6-4C3B-9374-94F9AE094C08}" type="presParOf" srcId="{A8D12DF0-4586-4CB2-8FEC-C496F57C5CE1}" destId="{F3FA5ED4-9239-48B1-83D2-C490F3FF90AB}" srcOrd="1" destOrd="0" presId="urn:microsoft.com/office/officeart/2008/layout/PictureAccentList#1"/>
    <dgm:cxn modelId="{F476C81B-BE90-4D0B-95A8-97495F4671F9}" type="presParOf" srcId="{F3FA5ED4-9239-48B1-83D2-C490F3FF90AB}" destId="{6F265DB6-1C05-4447-8ABC-C417F3A7F533}" srcOrd="0" destOrd="0" presId="urn:microsoft.com/office/officeart/2008/layout/PictureAccentList#1"/>
    <dgm:cxn modelId="{18BFFCE3-5324-46E2-B6F2-4958EA50BC76}" type="presParOf" srcId="{6F265DB6-1C05-4447-8ABC-C417F3A7F533}" destId="{38F04ACA-9C01-45E8-8BFC-5DCFD3FAEB20}" srcOrd="0" destOrd="0" presId="urn:microsoft.com/office/officeart/2008/layout/PictureAccentList#1"/>
    <dgm:cxn modelId="{D2FD7D9C-E92E-4795-BECB-A272FA375A67}" type="presParOf" srcId="{F3FA5ED4-9239-48B1-83D2-C490F3FF90AB}" destId="{E1982AE1-6861-4DB5-A7B5-09D0CE538762}" srcOrd="1" destOrd="0" presId="urn:microsoft.com/office/officeart/2008/layout/PictureAccentList#1"/>
    <dgm:cxn modelId="{876CD231-2BF6-49AF-BB66-5144E72FAC7A}" type="presParOf" srcId="{E1982AE1-6861-4DB5-A7B5-09D0CE538762}" destId="{FA876027-4C51-4581-B72A-2192E4433A3E}" srcOrd="0" destOrd="0" presId="urn:microsoft.com/office/officeart/2008/layout/PictureAccentList#1"/>
    <dgm:cxn modelId="{F9AE6AB6-3D2F-47BF-8D43-2C3F4887BBD1}" type="presParOf" srcId="{FA876027-4C51-4581-B72A-2192E4433A3E}" destId="{F20D61F0-7A4B-4A87-8119-BA789B8B2306}" srcOrd="0" destOrd="0" presId="urn:microsoft.com/office/officeart/2008/layout/PictureAccentList#1"/>
    <dgm:cxn modelId="{0A2B89D8-27C5-4949-B171-DC9A2E6D617C}" type="presParOf" srcId="{FA876027-4C51-4581-B72A-2192E4433A3E}" destId="{DC85CE15-62B1-44D9-A6C8-D2A406848E6A}" srcOrd="1" destOrd="0" presId="urn:microsoft.com/office/officeart/2008/layout/PictureAccentList#1"/>
    <dgm:cxn modelId="{4E33B35F-8F62-4195-9E52-E1C0814684C9}" type="presParOf" srcId="{A8D12DF0-4586-4CB2-8FEC-C496F57C5CE1}" destId="{DD7A7ECF-89C8-452B-BE91-0A8AED270DD6}" srcOrd="2" destOrd="0" presId="urn:microsoft.com/office/officeart/2008/layout/PictureAccentList#1"/>
    <dgm:cxn modelId="{237373F9-FAA2-46E9-BED6-D4265AD2623C}" type="presParOf" srcId="{DD7A7ECF-89C8-452B-BE91-0A8AED270DD6}" destId="{CB7DA90B-FFE8-4D65-9BAF-5B5E4070AE37}" srcOrd="0" destOrd="0" presId="urn:microsoft.com/office/officeart/2008/layout/PictureAccentList#1"/>
    <dgm:cxn modelId="{B2CCF66D-2547-4A9D-BB9D-DC7E5046BBF9}" type="presParOf" srcId="{CB7DA90B-FFE8-4D65-9BAF-5B5E4070AE37}" destId="{C473FD13-5BAF-4B9B-BF2E-9AAD8331BEC3}" srcOrd="0" destOrd="0" presId="urn:microsoft.com/office/officeart/2008/layout/PictureAccentList#1"/>
    <dgm:cxn modelId="{FCAC8724-1A7D-4C2B-A0A5-2515F3959F2C}" type="presParOf" srcId="{DD7A7ECF-89C8-452B-BE91-0A8AED270DD6}" destId="{3554B20F-352F-4A64-9D96-AEED70C17A8B}" srcOrd="1" destOrd="0" presId="urn:microsoft.com/office/officeart/2008/layout/PictureAccentList#1"/>
    <dgm:cxn modelId="{2108F287-B1A4-4907-B8E4-3C0CCEA65E5D}" type="presParOf" srcId="{3554B20F-352F-4A64-9D96-AEED70C17A8B}" destId="{7A594239-AE1A-4170-96EB-C51A8963145C}" srcOrd="0" destOrd="0" presId="urn:microsoft.com/office/officeart/2008/layout/PictureAccentList#1"/>
    <dgm:cxn modelId="{4589492D-8860-4E31-8358-F38775175902}" type="presParOf" srcId="{7A594239-AE1A-4170-96EB-C51A8963145C}" destId="{B9BC0BC2-73FB-4F25-88C4-5E109F8D6048}" srcOrd="0" destOrd="0" presId="urn:microsoft.com/office/officeart/2008/layout/PictureAccentList#1"/>
    <dgm:cxn modelId="{F3C758C5-6D5A-4CBF-ADC6-E47ECAE87E81}" type="presParOf" srcId="{7A594239-AE1A-4170-96EB-C51A8963145C}" destId="{038902D1-3B27-495C-9EBB-1AB2E50AC2A9}" srcOrd="1" destOrd="0" presId="urn:microsoft.com/office/officeart/2008/layout/PictureAccen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1" qsCatId="simple" csTypeId="urn:microsoft.com/office/officeart/2005/8/colors/colorful2#4" csCatId="colorful" phldr="1"/>
      <dgm:spPr/>
      <dgm:t>
        <a:bodyPr/>
        <a:lstStyle/>
        <a:p>
          <a:endParaRPr lang="es-ES"/>
        </a:p>
      </dgm:t>
    </dgm:pt>
    <dgm:pt modelId="{E79FEE9B-917D-4683-97A8-39617642271E}">
      <dgm:prSet phldr="0" custT="1"/>
      <dgm:spPr>
        <a:solidFill>
          <a:schemeClr val="accent2">
            <a:lumMod val="20000"/>
            <a:lumOff val="80000"/>
          </a:schemeClr>
        </a:solidFill>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600" b="1" noProof="0" dirty="0">
              <a:latin typeface="Gayathri Thin" panose="00000403000000000000" charset="0"/>
              <a:cs typeface="Gayathri Thin" panose="00000403000000000000" charset="0"/>
            </a:rPr>
            <a:t>ലോകസ്ഥാപനത്തിനു</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മുമ്പുതന്നെ</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അത്</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ആസൂത്രണം</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ചെയ്യപ്പെട്ടു</a:t>
          </a:r>
          <a:r>
            <a:rPr lang="en-US" altLang="en-US" sz="1600" b="1" noProof="0" dirty="0">
              <a:latin typeface="Gayathri Thin" panose="00000403000000000000" charset="0"/>
              <a:cs typeface="Gayathri Thin" panose="00000403000000000000" charset="0"/>
            </a:rPr>
            <a:t> (1 </a:t>
          </a:r>
          <a:r>
            <a:rPr lang="" altLang="en-US" sz="1600" b="1" noProof="0" dirty="0">
              <a:latin typeface="Gayathri Thin" panose="00000403000000000000" charset="0"/>
              <a:cs typeface="Gayathri Thin" panose="00000403000000000000" charset="0"/>
            </a:rPr>
            <a:t>പത്രോസ്</a:t>
          </a:r>
          <a:r>
            <a:rPr lang="en-US" altLang="en-US" sz="1600" b="1" noProof="0" dirty="0">
              <a:latin typeface="Gayathri Thin" panose="00000403000000000000" charset="0"/>
              <a:cs typeface="Gayathri Thin" panose="00000403000000000000" charset="0"/>
            </a:rPr>
            <a:t> 1:20)</a:t>
          </a:r>
        </a:p>
      </dgm:t>
    </dgm:pt>
    <dgm:pt modelId="{B1441C47-C23F-4E0D-A23A-BF216AF4C95D}" type="parTrans" cxnId="{FD22A915-7E81-4457-BD91-9738B19E220B}">
      <dgm:prSet/>
      <dgm:spPr/>
      <dgm:t>
        <a:bodyPr/>
        <a:lstStyle/>
        <a:p>
          <a:endParaRPr lang="es-ES" sz="2000"/>
        </a:p>
      </dgm:t>
    </dgm:pt>
    <dgm:pt modelId="{B8475929-FCD0-4EBF-A83B-22FAA7365FA7}" type="sibTrans" cxnId="{FD22A915-7E81-4457-BD91-9738B19E220B}">
      <dgm:prSet/>
      <dgm:spPr/>
      <dgm:t>
        <a:bodyPr/>
        <a:lstStyle/>
        <a:p>
          <a:endParaRPr lang="es-ES" sz="2000"/>
        </a:p>
      </dgm:t>
    </dgm:pt>
    <dgm:pt modelId="{A2066F4B-9F11-4872-BBBB-7F45399EE829}">
      <dgm:prSet phldr="0"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800" b="1" noProof="0" dirty="0">
              <a:latin typeface="Gayathri Thin" panose="00000403000000000000" charset="0"/>
              <a:cs typeface="Gayathri Thin" panose="00000403000000000000" charset="0"/>
            </a:rPr>
            <a:t>അത്</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ഭാഗികമായി</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ദൂതന്മാർക്ക്</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അറിയിച്ചു</a:t>
          </a:r>
          <a:r>
            <a:rPr lang="en-US" altLang="en-US" sz="1800" b="1" noProof="0" dirty="0">
              <a:latin typeface="Gayathri Thin" panose="00000403000000000000" charset="0"/>
              <a:cs typeface="Gayathri Thin" panose="00000403000000000000" charset="0"/>
            </a:rPr>
            <a:t> (1 </a:t>
          </a:r>
          <a:r>
            <a:rPr lang="" altLang="en-US" sz="1800" b="1" noProof="0" dirty="0">
              <a:latin typeface="Gayathri Thin" panose="00000403000000000000" charset="0"/>
              <a:cs typeface="Gayathri Thin" panose="00000403000000000000" charset="0"/>
            </a:rPr>
            <a:t>പത്രോസ്</a:t>
          </a:r>
          <a:r>
            <a:rPr lang="en-US" altLang="en-US" sz="1800" b="1" noProof="0" dirty="0">
              <a:latin typeface="Gayathri Thin" panose="00000403000000000000" charset="0"/>
              <a:cs typeface="Gayathri Thin" panose="00000403000000000000" charset="0"/>
            </a:rPr>
            <a:t> 1:12)</a:t>
          </a:r>
        </a:p>
      </dgm:t>
    </dgm:pt>
    <dgm:pt modelId="{D9CBC87D-A286-44D6-A94F-36A191D0CBFB}" type="parTrans" cxnId="{BE46BE69-0059-4B8D-933F-AFB3F59CB540}">
      <dgm:prSet/>
      <dgm:spPr/>
      <dgm:t>
        <a:bodyPr/>
        <a:lstStyle/>
        <a:p>
          <a:endParaRPr lang="es-ES" sz="2000"/>
        </a:p>
      </dgm:t>
    </dgm:pt>
    <dgm:pt modelId="{6368F316-3217-4E18-80EB-712CF95D7316}" type="sibTrans" cxnId="{BE46BE69-0059-4B8D-933F-AFB3F59CB540}">
      <dgm:prSet/>
      <dgm:spPr/>
      <dgm:t>
        <a:bodyPr/>
        <a:lstStyle/>
        <a:p>
          <a:endParaRPr lang="es-ES" sz="2000"/>
        </a:p>
      </dgm:t>
    </dgm:pt>
    <dgm:pt modelId="{2E3DA547-1ACC-4445-99F9-E1CEA5ED269C}">
      <dgm:prSet phldr="0"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800" b="1" noProof="0" dirty="0">
              <a:latin typeface="Gayathri Thin" panose="00000403000000000000" charset="0"/>
              <a:cs typeface="Gayathri Thin" panose="00000403000000000000" charset="0"/>
            </a:rPr>
            <a:t>ആദാമിനെയും</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ഹവ്വായെയും</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കുറിച്ചുള്ള</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ആദ്യ</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സൂചന</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ലഭിച്ചു</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ഉല്പ</a:t>
          </a:r>
          <a:r>
            <a:rPr lang="en-US" altLang="en-US" sz="1800" b="1" noProof="0" dirty="0">
              <a:latin typeface="Gayathri Thin" panose="00000403000000000000" charset="0"/>
              <a:cs typeface="Gayathri Thin" panose="00000403000000000000" charset="0"/>
            </a:rPr>
            <a:t>. 3:15)</a:t>
          </a:r>
        </a:p>
      </dgm:t>
    </dgm:pt>
    <dgm:pt modelId="{37D60B1D-46FE-454D-A426-E8BDA97E720D}" type="parTrans" cxnId="{574C1A2E-0E65-4CC4-87DB-063A84847D00}">
      <dgm:prSet/>
      <dgm:spPr/>
      <dgm:t>
        <a:bodyPr/>
        <a:lstStyle/>
        <a:p>
          <a:endParaRPr lang="es-ES" sz="2000"/>
        </a:p>
      </dgm:t>
    </dgm:pt>
    <dgm:pt modelId="{CE952714-EC13-4518-A3FF-86158756AFE2}" type="sibTrans" cxnId="{574C1A2E-0E65-4CC4-87DB-063A84847D00}">
      <dgm:prSet/>
      <dgm:spPr/>
      <dgm:t>
        <a:bodyPr/>
        <a:lstStyle/>
        <a:p>
          <a:endParaRPr lang="es-ES" sz="2000"/>
        </a:p>
      </dgm:t>
    </dgm:pt>
    <dgm:pt modelId="{66328A07-8D3F-4F11-B4C7-92F2950A157A}">
      <dgm:prSet phldr="0"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800" b="1" noProof="0" dirty="0">
              <a:latin typeface="Gayathri Thin" panose="00000403000000000000" charset="0"/>
              <a:cs typeface="Gayathri Thin" panose="00000403000000000000" charset="0"/>
            </a:rPr>
            <a:t>അത്</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പ്രവാചകന്മാർക്ക്</a:t>
          </a:r>
          <a:r>
            <a:rPr lang="en-US" altLang="en-US" sz="1800" b="1" noProof="0" dirty="0">
              <a:latin typeface="Gayathri Thin" panose="00000403000000000000" charset="0"/>
              <a:cs typeface="Gayathri Thin" panose="00000403000000000000" charset="0"/>
            </a:rPr>
            <a:t> </a:t>
          </a:r>
          <a:r>
            <a:rPr lang="" altLang="en-US" sz="1800" b="1" noProof="0" dirty="0">
              <a:latin typeface="Gayathri Thin" panose="00000403000000000000" charset="0"/>
              <a:cs typeface="Gayathri Thin" panose="00000403000000000000" charset="0"/>
            </a:rPr>
            <a:t>വെളിപ്പെടുത്തി</a:t>
          </a:r>
          <a:r>
            <a:rPr lang="en-US" altLang="en-US" sz="1800" b="1" noProof="0" dirty="0">
              <a:latin typeface="Gayathri Thin" panose="00000403000000000000" charset="0"/>
              <a:cs typeface="Gayathri Thin" panose="00000403000000000000" charset="0"/>
            </a:rPr>
            <a:t> (1 </a:t>
          </a:r>
          <a:r>
            <a:rPr lang="" altLang="en-US" sz="1800" b="1" noProof="0" dirty="0">
              <a:latin typeface="Gayathri Thin" panose="00000403000000000000" charset="0"/>
              <a:cs typeface="Gayathri Thin" panose="00000403000000000000" charset="0"/>
            </a:rPr>
            <a:t>പത്രോസ്</a:t>
          </a:r>
          <a:r>
            <a:rPr lang="en-US" altLang="en-US" sz="1800" b="1" noProof="0" dirty="0">
              <a:latin typeface="Gayathri Thin" panose="00000403000000000000" charset="0"/>
              <a:cs typeface="Gayathri Thin" panose="00000403000000000000" charset="0"/>
            </a:rPr>
            <a:t> 1:10-11)</a:t>
          </a:r>
        </a:p>
      </dgm:t>
    </dgm:pt>
    <dgm:pt modelId="{28B27FE3-C4B9-4129-9E62-8D502D5E1C82}" type="parTrans" cxnId="{EFEB1DEA-3E7D-41BE-87A9-DCC972F6AC4F}">
      <dgm:prSet/>
      <dgm:spPr/>
      <dgm:t>
        <a:bodyPr/>
        <a:lstStyle/>
        <a:p>
          <a:endParaRPr lang="es-ES" sz="2000"/>
        </a:p>
      </dgm:t>
    </dgm:pt>
    <dgm:pt modelId="{63C6B849-8968-4F97-8587-7FF5FBBF2A73}" type="sibTrans" cxnId="{EFEB1DEA-3E7D-41BE-87A9-DCC972F6AC4F}">
      <dgm:prSet/>
      <dgm:spPr/>
      <dgm:t>
        <a:bodyPr/>
        <a:lstStyle/>
        <a:p>
          <a:endParaRPr lang="es-ES" sz="2000"/>
        </a:p>
      </dgm:t>
    </dgm:pt>
    <dgm:pt modelId="{34A835F8-69F7-43E5-900F-7D06E136746E}">
      <dgm:prSet phldr="0" custT="1"/>
      <dgm:spPr>
        <a:solidFill>
          <a:srgbClr val="FFC5C5"/>
        </a:solidFill>
        <a:ln>
          <a:solidFill>
            <a:srgbClr val="BC0000"/>
          </a:solidFill>
        </a:ln>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600" b="1" noProof="0" dirty="0">
              <a:latin typeface="Gayathri Thin" panose="00000403000000000000" charset="0"/>
              <a:cs typeface="Gayathri Thin" panose="00000403000000000000" charset="0"/>
            </a:rPr>
            <a:t>യേശു</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ആദ്യം</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അത്</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യഹൂദന്മാർക്ക്</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വെളിപ്പെടുത്തി</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മത്തായി</a:t>
          </a:r>
          <a:r>
            <a:rPr lang="en-US" altLang="en-US" sz="1600" b="1" noProof="0" dirty="0">
              <a:latin typeface="Gayathri Thin" panose="00000403000000000000" charset="0"/>
              <a:cs typeface="Gayathri Thin" panose="00000403000000000000" charset="0"/>
            </a:rPr>
            <a:t> 15:24)</a:t>
          </a:r>
        </a:p>
      </dgm:t>
    </dgm:pt>
    <dgm:pt modelId="{1C5975FA-7697-4C17-90AA-98F2A78D58CE}" type="parTrans" cxnId="{861A92DF-9440-4D28-8A46-024E89641BF0}">
      <dgm:prSet/>
      <dgm:spPr/>
      <dgm:t>
        <a:bodyPr/>
        <a:lstStyle/>
        <a:p>
          <a:endParaRPr lang="es-ES" sz="2000"/>
        </a:p>
      </dgm:t>
    </dgm:pt>
    <dgm:pt modelId="{0C5F08D4-16DC-4084-84A4-D4E6A7E60679}" type="sibTrans" cxnId="{861A92DF-9440-4D28-8A46-024E89641BF0}">
      <dgm:prSet/>
      <dgm:spPr/>
      <dgm:t>
        <a:bodyPr/>
        <a:lstStyle/>
        <a:p>
          <a:endParaRPr lang="es-ES" sz="2000"/>
        </a:p>
      </dgm:t>
    </dgm:pt>
    <dgm:pt modelId="{54CA9E06-57DA-4AA7-9DC6-1DA5356662F1}">
      <dgm:prSet phldr="0" custT="1"/>
      <dgm:spPr>
        <a:solidFill>
          <a:srgbClr val="DDDDFF"/>
        </a:solidFill>
        <a:ln>
          <a:solidFill>
            <a:srgbClr val="0000BC"/>
          </a:solidFill>
        </a:ln>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600" b="1" noProof="0" dirty="0">
              <a:latin typeface="Gayathri Thin" panose="00000403000000000000" charset="0"/>
              <a:cs typeface="Gayathri Thin" panose="00000403000000000000" charset="0"/>
            </a:rPr>
            <a:t>പിന്നീട്</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അത്</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എല്ലാ</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മനുഷ്യർക്കും</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പൂർണ്ണമായി</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വെളിപ്പെടുത്തി</a:t>
          </a:r>
          <a:r>
            <a:rPr lang="en-US" altLang="en-US" sz="1600" b="1" noProof="0" dirty="0">
              <a:latin typeface="Gayathri Thin" panose="00000403000000000000" charset="0"/>
              <a:cs typeface="Gayathri Thin" panose="00000403000000000000" charset="0"/>
            </a:rPr>
            <a:t> (</a:t>
          </a:r>
          <a:r>
            <a:rPr lang="" altLang="en-US" sz="1600" b="1" noProof="0" dirty="0">
              <a:latin typeface="Gayathri Thin" panose="00000403000000000000" charset="0"/>
              <a:cs typeface="Gayathri Thin" panose="00000403000000000000" charset="0"/>
            </a:rPr>
            <a:t>കൊലോ</a:t>
          </a:r>
          <a:r>
            <a:rPr lang="en-US" altLang="en-US" sz="1600" b="1" noProof="0" dirty="0">
              <a:latin typeface="Gayathri Thin" panose="00000403000000000000" charset="0"/>
              <a:cs typeface="Gayathri Thin" panose="00000403000000000000" charset="0"/>
            </a:rPr>
            <a:t>. 1:27)</a:t>
          </a:r>
        </a:p>
      </dgm:t>
    </dgm:pt>
    <dgm:pt modelId="{DAFF9A4D-129B-4DFA-83B9-7C7D5D9090EB}" type="parTrans" cxnId="{F7C00B5D-F37D-4DC7-9C4E-E2FDE303D32B}">
      <dgm:prSet/>
      <dgm:spPr/>
      <dgm:t>
        <a:bodyPr/>
        <a:lstStyle/>
        <a:p>
          <a:endParaRPr lang="es-ES" sz="2000"/>
        </a:p>
      </dgm:t>
    </dgm:pt>
    <dgm:pt modelId="{67717C81-C127-4168-95C4-0E95C9E8047D}" type="sibTrans" cxnId="{F7C00B5D-F37D-4DC7-9C4E-E2FDE303D32B}">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FD22A915-7E81-4457-BD91-9738B19E220B}" srcId="{42874223-D3C4-47BA-87AF-CF71AA88E3E3}" destId="{E79FEE9B-917D-4683-97A8-39617642271E}" srcOrd="0" destOrd="0" parTransId="{B1441C47-C23F-4E0D-A23A-BF216AF4C95D}" sibTransId="{B8475929-FCD0-4EBF-A83B-22FAA7365FA7}"/>
    <dgm:cxn modelId="{01AEFA28-0AA7-4985-BEDA-A2D6F0506109}" type="presOf" srcId="{42874223-D3C4-47BA-87AF-CF71AA88E3E3}" destId="{A1A1E23E-2242-4ECE-BC8A-69600FF0146B}" srcOrd="0" destOrd="0" presId="urn:microsoft.com/office/officeart/2008/layout/PictureStrips"/>
    <dgm:cxn modelId="{96C18E2C-19C9-489C-8613-22B48DF2521D}" type="presOf" srcId="{34A835F8-69F7-43E5-900F-7D06E136746E}" destId="{1574ABC4-6C0D-477C-B5FC-7FD775A269EC}" srcOrd="0" destOrd="0" presId="urn:microsoft.com/office/officeart/2008/layout/PictureStrips"/>
    <dgm:cxn modelId="{574C1A2E-0E65-4CC4-87DB-063A84847D00}" srcId="{42874223-D3C4-47BA-87AF-CF71AA88E3E3}" destId="{2E3DA547-1ACC-4445-99F9-E1CEA5ED269C}" srcOrd="2" destOrd="0" parTransId="{37D60B1D-46FE-454D-A426-E8BDA97E720D}" sibTransId="{CE952714-EC13-4518-A3FF-86158756AFE2}"/>
    <dgm:cxn modelId="{CF52DD3F-0717-4FBA-94D9-0D4EAACF9403}" type="presOf" srcId="{E79FEE9B-917D-4683-97A8-39617642271E}" destId="{9C8C347F-BF0D-40B3-BF9C-4BADDE19275F}" srcOrd="0" destOrd="0" presId="urn:microsoft.com/office/officeart/2008/layout/PictureStrips"/>
    <dgm:cxn modelId="{F7C00B5D-F37D-4DC7-9C4E-E2FDE303D32B}" srcId="{42874223-D3C4-47BA-87AF-CF71AA88E3E3}" destId="{54CA9E06-57DA-4AA7-9DC6-1DA5356662F1}" srcOrd="5" destOrd="0" parTransId="{DAFF9A4D-129B-4DFA-83B9-7C7D5D9090EB}" sibTransId="{67717C81-C127-4168-95C4-0E95C9E8047D}"/>
    <dgm:cxn modelId="{BE46BE69-0059-4B8D-933F-AFB3F59CB540}" srcId="{42874223-D3C4-47BA-87AF-CF71AA88E3E3}" destId="{A2066F4B-9F11-4872-BBBB-7F45399EE829}" srcOrd="1" destOrd="0" parTransId="{D9CBC87D-A286-44D6-A94F-36A191D0CBFB}" sibTransId="{6368F316-3217-4E18-80EB-712CF95D7316}"/>
    <dgm:cxn modelId="{ED167E52-07A7-4B6E-8119-0A1BF136E348}" type="presOf" srcId="{2E3DA547-1ACC-4445-99F9-E1CEA5ED269C}" destId="{446A686C-CCBD-4292-9191-710582702A1D}" srcOrd="0" destOrd="0" presId="urn:microsoft.com/office/officeart/2008/layout/PictureStrips"/>
    <dgm:cxn modelId="{BD98878E-41EC-4906-9779-C0CCB2524371}" type="presOf" srcId="{A2066F4B-9F11-4872-BBBB-7F45399EE829}" destId="{78E22542-7215-4385-AB27-17057C8AF491}" srcOrd="0" destOrd="0" presId="urn:microsoft.com/office/officeart/2008/layout/PictureStrips"/>
    <dgm:cxn modelId="{919DB0A8-4135-4B00-AD39-DA58C8EA1233}" type="presOf" srcId="{66328A07-8D3F-4F11-B4C7-92F2950A157A}" destId="{E53FDEBA-2F82-43EC-BB19-A3CF760E0293}" srcOrd="0" destOrd="0" presId="urn:microsoft.com/office/officeart/2008/layout/PictureStrips"/>
    <dgm:cxn modelId="{861A92DF-9440-4D28-8A46-024E89641BF0}" srcId="{42874223-D3C4-47BA-87AF-CF71AA88E3E3}" destId="{34A835F8-69F7-43E5-900F-7D06E136746E}" srcOrd="4" destOrd="0" parTransId="{1C5975FA-7697-4C17-90AA-98F2A78D58CE}" sibTransId="{0C5F08D4-16DC-4084-84A4-D4E6A7E60679}"/>
    <dgm:cxn modelId="{EFEB1DEA-3E7D-41BE-87A9-DCC972F6AC4F}" srcId="{42874223-D3C4-47BA-87AF-CF71AA88E3E3}" destId="{66328A07-8D3F-4F11-B4C7-92F2950A157A}" srcOrd="3" destOrd="0" parTransId="{28B27FE3-C4B9-4129-9E62-8D502D5E1C82}" sibTransId="{63C6B849-8968-4F97-8587-7FF5FBBF2A73}"/>
    <dgm:cxn modelId="{068A0BF8-5997-4CD8-9DA6-C2FFF22F78FB}" type="presOf" srcId="{54CA9E06-57DA-4AA7-9DC6-1DA5356662F1}" destId="{94C45002-8D97-419C-BEE8-FB0829356100}" srcOrd="0" destOrd="0" presId="urn:microsoft.com/office/officeart/2008/layout/PictureStrips"/>
    <dgm:cxn modelId="{5A1BC0FA-57EB-4E49-B10F-8BD036840BA9}" type="presParOf" srcId="{A1A1E23E-2242-4ECE-BC8A-69600FF0146B}" destId="{F181FA26-ADC9-4945-A188-0BCB756DFBC3}" srcOrd="0" destOrd="0" presId="urn:microsoft.com/office/officeart/2008/layout/PictureStrips"/>
    <dgm:cxn modelId="{7E709936-C207-4E28-BBFE-C25F68F20646}" type="presParOf" srcId="{F181FA26-ADC9-4945-A188-0BCB756DFBC3}" destId="{9C8C347F-BF0D-40B3-BF9C-4BADDE19275F}" srcOrd="0" destOrd="0" presId="urn:microsoft.com/office/officeart/2008/layout/PictureStrips"/>
    <dgm:cxn modelId="{D1BCD11A-1BE9-44F4-B369-B283C20352F3}" type="presParOf" srcId="{F181FA26-ADC9-4945-A188-0BCB756DFBC3}" destId="{3C6B5002-180C-4477-A2ED-292F41229F86}" srcOrd="1" destOrd="0" presId="urn:microsoft.com/office/officeart/2008/layout/PictureStrips"/>
    <dgm:cxn modelId="{1764D801-991A-4663-944E-58C9DA9FD4AD}" type="presParOf" srcId="{A1A1E23E-2242-4ECE-BC8A-69600FF0146B}" destId="{753A1710-820C-41C4-8F8E-BE5614F017AD}" srcOrd="1" destOrd="0" presId="urn:microsoft.com/office/officeart/2008/layout/PictureStrips"/>
    <dgm:cxn modelId="{5BF9A58F-65B7-4B79-BAF4-76CAC751ED6D}" type="presParOf" srcId="{A1A1E23E-2242-4ECE-BC8A-69600FF0146B}" destId="{3C38448D-7C29-42EE-885B-53AAA4F5539F}" srcOrd="2" destOrd="0" presId="urn:microsoft.com/office/officeart/2008/layout/PictureStrips"/>
    <dgm:cxn modelId="{AA8986F1-2FB1-49B7-BACC-B5BF9B61D03F}" type="presParOf" srcId="{3C38448D-7C29-42EE-885B-53AAA4F5539F}" destId="{78E22542-7215-4385-AB27-17057C8AF491}" srcOrd="0" destOrd="0" presId="urn:microsoft.com/office/officeart/2008/layout/PictureStrips"/>
    <dgm:cxn modelId="{CE47F4BF-9D9D-4040-B5DF-8BA6C6495218}" type="presParOf" srcId="{3C38448D-7C29-42EE-885B-53AAA4F5539F}" destId="{C5F1C311-16D1-4BAD-BD58-36ECB6089C14}" srcOrd="1" destOrd="0" presId="urn:microsoft.com/office/officeart/2008/layout/PictureStrips"/>
    <dgm:cxn modelId="{BD4C15F5-9E38-4EDD-A684-3291AC7D437C}" type="presParOf" srcId="{A1A1E23E-2242-4ECE-BC8A-69600FF0146B}" destId="{C35CB20B-CA4B-49C2-9829-BC8E9EC7A6CB}" srcOrd="3" destOrd="0" presId="urn:microsoft.com/office/officeart/2008/layout/PictureStrips"/>
    <dgm:cxn modelId="{930DB4FA-8FEF-4C18-906F-000536EF1B49}" type="presParOf" srcId="{A1A1E23E-2242-4ECE-BC8A-69600FF0146B}" destId="{317343E0-30F6-402F-A5D4-32EA3A236A99}" srcOrd="4" destOrd="0" presId="urn:microsoft.com/office/officeart/2008/layout/PictureStrips"/>
    <dgm:cxn modelId="{847C6E13-7F9F-4E9B-A34B-5F11FA8E54A1}" type="presParOf" srcId="{317343E0-30F6-402F-A5D4-32EA3A236A99}" destId="{446A686C-CCBD-4292-9191-710582702A1D}" srcOrd="0" destOrd="0" presId="urn:microsoft.com/office/officeart/2008/layout/PictureStrips"/>
    <dgm:cxn modelId="{E31324D5-AC88-4DCE-9C17-0CB4A428F2BD}" type="presParOf" srcId="{317343E0-30F6-402F-A5D4-32EA3A236A99}" destId="{99FF1246-F785-43B0-88F4-BA95F6998F80}" srcOrd="1" destOrd="0" presId="urn:microsoft.com/office/officeart/2008/layout/PictureStrips"/>
    <dgm:cxn modelId="{4D2DE41D-C779-4FA9-A5DC-7144B67F48EF}" type="presParOf" srcId="{A1A1E23E-2242-4ECE-BC8A-69600FF0146B}" destId="{75BEBF16-3CDC-4A14-8CF0-B679E35719AE}" srcOrd="5" destOrd="0" presId="urn:microsoft.com/office/officeart/2008/layout/PictureStrips"/>
    <dgm:cxn modelId="{8A3A32EC-A384-4B08-BDC7-D4BAF658DDBF}" type="presParOf" srcId="{A1A1E23E-2242-4ECE-BC8A-69600FF0146B}" destId="{58D61C84-8FBD-4BCD-9705-8C3C7065F47B}" srcOrd="6" destOrd="0" presId="urn:microsoft.com/office/officeart/2008/layout/PictureStrips"/>
    <dgm:cxn modelId="{1346F9B2-69E6-43DD-ABC1-FBF63EDDFD0E}" type="presParOf" srcId="{58D61C84-8FBD-4BCD-9705-8C3C7065F47B}" destId="{E53FDEBA-2F82-43EC-BB19-A3CF760E0293}" srcOrd="0" destOrd="0" presId="urn:microsoft.com/office/officeart/2008/layout/PictureStrips"/>
    <dgm:cxn modelId="{59E725B0-E033-49B4-93F3-AFAEEC27628B}" type="presParOf" srcId="{58D61C84-8FBD-4BCD-9705-8C3C7065F47B}" destId="{24FA9EF7-A039-45B7-914F-CE5657FE2BAA}" srcOrd="1" destOrd="0" presId="urn:microsoft.com/office/officeart/2008/layout/PictureStrips"/>
    <dgm:cxn modelId="{126B4179-8ED3-4FE6-93CA-D704D97455AD}" type="presParOf" srcId="{A1A1E23E-2242-4ECE-BC8A-69600FF0146B}" destId="{B3056EF0-867A-4618-86CA-E77619F35D0E}" srcOrd="7" destOrd="0" presId="urn:microsoft.com/office/officeart/2008/layout/PictureStrips"/>
    <dgm:cxn modelId="{7516CF05-E5DA-4E06-8227-7641554DEF43}" type="presParOf" srcId="{A1A1E23E-2242-4ECE-BC8A-69600FF0146B}" destId="{E43B7308-147F-46DF-8DE1-6F58F3DE64E7}" srcOrd="8" destOrd="0" presId="urn:microsoft.com/office/officeart/2008/layout/PictureStrips"/>
    <dgm:cxn modelId="{FC9E8EC3-C144-4A93-860B-DE9DFB6F3407}" type="presParOf" srcId="{E43B7308-147F-46DF-8DE1-6F58F3DE64E7}" destId="{1574ABC4-6C0D-477C-B5FC-7FD775A269EC}" srcOrd="0" destOrd="0" presId="urn:microsoft.com/office/officeart/2008/layout/PictureStrips"/>
    <dgm:cxn modelId="{80594CC1-5FD9-4F49-8682-7754BBB810E8}" type="presParOf" srcId="{E43B7308-147F-46DF-8DE1-6F58F3DE64E7}" destId="{33EB6DAF-74F0-41B9-A2AB-5845D37A1B97}" srcOrd="1" destOrd="0" presId="urn:microsoft.com/office/officeart/2008/layout/PictureStrips"/>
    <dgm:cxn modelId="{175326AA-F257-45FB-8D15-A64E0941B3D1}" type="presParOf" srcId="{A1A1E23E-2242-4ECE-BC8A-69600FF0146B}" destId="{97B3D2AC-F6A2-4ADB-A4BE-39CC2E9E96A8}" srcOrd="9" destOrd="0" presId="urn:microsoft.com/office/officeart/2008/layout/PictureStrips"/>
    <dgm:cxn modelId="{45FF19F0-7371-4482-A110-F38A2FF4922F}" type="presParOf" srcId="{A1A1E23E-2242-4ECE-BC8A-69600FF0146B}" destId="{C52850ED-580C-4A9E-9551-7D12B88B8F3E}" srcOrd="10" destOrd="0" presId="urn:microsoft.com/office/officeart/2008/layout/PictureStrips"/>
    <dgm:cxn modelId="{898AC59B-57DF-47B8-B5DB-6DC3528959EA}" type="presParOf" srcId="{C52850ED-580C-4A9E-9551-7D12B88B8F3E}" destId="{94C45002-8D97-419C-BEE8-FB0829356100}" srcOrd="0" destOrd="0" presId="urn:microsoft.com/office/officeart/2008/layout/PictureStrips"/>
    <dgm:cxn modelId="{847C3162-9A33-4517-817A-89EE99BF3A18}"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ml-IN" sz="1800" b="1" noProof="0" dirty="0">
              <a:latin typeface="Gayathri Thin" panose="00000403000000000000" pitchFamily="2" charset="0"/>
              <a:cs typeface="Gayathri Thin" panose="00000403000000000000" pitchFamily="2" charset="0"/>
            </a:rPr>
            <a:t>അവൻ അവർക്ക് ക്രിസ്ത്യൻ ഉപദേശങ്ങളും സമ്പ്രദായവും വിശദീകരിച്ചുകൊടുത്തു (2 തെസ്സലൊനീക്യർ 2:15)</a:t>
          </a:r>
          <a:endParaRPr lang="en-US" sz="1800" noProof="0" dirty="0">
            <a:latin typeface="Gayathri Thin" panose="00000403000000000000" pitchFamily="2" charset="0"/>
            <a:cs typeface="Gayathri Thin" panose="00000403000000000000" pitchFamily="2" charset="0"/>
          </a:endParaRPr>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r>
            <a:rPr lang="ml-IN" sz="1800" b="1" noProof="0" dirty="0">
              <a:latin typeface="Gayathri Thin" panose="00000403000000000000" pitchFamily="2" charset="0"/>
              <a:cs typeface="Gayathri Thin" panose="00000403000000000000" pitchFamily="2" charset="0"/>
            </a:rPr>
            <a:t>സുവിശേഷം നിരസിക്കുന്നതിൻ്റെ അനന്തരഫലങ്ങളെക്കുറിച്ച് അവൻ അവർക്ക് മുന്നറിയിപ്പ് നൽകി (എബ്രാ. 10:25-29)</a:t>
          </a:r>
          <a:endParaRPr lang="en-US" sz="1800" noProof="0" dirty="0">
            <a:latin typeface="Gayathri Thin" panose="00000403000000000000" pitchFamily="2" charset="0"/>
            <a:cs typeface="Gayathri Thin" panose="00000403000000000000" pitchFamily="2" charset="0"/>
          </a:endParaRPr>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r>
            <a:rPr lang="ml-IN" sz="1800" b="1" noProof="0" dirty="0">
              <a:latin typeface="Gayathri Thin" panose="00000403000000000000" pitchFamily="2" charset="0"/>
              <a:cs typeface="Gayathri Thin" panose="00000403000000000000" pitchFamily="2" charset="0"/>
            </a:rPr>
            <a:t>വ്യാജ ഉപദേഷ്ടാക്കളുടെ അപകടങ്ങളെക്കുറിച്ച് അവൻ അവർക്ക് മുന്നറിയിപ്പ് നൽകി (പ്രവൃത്തികൾ 20:29-30)</a:t>
          </a:r>
          <a:endParaRPr lang="en-US" sz="1800" noProof="0" dirty="0">
            <a:latin typeface="Gayathri Thin" panose="00000403000000000000" pitchFamily="2" charset="0"/>
            <a:cs typeface="Gayathri Thin" panose="00000403000000000000" pitchFamily="2" charset="0"/>
          </a:endParaRPr>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32846" y="2158111"/>
          <a:ext cx="1027836" cy="401461"/>
        </a:xfrm>
        <a:custGeom>
          <a:avLst/>
          <a:gdLst/>
          <a:ahLst/>
          <a:cxnLst/>
          <a:rect l="0" t="0" r="0" b="0"/>
          <a:pathLst>
            <a:path>
              <a:moveTo>
                <a:pt x="1027836" y="0"/>
              </a:moveTo>
              <a:lnTo>
                <a:pt x="1027836" y="273379"/>
              </a:lnTo>
              <a:lnTo>
                <a:pt x="0" y="273379"/>
              </a:lnTo>
              <a:lnTo>
                <a:pt x="0" y="40146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28"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29"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28" y="878068"/>
          <a:ext cx="3815205" cy="402101"/>
        </a:xfrm>
        <a:custGeom>
          <a:avLst/>
          <a:gdLst/>
          <a:ahLst/>
          <a:cxnLst/>
          <a:rect l="0" t="0" r="0" b="0"/>
          <a:pathLst>
            <a:path>
              <a:moveTo>
                <a:pt x="3815205" y="0"/>
              </a:moveTo>
              <a:lnTo>
                <a:pt x="3815205"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bwMode="white">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altLang="en-US" sz="2800" b="1" kern="1200" noProof="0" dirty="0">
              <a:solidFill>
                <a:schemeClr val="accent2">
                  <a:lumMod val="50000"/>
                </a:schemeClr>
              </a:solidFill>
              <a:latin typeface="Gayathri Thin" panose="00000403000000000000" charset="0"/>
              <a:cs typeface="Gayathri Thin" panose="00000403000000000000" charset="0"/>
            </a:rPr>
            <a:t>സുവിശേഷത്തിലൂടെയുള്ള അനുരഞ്ജനവും പ്രത്യാശയും</a:t>
          </a:r>
        </a:p>
      </dsp:txBody>
      <dsp:txXfrm>
        <a:off x="953208" y="171779"/>
        <a:ext cx="9885491" cy="826513"/>
      </dsp:txXfrm>
    </dsp:sp>
    <dsp:sp modelId="{1DE0F321-ED5A-41AF-A879-9B818B220EC8}">
      <dsp:nvSpPr>
        <dsp:cNvPr id="0" name=""/>
        <dsp:cNvSpPr/>
      </dsp:nvSpPr>
      <dsp:spPr>
        <a:xfrm>
          <a:off x="721617"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bwMode="white">
        <a:xfrm>
          <a:off x="875237"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5">
                  <a:lumMod val="50000"/>
                </a:schemeClr>
              </a:solidFill>
              <a:latin typeface="Gayathri Thin" panose="00000403000000000000" charset="0"/>
              <a:cs typeface="Gayathri Thin" panose="00000403000000000000" charset="0"/>
            </a:rPr>
            <a:t>അനുരഞ്ജനത്തിന്റെ ഫലങ്ങൾ</a:t>
          </a:r>
        </a:p>
      </dsp:txBody>
      <dsp:txXfrm>
        <a:off x="900951" y="1451823"/>
        <a:ext cx="2359593" cy="826513"/>
      </dsp:txXfrm>
    </dsp:sp>
    <dsp:sp modelId="{702217B5-9891-4E57-986B-E40E5930A3B1}">
      <dsp:nvSpPr>
        <dsp:cNvPr id="0" name=""/>
        <dsp:cNvSpPr/>
      </dsp:nvSpPr>
      <dsp:spPr>
        <a:xfrm>
          <a:off x="7351"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bwMode="white">
        <a:xfrm>
          <a:off x="160971"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altLang="en-US" sz="1800" b="1" kern="1200" noProof="0" dirty="0">
              <a:solidFill>
                <a:schemeClr val="accent6">
                  <a:lumMod val="50000"/>
                </a:schemeClr>
              </a:solidFill>
              <a:latin typeface="Gayathri Thin" panose="00000403000000000000" charset="0"/>
              <a:cs typeface="Gayathri Thin" panose="00000403000000000000" charset="0"/>
            </a:rPr>
            <a:t>ദുഷ്ടന്മാർ മുതൽ വിശുദ്ധന്മാർ വരെ</a:t>
          </a:r>
          <a:r>
            <a:rPr lang="en-US" sz="1800" b="1" kern="1200" noProof="0" dirty="0">
              <a:solidFill>
                <a:schemeClr val="accent6">
                  <a:lumMod val="50000"/>
                </a:schemeClr>
              </a:solidFill>
              <a:latin typeface="Gayathri Thin" panose="00000403000000000000" charset="0"/>
              <a:cs typeface="Gayathri Thin" panose="00000403000000000000" charset="0"/>
            </a:rPr>
            <a:t>   </a:t>
          </a:r>
          <a:r>
            <a:rPr lang="en-US" sz="2000" b="1" kern="1200" noProof="0" dirty="0">
              <a:solidFill>
                <a:schemeClr val="accent6">
                  <a:lumMod val="50000"/>
                </a:schemeClr>
              </a:solidFill>
              <a:latin typeface="Gayathri Thin" panose="00000403000000000000" charset="0"/>
              <a:cs typeface="Gayathri Thin" panose="00000403000000000000" charset="0"/>
            </a:rPr>
            <a:t>               </a:t>
          </a:r>
          <a:r>
            <a:rPr lang="en-US" sz="1600" b="1" kern="1200" noProof="0" dirty="0">
              <a:solidFill>
                <a:schemeClr val="accent6">
                  <a:lumMod val="50000"/>
                </a:schemeClr>
              </a:solidFill>
              <a:latin typeface="Gayathri Thin" panose="00000403000000000000" charset="0"/>
              <a:cs typeface="Gayathri Thin" panose="00000403000000000000" charset="0"/>
            </a:rPr>
            <a:t>(</a:t>
          </a:r>
          <a:r>
            <a:rPr lang="" altLang="en-US" sz="1600" b="1" kern="1200" noProof="0" dirty="0">
              <a:solidFill>
                <a:schemeClr val="accent6">
                  <a:lumMod val="50000"/>
                </a:schemeClr>
              </a:solidFill>
              <a:latin typeface="Gayathri Thin" panose="00000403000000000000" charset="0"/>
              <a:cs typeface="Gayathri Thin" panose="00000403000000000000" charset="0"/>
            </a:rPr>
            <a:t>കൊലൊ</a:t>
          </a:r>
          <a:r>
            <a:rPr lang="en-US" sz="1600" b="1" kern="1200" noProof="0" dirty="0">
              <a:solidFill>
                <a:schemeClr val="accent6">
                  <a:lumMod val="50000"/>
                </a:schemeClr>
              </a:solidFill>
              <a:latin typeface="Gayathri Thin" panose="00000403000000000000" charset="0"/>
              <a:cs typeface="Gayathri Thin" panose="00000403000000000000" charset="0"/>
            </a:rPr>
            <a:t> 1:21-22)</a:t>
          </a:r>
          <a:endParaRPr lang="en-US" sz="2000" kern="1200" noProof="0" dirty="0">
            <a:solidFill>
              <a:schemeClr val="accent6">
                <a:lumMod val="50000"/>
              </a:schemeClr>
            </a:solidFill>
            <a:latin typeface="Gayathri Thin" panose="00000403000000000000" charset="0"/>
            <a:cs typeface="Gayathri Thin" panose="00000403000000000000" charset="0"/>
          </a:endParaRPr>
        </a:p>
      </dsp:txBody>
      <dsp:txXfrm>
        <a:off x="201599" y="2746781"/>
        <a:ext cx="1684900" cy="1305892"/>
      </dsp:txXfrm>
    </dsp:sp>
    <dsp:sp modelId="{43BEDBA9-8DED-4279-B5CB-884CA4ACCA90}">
      <dsp:nvSpPr>
        <dsp:cNvPr id="0" name=""/>
        <dsp:cNvSpPr/>
      </dsp:nvSpPr>
      <dsp:spPr>
        <a:xfrm>
          <a:off x="2080748"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bwMode="white">
        <a:xfrm>
          <a:off x="2234369"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6">
                  <a:lumMod val="50000"/>
                </a:schemeClr>
              </a:solidFill>
              <a:latin typeface="Gayathri Thin" panose="00000403000000000000" charset="0"/>
              <a:cs typeface="Gayathri Thin" panose="00000403000000000000" charset="0"/>
            </a:rPr>
            <a:t>ഉറച്ചതും </a:t>
          </a:r>
          <a:r>
            <a:rPr lang="en-US" altLang="en-US" sz="1900" b="1" kern="1200" noProof="0" dirty="0">
              <a:solidFill>
                <a:schemeClr val="accent6">
                  <a:lumMod val="50000"/>
                </a:schemeClr>
              </a:solidFill>
              <a:latin typeface="Gayathri Thin" panose="00000403000000000000" charset="0"/>
              <a:cs typeface="Gayathri Thin" panose="00000403000000000000" charset="0"/>
            </a:rPr>
            <a:t>വേഗതയുള്ളതും</a:t>
          </a:r>
          <a:r>
            <a:rPr lang="en-US" altLang="en-US" sz="1900" b="1" kern="1200" noProof="0" dirty="0">
              <a:solidFill>
                <a:schemeClr val="accent6">
                  <a:lumMod val="50000"/>
                </a:schemeClr>
              </a:solidFill>
            </a:rPr>
            <a:t> </a:t>
          </a:r>
          <a:br>
            <a:rPr lang="en-US" sz="2000" b="1" kern="1200" noProof="0" dirty="0">
              <a:solidFill>
                <a:schemeClr val="accent6">
                  <a:lumMod val="50000"/>
                </a:schemeClr>
              </a:solidFill>
            </a:rPr>
          </a:br>
          <a:r>
            <a:rPr lang="en-US" sz="1600" b="1" kern="1200" noProof="0" dirty="0">
              <a:solidFill>
                <a:schemeClr val="accent6">
                  <a:lumMod val="50000"/>
                </a:schemeClr>
              </a:solidFill>
            </a:rPr>
            <a:t>(</a:t>
          </a:r>
          <a:r>
            <a:rPr lang="en-US" altLang="en-US" sz="1600" b="1" kern="1200" noProof="0" dirty="0">
              <a:solidFill>
                <a:schemeClr val="accent6">
                  <a:lumMod val="50000"/>
                </a:schemeClr>
              </a:solidFill>
              <a:latin typeface="Gayathri Thin" panose="00000403000000000000" charset="0"/>
              <a:cs typeface="Gayathri Thin" panose="00000403000000000000" charset="0"/>
              <a:sym typeface="+mn-ea"/>
            </a:rPr>
            <a:t>കൊലൊ</a:t>
          </a:r>
          <a:r>
            <a:rPr lang="en-US" sz="1600" b="1" kern="1200" noProof="0" dirty="0">
              <a:solidFill>
                <a:schemeClr val="accent6">
                  <a:lumMod val="50000"/>
                </a:schemeClr>
              </a:solidFill>
            </a:rPr>
            <a:t>. </a:t>
          </a:r>
          <a:r>
            <a:rPr lang="en-US" sz="1600" b="1" kern="1200" noProof="0" dirty="0">
              <a:solidFill>
                <a:schemeClr val="accent6">
                  <a:lumMod val="50000"/>
                </a:schemeClr>
              </a:solidFill>
              <a:latin typeface="Gayathri Thin" panose="00000403000000000000" charset="0"/>
              <a:cs typeface="Gayathri Thin" panose="00000403000000000000" charset="0"/>
            </a:rPr>
            <a:t>1:23)</a:t>
          </a:r>
          <a:endParaRPr lang="en-US" sz="2000" kern="1200" noProof="0" dirty="0">
            <a:solidFill>
              <a:schemeClr val="accent6">
                <a:lumMod val="50000"/>
              </a:schemeClr>
            </a:solidFill>
            <a:latin typeface="Gayathri Thin" panose="00000403000000000000" charset="0"/>
            <a:cs typeface="Gayathri Thin" panose="00000403000000000000" charset="0"/>
          </a:endParaRPr>
        </a:p>
      </dsp:txBody>
      <dsp:txXfrm>
        <a:off x="2274997"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bwMode="white">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5">
                  <a:lumMod val="50000"/>
                </a:schemeClr>
              </a:solidFill>
              <a:latin typeface="Gayathri Thin" panose="00000403000000000000" charset="0"/>
              <a:cs typeface="Gayathri Thin" panose="00000403000000000000" charset="0"/>
            </a:rPr>
            <a:t>പ്രതീക്ഷ</a:t>
          </a:r>
        </a:p>
      </dsp:txBody>
      <dsp:txXfrm>
        <a:off x="5234506" y="1451823"/>
        <a:ext cx="2359593" cy="826513"/>
      </dsp:txXfrm>
    </dsp:sp>
    <dsp:sp modelId="{1C97EA1C-DD2A-4FC5-A4AC-0C822779E2A8}">
      <dsp:nvSpPr>
        <dsp:cNvPr id="0" name=""/>
        <dsp:cNvSpPr/>
      </dsp:nvSpPr>
      <dsp:spPr>
        <a:xfrm>
          <a:off x="4349768" y="255957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bwMode="white">
        <a:xfrm>
          <a:off x="4503389" y="2705512"/>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6">
                  <a:lumMod val="50000"/>
                </a:schemeClr>
              </a:solidFill>
              <a:latin typeface="Gayathri Thin" panose="00000403000000000000" charset="0"/>
              <a:cs typeface="Gayathri Thin" panose="00000403000000000000" charset="0"/>
            </a:rPr>
            <a:t>പ്രതീക്ഷ നൽകുന്നു</a:t>
          </a:r>
          <a:r>
            <a:rPr lang="en-US" sz="2000" b="1" kern="1200" noProof="0" dirty="0">
              <a:solidFill>
                <a:schemeClr val="accent6">
                  <a:lumMod val="50000"/>
                </a:schemeClr>
              </a:solidFill>
              <a:latin typeface="Gayathri Thin" panose="00000403000000000000" charset="0"/>
              <a:cs typeface="Gayathri Thin" panose="00000403000000000000" charset="0"/>
            </a:rPr>
            <a:t> </a:t>
          </a:r>
          <a:br>
            <a:rPr lang="en-US" sz="2000" b="1" kern="1200" noProof="0" dirty="0">
              <a:solidFill>
                <a:schemeClr val="accent6">
                  <a:lumMod val="50000"/>
                </a:schemeClr>
              </a:solidFill>
              <a:latin typeface="Gayathri Thin" panose="00000403000000000000" charset="0"/>
              <a:cs typeface="Gayathri Thin" panose="00000403000000000000" charset="0"/>
            </a:rPr>
          </a:br>
          <a:r>
            <a:rPr lang="en-US" altLang="en-US" sz="1600" b="1" kern="1200" noProof="0" dirty="0">
              <a:solidFill>
                <a:schemeClr val="accent6">
                  <a:lumMod val="50000"/>
                </a:schemeClr>
              </a:solidFill>
              <a:latin typeface="Gayathri Thin" panose="00000403000000000000" charset="0"/>
              <a:cs typeface="Gayathri Thin" panose="00000403000000000000" charset="0"/>
              <a:sym typeface="+mn-ea"/>
            </a:rPr>
            <a:t>കൊലൊ</a:t>
          </a:r>
          <a:r>
            <a:rPr lang="en-US" sz="1600" b="1" kern="1200" noProof="0" dirty="0">
              <a:solidFill>
                <a:schemeClr val="accent6">
                  <a:lumMod val="50000"/>
                </a:schemeClr>
              </a:solidFill>
              <a:latin typeface="Gayathri Thin" panose="00000403000000000000" charset="0"/>
              <a:cs typeface="Gayathri Thin" panose="00000403000000000000" charset="0"/>
            </a:rPr>
            <a:t>.1:24-25)</a:t>
          </a:r>
          <a:endParaRPr lang="en-US" sz="2000" kern="1200" noProof="0" dirty="0">
            <a:solidFill>
              <a:schemeClr val="accent6">
                <a:lumMod val="50000"/>
              </a:schemeClr>
            </a:solidFill>
            <a:latin typeface="Gayathri Thin" panose="00000403000000000000" charset="0"/>
            <a:cs typeface="Gayathri Thin" panose="00000403000000000000" charset="0"/>
          </a:endParaRPr>
        </a:p>
      </dsp:txBody>
      <dsp:txXfrm>
        <a:off x="4544017" y="2746140"/>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bwMode="white">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6">
                  <a:lumMod val="50000"/>
                </a:schemeClr>
              </a:solidFill>
              <a:latin typeface="Gayathri Thin" panose="00000403000000000000" charset="0"/>
              <a:cs typeface="Gayathri Thin" panose="00000403000000000000" charset="0"/>
            </a:rPr>
            <a:t>ദൈവത്തിന്റെ രഹസ്യം</a:t>
          </a:r>
          <a:br>
            <a:rPr lang="en-US" sz="2000" b="1" kern="1200" noProof="0" dirty="0">
              <a:solidFill>
                <a:schemeClr val="accent6">
                  <a:lumMod val="50000"/>
                </a:schemeClr>
              </a:solidFill>
              <a:latin typeface="Gayathri Thin" panose="00000403000000000000" charset="0"/>
              <a:cs typeface="Gayathri Thin" panose="00000403000000000000" charset="0"/>
            </a:rPr>
          </a:br>
          <a:r>
            <a:rPr lang="en-US" altLang="en-US" sz="1600" b="1" kern="1200" noProof="0" dirty="0">
              <a:solidFill>
                <a:schemeClr val="accent6">
                  <a:lumMod val="50000"/>
                </a:schemeClr>
              </a:solidFill>
              <a:latin typeface="Gayathri Thin" panose="00000403000000000000" charset="0"/>
              <a:cs typeface="Gayathri Thin" panose="00000403000000000000" charset="0"/>
              <a:sym typeface="+mn-ea"/>
            </a:rPr>
            <a:t>കൊലൊ</a:t>
          </a:r>
          <a:r>
            <a:rPr lang="en-US" sz="1600" b="1" kern="1200" noProof="0" dirty="0">
              <a:solidFill>
                <a:schemeClr val="accent6">
                  <a:lumMod val="50000"/>
                </a:schemeClr>
              </a:solidFill>
              <a:latin typeface="Gayathri Thin" panose="00000403000000000000" charset="0"/>
              <a:cs typeface="Gayathri Thin" panose="00000403000000000000" charset="0"/>
            </a:rPr>
            <a:t> 1:26-27</a:t>
          </a:r>
          <a:endParaRPr lang="en-US" sz="2000" kern="1200" noProof="0" dirty="0">
            <a:solidFill>
              <a:schemeClr val="accent6">
                <a:lumMod val="50000"/>
              </a:schemeClr>
            </a:solidFill>
            <a:latin typeface="Gayathri Thin" panose="00000403000000000000" charset="0"/>
            <a:cs typeface="Gayathri Thin" panose="00000403000000000000" charset="0"/>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bwMode="white">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5">
                  <a:lumMod val="50000"/>
                </a:schemeClr>
              </a:solidFill>
              <a:latin typeface="Gayathri Thin" panose="00000403000000000000" charset="0"/>
              <a:cs typeface="Gayathri Thin" panose="00000403000000000000" charset="0"/>
            </a:rPr>
            <a:t>സുവിശേഷത്തിന്റെ ശക്തി</a:t>
          </a: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bwMode="white">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6">
                  <a:lumMod val="50000"/>
                </a:schemeClr>
              </a:solidFill>
              <a:latin typeface="Gayathri Thin" panose="00000403000000000000" charset="0"/>
              <a:cs typeface="Gayathri Thin" panose="00000403000000000000" charset="0"/>
            </a:rPr>
            <a:t>സുവിശേഷം പ്രഖ്യാപിക്കുന്നു</a:t>
          </a:r>
          <a:r>
            <a:rPr lang="en-US" sz="2000" b="1" kern="1200" noProof="0" dirty="0">
              <a:solidFill>
                <a:schemeClr val="accent6">
                  <a:lumMod val="50000"/>
                </a:schemeClr>
              </a:solidFill>
              <a:latin typeface="Gayathri Thin" panose="00000403000000000000" charset="0"/>
              <a:cs typeface="Gayathri Thin" panose="00000403000000000000" charset="0"/>
            </a:rPr>
            <a:t> </a:t>
          </a:r>
          <a:r>
            <a:rPr lang="en-US" altLang="en-US" sz="1600" b="1" kern="1200" noProof="0" dirty="0">
              <a:solidFill>
                <a:schemeClr val="accent6">
                  <a:lumMod val="50000"/>
                </a:schemeClr>
              </a:solidFill>
              <a:latin typeface="Gayathri Thin" panose="00000403000000000000" charset="0"/>
              <a:cs typeface="Gayathri Thin" panose="00000403000000000000" charset="0"/>
              <a:sym typeface="+mn-ea"/>
            </a:rPr>
            <a:t>കൊലൊ</a:t>
          </a:r>
          <a:r>
            <a:rPr lang="en-US" sz="1600" b="1" kern="1200" noProof="0" dirty="0">
              <a:solidFill>
                <a:schemeClr val="accent6">
                  <a:lumMod val="50000"/>
                </a:schemeClr>
              </a:solidFill>
              <a:latin typeface="Gayathri Thin" panose="00000403000000000000" charset="0"/>
              <a:cs typeface="Gayathri Thin" panose="00000403000000000000" charset="0"/>
            </a:rPr>
            <a:t>.1:28-29</a:t>
          </a:r>
          <a:endParaRPr lang="en-US" sz="2000" kern="1200" noProof="0" dirty="0">
            <a:solidFill>
              <a:schemeClr val="accent6">
                <a:lumMod val="50000"/>
              </a:schemeClr>
            </a:solidFill>
            <a:latin typeface="Gayathri Thin" panose="00000403000000000000" charset="0"/>
            <a:cs typeface="Gayathri Thin" panose="00000403000000000000" charset="0"/>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631439" y="2392"/>
          <a:ext cx="3659713" cy="1277923"/>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l-IN" sz="1800" b="1" kern="1200" dirty="0">
              <a:effectLst>
                <a:outerShdw blurRad="38100" dist="38100" dir="2700000" algn="tl">
                  <a:srgbClr val="000000">
                    <a:alpha val="43137"/>
                  </a:srgbClr>
                </a:outerShdw>
              </a:effectLst>
            </a:rPr>
            <a:t>നമ്മുടെ പാപത്തിനു വില കൊടുക്കാൻ അവൻ കുരിശിൽ മരിച്ചു (റോമ. 5:8)</a:t>
          </a:r>
          <a:r>
            <a:rPr lang="es-E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3631439" y="2392"/>
        <a:ext cx="3659713" cy="1277923"/>
      </dsp:txXfrm>
    </dsp:sp>
    <dsp:sp modelId="{C109F6EB-5007-4416-A0BB-A8537E14AA87}">
      <dsp:nvSpPr>
        <dsp:cNvPr id="0" name=""/>
        <dsp:cNvSpPr/>
      </dsp:nvSpPr>
      <dsp:spPr>
        <a:xfrm>
          <a:off x="890290" y="552"/>
          <a:ext cx="2156614" cy="1277923"/>
        </a:xfrm>
        <a:prstGeom prst="rect">
          <a:avLst/>
        </a:prstGeom>
        <a:blipFill dpi="0" rotWithShape="1">
          <a:blip xmlns:r="http://schemas.openxmlformats.org/officeDocument/2006/relationships" r:embed="rId1"/>
          <a:srcRect/>
          <a:stretch>
            <a:fillRect l="-45714" t="-14044" r="-49892" b="-74586"/>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70032" y="1491147"/>
          <a:ext cx="3986650" cy="1710103"/>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l-IN" sz="1500" b="1" kern="1200" dirty="0">
              <a:effectLst>
                <a:outerShdw blurRad="38100" dist="38100" dir="2700000" algn="tl">
                  <a:srgbClr val="000000">
                    <a:alpha val="43137"/>
                  </a:srgbClr>
                </a:outerShdw>
              </a:effectLst>
            </a:rPr>
            <a:t>വിശ്വാസം, മാനസാന്തരം, സ്നാനം എന്നിവയിലൂടെ നാം പാപത്തിൽ നിന്ന് മോചിതരാകുകയും ദൈവമുമ്പാകെ കളങ്കമില്ലാത്തവരും കുറ്റമറ്റവരുമാകുകയും ചെയ്യുന്നു (നീതീകരണം)</a:t>
          </a:r>
          <a:br>
            <a:rPr lang="es-ES" sz="1500" b="1" kern="1200" dirty="0">
              <a:effectLst>
                <a:outerShdw blurRad="38100" dist="38100" dir="2700000" algn="tl">
                  <a:srgbClr val="000000">
                    <a:alpha val="43137"/>
                  </a:srgbClr>
                </a:outerShdw>
              </a:effectLst>
            </a:rPr>
          </a:br>
          <a:r>
            <a:rPr lang="ml-IN" sz="1500" b="1" kern="1200" dirty="0">
              <a:effectLst>
                <a:outerShdw blurRad="38100" dist="38100" dir="2700000" algn="tl">
                  <a:srgbClr val="000000">
                    <a:alpha val="43137"/>
                  </a:srgbClr>
                </a:outerShdw>
              </a:effectLst>
            </a:rPr>
            <a:t>(റോമ. 5:10; കൊലൊ. 1:22</a:t>
          </a:r>
          <a:r>
            <a:rPr lang="es-ES" sz="1500" b="1" kern="1200" dirty="0">
              <a:effectLst>
                <a:outerShdw blurRad="38100" dist="38100" dir="2700000" algn="tl">
                  <a:srgbClr val="000000">
                    <a:alpha val="43137"/>
                  </a:srgbClr>
                </a:outerShdw>
              </a:effectLst>
            </a:rPr>
            <a:t>)</a:t>
          </a:r>
          <a:endParaRPr lang="es-ES" sz="1500" kern="1200" dirty="0">
            <a:effectLst>
              <a:outerShdw blurRad="38100" dist="38100" dir="2700000" algn="tl">
                <a:srgbClr val="000000">
                  <a:alpha val="43137"/>
                </a:srgbClr>
              </a:outerShdw>
            </a:effectLst>
          </a:endParaRPr>
        </a:p>
      </dsp:txBody>
      <dsp:txXfrm>
        <a:off x="70032" y="1491147"/>
        <a:ext cx="3986650" cy="1710103"/>
      </dsp:txXfrm>
    </dsp:sp>
    <dsp:sp modelId="{6C7FBD44-A5F9-4455-A01E-1F65E2D55A80}">
      <dsp:nvSpPr>
        <dsp:cNvPr id="0" name=""/>
        <dsp:cNvSpPr/>
      </dsp:nvSpPr>
      <dsp:spPr>
        <a:xfrm>
          <a:off x="4076357" y="1707262"/>
          <a:ext cx="1265143" cy="1277923"/>
        </a:xfrm>
        <a:prstGeom prst="rect">
          <a:avLst/>
        </a:prstGeom>
        <a:blipFill dpi="0" rotWithShape="1">
          <a:blip xmlns:r="http://schemas.openxmlformats.org/officeDocument/2006/relationships" r:embed="rId2"/>
          <a:srcRect/>
          <a:stretch>
            <a:fillRect l="-29939" t="-13288" r="-13158"/>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2959695" y="3412133"/>
          <a:ext cx="5328898" cy="1277923"/>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l-IN" sz="1400" b="1" kern="1200" dirty="0">
              <a:effectLst>
                <a:outerShdw blurRad="38100" dist="38100" dir="2700000" algn="tl">
                  <a:srgbClr val="000000">
                    <a:alpha val="43137"/>
                  </a:srgbClr>
                </a:outerShdw>
              </a:effectLst>
            </a:rPr>
            <a:t>പരിശുദ്ധാത്മാവിന്റെ പ്രവർത്തനത്താൽ നമ്മുടെ ജീവിതം ക്രമേണ രൂപാന്തരപ്പെടുകയും ദൈവമുമ്പാകെ നാം വിശുദ്ധരാകുകയും ചെയ്യുന്നു (വിശുദ്ധീകരണം) (റോമ. 8:1; 2 കൊരി. 5:17</a:t>
          </a:r>
          <a:r>
            <a:rPr lang="es-ES" sz="1400" b="1" kern="1200" dirty="0">
              <a:effectLst>
                <a:outerShdw blurRad="38100" dist="38100" dir="2700000" algn="tl">
                  <a:srgbClr val="000000">
                    <a:alpha val="43137"/>
                  </a:srgbClr>
                </a:outerShdw>
              </a:effectLst>
            </a:rPr>
            <a:t>)</a:t>
          </a:r>
          <a:endParaRPr lang="es-ES" sz="1400" kern="1200" dirty="0">
            <a:effectLst>
              <a:outerShdw blurRad="38100" dist="38100" dir="2700000" algn="tl">
                <a:srgbClr val="000000">
                  <a:alpha val="43137"/>
                </a:srgbClr>
              </a:outerShdw>
            </a:effectLst>
          </a:endParaRPr>
        </a:p>
      </dsp:txBody>
      <dsp:txXfrm>
        <a:off x="2959695" y="3412133"/>
        <a:ext cx="5328898" cy="1277923"/>
      </dsp:txXfrm>
    </dsp:sp>
    <dsp:sp modelId="{23C4F2D5-6CC6-4ABD-B543-1004840CE357}">
      <dsp:nvSpPr>
        <dsp:cNvPr id="0" name=""/>
        <dsp:cNvSpPr/>
      </dsp:nvSpPr>
      <dsp:spPr>
        <a:xfrm>
          <a:off x="482014" y="3412133"/>
          <a:ext cx="2156614" cy="1277923"/>
        </a:xfrm>
        <a:prstGeom prst="rect">
          <a:avLst/>
        </a:prstGeom>
        <a:blipFill rotWithShape="1">
          <a:blip xmlns:r="http://schemas.openxmlformats.org/officeDocument/2006/relationships" r:embed="rId3"/>
          <a:srcRect/>
          <a:stretch>
            <a:fillRect t="-13000" b="-13000"/>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bwMode="white">
        <a:xfrm>
          <a:off x="8310"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വിശ്വാസത്തിൽ തുടരുക</a:t>
          </a:r>
          <a:endParaRPr lang="en-US" sz="2000" kern="1200"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22539" y="138220"/>
        <a:ext cx="3632464" cy="457347"/>
      </dsp:txXfrm>
    </dsp:sp>
    <dsp:sp modelId="{99D36536-A3B4-4D49-83BE-457AE2F5B7A2}">
      <dsp:nvSpPr>
        <dsp:cNvPr id="0" name=""/>
        <dsp:cNvSpPr/>
      </dsp:nvSpPr>
      <dsp:spPr>
        <a:xfrm>
          <a:off x="40291" y="853149"/>
          <a:ext cx="1348779"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bwMode="white">
        <a:xfrm>
          <a:off x="1455175" y="722031"/>
          <a:ext cx="2325457"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ml-IN" sz="1800" b="1" kern="1200" noProof="0" dirty="0">
              <a:solidFill>
                <a:schemeClr val="tx1"/>
              </a:solidFill>
              <a:latin typeface="Gayathri Thin" panose="00000403000000000000" pitchFamily="2" charset="0"/>
              <a:cs typeface="Gayathri Thin" panose="00000403000000000000" pitchFamily="2" charset="0"/>
            </a:rPr>
            <a:t>ജയിലിൽ നിന്ന് മോചിതനായ ശേഷം, വാതിൽ തുറക്കുന്നത് വരെ പത്രോസിനെപ്പോലെ വാതിലിൽ മുട്ടിയതുപോലെ സ്ഥിരോത്സാഹം കാണിക്കുക.</a:t>
          </a:r>
          <a:r>
            <a:rPr lang="en-IN" sz="1800" b="1" kern="1200" noProof="0" dirty="0">
              <a:solidFill>
                <a:schemeClr val="tx1"/>
              </a:solidFill>
              <a:latin typeface="Gayathri Thin" panose="00000403000000000000" pitchFamily="2" charset="0"/>
              <a:cs typeface="Gayathri Thin" panose="00000403000000000000" pitchFamily="2" charset="0"/>
            </a:rPr>
            <a:t> </a:t>
          </a:r>
          <a:r>
            <a:rPr lang="ml-IN" sz="1600" b="1" kern="1200" noProof="0" dirty="0">
              <a:solidFill>
                <a:schemeClr val="tx1"/>
              </a:solidFill>
              <a:latin typeface="Gayathri Thin" panose="00000403000000000000" pitchFamily="2" charset="0"/>
              <a:cs typeface="Gayathri Thin" panose="00000403000000000000" pitchFamily="2" charset="0"/>
            </a:rPr>
            <a:t>(പ്രവൃത്തികൾ 12:11-16)</a:t>
          </a:r>
          <a:endParaRPr lang="en-US" sz="1800" kern="1200" noProof="0" dirty="0">
            <a:solidFill>
              <a:schemeClr val="tx1"/>
            </a:solidFill>
            <a:latin typeface="Gayathri Thin" panose="00000403000000000000" pitchFamily="2" charset="0"/>
            <a:cs typeface="Gayathri Thin" panose="00000403000000000000" pitchFamily="2" charset="0"/>
          </a:endParaRPr>
        </a:p>
      </dsp:txBody>
      <dsp:txXfrm>
        <a:off x="1568715" y="835571"/>
        <a:ext cx="2098377" cy="2820779"/>
      </dsp:txXfrm>
    </dsp:sp>
    <dsp:sp modelId="{38F04ACA-9C01-45E8-8BFC-5DCFD3FAEB20}">
      <dsp:nvSpPr>
        <dsp:cNvPr id="0" name=""/>
        <dsp:cNvSpPr/>
      </dsp:nvSpPr>
      <dsp:spPr bwMode="white">
        <a:xfrm>
          <a:off x="4048947"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നിദാനമായ</a:t>
          </a:r>
          <a:endParaRPr lang="en-US" sz="2000" kern="1200"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4063176" y="138220"/>
        <a:ext cx="3632464" cy="457347"/>
      </dsp:txXfrm>
    </dsp:sp>
    <dsp:sp modelId="{F20D61F0-7A4B-4A87-8119-BA789B8B2306}">
      <dsp:nvSpPr>
        <dsp:cNvPr id="0" name=""/>
        <dsp:cNvSpPr/>
      </dsp:nvSpPr>
      <dsp:spPr>
        <a:xfrm>
          <a:off x="4002247" y="853149"/>
          <a:ext cx="1348779" cy="2785623"/>
        </a:xfrm>
        <a:prstGeom prst="roundRect">
          <a:avLst>
            <a:gd name="adj" fmla="val 16670"/>
          </a:avLst>
        </a:prstGeom>
        <a:blipFill dpi="0" rotWithShape="1">
          <a:blip xmlns:r="http://schemas.openxmlformats.org/officeDocument/2006/relationships" r:embed="rId3"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bwMode="white">
        <a:xfrm>
          <a:off x="5417126"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ml-IN" sz="1800" b="1" kern="1200" noProof="0" dirty="0">
              <a:solidFill>
                <a:schemeClr val="tx1"/>
              </a:solidFill>
              <a:latin typeface="Gayathri Thin" panose="00000403000000000000" pitchFamily="2" charset="0"/>
              <a:cs typeface="Gayathri Thin" panose="00000403000000000000" pitchFamily="2" charset="0"/>
            </a:rPr>
            <a:t>നമ്മുടെ വിശ്വാസം ഉറച്ചതായിരിക്കണം, ബൈബിളിൽ നാം പഠിച്ച സത്യങ്ങളിൽ അധിഷ്ഠിതമായിരിക്കണം</a:t>
          </a:r>
          <a:endParaRPr lang="en-US" sz="1800" kern="1200" noProof="0" dirty="0">
            <a:solidFill>
              <a:schemeClr val="tx1"/>
            </a:solidFill>
            <a:latin typeface="Gayathri Thin" panose="00000403000000000000" pitchFamily="2" charset="0"/>
            <a:cs typeface="Gayathri Thin" panose="00000403000000000000" pitchFamily="2" charset="0"/>
          </a:endParaRPr>
        </a:p>
      </dsp:txBody>
      <dsp:txXfrm>
        <a:off x="5530666" y="835571"/>
        <a:ext cx="2098377" cy="2820779"/>
      </dsp:txXfrm>
    </dsp:sp>
    <dsp:sp modelId="{C473FD13-5BAF-4B9B-BF2E-9AAD8331BEC3}">
      <dsp:nvSpPr>
        <dsp:cNvPr id="0" name=""/>
        <dsp:cNvSpPr/>
      </dsp:nvSpPr>
      <dsp:spPr bwMode="white">
        <a:xfrm>
          <a:off x="8030541"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ദൃഢമായ</a:t>
          </a:r>
          <a:endParaRPr lang="en-US" sz="2000" kern="1200" noProof="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8044770" y="138220"/>
        <a:ext cx="3632464" cy="457347"/>
      </dsp:txXfrm>
    </dsp:sp>
    <dsp:sp modelId="{B9BC0BC2-73FB-4F25-88C4-5E109F8D6048}">
      <dsp:nvSpPr>
        <dsp:cNvPr id="0" name=""/>
        <dsp:cNvSpPr/>
      </dsp:nvSpPr>
      <dsp:spPr>
        <a:xfrm>
          <a:off x="7952148" y="853149"/>
          <a:ext cx="1348779" cy="2785623"/>
        </a:xfrm>
        <a:prstGeom prst="roundRect">
          <a:avLst>
            <a:gd name="adj" fmla="val 16670"/>
          </a:avLst>
        </a:prstGeom>
        <a:blipFill rotWithShape="1">
          <a:blip xmlns:r="http://schemas.openxmlformats.org/officeDocument/2006/relationships" r:embed="rId4"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bwMode="white">
        <a:xfrm>
          <a:off x="9363485"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ml-IN" sz="1800" b="1" kern="1200" noProof="0" dirty="0">
              <a:solidFill>
                <a:schemeClr val="tx1"/>
              </a:solidFill>
              <a:latin typeface="Gayathri Thin" panose="00000403000000000000" pitchFamily="2" charset="0"/>
              <a:cs typeface="Gayathri Thin" panose="00000403000000000000" pitchFamily="2" charset="0"/>
            </a:rPr>
            <a:t>നാം അചഞ്ചലരായിരിക്കണം, ഒരിക്കലും "സുവിശേഷത്തിൻ്റെ പ്രത്യാശയിൽ" ആശ്രയിക്കുന്നത് അവസാനിപ്പിക്കരുത്.</a:t>
          </a:r>
          <a:endParaRPr lang="en-US" sz="1800" kern="1200" noProof="0" dirty="0">
            <a:solidFill>
              <a:schemeClr val="tx1"/>
            </a:solidFill>
            <a:latin typeface="Gayathri Thin" panose="00000403000000000000" pitchFamily="2" charset="0"/>
            <a:cs typeface="Gayathri Thin" panose="00000403000000000000" pitchFamily="2" charset="0"/>
          </a:endParaRPr>
        </a:p>
      </dsp:txBody>
      <dsp:txXfrm>
        <a:off x="9477025"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bwMode="white">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60960" rIns="60960" bIns="60960" numCol="1" spcCol="1270" anchor="ctr" anchorCtr="0">
          <a:noAutofit/>
        </a:bodyPr>
        <a:lstStyle/>
        <a:p>
          <a:pPr marL="0" lvl="0" indent="0" algn="l" defTabSz="711200">
            <a:lnSpc>
              <a:spcPct val="100000"/>
            </a:lnSpc>
            <a:spcBef>
              <a:spcPct val="0"/>
            </a:spcBef>
            <a:spcAft>
              <a:spcPct val="35000"/>
            </a:spcAft>
            <a:buNone/>
          </a:pPr>
          <a:r>
            <a:rPr lang="" altLang="en-US" sz="1600" b="1" kern="1200" noProof="0" dirty="0">
              <a:latin typeface="Gayathri Thin" panose="00000403000000000000" charset="0"/>
              <a:cs typeface="Gayathri Thin" panose="00000403000000000000" charset="0"/>
            </a:rPr>
            <a:t>ലോകസ്ഥാപനത്തിനു</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മുമ്പുതന്നെ</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അത്</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ആസൂത്രണം</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ചെയ്യപ്പെട്ടു</a:t>
          </a:r>
          <a:r>
            <a:rPr lang="en-US" altLang="en-US" sz="1600" b="1" kern="1200" noProof="0" dirty="0">
              <a:latin typeface="Gayathri Thin" panose="00000403000000000000" charset="0"/>
              <a:cs typeface="Gayathri Thin" panose="00000403000000000000" charset="0"/>
            </a:rPr>
            <a:t> (1 </a:t>
          </a:r>
          <a:r>
            <a:rPr lang="" altLang="en-US" sz="1600" b="1" kern="1200" noProof="0" dirty="0">
              <a:latin typeface="Gayathri Thin" panose="00000403000000000000" charset="0"/>
              <a:cs typeface="Gayathri Thin" panose="00000403000000000000" charset="0"/>
            </a:rPr>
            <a:t>പത്രോസ്</a:t>
          </a:r>
          <a:r>
            <a:rPr lang="en-US" altLang="en-US" sz="1600" b="1" kern="1200" noProof="0" dirty="0">
              <a:latin typeface="Gayathri Thin" panose="00000403000000000000" charset="0"/>
              <a:cs typeface="Gayathri Thin" panose="00000403000000000000" charset="0"/>
            </a:rPr>
            <a:t> 1:20)</a:t>
          </a:r>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bwMode="white">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68580" rIns="68580" bIns="68580" numCol="1" spcCol="1270" anchor="ctr" anchorCtr="0">
          <a:noAutofit/>
        </a:bodyPr>
        <a:lstStyle/>
        <a:p>
          <a:pPr marL="0" lvl="0" indent="0" algn="l" defTabSz="800100">
            <a:lnSpc>
              <a:spcPct val="100000"/>
            </a:lnSpc>
            <a:spcBef>
              <a:spcPct val="0"/>
            </a:spcBef>
            <a:spcAft>
              <a:spcPct val="35000"/>
            </a:spcAft>
            <a:buNone/>
          </a:pPr>
          <a:r>
            <a:rPr lang="" altLang="en-US" sz="1800" b="1" kern="1200" noProof="0" dirty="0">
              <a:latin typeface="Gayathri Thin" panose="00000403000000000000" charset="0"/>
              <a:cs typeface="Gayathri Thin" panose="00000403000000000000" charset="0"/>
            </a:rPr>
            <a:t>അത്</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ഭാഗികമായി</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ദൂതന്മാർക്ക്</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അറിയിച്ചു</a:t>
          </a:r>
          <a:r>
            <a:rPr lang="en-US" altLang="en-US" sz="1800" b="1" kern="1200" noProof="0" dirty="0">
              <a:latin typeface="Gayathri Thin" panose="00000403000000000000" charset="0"/>
              <a:cs typeface="Gayathri Thin" panose="00000403000000000000" charset="0"/>
            </a:rPr>
            <a:t> (1 </a:t>
          </a:r>
          <a:r>
            <a:rPr lang="" altLang="en-US" sz="1800" b="1" kern="1200" noProof="0" dirty="0">
              <a:latin typeface="Gayathri Thin" panose="00000403000000000000" charset="0"/>
              <a:cs typeface="Gayathri Thin" panose="00000403000000000000" charset="0"/>
            </a:rPr>
            <a:t>പത്രോസ്</a:t>
          </a:r>
          <a:r>
            <a:rPr lang="en-US" altLang="en-US" sz="1800" b="1" kern="1200" noProof="0" dirty="0">
              <a:latin typeface="Gayathri Thin" panose="00000403000000000000" charset="0"/>
              <a:cs typeface="Gayathri Thin" panose="00000403000000000000" charset="0"/>
            </a:rPr>
            <a:t> 1:12)</a:t>
          </a:r>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bwMode="white">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68580" rIns="68580" bIns="68580" numCol="1" spcCol="1270" anchor="ctr" anchorCtr="0">
          <a:noAutofit/>
        </a:bodyPr>
        <a:lstStyle/>
        <a:p>
          <a:pPr marL="0" lvl="0" indent="0" algn="l" defTabSz="800100">
            <a:lnSpc>
              <a:spcPct val="100000"/>
            </a:lnSpc>
            <a:spcBef>
              <a:spcPct val="0"/>
            </a:spcBef>
            <a:spcAft>
              <a:spcPct val="35000"/>
            </a:spcAft>
            <a:buNone/>
          </a:pPr>
          <a:r>
            <a:rPr lang="" altLang="en-US" sz="1800" b="1" kern="1200" noProof="0" dirty="0">
              <a:latin typeface="Gayathri Thin" panose="00000403000000000000" charset="0"/>
              <a:cs typeface="Gayathri Thin" panose="00000403000000000000" charset="0"/>
            </a:rPr>
            <a:t>ആദാമിനെയും</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ഹവ്വായെയും</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കുറിച്ചുള്ള</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ആദ്യ</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സൂചന</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ലഭിച്ചു</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ഉല്പ</a:t>
          </a:r>
          <a:r>
            <a:rPr lang="en-US" altLang="en-US" sz="1800" b="1" kern="1200" noProof="0" dirty="0">
              <a:latin typeface="Gayathri Thin" panose="00000403000000000000" charset="0"/>
              <a:cs typeface="Gayathri Thin" panose="00000403000000000000" charset="0"/>
            </a:rPr>
            <a:t>. 3:15)</a:t>
          </a:r>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bwMode="white">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68580" rIns="68580" bIns="68580" numCol="1" spcCol="1270" anchor="ctr" anchorCtr="0">
          <a:noAutofit/>
        </a:bodyPr>
        <a:lstStyle/>
        <a:p>
          <a:pPr marL="0" lvl="0" indent="0" algn="l" defTabSz="800100">
            <a:lnSpc>
              <a:spcPct val="100000"/>
            </a:lnSpc>
            <a:spcBef>
              <a:spcPct val="0"/>
            </a:spcBef>
            <a:spcAft>
              <a:spcPct val="35000"/>
            </a:spcAft>
            <a:buNone/>
          </a:pPr>
          <a:r>
            <a:rPr lang="" altLang="en-US" sz="1800" b="1" kern="1200" noProof="0" dirty="0">
              <a:latin typeface="Gayathri Thin" panose="00000403000000000000" charset="0"/>
              <a:cs typeface="Gayathri Thin" panose="00000403000000000000" charset="0"/>
            </a:rPr>
            <a:t>അത്</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പ്രവാചകന്മാർക്ക്</a:t>
          </a:r>
          <a:r>
            <a:rPr lang="en-US" altLang="en-US" sz="1800" b="1" kern="1200" noProof="0" dirty="0">
              <a:latin typeface="Gayathri Thin" panose="00000403000000000000" charset="0"/>
              <a:cs typeface="Gayathri Thin" panose="00000403000000000000" charset="0"/>
            </a:rPr>
            <a:t> </a:t>
          </a:r>
          <a:r>
            <a:rPr lang="" altLang="en-US" sz="1800" b="1" kern="1200" noProof="0" dirty="0">
              <a:latin typeface="Gayathri Thin" panose="00000403000000000000" charset="0"/>
              <a:cs typeface="Gayathri Thin" panose="00000403000000000000" charset="0"/>
            </a:rPr>
            <a:t>വെളിപ്പെടുത്തി</a:t>
          </a:r>
          <a:r>
            <a:rPr lang="en-US" altLang="en-US" sz="1800" b="1" kern="1200" noProof="0" dirty="0">
              <a:latin typeface="Gayathri Thin" panose="00000403000000000000" charset="0"/>
              <a:cs typeface="Gayathri Thin" panose="00000403000000000000" charset="0"/>
            </a:rPr>
            <a:t> (1 </a:t>
          </a:r>
          <a:r>
            <a:rPr lang="" altLang="en-US" sz="1800" b="1" kern="1200" noProof="0" dirty="0">
              <a:latin typeface="Gayathri Thin" panose="00000403000000000000" charset="0"/>
              <a:cs typeface="Gayathri Thin" panose="00000403000000000000" charset="0"/>
            </a:rPr>
            <a:t>പത്രോസ്</a:t>
          </a:r>
          <a:r>
            <a:rPr lang="en-US" altLang="en-US" sz="1800" b="1" kern="1200" noProof="0" dirty="0">
              <a:latin typeface="Gayathri Thin" panose="00000403000000000000" charset="0"/>
              <a:cs typeface="Gayathri Thin" panose="00000403000000000000" charset="0"/>
            </a:rPr>
            <a:t> 1:10-11)</a:t>
          </a:r>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bwMode="white">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60960" rIns="60960" bIns="60960" numCol="1" spcCol="1270" anchor="ctr" anchorCtr="0">
          <a:noAutofit/>
        </a:bodyPr>
        <a:lstStyle/>
        <a:p>
          <a:pPr marL="0" lvl="0" indent="0" algn="l" defTabSz="711200">
            <a:lnSpc>
              <a:spcPct val="100000"/>
            </a:lnSpc>
            <a:spcBef>
              <a:spcPct val="0"/>
            </a:spcBef>
            <a:spcAft>
              <a:spcPct val="35000"/>
            </a:spcAft>
            <a:buNone/>
          </a:pPr>
          <a:r>
            <a:rPr lang="" altLang="en-US" sz="1600" b="1" kern="1200" noProof="0" dirty="0">
              <a:latin typeface="Gayathri Thin" panose="00000403000000000000" charset="0"/>
              <a:cs typeface="Gayathri Thin" panose="00000403000000000000" charset="0"/>
            </a:rPr>
            <a:t>യേശു</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ആദ്യം</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അത്</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യഹൂദന്മാർക്ക്</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വെളിപ്പെടുത്തി</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മത്തായി</a:t>
          </a:r>
          <a:r>
            <a:rPr lang="en-US" altLang="en-US" sz="1600" b="1" kern="1200" noProof="0" dirty="0">
              <a:latin typeface="Gayathri Thin" panose="00000403000000000000" charset="0"/>
              <a:cs typeface="Gayathri Thin" panose="00000403000000000000" charset="0"/>
            </a:rPr>
            <a:t> 15:24)</a:t>
          </a:r>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bwMode="white">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60960" rIns="60960" bIns="60960" numCol="1" spcCol="1270" anchor="ctr" anchorCtr="0">
          <a:noAutofit/>
        </a:bodyPr>
        <a:lstStyle/>
        <a:p>
          <a:pPr marL="0" lvl="0" indent="0" algn="l" defTabSz="711200">
            <a:lnSpc>
              <a:spcPct val="100000"/>
            </a:lnSpc>
            <a:spcBef>
              <a:spcPct val="0"/>
            </a:spcBef>
            <a:spcAft>
              <a:spcPct val="35000"/>
            </a:spcAft>
            <a:buNone/>
          </a:pPr>
          <a:r>
            <a:rPr lang="" altLang="en-US" sz="1600" b="1" kern="1200" noProof="0" dirty="0">
              <a:latin typeface="Gayathri Thin" panose="00000403000000000000" charset="0"/>
              <a:cs typeface="Gayathri Thin" panose="00000403000000000000" charset="0"/>
            </a:rPr>
            <a:t>പിന്നീട്</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അത്</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എല്ലാ</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മനുഷ്യർക്കും</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പൂർണ്ണമായി</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വെളിപ്പെടുത്തി</a:t>
          </a:r>
          <a:r>
            <a:rPr lang="en-US" altLang="en-US" sz="1600" b="1" kern="1200" noProof="0" dirty="0">
              <a:latin typeface="Gayathri Thin" panose="00000403000000000000" charset="0"/>
              <a:cs typeface="Gayathri Thin" panose="00000403000000000000" charset="0"/>
            </a:rPr>
            <a:t> (</a:t>
          </a:r>
          <a:r>
            <a:rPr lang="" altLang="en-US" sz="1600" b="1" kern="1200" noProof="0" dirty="0">
              <a:latin typeface="Gayathri Thin" panose="00000403000000000000" charset="0"/>
              <a:cs typeface="Gayathri Thin" panose="00000403000000000000" charset="0"/>
            </a:rPr>
            <a:t>കൊലോ</a:t>
          </a:r>
          <a:r>
            <a:rPr lang="en-US" altLang="en-US" sz="1600" b="1" kern="1200" noProof="0" dirty="0">
              <a:latin typeface="Gayathri Thin" panose="00000403000000000000" charset="0"/>
              <a:cs typeface="Gayathri Thin" panose="00000403000000000000" charset="0"/>
            </a:rPr>
            <a:t>. 1:27)</a:t>
          </a:r>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l-IN" sz="1800" b="1" kern="1200" noProof="0" dirty="0">
              <a:latin typeface="Gayathri Thin" panose="00000403000000000000" pitchFamily="2" charset="0"/>
              <a:cs typeface="Gayathri Thin" panose="00000403000000000000" pitchFamily="2" charset="0"/>
            </a:rPr>
            <a:t>അവൻ അവർക്ക് ക്രിസ്ത്യൻ ഉപദേശങ്ങളും സമ്പ്രദായവും വിശദീകരിച്ചുകൊടുത്തു (2 തെസ്സലൊനീക്യർ 2:15)</a:t>
          </a:r>
          <a:endParaRPr lang="en-US" sz="1800" kern="1200" noProof="0" dirty="0">
            <a:latin typeface="Gayathri Thin" panose="00000403000000000000" pitchFamily="2" charset="0"/>
            <a:cs typeface="Gayathri Thin" panose="00000403000000000000" pitchFamily="2" charset="0"/>
          </a:endParaRPr>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l-IN" sz="1800" b="1" kern="1200" noProof="0" dirty="0">
              <a:latin typeface="Gayathri Thin" panose="00000403000000000000" pitchFamily="2" charset="0"/>
              <a:cs typeface="Gayathri Thin" panose="00000403000000000000" pitchFamily="2" charset="0"/>
            </a:rPr>
            <a:t>സുവിശേഷം നിരസിക്കുന്നതിൻ്റെ അനന്തരഫലങ്ങളെക്കുറിച്ച് അവൻ അവർക്ക് മുന്നറിയിപ്പ് നൽകി (എബ്രാ. 10:25-29)</a:t>
          </a:r>
          <a:endParaRPr lang="en-US" sz="1800" kern="1200" noProof="0" dirty="0">
            <a:latin typeface="Gayathri Thin" panose="00000403000000000000" pitchFamily="2" charset="0"/>
            <a:cs typeface="Gayathri Thin" panose="00000403000000000000" pitchFamily="2" charset="0"/>
          </a:endParaRPr>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l-IN" sz="1800" b="1" kern="1200" noProof="0" dirty="0">
              <a:latin typeface="Gayathri Thin" panose="00000403000000000000" pitchFamily="2" charset="0"/>
              <a:cs typeface="Gayathri Thin" panose="00000403000000000000" pitchFamily="2" charset="0"/>
            </a:rPr>
            <a:t>വ്യാജ ഉപദേഷ്ടാക്കളുടെ അപകടങ്ങളെക്കുറിച്ച് അവൻ അവർക്ക് മുന്നറിയിപ്പ് നൽകി (പ്രവൃത്തികൾ 20:29-30)</a:t>
          </a:r>
          <a:endParaRPr lang="en-US" sz="1800" kern="1200" noProof="0" dirty="0">
            <a:latin typeface="Gayathri Thin" panose="00000403000000000000" pitchFamily="2" charset="0"/>
            <a:cs typeface="Gayathri Thin" panose="00000403000000000000" pitchFamily="2" charset="0"/>
          </a:endParaRPr>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1">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10/02/2026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5F9D8-F5C2-4C46-8486-A19D57CFE21E}"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CDB2786-14AA-49AE-8A23-16025041C791}" type="datetimeFigureOut">
              <a:rPr lang="es-ES" smtClean="0"/>
              <a:t>10/02/2026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CDB2786-14AA-49AE-8A23-16025041C791}" type="datetimeFigureOut">
              <a:rPr lang="es-ES" smtClean="0"/>
              <a:t>10/02/2026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CDB2786-14AA-49AE-8A23-16025041C791}" type="datetimeFigureOut">
              <a:rPr lang="es-ES" smtClean="0"/>
              <a:t>10/02/2026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10/02/2026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10/02/2026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10/02/2026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10/02/2026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10/02/2026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CDB2786-14AA-49AE-8A23-16025041C791}" type="datetimeFigureOut">
              <a:rPr lang="es-ES" smtClean="0"/>
              <a:t>10/02/2026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10/02/2026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424970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4442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13347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8828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6276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58997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93283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CDB2786-14AA-49AE-8A23-16025041C791}" type="datetimeFigureOut">
              <a:rPr lang="es-ES" smtClean="0"/>
              <a:t>10/02/2026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69484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181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4895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10/02/2026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84872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CDB2786-14AA-49AE-8A23-16025041C791}" type="datetimeFigureOut">
              <a:rPr lang="es-ES" smtClean="0"/>
              <a:t>10/02/2026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CDB2786-14AA-49AE-8A23-16025041C791}" type="datetimeFigureOut">
              <a:rPr lang="es-ES" smtClean="0"/>
              <a:t>10/02/2026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CDB2786-14AA-49AE-8A23-16025041C791}" type="datetimeFigureOut">
              <a:rPr lang="es-ES" smtClean="0"/>
              <a:t>10/02/2026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CDB2786-14AA-49AE-8A23-16025041C791}" type="datetimeFigureOut">
              <a:rPr lang="es-ES" smtClean="0"/>
              <a:t>10/02/2026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CDB2786-14AA-49AE-8A23-16025041C791}" type="datetimeFigureOut">
              <a:rPr lang="es-ES" smtClean="0"/>
              <a:t>10/02/2026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CDB2786-14AA-49AE-8A23-16025041C791}" type="datetimeFigureOut">
              <a:rPr lang="es-ES" smtClean="0"/>
              <a:t>10/02/2026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10/02/2026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10/02/2026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10/02/2026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3993893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8.jpeg"/><Relationship Id="rId7" Type="http://schemas.openxmlformats.org/officeDocument/2006/relationships/diagramLayout" Target="../diagrams/layout5.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40.jpeg"/><Relationship Id="rId10" Type="http://schemas.microsoft.com/office/2007/relationships/diagramDrawing" Target="../diagrams/drawing5.xml"/><Relationship Id="rId4" Type="http://schemas.openxmlformats.org/officeDocument/2006/relationships/image" Target="../media/image39.jpeg"/><Relationship Id="rId9"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e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12"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0" y="0"/>
            <a:ext cx="12192000" cy="768350"/>
          </a:xfrm>
          <a:prstGeom prst="rect">
            <a:avLst/>
          </a:prstGeom>
          <a:noFill/>
        </p:spPr>
        <p:txBody>
          <a:bodyPr wrap="square" rtlCol="0">
            <a:spAutoFit/>
            <a:scene3d>
              <a:camera prst="orthographicFront"/>
              <a:lightRig rig="sunset" dir="t"/>
            </a:scene3d>
            <a:sp3d extrusionH="57150">
              <a:bevelT h="25400" prst="softRound"/>
            </a:sp3d>
          </a:bodyPr>
          <a:lstStyle/>
          <a:p>
            <a:pPr algn="ctr"/>
            <a:r>
              <a:rPr lang="en-US" alt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rPr>
              <a:t>അനുരഞ്ജനവും പ്രത്യാശയും</a:t>
            </a:r>
          </a:p>
        </p:txBody>
      </p:sp>
      <p:sp>
        <p:nvSpPr>
          <p:cNvPr id="5" name="CuadroTexto 4"/>
          <p:cNvSpPr txBox="1"/>
          <p:nvPr/>
        </p:nvSpPr>
        <p:spPr>
          <a:xfrm>
            <a:off x="4218563" y="6496050"/>
            <a:ext cx="3754874" cy="338554"/>
          </a:xfrm>
          <a:prstGeom prst="rect">
            <a:avLst/>
          </a:prstGeom>
          <a:noFill/>
        </p:spPr>
        <p:txBody>
          <a:bodyPr wrap="none" rtlCol="0">
            <a:spAutoFit/>
          </a:bodyPr>
          <a:lstStyle/>
          <a:p>
            <a:pPr algn="ctr"/>
            <a:r>
              <a:rPr lang="en-US" sz="1600" b="1" noProof="0" dirty="0">
                <a:solidFill>
                  <a:srgbClr val="C3AF97"/>
                </a:solidFill>
              </a:rPr>
              <a:t>Lesson 9 for February 28,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altLang="en-US" sz="6000" b="1" spc="50" noProof="0" dirty="0">
                <a:ln w="0"/>
                <a:solidFill>
                  <a:schemeClr val="bg1"/>
                </a:solidFill>
                <a:effectLst>
                  <a:innerShdw blurRad="63500" dist="50800" dir="13500000">
                    <a:srgbClr val="000000">
                      <a:alpha val="50000"/>
                    </a:srgbClr>
                  </a:innerShdw>
                </a:effectLst>
                <a:latin typeface="Gayathri Thin" panose="00000403000000000000" charset="0"/>
                <a:cs typeface="Gayathri Thin" panose="00000403000000000000" charset="0"/>
              </a:rPr>
              <a:t>സുവിശേഷത്തിന്റെ ശക്തി</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74022"/>
            <a:ext cx="12191999" cy="768350"/>
          </a:xfrm>
          <a:prstGeom prst="rect">
            <a:avLst/>
          </a:prstGeom>
          <a:noFill/>
        </p:spPr>
        <p:txBody>
          <a:bodyPr wrap="square">
            <a:spAutoFit/>
          </a:bodyPr>
          <a:lstStyle/>
          <a:p>
            <a:pPr algn="ctr"/>
            <a:r>
              <a:rPr lang="en-US" alt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latin typeface="Gayathri Thin" panose="00000403000000000000" charset="0"/>
                <a:cs typeface="Gayathri Thin" panose="00000403000000000000" charset="0"/>
              </a:rPr>
              <a:t>സുവിശേഷം പ്രഖ്യാപിക്കുന്നു</a:t>
            </a:r>
          </a:p>
        </p:txBody>
      </p:sp>
      <p:sp>
        <p:nvSpPr>
          <p:cNvPr id="4" name="CuadroTexto 3"/>
          <p:cNvSpPr txBox="1"/>
          <p:nvPr/>
        </p:nvSpPr>
        <p:spPr>
          <a:xfrm>
            <a:off x="176530" y="717728"/>
            <a:ext cx="11496040" cy="645160"/>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അവനെ ഞങ്ങൾ അറിയിക്കുന്നതിൽ ഏതു മനുഷ്യനെയും ക്രിസ്തുവിൽ തികഞ്ഞവനായി നിറുത്തേണ്ടതിന്നു ഏതു മനുഷ്യനെയും പ്രബോധിപ്പിക്കയും ഏതു മനുഷ്യനോടും സകല ജ്ഞാനത്തോടും കൂടെ </a:t>
            </a:r>
            <a:r>
              <a:rPr lang="en-US" altLang="en-US" b="1" noProof="0" dirty="0" err="1">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ഉപദേശിക്കയും</a:t>
            </a:r>
            <a:r>
              <a:rPr lang="en-US" altLang="en-US"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US" altLang="en-US" b="1" noProof="0" dirty="0" err="1">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ചെയ്യുന്നു</a:t>
            </a:r>
            <a:r>
              <a:rPr lang="en-US"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sz="1400"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കൊലൊസ്സ്യർ</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1:28)</a:t>
            </a:r>
          </a:p>
        </p:txBody>
      </p:sp>
      <p:sp>
        <p:nvSpPr>
          <p:cNvPr id="5" name="CuadroTexto 4"/>
          <p:cNvSpPr txBox="1"/>
          <p:nvPr/>
        </p:nvSpPr>
        <p:spPr>
          <a:xfrm>
            <a:off x="3208520" y="1433420"/>
            <a:ext cx="6952622" cy="1754326"/>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പൗലോസ്</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എങ്ങനെയാണ്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സുവിശേഷം</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പ്രസംഗിച്ചത്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ക്രൂശിക്കപ്പെട്ട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ക്രിസ്തുവായിരുന്നു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അദ്ദേഹത്തിന്റെ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പ്രസംഗത്തിന്റെ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കേന്ദ്രബിന്ദു</a:t>
            </a:r>
            <a:r>
              <a:rPr lang="en-US" altLang="en-US" b="1" noProof="0" dirty="0">
                <a:latin typeface="Gayathri Thin" panose="00000403000000000000" charset="0"/>
                <a:cs typeface="Gayathri Thin" panose="00000403000000000000" charset="0"/>
              </a:rPr>
              <a:t> (1 </a:t>
            </a:r>
            <a:r>
              <a:rPr lang="" altLang="en-US" b="1" noProof="0" dirty="0">
                <a:latin typeface="Gayathri Thin" panose="00000403000000000000" charset="0"/>
                <a:cs typeface="Gayathri Thin" panose="00000403000000000000" charset="0"/>
              </a:rPr>
              <a:t>കൊരിന്ത്യർ</a:t>
            </a:r>
            <a:r>
              <a:rPr lang="en-US" altLang="en-US" b="1" noProof="0" dirty="0">
                <a:latin typeface="Gayathri Thin" panose="00000403000000000000" charset="0"/>
                <a:cs typeface="Gayathri Thin" panose="00000403000000000000" charset="0"/>
              </a:rPr>
              <a:t> 1:23). </a:t>
            </a:r>
            <a:r>
              <a:rPr lang="" altLang="en-US" b="1" noProof="0" dirty="0">
                <a:latin typeface="Gayathri Thin" panose="00000403000000000000" charset="0"/>
                <a:cs typeface="Gayathri Thin" panose="00000403000000000000" charset="0"/>
              </a:rPr>
              <a:t>ആളുകൾ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യേശുവിനെ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സ്വീകരിച്ചുകഴിഞ്ഞാൽ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അവർ</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പൂർണത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പ്രാപിക്കുന്നതുവരെ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അവൻ</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അവരെ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ഉപദേശിക്കുകയും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പഠിപ്പിക്കുകയും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ചെയ്തു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കൊലൊസ്സ്യർ</a:t>
            </a:r>
            <a:r>
              <a:rPr lang="en-US" altLang="en-US" b="1" noProof="0" dirty="0">
                <a:latin typeface="Gayathri Thin" panose="00000403000000000000" charset="0"/>
                <a:cs typeface="Gayathri Thin" panose="00000403000000000000" charset="0"/>
              </a:rPr>
              <a:t> 1:28-29). </a:t>
            </a:r>
            <a:r>
              <a:rPr lang="" altLang="en-US" b="1" noProof="0" dirty="0">
                <a:latin typeface="Gayathri Thin" panose="00000403000000000000" charset="0"/>
                <a:cs typeface="Gayathri Thin" panose="00000403000000000000" charset="0"/>
              </a:rPr>
              <a:t>അദ്ദേഹം</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ഇത്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എങ്ങനെ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ചെയ്തു</a:t>
            </a:r>
            <a:r>
              <a:rPr lang="en-US" altLang="en-US" b="1" noProof="0" dirty="0">
                <a:latin typeface="Gayathri Thin" panose="00000403000000000000" charset="0"/>
                <a:cs typeface="Gayathri Thin" panose="00000403000000000000" charset="0"/>
              </a:rPr>
              <a:t>?</a:t>
            </a:r>
          </a:p>
        </p:txBody>
      </p:sp>
      <p:sp>
        <p:nvSpPr>
          <p:cNvPr id="7" name="CuadroTexto 6"/>
          <p:cNvSpPr txBox="1"/>
          <p:nvPr/>
        </p:nvSpPr>
        <p:spPr>
          <a:xfrm>
            <a:off x="3552097" y="4605468"/>
            <a:ext cx="8640278" cy="646331"/>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ഒരു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നിമിഷം</a:t>
            </a:r>
            <a:r>
              <a:rPr lang="en-US" altLang="en-US" b="1" noProof="0" dirty="0">
                <a:latin typeface="Gayathri Thin" panose="00000403000000000000" charset="0"/>
                <a:cs typeface="Gayathri Thin" panose="00000403000000000000" charset="0"/>
              </a:rPr>
              <a:t> ... </a:t>
            </a:r>
            <a:r>
              <a:rPr lang="" altLang="en-US" b="1" noProof="0" dirty="0">
                <a:latin typeface="Gayathri Thin" panose="00000403000000000000" charset="0"/>
                <a:cs typeface="Gayathri Thin" panose="00000403000000000000" charset="0"/>
              </a:rPr>
              <a:t>അവരെ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പൂർണതയുള്ളവരാക്കണോ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കുറച്ചുപേരെ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മാത്രമല്ല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ഓരോ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മനുഷ്യനെയും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കൊലോ</a:t>
            </a:r>
            <a:r>
              <a:rPr lang="en-US" altLang="en-US" b="1" noProof="0" dirty="0">
                <a:latin typeface="Gayathri Thin" panose="00000403000000000000" charset="0"/>
                <a:cs typeface="Gayathri Thin" panose="00000403000000000000" charset="0"/>
              </a:rPr>
              <a:t>. 1:28b).</a:t>
            </a:r>
          </a:p>
        </p:txBody>
      </p:sp>
      <p:pic>
        <p:nvPicPr>
          <p:cNvPr id="9" name="Imagen 8" descr="Imagen que contiene mujer, tabla, parado, frente&#10;&#10;El contenido generado por IA puede ser incorrecto."/>
          <p:cNvPicPr>
            <a:picLocks noChangeAspect="1"/>
          </p:cNvPicPr>
          <p:nvPr/>
        </p:nvPicPr>
        <p:blipFill>
          <a:blip r:embed="rId3" cstate="email"/>
          <a:stretch>
            <a:fillRect/>
          </a:stretch>
        </p:blipFill>
        <p:spPr>
          <a:xfrm>
            <a:off x="299635" y="1443179"/>
            <a:ext cx="2835189" cy="1611040"/>
          </a:xfrm>
          <a:prstGeom prst="rect">
            <a:avLst/>
          </a:prstGeom>
          <a:ln w="38100" cap="sq">
            <a:solidFill>
              <a:srgbClr val="15A084"/>
            </a:solidFill>
            <a:prstDash val="solid"/>
            <a:miter lim="800000"/>
            <a:headEnd/>
            <a:tailEnd/>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p:cNvPicPr>
            <a:picLocks noChangeAspect="1"/>
          </p:cNvPicPr>
          <p:nvPr/>
        </p:nvPicPr>
        <p:blipFill>
          <a:blip r:embed="rId4" cstate="email"/>
          <a:stretch>
            <a:fillRect/>
          </a:stretch>
        </p:blipFill>
        <p:spPr>
          <a:xfrm>
            <a:off x="10270156" y="1444231"/>
            <a:ext cx="1622208" cy="1620405"/>
          </a:xfrm>
          <a:prstGeom prst="rect">
            <a:avLst/>
          </a:prstGeom>
          <a:ln w="38100" cap="sq">
            <a:solidFill>
              <a:srgbClr val="15A084"/>
            </a:solidFill>
            <a:prstDash val="solid"/>
            <a:miter lim="800000"/>
            <a:headEnd/>
            <a:tailEnd/>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p:cNvPicPr>
            <a:picLocks noChangeAspect="1"/>
          </p:cNvPicPr>
          <p:nvPr/>
        </p:nvPicPr>
        <p:blipFill>
          <a:blip r:embed="rId5" cstate="email"/>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p:cNvSpPr txBox="1"/>
          <p:nvPr/>
        </p:nvSpPr>
        <p:spPr>
          <a:xfrm>
            <a:off x="3552097" y="5261423"/>
            <a:ext cx="8639902" cy="1477328"/>
          </a:xfrm>
          <a:prstGeom prst="rect">
            <a:avLst/>
          </a:prstGeom>
          <a:noFill/>
        </p:spPr>
        <p:txBody>
          <a:bodyPr wrap="square">
            <a:spAutoFit/>
          </a:bodyPr>
          <a:lstStyle/>
          <a:p>
            <a:pPr>
              <a:spcBef>
                <a:spcPts val="600"/>
              </a:spcBef>
            </a:pPr>
            <a:r>
              <a:rPr lang="en-US" altLang="en-US" b="1" noProof="0" dirty="0">
                <a:latin typeface="Gayathri Thin" panose="00000403000000000000" charset="0"/>
                <a:cs typeface="Gayathri Thin" panose="00000403000000000000" charset="0"/>
              </a:rPr>
              <a:t>"</a:t>
            </a:r>
            <a:r>
              <a:rPr lang="" altLang="en-US" b="1" noProof="0" dirty="0">
                <a:latin typeface="Gayathri Thin" panose="00000403000000000000" charset="0"/>
                <a:cs typeface="Gayathri Thin" panose="00000403000000000000" charset="0"/>
              </a:rPr>
              <a:t>പക്വത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വിവർത്തനം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ചെയ്തിരിക്കുന്ന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ഗ്രീക്ക്</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പദത്തിന്റെ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ടെലിയോസ്</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അർത്ഥം</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പൂർണ്ണതയുള്ളതും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ന്യൂനതയില്ലാത്തതുമാണ്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ക്രിസ്തീയ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വളർച്ചയുടെ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പ്രക്രിയയിലൂടെ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ദൈവത്തിന്റെ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നിയമത്തിന്റെ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ആഴത്തെക്കുറിച്ചും</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ആവശ്യകതകളെക്കുറിച്ചും</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സൂക്ഷ്മമായി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ബോധവാന്മാരാകുന്നു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അതിനാൽ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നമ്മുടെ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ലക്ഷ്യം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ക്രിസ്തുയേശുവിൽ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പൂർണതയുള്ളവരായിരിക്കുക</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എന്നതാണ്</a:t>
            </a:r>
            <a:r>
              <a:rPr lang="en-US" altLang="en-US" b="1" noProof="0" dirty="0">
                <a:latin typeface="Gayathri Thin" panose="00000403000000000000" charset="0"/>
                <a:cs typeface="Gayathri Thin" panose="00000403000000000000" charset="0"/>
              </a:rPr>
              <a:t>.</a:t>
            </a:r>
          </a:p>
        </p:txBody>
      </p:sp>
      <p:graphicFrame>
        <p:nvGraphicFramePr>
          <p:cNvPr id="6" name="Diagrama 1">
            <a:extLst>
              <a:ext uri="{FF2B5EF4-FFF2-40B4-BE49-F238E27FC236}">
                <a16:creationId xmlns:a16="http://schemas.microsoft.com/office/drawing/2014/main" id="{5E0DB2A0-56CA-A02C-A090-1F051E4773F7}"/>
              </a:ext>
            </a:extLst>
          </p:cNvPr>
          <p:cNvGraphicFramePr/>
          <p:nvPr>
            <p:extLst>
              <p:ext uri="{D42A27DB-BD31-4B8C-83A1-F6EECF244321}">
                <p14:modId xmlns:p14="http://schemas.microsoft.com/office/powerpoint/2010/main" val="1682528502"/>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6">
                                            <p:graphicEl>
                                              <a:dgm id="{12DA069D-C27C-447C-ABA1-9A69B5259F86}"/>
                                            </p:graphicEl>
                                          </p:spTgt>
                                        </p:tgtEl>
                                        <p:attrNameLst>
                                          <p:attrName>style.visibility</p:attrName>
                                        </p:attrNameLst>
                                      </p:cBhvr>
                                      <p:to>
                                        <p:strVal val="visible"/>
                                      </p:to>
                                    </p:set>
                                    <p:animEffect transition="in" filter="wipe(right)">
                                      <p:cBhvr>
                                        <p:cTn id="63" dur="500"/>
                                        <p:tgtEl>
                                          <p:spTgt spid="6">
                                            <p:graphicEl>
                                              <a:dgm id="{12DA069D-C27C-447C-ABA1-9A69B5259F86}"/>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
                                            <p:graphicEl>
                                              <a:dgm id="{2F00E1F8-099B-4F47-B8BF-36EFD7BDE8BF}"/>
                                            </p:graphicEl>
                                          </p:spTgt>
                                        </p:tgtEl>
                                        <p:attrNameLst>
                                          <p:attrName>style.visibility</p:attrName>
                                        </p:attrNameLst>
                                      </p:cBhvr>
                                      <p:to>
                                        <p:strVal val="visible"/>
                                      </p:to>
                                    </p:set>
                                    <p:animEffect transition="in" filter="wipe(left)">
                                      <p:cBhvr>
                                        <p:cTn id="66" dur="500"/>
                                        <p:tgtEl>
                                          <p:spTgt spid="6">
                                            <p:graphicEl>
                                              <a:dgm id="{2F00E1F8-099B-4F47-B8BF-36EFD7BDE8B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6">
                                            <p:graphicEl>
                                              <a:dgm id="{10BD5450-BABB-48E3-B9FF-9E8AA18A9B3D}"/>
                                            </p:graphicEl>
                                          </p:spTgt>
                                        </p:tgtEl>
                                        <p:attrNameLst>
                                          <p:attrName>style.visibility</p:attrName>
                                        </p:attrNameLst>
                                      </p:cBhvr>
                                      <p:to>
                                        <p:strVal val="visible"/>
                                      </p:to>
                                    </p:set>
                                    <p:animEffect transition="in" filter="wipe(right)">
                                      <p:cBhvr>
                                        <p:cTn id="71" dur="500"/>
                                        <p:tgtEl>
                                          <p:spTgt spid="6">
                                            <p:graphicEl>
                                              <a:dgm id="{10BD5450-BABB-48E3-B9FF-9E8AA18A9B3D}"/>
                                            </p:graphic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6">
                                            <p:graphicEl>
                                              <a:dgm id="{F73877C7-3B19-4518-965C-914A8841BDD2}"/>
                                            </p:graphicEl>
                                          </p:spTgt>
                                        </p:tgtEl>
                                        <p:attrNameLst>
                                          <p:attrName>style.visibility</p:attrName>
                                        </p:attrNameLst>
                                      </p:cBhvr>
                                      <p:to>
                                        <p:strVal val="visible"/>
                                      </p:to>
                                    </p:set>
                                    <p:animEffect transition="in" filter="wipe(left)">
                                      <p:cBhvr>
                                        <p:cTn id="74" dur="500"/>
                                        <p:tgtEl>
                                          <p:spTgt spid="6">
                                            <p:graphicEl>
                                              <a:dgm id="{F73877C7-3B19-4518-965C-914A8841BDD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6">
                                            <p:graphicEl>
                                              <a:dgm id="{F4807447-6BA8-4E90-861B-DD95033FF1E2}"/>
                                            </p:graphicEl>
                                          </p:spTgt>
                                        </p:tgtEl>
                                        <p:attrNameLst>
                                          <p:attrName>style.visibility</p:attrName>
                                        </p:attrNameLst>
                                      </p:cBhvr>
                                      <p:to>
                                        <p:strVal val="visible"/>
                                      </p:to>
                                    </p:set>
                                    <p:animEffect transition="in" filter="wipe(right)">
                                      <p:cBhvr>
                                        <p:cTn id="79" dur="500"/>
                                        <p:tgtEl>
                                          <p:spTgt spid="6">
                                            <p:graphicEl>
                                              <a:dgm id="{F4807447-6BA8-4E90-861B-DD95033FF1E2}"/>
                                            </p:graphicEl>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
                                            <p:graphicEl>
                                              <a:dgm id="{B1DE1E30-336F-4837-9693-E0EB552D8A92}"/>
                                            </p:graphicEl>
                                          </p:spTgt>
                                        </p:tgtEl>
                                        <p:attrNameLst>
                                          <p:attrName>style.visibility</p:attrName>
                                        </p:attrNameLst>
                                      </p:cBhvr>
                                      <p:to>
                                        <p:strVal val="visible"/>
                                      </p:to>
                                    </p:set>
                                    <p:animEffect transition="in" filter="wipe(left)">
                                      <p:cBhvr>
                                        <p:cTn id="82" dur="500"/>
                                        <p:tgtEl>
                                          <p:spTgt spid="6">
                                            <p:graphicEl>
                                              <a:dgm id="{B1DE1E30-336F-4837-9693-E0EB552D8A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Graphic spid="6"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55804" y="2032864"/>
            <a:ext cx="9701263" cy="3692525"/>
          </a:xfrm>
          <a:prstGeom prst="rect">
            <a:avLst/>
          </a:prstGeom>
          <a:noFill/>
        </p:spPr>
        <p:txBody>
          <a:bodyPr wrap="square">
            <a:spAutoFit/>
          </a:bodyPr>
          <a:lstStyle/>
          <a:p>
            <a:pPr algn="ctr">
              <a:spcBef>
                <a:spcPts val="600"/>
              </a:spcBef>
            </a:pPr>
            <a:r>
              <a:rPr lang="en-US" altLang="en-US" sz="2600" b="1" noProof="0" dirty="0">
                <a:latin typeface="Gayathri Thin" panose="00000403000000000000" charset="0"/>
                <a:cs typeface="Gayathri Thin" panose="00000403000000000000" charset="0"/>
              </a:rPr>
              <a:t>"</a:t>
            </a:r>
            <a:r>
              <a:rPr lang="" altLang="en-US" sz="2600" b="1" noProof="0" dirty="0">
                <a:latin typeface="Gayathri Thin" panose="00000403000000000000" charset="0"/>
                <a:cs typeface="Gayathri Thin" panose="00000403000000000000" charset="0"/>
              </a:rPr>
              <a:t>ക്രൂശിക്കപ്പെട്ട</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വീണ്ടെടുപ്പുകാരനെ</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നോക്കുമ്പോൾ</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സ്വർഗ്ഗത്തിന്റെ</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മഹത്വം</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അർപ്പിച്ച</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ത്യാഗത്തിന്റെ</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വ്യാപ്തിയും</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അർത്ഥവും</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നമുക്ക്</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കൂടുതൽ</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പൂർണ്ണമായി</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മനസ്സിലാകും</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രക്ഷാപദ്ധതി</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നമ്മുടെ</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മുമ്പിൽ</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മഹത്വീകരിക്കപ്പെടുന്നു</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കാൽവരിയെക്കുറിച്ചുള്ള</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ചിന്ത</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നമ്മുടെ</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ഹൃദയങ്ങളിൽ</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ജീവനുള്ളതും</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പവിത്രവുമായ</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വികാരങ്ങളെ</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ഉണർത്തുന്നു</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ദൈവത്തിനും</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കുഞ്ഞാടിനുമുള്ള</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സ്തുതി</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നമ്മുടെ</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ഹൃദയങ്ങളിലും</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ചുണ്ടുകളിലും</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ഉണ്ടായിരിക്കും</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കാരണം</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കാൽവരിയുടെ</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ദൃശ്യങ്ങൾ</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ഓർമ്മയിൽ</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പുതുമയോടെ</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സൂക്ഷിക്കുന്ന</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ആത്മാവിൽ</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അഹങ്കാരവും</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സ്വയം</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ആരാധനയും</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വളരാൻ</a:t>
            </a:r>
            <a:r>
              <a:rPr lang="en-US" altLang="en-US" sz="2600" b="1" noProof="0" dirty="0">
                <a:latin typeface="Gayathri Thin" panose="00000403000000000000" charset="0"/>
                <a:cs typeface="Gayathri Thin" panose="00000403000000000000" charset="0"/>
              </a:rPr>
              <a:t> </a:t>
            </a:r>
            <a:r>
              <a:rPr lang="" altLang="en-US" sz="2600" b="1" noProof="0" dirty="0">
                <a:latin typeface="Gayathri Thin" panose="00000403000000000000" charset="0"/>
                <a:cs typeface="Gayathri Thin" panose="00000403000000000000" charset="0"/>
              </a:rPr>
              <a:t>കഴിയില്ല</a:t>
            </a:r>
            <a:r>
              <a:rPr lang="en-US" altLang="en-US" sz="2600" b="1" noProof="0" dirty="0">
                <a:latin typeface="Gayathri Thin" panose="00000403000000000000" charset="0"/>
                <a:cs typeface="Gayathri Thin" panose="00000403000000000000" charset="0"/>
              </a:rPr>
              <a:t>."</a:t>
            </a:r>
          </a:p>
        </p:txBody>
      </p:sp>
      <p:sp>
        <p:nvSpPr>
          <p:cNvPr id="4" name="CuadroTexto 3"/>
          <p:cNvSpPr txBox="1"/>
          <p:nvPr/>
        </p:nvSpPr>
        <p:spPr>
          <a:xfrm>
            <a:off x="7904536" y="5808445"/>
            <a:ext cx="3152531" cy="338554"/>
          </a:xfrm>
          <a:prstGeom prst="rect">
            <a:avLst/>
          </a:prstGeom>
          <a:noFill/>
        </p:spPr>
        <p:txBody>
          <a:bodyPr wrap="none" rtlCol="0">
            <a:spAutoFit/>
          </a:bodyPr>
          <a:lstStyle/>
          <a:p>
            <a:pPr algn="r"/>
            <a:r>
              <a:rPr lang="en-US" sz="1600" b="1" noProof="0" dirty="0" err="1"/>
              <a:t>EGW</a:t>
            </a:r>
            <a:r>
              <a:rPr lang="en-US" sz="1600" b="1" noProof="0" dirty="0"/>
              <a:t> (The Desire of Ages, p. 661)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ChangeAspect="1"/>
          </p:cNvSpPr>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p:cNvCxnSpPr>
            <a:cxnSpLocks noChangeAspect="1"/>
          </p:cNvCxnSpPr>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p:cNvSpPr>
            <a:spLocks noChangeAspect="1"/>
          </p:cNvSpPr>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p:cNvSpPr>
            <a:spLocks noChangeAspect="1"/>
          </p:cNvSpPr>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p:cNvSpPr txBox="1"/>
          <p:nvPr/>
        </p:nvSpPr>
        <p:spPr>
          <a:xfrm>
            <a:off x="66676" y="2421329"/>
            <a:ext cx="6303350" cy="415417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Gayathri Thin" panose="00000403000000000000" charset="0"/>
                <a:ea typeface="+mn-ea"/>
                <a:cs typeface="Gayathri Thin" panose="00000403000000000000" charset="0"/>
              </a:rPr>
              <a:t>“</a:t>
            </a:r>
            <a:r>
              <a:rPr kumimoji="0" lang="en-US" altLang="en-US" sz="4400" b="1" i="0" u="none" strike="noStrike" kern="1200" cap="none" spc="0" normalizeH="0" baseline="0" noProof="0" dirty="0">
                <a:ln w="12700" cmpd="sng">
                  <a:noFill/>
                  <a:prstDash val="solid"/>
                </a:ln>
                <a:solidFill>
                  <a:srgbClr val="156082">
                    <a:lumMod val="20000"/>
                    <a:lumOff val="80000"/>
                  </a:srgbClr>
                </a:solidFill>
                <a:effectLst/>
                <a:uLnTx/>
                <a:uFillTx/>
                <a:latin typeface="Gayathri Thin" panose="00000403000000000000" charset="0"/>
                <a:ea typeface="+mn-ea"/>
                <a:cs typeface="Gayathri Thin" panose="00000403000000000000" charset="0"/>
              </a:rPr>
              <a:t>പാപം അറിയാത്തവനെ, നാം അവനിൽ ദൈവത്തിന്റെ നീതി ആകേണ്ടതിന്നു, അവൻ നമുക്കു വേണ്ടി പാപം ആക്കി.</a:t>
            </a: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Gayathri Thin" panose="00000403000000000000" charset="0"/>
                <a:ea typeface="+mn-ea"/>
                <a:cs typeface="Gayathri Thin" panose="00000403000000000000" charset="0"/>
              </a:rPr>
              <a:t>” </a:t>
            </a:r>
            <a:endParaRPr kumimoji="0" lang="en-US" sz="3600" b="1" i="0" u="none" strike="noStrike" kern="1200" cap="none" spc="0" normalizeH="0" baseline="0" noProof="0" dirty="0">
              <a:ln w="12700" cmpd="sng">
                <a:noFill/>
                <a:prstDash val="solid"/>
              </a:ln>
              <a:solidFill>
                <a:srgbClr val="156082">
                  <a:lumMod val="20000"/>
                  <a:lumOff val="80000"/>
                </a:srgbClr>
              </a:solidFill>
              <a:effectLst/>
              <a:uLnTx/>
              <a:uFillTx/>
              <a:latin typeface="Gayathri Thin" panose="00000403000000000000" charset="0"/>
              <a:ea typeface="+mn-ea"/>
              <a:cs typeface="Gayathri Thin" panose="00000403000000000000" charset="0"/>
            </a:endParaRPr>
          </a:p>
        </p:txBody>
      </p:sp>
      <p:sp>
        <p:nvSpPr>
          <p:cNvPr id="7" name="CuadroTexto 6"/>
          <p:cNvSpPr txBox="1"/>
          <p:nvPr/>
        </p:nvSpPr>
        <p:spPr>
          <a:xfrm>
            <a:off x="66676" y="775004"/>
            <a:ext cx="6303350" cy="58356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Gayathri Thin" panose="00000403000000000000" charset="0"/>
                <a:ea typeface="+mn-ea"/>
                <a:cs typeface="Gayathri Thin" panose="00000403000000000000" charset="0"/>
              </a:rPr>
              <a:t>2 </a:t>
            </a:r>
            <a:r>
              <a:rPr kumimoji="0" lang="en-US" altLang="en-US" sz="3200" b="1" i="0" u="none" strike="noStrike" kern="1200" cap="none" spc="0" normalizeH="0" baseline="0" noProof="0" dirty="0">
                <a:ln w="12700" cmpd="sng">
                  <a:noFill/>
                  <a:prstDash val="solid"/>
                </a:ln>
                <a:solidFill>
                  <a:srgbClr val="156082">
                    <a:lumMod val="20000"/>
                    <a:lumOff val="80000"/>
                  </a:srgbClr>
                </a:solidFill>
                <a:effectLst/>
                <a:uLnTx/>
                <a:uFillTx/>
                <a:latin typeface="Gayathri Thin" panose="00000403000000000000" charset="0"/>
                <a:ea typeface="+mn-ea"/>
                <a:cs typeface="Gayathri Thin" panose="00000403000000000000" charset="0"/>
              </a:rPr>
              <a:t>കൊരിന്ത്യർ </a:t>
            </a: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Gayathri Thin" panose="00000403000000000000" charset="0"/>
                <a:ea typeface="+mn-ea"/>
                <a:cs typeface="Gayathri Thin" panose="00000403000000000000" charset="0"/>
              </a:rPr>
              <a:t> 5:21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9" name="Imagen 8" descr="Patrón de fondo&#10;&#10;El contenido generado por IA puede ser incorrecto."/>
          <p:cNvPicPr>
            <a:picLocks noGrp="1" noRot="1" noChangeAspect="1" noMove="1" noResize="1" noEditPoints="1" noAdjustHandles="1" noChangeArrowheads="1" noChangeShapeType="1" noCrop="1"/>
          </p:cNvPicPr>
          <p:nvPr/>
        </p:nvPicPr>
        <p:blipFill>
          <a:blip r:embed="rId3"/>
          <a:stretch>
            <a:fillRect/>
          </a:stretch>
        </p:blipFill>
        <p:spPr>
          <a:xfrm>
            <a:off x="0" y="0"/>
            <a:ext cx="12192000" cy="2409132"/>
          </a:xfrm>
          <a:prstGeom prst="rect">
            <a:avLst/>
          </a:prstGeom>
        </p:spPr>
      </p:pic>
      <p:cxnSp>
        <p:nvCxnSpPr>
          <p:cNvPr id="11" name="Conector recto 10"/>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p:cNvPicPr>
            <a:picLocks noGrp="1" noRot="1" noChangeAspect="1" noMove="1" noResize="1" noEditPoints="1" noAdjustHandles="1" noChangeArrowheads="1" noChangeShapeType="1" noCrop="1"/>
          </p:cNvPicPr>
          <p:nvPr/>
        </p:nvPicPr>
        <p:blipFill>
          <a:blip r:embed="rId4" cstate="email"/>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p:cNvPicPr>
            <a:picLocks noGrp="1" noRot="1" noChangeAspect="1" noMove="1" noResize="1" noEditPoints="1" noAdjustHandles="1" noChangeArrowheads="1" noChangeShapeType="1" noCrop="1"/>
          </p:cNvPicPr>
          <p:nvPr/>
        </p:nvPicPr>
        <p:blipFill>
          <a:blip r:embed="rId5" cstate="email"/>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p:cNvGraphicFramePr/>
          <p:nvPr>
            <p:extLst>
              <p:ext uri="{D42A27DB-BD31-4B8C-83A1-F6EECF244321}">
                <p14:modId xmlns:p14="http://schemas.microsoft.com/office/powerpoint/2010/main" val="642959011"/>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p:cNvSpPr txBox="1"/>
          <p:nvPr/>
        </p:nvSpPr>
        <p:spPr>
          <a:xfrm>
            <a:off x="2349447" y="173445"/>
            <a:ext cx="7591425" cy="923330"/>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ക്രിസ്തുവിന്റെ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കുരിശ്</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സ്വർഗ്ഗത്തെയും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ഭൂമിയെയും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അനുരഞ്ജിപ്പിച്ചു</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പറഞ്ഞതിനുശേഷം</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കൊലൊ</a:t>
            </a:r>
            <a:r>
              <a:rPr lang="en-US" altLang="en-US" b="1" noProof="0" dirty="0">
                <a:latin typeface="Gayathri Thin" panose="00000403000000000000" charset="0"/>
                <a:cs typeface="Gayathri Thin" panose="00000403000000000000" charset="0"/>
              </a:rPr>
              <a:t>. 1:20), </a:t>
            </a:r>
            <a:r>
              <a:rPr lang="" altLang="en-US" b="1" noProof="0" dirty="0">
                <a:latin typeface="Gayathri Thin" panose="00000403000000000000" charset="0"/>
                <a:cs typeface="Gayathri Thin" panose="00000403000000000000" charset="0"/>
              </a:rPr>
              <a:t>ഈ</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അനുരഞ്ജനത്തിന്റെ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പ്രായോഗിക</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ഫലങ്ങൾ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നമുക്ക്</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എങ്ങനെയുണ്ടാകുമെന്ന്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പൗലോസ്</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വിശദീകരിക്കുന്നു</a:t>
            </a:r>
            <a:r>
              <a:rPr lang="en-US" altLang="en-US" b="1" noProof="0" dirty="0">
                <a:latin typeface="Gayathri Thin" panose="00000403000000000000" charset="0"/>
                <a:cs typeface="Gayathri Thin" panose="00000403000000000000" charset="0"/>
              </a:rPr>
              <a:t>.</a:t>
            </a:r>
          </a:p>
        </p:txBody>
      </p:sp>
      <p:sp>
        <p:nvSpPr>
          <p:cNvPr id="6" name="CuadroTexto 5"/>
          <p:cNvSpPr txBox="1"/>
          <p:nvPr/>
        </p:nvSpPr>
        <p:spPr>
          <a:xfrm>
            <a:off x="2349447" y="1328649"/>
            <a:ext cx="7591425" cy="923330"/>
          </a:xfrm>
          <a:prstGeom prst="rect">
            <a:avLst/>
          </a:prstGeom>
          <a:noFill/>
        </p:spPr>
        <p:txBody>
          <a:bodyPr wrap="square">
            <a:spAutoFit/>
          </a:bodyPr>
          <a:lstStyle/>
          <a:p>
            <a:pPr>
              <a:spcBef>
                <a:spcPts val="600"/>
              </a:spcBef>
            </a:pPr>
            <a:r>
              <a:rPr lang="" altLang="en-US" b="1" noProof="0" dirty="0">
                <a:latin typeface="Gayathri Thin" panose="00000403000000000000" charset="0"/>
                <a:cs typeface="Gayathri Thin" panose="00000403000000000000" charset="0"/>
              </a:rPr>
              <a:t>ഇത്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നമ്മളെ</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എങ്ങനെ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മാറ്റിമറിച്ചു</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ഇതെല്ലാം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ദൈവം</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എങ്ങനെ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മുൻകൂട്ടി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കണ്ടു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അനുരഞ്ജനത്തിൽ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പങ്കുചേരാനും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പ്രത്യാശ</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നേടാനും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മറ്റുള്ളവരെ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സഹായിക്കുന്നതിന്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നമുക്ക്</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എന്തുചെയ്യാൻ</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കഴിയും</a:t>
            </a:r>
            <a:r>
              <a:rPr lang="en-US" altLang="en-US" b="1" noProof="0" dirty="0">
                <a:latin typeface="Gayathri Thin" panose="00000403000000000000" charset="0"/>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altLang="en-US" sz="6000" b="1" spc="50" noProof="0" dirty="0">
                <a:ln w="0"/>
                <a:solidFill>
                  <a:schemeClr val="bg1"/>
                </a:solidFill>
                <a:effectLst>
                  <a:innerShdw blurRad="63500" dist="50800" dir="13500000">
                    <a:srgbClr val="000000">
                      <a:alpha val="50000"/>
                    </a:srgbClr>
                  </a:innerShdw>
                </a:effectLst>
                <a:latin typeface="Gayathri Thin" panose="00000403000000000000" charset="0"/>
                <a:cs typeface="Gayathri Thin" panose="00000403000000000000" charset="0"/>
              </a:rPr>
              <a:t>അനുരഞ്ജനത്തിന്റെ ഫലങ്ങൾ</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4000"/>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170655" y="74750"/>
            <a:ext cx="12192000" cy="64633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lvl="0" algn="ctr"/>
            <a:r>
              <a:rPr lang="ml-IN" sz="3600" b="1" spc="600" dirty="0">
                <a:ln w="25400">
                  <a:solidFill>
                    <a:srgbClr val="0099CC"/>
                  </a:solidFill>
                  <a:prstDash val="solid"/>
                </a:ln>
                <a:solidFill>
                  <a:srgbClr val="0099CC">
                    <a:lumMod val="40000"/>
                    <a:lumOff val="60000"/>
                  </a:srgbClr>
                </a:solidFill>
              </a:rPr>
              <a:t>ദുഷ്ടന്മാർ മുതൽ വിശുദ്ധന്മാർ വരെ</a:t>
            </a:r>
          </a:p>
        </p:txBody>
      </p:sp>
      <p:sp>
        <p:nvSpPr>
          <p:cNvPr id="4" name="CuadroTexto 3">
            <a:extLst>
              <a:ext uri="{FF2B5EF4-FFF2-40B4-BE49-F238E27FC236}">
                <a16:creationId xmlns:a16="http://schemas.microsoft.com/office/drawing/2014/main" id="{1A079917-4ADB-9CE0-F68D-ED48A1FE6343}"/>
              </a:ext>
            </a:extLst>
          </p:cNvPr>
          <p:cNvSpPr txBox="1"/>
          <p:nvPr/>
        </p:nvSpPr>
        <p:spPr>
          <a:xfrm>
            <a:off x="-2697" y="686223"/>
            <a:ext cx="12192000" cy="830997"/>
          </a:xfrm>
          <a:prstGeom prst="rect">
            <a:avLst/>
          </a:prstGeom>
          <a:noFill/>
        </p:spPr>
        <p:txBody>
          <a:bodyPr wrap="square">
            <a:spAutoFit/>
            <a:scene3d>
              <a:camera prst="orthographicFront"/>
              <a:lightRig rig="threePt" dir="t"/>
            </a:scene3d>
            <a:sp3d extrusionH="57150">
              <a:bevelT w="38100" h="38100"/>
            </a:sp3d>
          </a:bodyPr>
          <a:lstStyle/>
          <a:p>
            <a:pPr lvl="0" algn="ctr"/>
            <a:r>
              <a:rPr kumimoji="0" lang="es-ES" sz="1200" b="1" i="0" u="none" strike="noStrike" kern="1200" cap="none" spc="0" normalizeH="0" baseline="0" noProof="0" dirty="0">
                <a:ln>
                  <a:noFill/>
                </a:ln>
                <a:solidFill>
                  <a:srgbClr val="CC0000"/>
                </a:solidFill>
                <a:effectLst/>
                <a:uLnTx/>
                <a:uFillTx/>
                <a:latin typeface="Comic Sans MS" panose="030F0702030302020204" pitchFamily="66" charset="0"/>
              </a:rPr>
              <a:t>“</a:t>
            </a:r>
            <a:r>
              <a:rPr lang="ml-IN" sz="1200" b="1" dirty="0">
                <a:solidFill>
                  <a:srgbClr val="CC0000"/>
                </a:solidFill>
                <a:latin typeface="Comic Sans MS" panose="030F0702030302020204" pitchFamily="66" charset="0"/>
              </a:rPr>
              <a:t>അവന്റെ മുമ്പിൽ വിശുദ്ധരും നിഷ്കളങ്കരും കുറ്റമില്ലാത്തവരുമായി നിറുത്തേണ്ടതിന്നു അവൻ ഇപ്പോൾ തന്റെ ജഡശരീരത്തിൽ തന്റെ മരണത്താൽ നിരപ്പിച്ചു.ആകാശത്തിൻ കീഴെ സകല സൃഷ്ടികളുടെയും ഇടയിൽ ഘോഷിച്ചും പൌലോസ് എന്ന ഞാൻ ശുശ്രൂഷകനായിത്തീർന്നും നിങ്ങൾ കേട്ടുമിരിക്കുന്ന സുവിശേഷത്തിന്റെ പ്രത്യാശയിൽനിന്നു നിങ്ങൾ ഇളകാതെ അടിസ്ഥാനപ്പെട്ടവരും സ്ഥിരതയുള്ളവരുമായി വിശ്വാസത്തിൽ നിലനിന്നുകൊണ്ടാൽ അങ്ങനെ അവന്റെ മുമ്പിൽ നില്ക്കും.—.</a:t>
            </a:r>
            <a:r>
              <a:rPr kumimoji="0" lang="es-ES" sz="1200" b="1" i="0" u="none" strike="noStrike" kern="1200" cap="none" spc="0" normalizeH="0" baseline="0" noProof="0" dirty="0">
                <a:ln>
                  <a:noFill/>
                </a:ln>
                <a:solidFill>
                  <a:srgbClr val="CC0000"/>
                </a:solidFill>
                <a:effectLst/>
                <a:uLnTx/>
                <a:uFillTx/>
                <a:latin typeface="Comic Sans MS" panose="030F0702030302020204" pitchFamily="66" charset="0"/>
              </a:rPr>
              <a:t>” </a:t>
            </a:r>
            <a:r>
              <a:rPr kumimoji="0" lang="es-ES" sz="1050" b="1" i="0" u="none" strike="noStrike" kern="1200" cap="none" spc="0" normalizeH="0" baseline="0" noProof="0" dirty="0">
                <a:ln>
                  <a:noFill/>
                </a:ln>
                <a:solidFill>
                  <a:srgbClr val="CC0000"/>
                </a:solidFill>
                <a:effectLst/>
                <a:uLnTx/>
                <a:uFillTx/>
                <a:latin typeface="Comic Sans MS" panose="030F0702030302020204" pitchFamily="66" charset="0"/>
                <a:ea typeface="+mn-ea"/>
                <a:cs typeface="+mn-cs"/>
              </a:rPr>
              <a:t>(</a:t>
            </a:r>
            <a:r>
              <a:rPr lang="ml-IN" sz="1050" b="1" dirty="0">
                <a:solidFill>
                  <a:srgbClr val="CC0000"/>
                </a:solidFill>
                <a:latin typeface="Comic Sans MS" panose="030F0702030302020204" pitchFamily="66" charset="0"/>
              </a:rPr>
              <a:t>കൊലൊസ്സ്യർ1:21-22</a:t>
            </a:r>
            <a:r>
              <a:rPr kumimoji="0" lang="es-ES" sz="1050" b="1" i="0" u="none" strike="noStrike" kern="1200" cap="none" spc="0" normalizeH="0" baseline="0" noProof="0" dirty="0">
                <a:ln>
                  <a:noFill/>
                </a:ln>
                <a:solidFill>
                  <a:srgbClr val="CC0000"/>
                </a:solidFill>
                <a:effectLst/>
                <a:uLnTx/>
                <a:uFillTx/>
                <a:latin typeface="Comic Sans MS" panose="030F0702030302020204" pitchFamily="66" charset="0"/>
                <a:ea typeface="+mn-ea"/>
                <a:cs typeface="+mn-cs"/>
              </a:rPr>
              <a:t>)</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39780"/>
            <a:ext cx="4459097" cy="1200329"/>
          </a:xfrm>
          <a:prstGeom prst="rect">
            <a:avLst/>
          </a:prstGeom>
          <a:noFill/>
        </p:spPr>
        <p:txBody>
          <a:bodyPr wrap="square" rtlCol="0">
            <a:spAutoFit/>
          </a:bodyPr>
          <a:lstStyle/>
          <a:p>
            <a:pPr lvl="0">
              <a:spcBef>
                <a:spcPts val="600"/>
              </a:spcBef>
            </a:pPr>
            <a:r>
              <a:rPr lang="ml-IN" b="1" dirty="0">
                <a:solidFill>
                  <a:prstClr val="black"/>
                </a:solidFill>
              </a:rPr>
              <a:t>പ്രശ്നം ലളിതമാണ്. നാം തിന്മ പ്രവർത്തിച്ചു ജീവിച്ചു, അതിനാൽ, നമ്മെ നിത്യമരണത്തിന് വിധിച്ചു (റോമ. 6:23; വെളി. 21:8</a:t>
            </a:r>
            <a:r>
              <a:rPr kumimoji="0" lang="es-ES" b="1" i="0" u="none" strike="noStrike" kern="1200" cap="none" spc="0" normalizeH="0" baseline="0" noProof="0" dirty="0">
                <a:ln>
                  <a:noFill/>
                </a:ln>
                <a:solidFill>
                  <a:prstClr val="black"/>
                </a:solidFill>
                <a:effectLst/>
                <a:uLnTx/>
                <a:uFillTx/>
                <a:latin typeface="Aptos" panose="02110004020202020204"/>
              </a:rPr>
              <a:t>). </a:t>
            </a: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2835467509"/>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a:srcRect/>
            <a:stretch>
              <a:fillRect l="-3275" t="-14638" r="-1310" b="-41016"/>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a:extLst>
                <a:ext uri="{BEBA8EAE-BF5A-486C-A8C5-ECC9F3942E4B}">
                  <a14:imgProps xmlns:a14="http://schemas.microsoft.com/office/drawing/2010/main">
                    <a14:imgLayer r:embed="rId11">
                      <a14:imgEffect>
                        <a14:brightnessContrast bright="20000"/>
                      </a14:imgEffect>
                    </a14:imgLayer>
                  </a14:imgProps>
                </a:ext>
              </a:extLst>
            </a:blip>
            <a:srcRect/>
            <a:stretch>
              <a:fillRect l="-25015" t="-33540" r="-9875"/>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a:extLst>
              <a:ext uri="{28A0092B-C50C-407E-A947-70E740481C1C}">
                <a14:useLocalDpi xmlns:a14="http://schemas.microsoft.com/office/drawing/2010/main" val="0"/>
              </a:ext>
            </a:extLst>
          </a:blip>
          <a:srcRect t="16462"/>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14011" y="4809378"/>
            <a:ext cx="2030730" cy="2031325"/>
          </a:xfrm>
          <a:prstGeom prst="rect">
            <a:avLst/>
          </a:prstGeom>
          <a:noFill/>
        </p:spPr>
        <p:txBody>
          <a:bodyPr wrap="square">
            <a:spAutoFit/>
          </a:bodyPr>
          <a:lstStyle/>
          <a:p>
            <a:pPr lvl="0"/>
            <a:r>
              <a:rPr lang="ml-IN" b="1" dirty="0">
                <a:solidFill>
                  <a:prstClr val="black"/>
                </a:solidFill>
              </a:rPr>
              <a:t>എന്നാൽ ദൈവം നമുക്കുവേണ്ടി ഒരു വലിയ പദ്ധതി ഒരുക്കിയിരുന്നു</a:t>
            </a:r>
            <a:r>
              <a:rPr kumimoji="0" lang="es-ES" b="1" i="0" u="none" strike="noStrike" kern="1200" cap="none" spc="0" normalizeH="0" baseline="0" noProof="0" dirty="0">
                <a:ln>
                  <a:noFill/>
                </a:ln>
                <a:solidFill>
                  <a:prstClr val="black"/>
                </a:solidFill>
                <a:effectLst/>
                <a:uLnTx/>
                <a:uFillTx/>
                <a:latin typeface="Aptos" panose="02110004020202020204"/>
              </a:rPr>
              <a:t>:</a:t>
            </a:r>
            <a:endParaRPr kumimoji="0" lang="es-ES" b="0" i="0" u="none" strike="noStrike" kern="1200" cap="none" spc="0" normalizeH="0" baseline="0" noProof="0" dirty="0">
              <a:ln>
                <a:noFill/>
              </a:ln>
              <a:solidFill>
                <a:prstClr val="black"/>
              </a:solidFill>
              <a:effectLst/>
              <a:uLnTx/>
              <a:uFillTx/>
              <a:latin typeface="Aptos" panose="02110004020202020204"/>
            </a:endParaRPr>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4" y="2924719"/>
            <a:ext cx="3585265" cy="1477328"/>
          </a:xfrm>
          <a:prstGeom prst="rect">
            <a:avLst/>
          </a:prstGeom>
          <a:noFill/>
        </p:spPr>
        <p:txBody>
          <a:bodyPr wrap="square">
            <a:spAutoFit/>
          </a:bodyPr>
          <a:lstStyle/>
          <a:p>
            <a:pPr lvl="0"/>
            <a:r>
              <a:rPr lang="ml-IN" b="1" dirty="0">
                <a:solidFill>
                  <a:prstClr val="black"/>
                </a:solidFill>
              </a:rPr>
              <a:t>ഈ സാഹചര്യം മാറ്റാനോ നമ്മുടെ രക്ഷയ്ക്ക് പണം നൽകാനോ നമുക്ക് സ്വയം കഴിവില്ലായിരുന്നു (സങ്കീർത്തനം 49:7-8</a:t>
            </a:r>
            <a:r>
              <a:rPr kumimoji="0" lang="es-ES" b="1" i="0" u="none" strike="noStrike" kern="1200" cap="none" spc="0" normalizeH="0" baseline="0" noProof="0" dirty="0">
                <a:ln>
                  <a:noFill/>
                </a:ln>
                <a:solidFill>
                  <a:prstClr val="black"/>
                </a:solidFill>
                <a:effectLst/>
                <a:uLnTx/>
                <a:uFillTx/>
                <a:latin typeface="Aptos" panose="02110004020202020204"/>
              </a:rPr>
              <a:t>). </a:t>
            </a:r>
            <a:endParaRPr kumimoji="0" lang="es-ES" b="0"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49160"/>
            <a:ext cx="9015292" cy="829945"/>
          </a:xfrm>
          <a:prstGeom prst="rect">
            <a:avLst/>
          </a:prstGeom>
          <a:noFill/>
        </p:spPr>
        <p:txBody>
          <a:bodyPr wrap="square">
            <a:spAutoFit/>
          </a:bodyPr>
          <a:lstStyle/>
          <a:p>
            <a:pPr algn="ctr"/>
            <a:r>
              <a:rPr lang="en-US" altLang="en-US" sz="48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ayathri Thin" panose="00000403000000000000" charset="0"/>
                <a:cs typeface="Gayathri Thin" panose="00000403000000000000" charset="0"/>
              </a:rPr>
              <a:t>ഉറച്ചതും വേഗതയുള്ളതും </a:t>
            </a:r>
          </a:p>
        </p:txBody>
      </p:sp>
      <p:sp>
        <p:nvSpPr>
          <p:cNvPr id="4" name="CuadroTexto 3"/>
          <p:cNvSpPr txBox="1"/>
          <p:nvPr/>
        </p:nvSpPr>
        <p:spPr>
          <a:xfrm>
            <a:off x="297597" y="889990"/>
            <a:ext cx="8420098" cy="922020"/>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ആകാശത്തിൻ കീഴെ സകല സൃഷ്ടികളുടെയും ഇടയിൽ ഘോഷിച്ചും പൌലോസ് എന്ന ഞാൻ ശുശ്രൂഷകനായിത്തീർന്നും നിങ്ങൾ കേട്ടുമിരിക്കുന്ന സുവിശേഷത്തിന്റെ പ്രത്യാശയിൽനിന്നു</a:t>
            </a:r>
            <a:r>
              <a:rPr lang="en-US"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ml-IN" sz="1400" b="1"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കൊലോ.</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1:23a)</a:t>
            </a:r>
          </a:p>
        </p:txBody>
      </p:sp>
      <p:sp>
        <p:nvSpPr>
          <p:cNvPr id="5" name="CuadroTexto 4"/>
          <p:cNvSpPr txBox="1"/>
          <p:nvPr/>
        </p:nvSpPr>
        <p:spPr>
          <a:xfrm>
            <a:off x="285749" y="1862087"/>
            <a:ext cx="8586633" cy="1200329"/>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നീതീകരിക്കപ്പെട്ടു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കഴിഞ്ഞു</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വിശുദ്ധീകരിക്കപ്പെട്ടുകൊണ്ടിരിക്കുകയാണ്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പക്ഷേ</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യാത്ര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ഇതുവരെ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അവസാനിച്ചിട്ടില്ല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വഴിതെറ്റി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ലക്ഷ്യത്തിലെത്താതെ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പോകാനുള്ള</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സാധ്യത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കൂടുതലാണ്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അതുകൊണ്ടാണ്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പൗലോസ്</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കാര്യങ്ങളിൽ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നമ്മെ</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ഉപദേശിക്കുന്നത്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കൊലോ</a:t>
            </a:r>
            <a:r>
              <a:rPr lang="en-US" altLang="en-US" b="1" noProof="0" dirty="0">
                <a:latin typeface="Gayathri Thin" panose="00000403000000000000" charset="0"/>
                <a:cs typeface="Gayathri Thin" panose="00000403000000000000" charset="0"/>
              </a:rPr>
              <a:t>. 1:23a):</a:t>
            </a:r>
          </a:p>
        </p:txBody>
      </p:sp>
      <p:graphicFrame>
        <p:nvGraphicFramePr>
          <p:cNvPr id="2" name="Diagrama 1"/>
          <p:cNvGraphicFramePr/>
          <p:nvPr>
            <p:extLst>
              <p:ext uri="{D42A27DB-BD31-4B8C-83A1-F6EECF244321}">
                <p14:modId xmlns:p14="http://schemas.microsoft.com/office/powerpoint/2010/main" val="2125451223"/>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p:cNvPicPr>
            <a:picLocks noChangeAspect="1"/>
          </p:cNvPicPr>
          <p:nvPr/>
        </p:nvPicPr>
        <p:blipFill>
          <a:blip r:embed="rId8" cstate="email"/>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 Box 6"/>
          <p:cNvSpPr txBox="1"/>
          <p:nvPr/>
        </p:nvSpPr>
        <p:spPr>
          <a:xfrm>
            <a:off x="624840" y="-919480"/>
            <a:ext cx="4064000" cy="368300"/>
          </a:xfrm>
          <a:prstGeom prst="rect">
            <a:avLst/>
          </a:prstGeom>
          <a:noFill/>
        </p:spPr>
        <p:txBody>
          <a:bodyPr wrap="square" rtlCol="0">
            <a:spAutoFit/>
          </a:bodyPr>
          <a:lstStyle/>
          <a:p>
            <a:endParaRPr lang="en-US"/>
          </a:p>
        </p:txBody>
      </p:sp>
      <p:sp>
        <p:nvSpPr>
          <p:cNvPr id="6" name="Text Box 5"/>
          <p:cNvSpPr txBox="1"/>
          <p:nvPr/>
        </p:nvSpPr>
        <p:spPr>
          <a:xfrm>
            <a:off x="786765" y="-93980"/>
            <a:ext cx="4064000" cy="368300"/>
          </a:xfrm>
          <a:prstGeom prst="rect">
            <a:avLst/>
          </a:prstGeom>
          <a:noFill/>
        </p:spPr>
        <p:txBody>
          <a:bodyPr wrap="square" rtlCol="0">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11045" y="674706"/>
            <a:ext cx="7964130" cy="1439229"/>
          </a:xfrm>
          <a:prstGeom prst="rect">
            <a:avLst/>
          </a:prstGeom>
          <a:noFill/>
        </p:spPr>
        <p:txBody>
          <a:bodyPr wrap="square">
            <a:prstTxWarp prst="textTriangle">
              <a:avLst/>
            </a:prstTxWarp>
            <a:spAutoFit/>
          </a:bodyPr>
          <a:lstStyle/>
          <a:p>
            <a:pPr algn="ctr"/>
            <a:r>
              <a:rPr lang="en-US" altLang="en-US" sz="6000" b="1" spc="50" noProof="0" dirty="0">
                <a:ln w="0"/>
                <a:solidFill>
                  <a:schemeClr val="bg1"/>
                </a:solidFill>
                <a:effectLst>
                  <a:innerShdw blurRad="63500" dist="50800" dir="13500000">
                    <a:srgbClr val="000000">
                      <a:alpha val="50000"/>
                    </a:srgbClr>
                  </a:innerShdw>
                </a:effectLst>
                <a:latin typeface="Gayathri Thin" panose="00000403000000000000" charset="0"/>
                <a:cs typeface="Gayathri Thin" panose="00000403000000000000" charset="0"/>
              </a:rPr>
              <a:t>പ്രതീക്ഷ</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13519"/>
            <a:ext cx="12191999" cy="7683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altLang="en-US" sz="4400" b="1" spc="300" noProof="0" dirty="0">
                <a:solidFill>
                  <a:srgbClr val="FFD03B"/>
                </a:solidFill>
                <a:effectLst>
                  <a:outerShdw blurRad="38100" dist="25400" dir="2700000" algn="tl">
                    <a:schemeClr val="accent2">
                      <a:lumMod val="20000"/>
                      <a:lumOff val="80000"/>
                      <a:alpha val="85000"/>
                    </a:schemeClr>
                  </a:outerShdw>
                </a:effectLst>
                <a:latin typeface="Gayathri Thin" panose="00000403000000000000" charset="0"/>
                <a:cs typeface="Gayathri Thin" panose="00000403000000000000" charset="0"/>
              </a:rPr>
              <a:t>പ്രതീക്ഷ നൽകുന്നു</a:t>
            </a:r>
          </a:p>
        </p:txBody>
      </p:sp>
      <p:sp>
        <p:nvSpPr>
          <p:cNvPr id="4" name="CuadroTexto 3"/>
          <p:cNvSpPr txBox="1"/>
          <p:nvPr/>
        </p:nvSpPr>
        <p:spPr>
          <a:xfrm>
            <a:off x="323849" y="632058"/>
            <a:ext cx="11544300" cy="645160"/>
          </a:xfrm>
          <a:prstGeom prst="rect">
            <a:avLst/>
          </a:prstGeom>
          <a:noFill/>
        </p:spPr>
        <p:txBody>
          <a:bodyPr wrap="square">
            <a:spAutoFit/>
          </a:bodyPr>
          <a:lstStyle/>
          <a:p>
            <a:pPr algn="ctr"/>
            <a:r>
              <a:rPr lang="en-US" b="1" noProof="0" dirty="0">
                <a:solidFill>
                  <a:schemeClr val="accent2">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b="1" noProof="0" dirty="0">
                <a:solidFill>
                  <a:schemeClr val="accent2">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നിങ്ങൾക്കു വേണ്ടി ദൈവം എനിക്കു നല്കിയിരിക്കുന്ന ഉദ്യോഗപ്രകാരം ദൈവവചനഘോഷണം നിവർത്തിക്കേണ്ടതിന്നു ഞാൻ സഭയുടെ ശുശ്രൂഷകനായിരിക്കുന്നു.</a:t>
            </a:r>
            <a:r>
              <a:rPr lang="en-US" b="1" noProof="0" dirty="0">
                <a:solidFill>
                  <a:schemeClr val="accent2">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sz="1400" b="1" noProof="0" dirty="0">
                <a:solidFill>
                  <a:schemeClr val="accent2">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കൊലൊസ്സ്യർ</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1:25)</a:t>
            </a:r>
          </a:p>
        </p:txBody>
      </p:sp>
      <p:sp>
        <p:nvSpPr>
          <p:cNvPr id="5" name="CuadroTexto 4"/>
          <p:cNvSpPr txBox="1"/>
          <p:nvPr/>
        </p:nvSpPr>
        <p:spPr>
          <a:xfrm>
            <a:off x="3543300" y="1388217"/>
            <a:ext cx="8648699" cy="1477328"/>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നമ്മൾ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കണ്ടതുപോലെ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നമ്മുടെ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രക്ഷയ്ക്കായുള്ള</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ദൈവത്തിന്റെ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പദ്ധതി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യേശുവിന്റെ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മരണത്തെ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അടിസ്ഥാനമാക്കിയുള്ളതാണ്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അതിൽ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നമ്മുടെ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നീതീകരണവും</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വിശുദ്ധീകരണവും</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ഉൾപ്പെടുന്നു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എന്നാൽ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പ്രധാനപ്പെട്ട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ഒരു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കാര്യം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കാണുന്നില്ല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എങ്ങനെയെങ്കിലും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ഈ</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പദ്ധതി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സ്വീകരിക്കുന്നതിന്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അറിയേണ്ടതുണ്ട്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നമുക്ക്</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വെളിപ്പെടുത്താൻ</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ഒരാൾ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ആവശ്യമാണ്</a:t>
            </a:r>
            <a:r>
              <a:rPr lang="en-US" altLang="en-US" b="1" noProof="0" dirty="0">
                <a:latin typeface="Gayathri Thin" panose="00000403000000000000" charset="0"/>
                <a:cs typeface="Gayathri Thin" panose="00000403000000000000" charset="0"/>
              </a:rPr>
              <a:t>.</a:t>
            </a:r>
          </a:p>
        </p:txBody>
      </p:sp>
      <p:pic>
        <p:nvPicPr>
          <p:cNvPr id="6" name="Imagen 5" descr="Un grupo de personas disfrazadas&#10;&#10;El contenido generado por IA puede ser incorrecto."/>
          <p:cNvPicPr>
            <a:picLocks noChangeAspect="1"/>
          </p:cNvPicPr>
          <p:nvPr/>
        </p:nvPicPr>
        <p:blipFill rotWithShape="1">
          <a:blip r:embed="rId3" cstate="email"/>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headEnd/>
            <a:tailEnd/>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p:cNvPicPr>
            <a:picLocks noChangeAspect="1"/>
          </p:cNvPicPr>
          <p:nvPr/>
        </p:nvPicPr>
        <p:blipFill rotWithShape="1">
          <a:blip r:embed="rId4" cstate="email"/>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p:cNvPicPr>
            <a:picLocks noChangeAspect="1"/>
          </p:cNvPicPr>
          <p:nvPr/>
        </p:nvPicPr>
        <p:blipFill rotWithShape="1">
          <a:blip r:embed="rId5" cstate="email"/>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headEnd/>
            <a:tailEnd/>
          </a:ln>
          <a:effectLst>
            <a:outerShdw blurRad="50800" dist="38100" dir="8100000" algn="tr" rotWithShape="0">
              <a:prstClr val="black">
                <a:alpha val="40000"/>
              </a:prstClr>
            </a:outerShdw>
          </a:effectLst>
        </p:spPr>
      </p:pic>
      <p:sp>
        <p:nvSpPr>
          <p:cNvPr id="12" name="CuadroTexto 11"/>
          <p:cNvSpPr txBox="1"/>
          <p:nvPr/>
        </p:nvSpPr>
        <p:spPr>
          <a:xfrm>
            <a:off x="3550921" y="2985139"/>
            <a:ext cx="4619624" cy="1476375"/>
          </a:xfrm>
          <a:prstGeom prst="rect">
            <a:avLst/>
          </a:prstGeom>
          <a:noFill/>
        </p:spPr>
        <p:txBody>
          <a:bodyPr wrap="square">
            <a:spAutoFit/>
          </a:bodyPr>
          <a:lstStyle/>
          <a:p>
            <a:pPr>
              <a:spcBef>
                <a:spcPts val="600"/>
              </a:spcBef>
            </a:pPr>
            <a:r>
              <a:rPr lang="" altLang="en-US" b="1" noProof="0" dirty="0">
                <a:latin typeface="Gayathri Thin" panose="00000403000000000000" charset="0"/>
                <a:cs typeface="Gayathri Thin" panose="00000403000000000000" charset="0"/>
              </a:rPr>
              <a:t>ഇവിടെയാണ്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ദൈവത്തിന്റെ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ഭരണനിർവ്വഹണം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സാഹചര്യങ്ങൾ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ചിന്തകൾ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ആളുകൾ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മുതലായവയെ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ദൈവം</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ക്രമീകരിക്കുന്ന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രീതി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വരുന്നത്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പൗലോസ്</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അതിൽ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ഒരു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ശുശ്രൂഷകനായിരുന്നു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കൊലോ</a:t>
            </a:r>
            <a:r>
              <a:rPr lang="en-US" altLang="en-US" b="1" noProof="0" dirty="0">
                <a:latin typeface="Gayathri Thin" panose="00000403000000000000" charset="0"/>
                <a:cs typeface="Gayathri Thin" panose="00000403000000000000" charset="0"/>
              </a:rPr>
              <a:t>. 1:25).</a:t>
            </a:r>
          </a:p>
        </p:txBody>
      </p:sp>
      <p:sp>
        <p:nvSpPr>
          <p:cNvPr id="14" name="CuadroTexto 13"/>
          <p:cNvSpPr txBox="1"/>
          <p:nvPr/>
        </p:nvSpPr>
        <p:spPr>
          <a:xfrm>
            <a:off x="3550921" y="4603049"/>
            <a:ext cx="7956135" cy="1200329"/>
          </a:xfrm>
          <a:prstGeom prst="rect">
            <a:avLst/>
          </a:prstGeom>
          <a:noFill/>
        </p:spPr>
        <p:txBody>
          <a:bodyPr wrap="square">
            <a:spAutoFit/>
          </a:bodyPr>
          <a:lstStyle/>
          <a:p>
            <a:pPr>
              <a:spcBef>
                <a:spcPts val="600"/>
              </a:spcBef>
            </a:pPr>
            <a:r>
              <a:rPr lang="" altLang="en-US" b="1" noProof="0" dirty="0">
                <a:latin typeface="Gayathri Thin" panose="00000403000000000000" charset="0"/>
                <a:cs typeface="Gayathri Thin" panose="00000403000000000000" charset="0"/>
              </a:rPr>
              <a:t>കഷ്ടപ്പാടുകൾ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ഉൾപ്പെട്ടിരുന്നെങ്കിലും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ഈ</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പദ്ധതിയുടെ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ഭാഗമാകാൻ</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കഴിഞ്ഞതിൽ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പൗലോസ്</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സന്തോഷിച്ചു</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കൊലോ</a:t>
            </a:r>
            <a:r>
              <a:rPr lang="en-US" altLang="en-US" b="1" noProof="0" dirty="0">
                <a:latin typeface="Gayathri Thin" panose="00000403000000000000" charset="0"/>
                <a:cs typeface="Gayathri Thin" panose="00000403000000000000" charset="0"/>
              </a:rPr>
              <a:t>. 1:24). </a:t>
            </a:r>
            <a:r>
              <a:rPr lang="" altLang="en-US" b="1" noProof="0" dirty="0">
                <a:latin typeface="Gayathri Thin" panose="00000403000000000000" charset="0"/>
                <a:cs typeface="Gayathri Thin" panose="00000403000000000000" charset="0"/>
              </a:rPr>
              <a:t>റോമിൽ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അറസ്റ്റിലായതുമുതൽ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മരണം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പുതിയ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നിയമത്തിൽ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സംരക്ഷിക്കപ്പെട്ടിട്ടുള്ള</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പതിനാല്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ലേഖനങ്ങളിൽ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കുറഞ്ഞത്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ഏഴെണ്ണമെങ്കിലും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അദ്ദേഹം</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എഴുതി</a:t>
            </a:r>
            <a:r>
              <a:rPr lang="en-US" altLang="en-US" b="1" noProof="0" dirty="0">
                <a:latin typeface="Gayathri Thin" panose="00000403000000000000" charset="0"/>
                <a:cs typeface="Gayathri Thin" panose="00000403000000000000" charset="0"/>
              </a:rPr>
              <a:t>.</a:t>
            </a:r>
          </a:p>
        </p:txBody>
      </p:sp>
      <p:sp>
        <p:nvSpPr>
          <p:cNvPr id="7" name="CuadroTexto 6"/>
          <p:cNvSpPr txBox="1"/>
          <p:nvPr/>
        </p:nvSpPr>
        <p:spPr>
          <a:xfrm>
            <a:off x="3543300" y="5777195"/>
            <a:ext cx="7963756" cy="923330"/>
          </a:xfrm>
          <a:prstGeom prst="rect">
            <a:avLst/>
          </a:prstGeom>
          <a:noFill/>
        </p:spPr>
        <p:txBody>
          <a:bodyPr wrap="square">
            <a:spAutoFit/>
          </a:bodyPr>
          <a:lstStyle/>
          <a:p>
            <a:pPr>
              <a:spcBef>
                <a:spcPts val="600"/>
              </a:spcBef>
            </a:pPr>
            <a:r>
              <a:rPr lang="" altLang="en-US" b="1" noProof="0" dirty="0">
                <a:latin typeface="Gayathri Thin" panose="00000403000000000000" charset="0"/>
                <a:cs typeface="Gayathri Thin" panose="00000403000000000000" charset="0"/>
              </a:rPr>
              <a:t>ദൈവപദ്ധതിയുടെ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ഒരു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പ്രധാന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ഭാഗമായിരുന്നു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പൗലോസ്</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അതിൽ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അവൻ</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സന്തോഷിച്ചു</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ക്രിസ്തുവിനെക്കുറിച്ചുള്ള</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പരിജ്ഞാനത്തിലേക്ക്</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മറ്റുള്ളവരെ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നയിച്ചുകൊണ്ട്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നമുക്കും</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ഈ</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പദ്ധതിയുടെ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ഭാഗമാകാം</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അതാണ്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നമ്മുടെ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സന്തോഷം</a:t>
            </a:r>
            <a:r>
              <a:rPr lang="en-US" altLang="en-US" b="1" noProof="0" dirty="0">
                <a:latin typeface="Gayathri Thin" panose="00000403000000000000" charset="0"/>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409824" y="-25630"/>
            <a:ext cx="9782175" cy="768350"/>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en-US" altLang="en-US" sz="4400" b="1" spc="300" noProof="0" dirty="0">
                <a:ln w="13462">
                  <a:noFill/>
                  <a:prstDash val="solid"/>
                </a:ln>
                <a:solidFill>
                  <a:schemeClr val="accent4">
                    <a:lumMod val="60000"/>
                    <a:lumOff val="40000"/>
                  </a:schemeClr>
                </a:solidFill>
                <a:effectLst>
                  <a:outerShdw dist="25400" dir="2700000" algn="bl" rotWithShape="0">
                    <a:schemeClr val="accent3"/>
                  </a:outerShdw>
                </a:effectLst>
                <a:latin typeface="Gayathri Thin" panose="00000403000000000000" charset="0"/>
                <a:cs typeface="Gayathri Thin" panose="00000403000000000000" charset="0"/>
              </a:rPr>
              <a:t>ദൈവത്തിന്റെ രഹസ്യം</a:t>
            </a:r>
          </a:p>
        </p:txBody>
      </p:sp>
      <p:sp>
        <p:nvSpPr>
          <p:cNvPr id="4" name="CuadroTexto 3"/>
          <p:cNvSpPr txBox="1"/>
          <p:nvPr/>
        </p:nvSpPr>
        <p:spPr>
          <a:xfrm>
            <a:off x="2589196" y="675687"/>
            <a:ext cx="9479178" cy="645160"/>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noProof="0" dirty="0">
                <a:solidFill>
                  <a:schemeClr val="accent6">
                    <a:lumMod val="75000"/>
                  </a:schemeClr>
                </a:solidFill>
                <a:latin typeface="Gayathri Thin" panose="00000403000000000000" charset="0"/>
                <a:cs typeface="Gayathri Thin" panose="00000403000000000000" charset="0"/>
              </a:rPr>
              <a:t>“</a:t>
            </a:r>
            <a:r>
              <a:rPr lang="en-US" altLang="en-US" b="1" noProof="0" dirty="0">
                <a:solidFill>
                  <a:schemeClr val="accent6">
                    <a:lumMod val="75000"/>
                  </a:schemeClr>
                </a:solidFill>
                <a:latin typeface="Gayathri Thin" panose="00000403000000000000" charset="0"/>
                <a:cs typeface="Gayathri Thin" panose="00000403000000000000" charset="0"/>
              </a:rPr>
              <a:t>അതു പൂർവ്വകാലങ്ങൾക്കും തലമുറകൾക്കും മറഞ്ഞുകിടന്ന മർമ്മം എങ്കിലും ഇപ്പോൾ അവന്റെ വിശുദ്ധന്മാർക്കു വെളിപ്പെട്ടിരിക്കുന്നു.</a:t>
            </a:r>
            <a:r>
              <a:rPr lang="en-US" b="1" noProof="0" dirty="0">
                <a:solidFill>
                  <a:schemeClr val="accent6">
                    <a:lumMod val="75000"/>
                  </a:schemeClr>
                </a:solidFill>
                <a:latin typeface="Gayathri Thin" panose="00000403000000000000" charset="0"/>
                <a:cs typeface="Gayathri Thin" panose="00000403000000000000" charset="0"/>
              </a:rPr>
              <a:t>” </a:t>
            </a:r>
            <a:r>
              <a:rPr lang="en-US" sz="1400" b="1" noProof="0" dirty="0">
                <a:solidFill>
                  <a:schemeClr val="accent6">
                    <a:lumMod val="75000"/>
                  </a:schemeClr>
                </a:solidFill>
                <a:latin typeface="Gayathri Thin" panose="00000403000000000000" charset="0"/>
                <a:cs typeface="Gayathri Thin" panose="00000403000000000000" charset="0"/>
              </a:rPr>
              <a:t>(</a:t>
            </a:r>
            <a:r>
              <a:rPr lang="en-US" altLang="en-US" sz="1400" b="1" noProof="0" dirty="0">
                <a:solidFill>
                  <a:schemeClr val="accent6">
                    <a:lumMod val="75000"/>
                  </a:schemeClr>
                </a:solidFill>
                <a:latin typeface="Gayathri Thin" panose="00000403000000000000" charset="0"/>
                <a:cs typeface="Gayathri Thin" panose="00000403000000000000" charset="0"/>
              </a:rPr>
              <a:t>കൊലൊസ്സ്യർ</a:t>
            </a:r>
            <a:r>
              <a:rPr lang="en-US" sz="1400" b="1" noProof="0" dirty="0">
                <a:solidFill>
                  <a:schemeClr val="accent6">
                    <a:lumMod val="75000"/>
                  </a:schemeClr>
                </a:solidFill>
                <a:latin typeface="Gayathri Thin" panose="00000403000000000000" charset="0"/>
                <a:cs typeface="Gayathri Thin" panose="00000403000000000000" charset="0"/>
              </a:rPr>
              <a:t> 1:26)</a:t>
            </a:r>
          </a:p>
        </p:txBody>
      </p:sp>
      <p:sp>
        <p:nvSpPr>
          <p:cNvPr id="5" name="CuadroTexto 4"/>
          <p:cNvSpPr txBox="1"/>
          <p:nvPr/>
        </p:nvSpPr>
        <p:spPr>
          <a:xfrm>
            <a:off x="123626" y="1511059"/>
            <a:ext cx="12068373" cy="923330"/>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ക്രിസ്തുവിന്റെ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പുനരുത്ഥാനത്തിനുശേഷം</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സഭയ്ക്ക്</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വെളിപ്പെടുത്തപ്പെട്ട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ഒരു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മർമ്മത്തെക്കുറിച്ച്</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പൗലോസ്</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പറയുന്നു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കൊലോ</a:t>
            </a:r>
            <a:r>
              <a:rPr lang="en-US" altLang="en-US" b="1" noProof="0" dirty="0">
                <a:latin typeface="Gayathri Thin" panose="00000403000000000000" charset="0"/>
                <a:cs typeface="Gayathri Thin" panose="00000403000000000000" charset="0"/>
              </a:rPr>
              <a:t>. 1:26). </a:t>
            </a:r>
            <a:r>
              <a:rPr lang="" altLang="en-US" b="1" noProof="0" dirty="0">
                <a:latin typeface="Gayathri Thin" panose="00000403000000000000" charset="0"/>
                <a:cs typeface="Gayathri Thin" panose="00000403000000000000" charset="0"/>
              </a:rPr>
              <a:t>അതുവരെ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അതിന്റെ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ചില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സൂചനകൾ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മാത്രമേ</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ഉണ്ടായിരുന്നുള്ളൂ</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എന്നാൽ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ഈ</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മർമ്മം</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എന്താണ്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മഹത്വത്തിന്റെ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പ്രത്യാശയായ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ക്രിസ്തു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നിങ്ങളിൽ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ഉണ്ട്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കൊലോ</a:t>
            </a:r>
            <a:r>
              <a:rPr lang="en-US" altLang="en-US" b="1" noProof="0" dirty="0">
                <a:latin typeface="Gayathri Thin" panose="00000403000000000000" charset="0"/>
                <a:cs typeface="Gayathri Thin" panose="00000403000000000000" charset="0"/>
              </a:rPr>
              <a:t>. 1:27).</a:t>
            </a:r>
          </a:p>
        </p:txBody>
      </p:sp>
      <p:graphicFrame>
        <p:nvGraphicFramePr>
          <p:cNvPr id="2" name="Diagrama 1"/>
          <p:cNvGraphicFramePr/>
          <p:nvPr>
            <p:extLst>
              <p:ext uri="{D42A27DB-BD31-4B8C-83A1-F6EECF244321}">
                <p14:modId xmlns:p14="http://schemas.microsoft.com/office/powerpoint/2010/main" val="2913167738"/>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23626" y="5139891"/>
            <a:ext cx="7952773" cy="1476375"/>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ഈ</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രഹസ്യത്തിൽ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ഇനിയും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നിരവധി</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ഘട്ടങ്ങൾ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ചുരുളഴിയേണ്ടതുണ്ട്</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ഇപ്പോൾ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നമ്മൾ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മഹത്വീകരിക്കപ്പെടുമെന്ന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പ്രതീക്ഷയിലാണ്</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ജീവിക്കുന്നത്</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എന്തൊരു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മാറ്റം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എന്തൊരു</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രഹസ്യം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പാപിയായ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ആളുകൾ</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യേശുവിന്റെ</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വീണ്ടെടുപ്പു</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രക്തത്താൽ</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നീതീകരിക്കപ്പെടുകയും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വിശുദ്ധീകരിക്കപ്പെടുകയും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മഹത്വീകരിക്കപ്പെടുകയും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ചെയ്യുന്നു</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ഈ</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രഹസ്യം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എല്ലാ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നിത്യതയിലും</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പഠനവിഷയമായി</a:t>
            </a:r>
            <a:r>
              <a:rPr lang="en-US" altLang="en-US" b="1" noProof="0" dirty="0">
                <a:latin typeface="Gayathri Thin" panose="00000403000000000000" charset="0"/>
                <a:cs typeface="Gayathri Thin" panose="00000403000000000000" charset="0"/>
              </a:rPr>
              <a:t> </a:t>
            </a:r>
            <a:r>
              <a:rPr lang="" altLang="en-US" b="1" noProof="0" dirty="0">
                <a:latin typeface="Gayathri Thin" panose="00000403000000000000" charset="0"/>
                <a:cs typeface="Gayathri Thin" panose="00000403000000000000" charset="0"/>
              </a:rPr>
              <a:t>തുടരും</a:t>
            </a:r>
            <a:r>
              <a:rPr lang="en-US" altLang="en-US" b="1" noProof="0" dirty="0">
                <a:latin typeface="Gayathri Thin" panose="00000403000000000000" charset="0"/>
                <a:cs typeface="Gayathri Thin" panose="00000403000000000000" charset="0"/>
              </a:rPr>
              <a:t>.</a:t>
            </a:r>
          </a:p>
        </p:txBody>
      </p:sp>
      <p:pic>
        <p:nvPicPr>
          <p:cNvPr id="11" name="Imagen 10" descr="Un grupo de personas haciendo gestos con la cara pintada&#10;&#10;El contenido generado por IA puede ser incorrecto."/>
          <p:cNvPicPr>
            <a:picLocks noChangeAspect="1"/>
          </p:cNvPicPr>
          <p:nvPr/>
        </p:nvPicPr>
        <p:blipFill rotWithShape="1">
          <a:blip r:embed="rId8" cstate="email"/>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p:cNvPicPr>
            <a:picLocks noChangeAspect="1"/>
          </p:cNvPicPr>
          <p:nvPr/>
        </p:nvPicPr>
        <p:blipFill rotWithShape="1">
          <a:blip r:embed="rId9" cstate="email"/>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p:cNvPicPr>
            <a:picLocks noChangeAspect="1"/>
          </p:cNvPicPr>
          <p:nvPr/>
        </p:nvPicPr>
        <p:blipFill>
          <a:blip r:embed="rId10" cstate="email"/>
          <a:stretch>
            <a:fillRect/>
          </a:stretch>
        </p:blipFill>
        <p:spPr>
          <a:xfrm>
            <a:off x="298384" y="92075"/>
            <a:ext cx="2111440" cy="1185655"/>
          </a:xfrm>
          <a:prstGeom prst="rect">
            <a:avLst/>
          </a:prstGeom>
          <a:effectLst>
            <a:innerShdw blurRad="114300">
              <a:prstClr val="black"/>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866</Words>
  <Application>Microsoft Office PowerPoint</Application>
  <PresentationFormat>Panorámica</PresentationFormat>
  <Paragraphs>62</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12</vt:i4>
      </vt:variant>
    </vt:vector>
  </HeadingPairs>
  <TitlesOfParts>
    <vt:vector size="20" baseType="lpstr">
      <vt:lpstr>Aptos Display</vt:lpstr>
      <vt:lpstr>Gayathri Thin</vt:lpstr>
      <vt:lpstr>Aptos</vt:lpstr>
      <vt:lpstr>Comic Sans MS</vt:lpstr>
      <vt:lpstr>Arial</vt: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104</cp:revision>
  <dcterms:created xsi:type="dcterms:W3CDTF">2026-01-24T16:42:00Z</dcterms:created>
  <dcterms:modified xsi:type="dcterms:W3CDTF">2026-02-10T06:34:03Z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CAA1CBE8A1004DE5B94DCAE21965A93C_12</vt:lpwstr>
  </property>
  <property fmtid="{D5CDD505-2E9C-101B-9397-08002B2CF9AE}" pid="3" name="KSOProductBuildVer">
    <vt:lpwstr>1033-12.2.0.23196</vt:lpwstr>
  </property>
</Properties>
</file>