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Gayathri Thin" panose="020B0604020202020204" charset="0"/>
      <p:bold r:id="rId1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#1" loCatId="list" qsTypeId="urn:microsoft.com/office/officeart/2005/8/quickstyle/simple3#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phldr="0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ഹൃദയത്തിൽ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പ്രോത്സാഹനം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ലഭിച്ചേക്കാം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62228C23-7F1C-4984-8E05-788BCBBAB1B7}" type="parTrans" cxnId="{C40F3716-2C2A-4B88-92F7-8991F1559EF7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C40F3716-2C2A-4B88-92F7-8991F1559EF7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phldr="0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സ്നേഹത്തിൽ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ഐക്യപ്പെട്ടു</a:t>
          </a:r>
        </a:p>
      </dgm:t>
    </dgm:pt>
    <dgm:pt modelId="{8C7FC0CD-B9DF-4F81-820C-88F900E6E64A}" type="parTrans" cxnId="{19949574-540C-45FB-B264-09BFDB0D9E81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19949574-540C-45FB-B264-09BFDB0D9E81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phldr="0"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പൂർണ്ണമായ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ഗ്രാഹ്യത്തിന്റെ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പൂർണ്ണ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സമ്പത്ത്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ഉണ്ടാകേണ്ടതിന്</a:t>
          </a:r>
        </a:p>
      </dgm:t>
    </dgm:pt>
    <dgm:pt modelId="{D562DCFF-2036-4869-8C8F-68594B5F5CF2}" type="parTrans" cxnId="{508532E4-4414-4E11-9984-58F163CB7B9B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508532E4-4414-4E11-9984-58F163CB7B9B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40F3716-2C2A-4B88-92F7-8991F1559EF7}" srcId="{C6A02639-2F60-4648-826A-24278EED89CB}" destId="{4EA9EDB8-CD2C-4DFE-B146-7825A220487E}" srcOrd="0" destOrd="0" parTransId="{62228C23-7F1C-4984-8E05-788BCBBAB1B7}" sibTransId="{3EDB10DF-3FEE-4123-98BD-347EA0B5994B}"/>
    <dgm:cxn modelId="{82537549-97DD-4A0F-8BB4-F2E18DC541BA}" type="presOf" srcId="{4EA9EDB8-CD2C-4DFE-B146-7825A220487E}" destId="{57751AA5-295D-4357-9609-8E03201619C1}" srcOrd="0" destOrd="0" presId="urn:microsoft.com/office/officeart/2005/8/layout/vList2#1"/>
    <dgm:cxn modelId="{19949574-540C-45FB-B264-09BFDB0D9E81}" srcId="{C6A02639-2F60-4648-826A-24278EED89CB}" destId="{57550FA6-1EE6-47C7-9E78-97485E71593D}" srcOrd="1" destOrd="0" parTransId="{8C7FC0CD-B9DF-4F81-820C-88F900E6E64A}" sibTransId="{699C7308-3EDA-4AE9-9ED9-2B0249BA77E8}"/>
    <dgm:cxn modelId="{8D151655-BEA1-4C2E-B924-B4B529B9CE2C}" type="presOf" srcId="{C6A02639-2F60-4648-826A-24278EED89CB}" destId="{48418A67-86BD-40D4-9FF3-74226FCE8777}" srcOrd="0" destOrd="0" presId="urn:microsoft.com/office/officeart/2005/8/layout/vList2#1"/>
    <dgm:cxn modelId="{48FEE95A-1DE2-46CB-9A75-7E736DCC4B17}" type="presOf" srcId="{3D9C8103-CC21-4390-B4AF-A7BDAA307B6B}" destId="{838D3007-E535-4DB8-A0B2-E36AB03A4B57}" srcOrd="0" destOrd="0" presId="urn:microsoft.com/office/officeart/2005/8/layout/vList2#1"/>
    <dgm:cxn modelId="{8F33ADC0-EE30-4187-AC11-47EE9B9B5E5B}" type="presOf" srcId="{57550FA6-1EE6-47C7-9E78-97485E71593D}" destId="{3AC74F1B-8D74-4ECE-829C-7EBFCF5A233D}" srcOrd="0" destOrd="0" presId="urn:microsoft.com/office/officeart/2005/8/layout/vList2#1"/>
    <dgm:cxn modelId="{508532E4-4414-4E11-9984-58F163CB7B9B}" srcId="{C6A02639-2F60-4648-826A-24278EED89CB}" destId="{3D9C8103-CC21-4390-B4AF-A7BDAA307B6B}" srcOrd="2" destOrd="0" parTransId="{D562DCFF-2036-4869-8C8F-68594B5F5CF2}" sibTransId="{9B0BC555-E09F-4A4B-9E4B-32D85A29033D}"/>
    <dgm:cxn modelId="{9C0AF40C-F781-4DA5-A8D3-1ED51327E8D7}" type="presParOf" srcId="{48418A67-86BD-40D4-9FF3-74226FCE8777}" destId="{57751AA5-295D-4357-9609-8E03201619C1}" srcOrd="0" destOrd="0" presId="urn:microsoft.com/office/officeart/2005/8/layout/vList2#1"/>
    <dgm:cxn modelId="{47D80C96-5E72-4803-9A6A-5B43B4427BBB}" type="presParOf" srcId="{48418A67-86BD-40D4-9FF3-74226FCE8777}" destId="{5E4B4881-1698-4163-8A6F-6ECB68AF0616}" srcOrd="1" destOrd="0" presId="urn:microsoft.com/office/officeart/2005/8/layout/vList2#1"/>
    <dgm:cxn modelId="{391DE60C-D8DF-4F1D-BE2D-DE7C1DC2D37E}" type="presParOf" srcId="{48418A67-86BD-40D4-9FF3-74226FCE8777}" destId="{3AC74F1B-8D74-4ECE-829C-7EBFCF5A233D}" srcOrd="2" destOrd="0" presId="urn:microsoft.com/office/officeart/2005/8/layout/vList2#1"/>
    <dgm:cxn modelId="{5F3CDC27-CB74-4F13-A1E2-C1B4A97E5838}" type="presParOf" srcId="{48418A67-86BD-40D4-9FF3-74226FCE8777}" destId="{A1F154C9-795F-430A-BFEE-1547D5E47BE0}" srcOrd="3" destOrd="0" presId="urn:microsoft.com/office/officeart/2005/8/layout/vList2#1"/>
    <dgm:cxn modelId="{E47BF637-36C0-4837-89CD-9C545B54E0B6}" type="presParOf" srcId="{48418A67-86BD-40D4-9FF3-74226FCE8777}" destId="{838D3007-E535-4DB8-A0B2-E36AB03A4B57}" srcOrd="4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#1" loCatId="hierarchy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horz" wrap="square" lIns="12700" tIns="12700" rIns="12700" bIns="12700" numCol="1" spcCol="1270" anchor="ctr" anchorCtr="0"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ഇപ്പോൾ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രണ്ട്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തരത്തിലുള്ള</a:t>
          </a:r>
          <a:r>
            <a:rPr lang="en-US" altLang="en-US" sz="20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>
              <a:latin typeface="Gayathri Thin" panose="00000403000000000000" charset="0"/>
              <a:cs typeface="Gayathri Thin" panose="00000403000000000000" charset="0"/>
            </a:rPr>
            <a:t>സിദ്ധാന്തങ്ങളുണ്ട്</a:t>
          </a:r>
        </a:p>
      </dgm:t>
    </dgm:pt>
    <dgm:pt modelId="{DF5E3D33-A2CF-4869-85ED-0C87C7738BA8}" type="parTrans" cxnId="{2ACAA73F-5879-4515-B7F7-ADE2C970C78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2ACAA73F-5879-4515-B7F7-ADE2C970C78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>
              <a:latin typeface="Gayathri Thin" panose="00000403000000000000" charset="0"/>
              <a:cs typeface="Gayathri Thin" panose="00000403000000000000" charset="0"/>
            </a:rPr>
            <a:t>ഇപ്പോൾ</a:t>
          </a:r>
          <a:r>
            <a:rPr lang="en-US" altLang="en-US" sz="24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400">
              <a:latin typeface="Gayathri Thin" panose="00000403000000000000" charset="0"/>
              <a:cs typeface="Gayathri Thin" panose="00000403000000000000" charset="0"/>
            </a:rPr>
            <a:t>രണ്ട്</a:t>
          </a:r>
          <a:r>
            <a:rPr lang="en-US" altLang="en-US" sz="2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>
              <a:latin typeface="Gayathri Thin" panose="00000403000000000000" charset="0"/>
              <a:cs typeface="Gayathri Thin" panose="00000403000000000000" charset="0"/>
            </a:rPr>
            <a:t>തരത്തിലുള്ള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>
              <a:latin typeface="Gayathri Thin" panose="00000403000000000000" charset="0"/>
              <a:cs typeface="Gayathri Thin" panose="00000403000000000000" charset="0"/>
            </a:rPr>
            <a:t>സിദ്ധാന്തങ്ങളുണ്ട്</a:t>
          </a:r>
        </a:p>
      </dgm:t>
    </dgm:pt>
    <dgm:pt modelId="{7B7E8364-3528-48D2-8DB9-B773A42F43F4}" type="parTrans" cxnId="{5CB5B7D6-13D6-41A3-A998-BAA813EBDF93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5CB5B7D6-13D6-41A3-A998-BAA813EBDF9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horz" wrap="square" lIns="12700" tIns="12700" rIns="12700" bIns="12700" numCol="1" spcCol="1270" anchor="ctr" anchorCtr="0"/>
        <a:lstStyle/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വിശ്വാസത്തിൽ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ശക്തിപ്പെടുകയും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സ്തോത്രത്തിൽ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സമൃദ്ധി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പ്രാപിക്കുകയും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ചെയ്യുന്നു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. 2:7)</a:t>
          </a:r>
        </a:p>
      </dgm:t>
    </dgm:pt>
    <dgm:pt modelId="{1BEC9317-B8FA-43BA-A024-16BD87405BDF}" type="parTrans" cxnId="{D65B4A8A-BC50-485A-A721-FC56F8E14417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D65B4A8A-BC50-485A-A721-FC56F8E1441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horz" wrap="square" lIns="12700" tIns="12700" rIns="12700" bIns="12700" numCol="1" spcCol="1270" anchor="ctr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തത്വശാസ്ത്രങ്ങളും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പൊള്ളയായ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സൂക്ഷ്മതകളും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അനുസരിച്ച്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മനുഷ്യരുടെ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പാരമ്പര്യങ്ങൾ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അനുസരിച്ച്</a:t>
          </a:r>
        </a:p>
      </dgm:t>
    </dgm:pt>
    <dgm:pt modelId="{9044E686-5B61-4C2D-8B96-C8713EBF41F2}" type="parTrans" cxnId="{2B73C790-C17B-4B3C-BE7C-902D33ACCD55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2B73C790-C17B-4B3C-BE7C-902D33ACCD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വഞ്ചിക്കപ്പെടുന്നു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വിധിക്കപ്പെടുന്നു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പ്രതിഫലം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നിഷേധിക്കപ്പെടുന്നു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. 2:8, 16, 18).</a:t>
          </a:r>
        </a:p>
      </dgm:t>
    </dgm:pt>
    <dgm:pt modelId="{DB0606CE-40C2-429D-9064-7E291E09681A}" type="parTrans" cxnId="{7615E1D7-A296-4118-ADF1-DD0706347703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7615E1D7-A296-4118-ADF1-DD070634770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7E624836-BACB-4317-B47E-FB295A979DA5}" type="presOf" srcId="{F9DFA28A-BF5B-401A-9BB1-56F39DC972B9}" destId="{D5F7F02B-7B32-409D-B1E5-52F31BD4F3BD}" srcOrd="0" destOrd="0" presId="urn:microsoft.com/office/officeart/2005/8/layout/hierarchy2#1"/>
    <dgm:cxn modelId="{0C5B4539-6FDE-411E-93DB-C8153A8C3942}" type="presOf" srcId="{7B7E8364-3528-48D2-8DB9-B773A42F43F4}" destId="{8C783402-9636-47DB-A793-D62A585D92FC}" srcOrd="1" destOrd="0" presId="urn:microsoft.com/office/officeart/2005/8/layout/hierarchy2#1"/>
    <dgm:cxn modelId="{2ACAA73F-5879-4515-B7F7-ADE2C970C78D}" srcId="{05AC8D1E-1953-47B6-9016-4B99292F39AA}" destId="{F9DFA28A-BF5B-401A-9BB1-56F39DC972B9}" srcOrd="0" destOrd="0" parTransId="{DF5E3D33-A2CF-4869-85ED-0C87C7738BA8}" sibTransId="{79E13588-E518-443D-84FA-3B1824AE8DCA}"/>
    <dgm:cxn modelId="{DA3C6345-CDB1-447F-AE8E-CC34D0B46DCD}" type="presOf" srcId="{F99C1447-D33C-4477-855C-2A65CF4D9B9E}" destId="{3C6B2C48-3092-4773-ACB2-D38B34F145FF}" srcOrd="0" destOrd="0" presId="urn:microsoft.com/office/officeart/2005/8/layout/hierarchy2#1"/>
    <dgm:cxn modelId="{A346346A-C10C-4E7A-A420-EEB8A61C44A3}" type="presOf" srcId="{9044E686-5B61-4C2D-8B96-C8713EBF41F2}" destId="{80EEE3D0-C2C4-40CE-9E73-DCDA5330CD5E}" srcOrd="0" destOrd="0" presId="urn:microsoft.com/office/officeart/2005/8/layout/hierarchy2#1"/>
    <dgm:cxn modelId="{F6462875-A308-4CF9-9B3B-E977AFEBB81F}" type="presOf" srcId="{85995911-1894-4F71-AE8E-A6B25B78118A}" destId="{628B03C1-2108-40C1-A7E4-4B0B7D9A765A}" srcOrd="0" destOrd="0" presId="urn:microsoft.com/office/officeart/2005/8/layout/hierarchy2#1"/>
    <dgm:cxn modelId="{D65B4A8A-BC50-485A-A721-FC56F8E14417}" srcId="{85995911-1894-4F71-AE8E-A6B25B78118A}" destId="{F99C1447-D33C-4477-855C-2A65CF4D9B9E}" srcOrd="0" destOrd="0" parTransId="{1BEC9317-B8FA-43BA-A024-16BD87405BDF}" sibTransId="{DD6B1051-7BC4-4E4B-B03D-05B8D6895E83}"/>
    <dgm:cxn modelId="{85F2408F-A805-4F56-B548-55DFE6D93171}" type="presOf" srcId="{1BEC9317-B8FA-43BA-A024-16BD87405BDF}" destId="{C199F4D7-3ABA-4133-A056-BAEF2F3D776A}" srcOrd="0" destOrd="0" presId="urn:microsoft.com/office/officeart/2005/8/layout/hierarchy2#1"/>
    <dgm:cxn modelId="{2B73C790-C17B-4B3C-BE7C-902D33ACCD55}" srcId="{F9DFA28A-BF5B-401A-9BB1-56F39DC972B9}" destId="{E98A318D-56BC-420B-BE44-80E270D5BCB8}" srcOrd="1" destOrd="0" parTransId="{9044E686-5B61-4C2D-8B96-C8713EBF41F2}" sibTransId="{F004E0F4-C2F1-46AC-9824-EEDA8742C466}"/>
    <dgm:cxn modelId="{436BBA98-BB19-4B13-8CF0-CFFF27AAE130}" type="presOf" srcId="{B904CCEF-3586-4648-949A-A1BA8C9AE086}" destId="{5EF5C1E4-06C3-494E-AC3C-15D7B9D016A6}" srcOrd="0" destOrd="0" presId="urn:microsoft.com/office/officeart/2005/8/layout/hierarchy2#1"/>
    <dgm:cxn modelId="{7D6F7DA8-3EEC-438E-8FE3-849162814B0D}" type="presOf" srcId="{7B7E8364-3528-48D2-8DB9-B773A42F43F4}" destId="{AB0CBB47-E424-47FF-8AD8-BA5C37AA2D98}" srcOrd="0" destOrd="0" presId="urn:microsoft.com/office/officeart/2005/8/layout/hierarchy2#1"/>
    <dgm:cxn modelId="{E0F09EAF-A18F-4008-AE6C-75143743CC8B}" type="presOf" srcId="{DB0606CE-40C2-429D-9064-7E291E09681A}" destId="{BA0379AC-B5CE-4DE2-9563-54FF42A75FD8}" srcOrd="0" destOrd="0" presId="urn:microsoft.com/office/officeart/2005/8/layout/hierarchy2#1"/>
    <dgm:cxn modelId="{2F89A6B4-E1B2-40BF-AC7F-D4E73D43FDE3}" type="presOf" srcId="{E98A318D-56BC-420B-BE44-80E270D5BCB8}" destId="{DD8FD213-494A-48EE-8B01-6F55637C1A93}" srcOrd="0" destOrd="0" presId="urn:microsoft.com/office/officeart/2005/8/layout/hierarchy2#1"/>
    <dgm:cxn modelId="{2C3EB6BD-950D-4D3D-AA59-FD3044E6DB62}" type="presOf" srcId="{05AC8D1E-1953-47B6-9016-4B99292F39AA}" destId="{0CA87591-E608-4B31-B52D-503491D42A2F}" srcOrd="0" destOrd="0" presId="urn:microsoft.com/office/officeart/2005/8/layout/hierarchy2#1"/>
    <dgm:cxn modelId="{5CB5B7D6-13D6-41A3-A998-BAA813EBDF93}" srcId="{F9DFA28A-BF5B-401A-9BB1-56F39DC972B9}" destId="{85995911-1894-4F71-AE8E-A6B25B78118A}" srcOrd="0" destOrd="0" parTransId="{7B7E8364-3528-48D2-8DB9-B773A42F43F4}" sibTransId="{0A513791-236D-454D-987E-D749B2510A02}"/>
    <dgm:cxn modelId="{7615E1D7-A296-4118-ADF1-DD0706347703}" srcId="{E98A318D-56BC-420B-BE44-80E270D5BCB8}" destId="{B904CCEF-3586-4648-949A-A1BA8C9AE086}" srcOrd="0" destOrd="0" parTransId="{DB0606CE-40C2-429D-9064-7E291E09681A}" sibTransId="{55997BC0-E890-4CD8-9C3B-3A698D1BBC6C}"/>
    <dgm:cxn modelId="{422E15DF-5AAA-4E9B-B28E-C668910CDA04}" type="presOf" srcId="{1BEC9317-B8FA-43BA-A024-16BD87405BDF}" destId="{BED972BE-9382-46A5-8E28-56C743AB9470}" srcOrd="1" destOrd="0" presId="urn:microsoft.com/office/officeart/2005/8/layout/hierarchy2#1"/>
    <dgm:cxn modelId="{B9E8B9F5-9978-4F52-844F-FA5D8013EBDE}" type="presOf" srcId="{DB0606CE-40C2-429D-9064-7E291E09681A}" destId="{C0D34084-2F90-4BBB-82B6-EB5A52321E48}" srcOrd="1" destOrd="0" presId="urn:microsoft.com/office/officeart/2005/8/layout/hierarchy2#1"/>
    <dgm:cxn modelId="{0FA5AFFF-67AC-422F-9C8A-7030FF348156}" type="presOf" srcId="{9044E686-5B61-4C2D-8B96-C8713EBF41F2}" destId="{EBF60E2B-D7B6-441D-9E5B-8D131031E6B4}" srcOrd="1" destOrd="0" presId="urn:microsoft.com/office/officeart/2005/8/layout/hierarchy2#1"/>
    <dgm:cxn modelId="{CA1540AB-6945-4E56-A738-36893F7F593C}" type="presParOf" srcId="{0CA87591-E608-4B31-B52D-503491D42A2F}" destId="{D40D2521-2906-4D24-B382-B2735FAFCAF1}" srcOrd="0" destOrd="0" presId="urn:microsoft.com/office/officeart/2005/8/layout/hierarchy2#1"/>
    <dgm:cxn modelId="{BBF4B42E-7D0A-44A2-B142-D6E52ACB134B}" type="presParOf" srcId="{D40D2521-2906-4D24-B382-B2735FAFCAF1}" destId="{D5F7F02B-7B32-409D-B1E5-52F31BD4F3BD}" srcOrd="0" destOrd="0" presId="urn:microsoft.com/office/officeart/2005/8/layout/hierarchy2#1"/>
    <dgm:cxn modelId="{9C9B77AA-A3E5-4FB2-92DB-4E365412F123}" type="presParOf" srcId="{D40D2521-2906-4D24-B382-B2735FAFCAF1}" destId="{9D16E16A-B058-4976-85A5-C5E1D529C74F}" srcOrd="1" destOrd="0" presId="urn:microsoft.com/office/officeart/2005/8/layout/hierarchy2#1"/>
    <dgm:cxn modelId="{136F02E0-5259-420C-93EF-5B3EAFB3F039}" type="presParOf" srcId="{9D16E16A-B058-4976-85A5-C5E1D529C74F}" destId="{AB0CBB47-E424-47FF-8AD8-BA5C37AA2D98}" srcOrd="0" destOrd="0" presId="urn:microsoft.com/office/officeart/2005/8/layout/hierarchy2#1"/>
    <dgm:cxn modelId="{25749FE3-FC26-4E61-8D60-99B442CA7851}" type="presParOf" srcId="{AB0CBB47-E424-47FF-8AD8-BA5C37AA2D98}" destId="{8C783402-9636-47DB-A793-D62A585D92FC}" srcOrd="0" destOrd="0" presId="urn:microsoft.com/office/officeart/2005/8/layout/hierarchy2#1"/>
    <dgm:cxn modelId="{3FCE89B2-133F-4117-8B22-1036637D4FC0}" type="presParOf" srcId="{9D16E16A-B058-4976-85A5-C5E1D529C74F}" destId="{93C119F6-9232-4B70-B933-810B6E604DC6}" srcOrd="1" destOrd="0" presId="urn:microsoft.com/office/officeart/2005/8/layout/hierarchy2#1"/>
    <dgm:cxn modelId="{9B25D649-F1F6-419B-AD70-C20CA3187EA5}" type="presParOf" srcId="{93C119F6-9232-4B70-B933-810B6E604DC6}" destId="{628B03C1-2108-40C1-A7E4-4B0B7D9A765A}" srcOrd="0" destOrd="0" presId="urn:microsoft.com/office/officeart/2005/8/layout/hierarchy2#1"/>
    <dgm:cxn modelId="{4ABF6B21-2BD9-4D90-8DC7-E834432C4534}" type="presParOf" srcId="{93C119F6-9232-4B70-B933-810B6E604DC6}" destId="{DE6A4C16-DA2C-4842-A2E5-95665741A4CB}" srcOrd="1" destOrd="0" presId="urn:microsoft.com/office/officeart/2005/8/layout/hierarchy2#1"/>
    <dgm:cxn modelId="{06C7EDCF-AC71-47C5-A593-26B29041719A}" type="presParOf" srcId="{DE6A4C16-DA2C-4842-A2E5-95665741A4CB}" destId="{C199F4D7-3ABA-4133-A056-BAEF2F3D776A}" srcOrd="0" destOrd="0" presId="urn:microsoft.com/office/officeart/2005/8/layout/hierarchy2#1"/>
    <dgm:cxn modelId="{E08953CF-BFF9-4C82-874C-D69CCD36073A}" type="presParOf" srcId="{C199F4D7-3ABA-4133-A056-BAEF2F3D776A}" destId="{BED972BE-9382-46A5-8E28-56C743AB9470}" srcOrd="0" destOrd="0" presId="urn:microsoft.com/office/officeart/2005/8/layout/hierarchy2#1"/>
    <dgm:cxn modelId="{1909C4D7-E871-482F-9D7A-EF7F36C8BD96}" type="presParOf" srcId="{DE6A4C16-DA2C-4842-A2E5-95665741A4CB}" destId="{AC1FF78B-23C8-4221-8C2E-6F8E7B793D0D}" srcOrd="1" destOrd="0" presId="urn:microsoft.com/office/officeart/2005/8/layout/hierarchy2#1"/>
    <dgm:cxn modelId="{28B5732C-04B9-4D81-BA0C-D5852E172B18}" type="presParOf" srcId="{AC1FF78B-23C8-4221-8C2E-6F8E7B793D0D}" destId="{3C6B2C48-3092-4773-ACB2-D38B34F145FF}" srcOrd="0" destOrd="0" presId="urn:microsoft.com/office/officeart/2005/8/layout/hierarchy2#1"/>
    <dgm:cxn modelId="{514E6DAB-FE3E-46C5-A779-F095CC9B8CA4}" type="presParOf" srcId="{AC1FF78B-23C8-4221-8C2E-6F8E7B793D0D}" destId="{6EBC0FC8-BC33-4791-8399-5104A2398C85}" srcOrd="1" destOrd="0" presId="urn:microsoft.com/office/officeart/2005/8/layout/hierarchy2#1"/>
    <dgm:cxn modelId="{0486923C-6298-4B94-AA28-E6C96B596C5A}" type="presParOf" srcId="{9D16E16A-B058-4976-85A5-C5E1D529C74F}" destId="{80EEE3D0-C2C4-40CE-9E73-DCDA5330CD5E}" srcOrd="2" destOrd="0" presId="urn:microsoft.com/office/officeart/2005/8/layout/hierarchy2#1"/>
    <dgm:cxn modelId="{6D536C8C-88CB-4831-85FC-C15934E80988}" type="presParOf" srcId="{80EEE3D0-C2C4-40CE-9E73-DCDA5330CD5E}" destId="{EBF60E2B-D7B6-441D-9E5B-8D131031E6B4}" srcOrd="0" destOrd="0" presId="urn:microsoft.com/office/officeart/2005/8/layout/hierarchy2#1"/>
    <dgm:cxn modelId="{DDFDC8EA-2328-4F5E-BC33-77E176FC008A}" type="presParOf" srcId="{9D16E16A-B058-4976-85A5-C5E1D529C74F}" destId="{70FB7F6B-257A-4E1D-B1C3-48C912871D58}" srcOrd="3" destOrd="0" presId="urn:microsoft.com/office/officeart/2005/8/layout/hierarchy2#1"/>
    <dgm:cxn modelId="{06C3B138-FD6A-400F-A983-E71F51A74FEC}" type="presParOf" srcId="{70FB7F6B-257A-4E1D-B1C3-48C912871D58}" destId="{DD8FD213-494A-48EE-8B01-6F55637C1A93}" srcOrd="0" destOrd="0" presId="urn:microsoft.com/office/officeart/2005/8/layout/hierarchy2#1"/>
    <dgm:cxn modelId="{D7DFBC79-2BCD-4350-A1E2-A912021777E5}" type="presParOf" srcId="{70FB7F6B-257A-4E1D-B1C3-48C912871D58}" destId="{26FADEA3-4FFA-48CA-A32A-5DC57A66F017}" srcOrd="1" destOrd="0" presId="urn:microsoft.com/office/officeart/2005/8/layout/hierarchy2#1"/>
    <dgm:cxn modelId="{D2FE90C0-BF8D-4821-92C9-2FA3DD48B10B}" type="presParOf" srcId="{26FADEA3-4FFA-48CA-A32A-5DC57A66F017}" destId="{BA0379AC-B5CE-4DE2-9563-54FF42A75FD8}" srcOrd="0" destOrd="0" presId="urn:microsoft.com/office/officeart/2005/8/layout/hierarchy2#1"/>
    <dgm:cxn modelId="{3DCE1486-38E9-4C7B-A9FD-7F4E16A39138}" type="presParOf" srcId="{BA0379AC-B5CE-4DE2-9563-54FF42A75FD8}" destId="{C0D34084-2F90-4BBB-82B6-EB5A52321E48}" srcOrd="0" destOrd="0" presId="urn:microsoft.com/office/officeart/2005/8/layout/hierarchy2#1"/>
    <dgm:cxn modelId="{90E4FD3C-F201-4B94-A92B-C591ACDC1366}" type="presParOf" srcId="{26FADEA3-4FFA-48CA-A32A-5DC57A66F017}" destId="{92A19BB0-51BD-486C-B4C6-74A6A2D774CD}" srcOrd="1" destOrd="0" presId="urn:microsoft.com/office/officeart/2005/8/layout/hierarchy2#1"/>
    <dgm:cxn modelId="{DE6FF86E-FFB3-41E7-AA5C-91E8B3319F20}" type="presParOf" srcId="{92A19BB0-51BD-486C-B4C6-74A6A2D774CD}" destId="{5EF5C1E4-06C3-494E-AC3C-15D7B9D016A6}" srcOrd="0" destOrd="0" presId="urn:microsoft.com/office/officeart/2005/8/layout/hierarchy2#1"/>
    <dgm:cxn modelId="{01855681-3672-4A60-8BFE-3A84483B638B}" type="presParOf" srcId="{92A19BB0-51BD-486C-B4C6-74A6A2D774CD}" destId="{BE9538BA-A361-4FF2-A464-D0321EBD273A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#2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phldr="0" custT="1"/>
      <dgm:spPr>
        <a:solidFill>
          <a:schemeClr val="accent4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ജീവൻ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നൽകി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പാപങ്ങൾ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ക്ഷമിച്ചു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. 2:13)</a:t>
          </a:r>
        </a:p>
      </dgm:t>
    </dgm:pt>
    <dgm:pt modelId="{249BE228-72AD-4782-A29D-0A2CC46E1FAF}" type="parTrans" cxnId="{E32029C8-6363-4FF0-96C3-15B3B1433AA9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E32029C8-6363-4FF0-96C3-15B3B1433AA9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phldr="0" custT="1"/>
      <dgm:spPr>
        <a:solidFill>
          <a:schemeClr val="accent2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നിയമപരമായ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കടബാധ്യതയുടെ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കുറ്റം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റദ്ദാക്കി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600">
              <a:latin typeface="Gayathri Thin" panose="00000403000000000000" charset="0"/>
              <a:cs typeface="Gayathri Thin" panose="00000403000000000000" charset="0"/>
            </a:rPr>
            <a:t>. 2:14).</a:t>
          </a:r>
        </a:p>
      </dgm:t>
    </dgm:pt>
    <dgm:pt modelId="{F4AEE23E-C3E6-4506-A622-5C89BA94B4C7}" type="parTrans" cxnId="{CFE52D10-6DDE-4B1B-9381-62AF70334DDC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CFE52D10-6DDE-4B1B-9381-62AF70334DDC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phldr="0" custT="1"/>
      <dgm:spPr>
        <a:solidFill>
          <a:schemeClr val="accent6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ദുഷ്ടശക്തികളുടെയും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അധികാരങ്ങളുടെയും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മേൽ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വിജയം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വരിച്ചു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1400">
              <a:latin typeface="Gayathri Thin" panose="00000403000000000000" charset="0"/>
              <a:cs typeface="Gayathri Thin" panose="00000403000000000000" charset="0"/>
            </a:rPr>
            <a:t>. 2:15)</a:t>
          </a:r>
        </a:p>
      </dgm:t>
    </dgm:pt>
    <dgm:pt modelId="{A086A035-6E1B-4ACB-BFFF-829CBABCD0F4}" type="parTrans" cxnId="{73968EBE-B396-432A-8D3E-12606B87DD07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73968EBE-B396-432A-8D3E-12606B87DD07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60FCC808-5C22-487F-8209-69E69F85DAB1}" type="presOf" srcId="{B2957AB7-BB08-4754-B299-2AFE02CDEC39}" destId="{B885D748-65CB-4770-8E25-553E448535E9}" srcOrd="0" destOrd="0" presId="urn:microsoft.com/office/officeart/2005/8/layout/hList6"/>
    <dgm:cxn modelId="{CFE52D10-6DDE-4B1B-9381-62AF70334DDC}" srcId="{DA6B8DEA-5014-4718-A8EE-AE3580F0BBEE}" destId="{B2957AB7-BB08-4754-B299-2AFE02CDEC39}" srcOrd="1" destOrd="0" parTransId="{F4AEE23E-C3E6-4506-A622-5C89BA94B4C7}" sibTransId="{E2789D54-0578-4D47-86CD-76ED096145D0}"/>
    <dgm:cxn modelId="{5F171132-A1CA-4B60-A8C0-9487D0F32B88}" type="presOf" srcId="{6E158DCC-FDF0-4076-867B-C63F36CAD1C7}" destId="{166E1F6B-A796-46A3-907A-6DDF004D0C02}" srcOrd="0" destOrd="0" presId="urn:microsoft.com/office/officeart/2005/8/layout/hList6"/>
    <dgm:cxn modelId="{3B99AF57-8C18-43C5-B5B6-B470FC662359}" type="presOf" srcId="{E5CFAD89-08CF-4C58-817B-7EE8196F0107}" destId="{FA2F0043-86EB-4077-8019-74B6E61C50F6}" srcOrd="0" destOrd="0" presId="urn:microsoft.com/office/officeart/2005/8/layout/hList6"/>
    <dgm:cxn modelId="{49482681-40BE-443A-9AF7-3F7F9A77FE8B}" type="presOf" srcId="{DA6B8DEA-5014-4718-A8EE-AE3580F0BBEE}" destId="{958CB4E6-292E-41C3-A4E5-97395F4CD32F}" srcOrd="0" destOrd="0" presId="urn:microsoft.com/office/officeart/2005/8/layout/hList6"/>
    <dgm:cxn modelId="{73968EBE-B396-432A-8D3E-12606B87DD07}" srcId="{DA6B8DEA-5014-4718-A8EE-AE3580F0BBEE}" destId="{6E158DCC-FDF0-4076-867B-C63F36CAD1C7}" srcOrd="2" destOrd="0" parTransId="{A086A035-6E1B-4ACB-BFFF-829CBABCD0F4}" sibTransId="{7C06186A-AF09-4559-B4CF-C880C2C42E99}"/>
    <dgm:cxn modelId="{E32029C8-6363-4FF0-96C3-15B3B1433AA9}" srcId="{DA6B8DEA-5014-4718-A8EE-AE3580F0BBEE}" destId="{E5CFAD89-08CF-4C58-817B-7EE8196F0107}" srcOrd="0" destOrd="0" parTransId="{249BE228-72AD-4782-A29D-0A2CC46E1FAF}" sibTransId="{F3E369D6-F802-4AB6-9BC5-88E8EF138DB5}"/>
    <dgm:cxn modelId="{0123AAB3-2F9B-4FCE-91F3-545A8FB71E03}" type="presParOf" srcId="{958CB4E6-292E-41C3-A4E5-97395F4CD32F}" destId="{FA2F0043-86EB-4077-8019-74B6E61C50F6}" srcOrd="0" destOrd="0" presId="urn:microsoft.com/office/officeart/2005/8/layout/hList6"/>
    <dgm:cxn modelId="{1F720B47-971B-43A2-90AA-257AA1B8DC23}" type="presParOf" srcId="{958CB4E6-292E-41C3-A4E5-97395F4CD32F}" destId="{E11E570A-9DA9-4395-AB93-7465EECFB39E}" srcOrd="1" destOrd="0" presId="urn:microsoft.com/office/officeart/2005/8/layout/hList6"/>
    <dgm:cxn modelId="{FC8D7918-0868-4575-9029-FCA4BA304979}" type="presParOf" srcId="{958CB4E6-292E-41C3-A4E5-97395F4CD32F}" destId="{B885D748-65CB-4770-8E25-553E448535E9}" srcOrd="2" destOrd="0" presId="urn:microsoft.com/office/officeart/2005/8/layout/hList6"/>
    <dgm:cxn modelId="{04D49A33-F932-4506-A95A-5BADC249A19B}" type="presParOf" srcId="{958CB4E6-292E-41C3-A4E5-97395F4CD32F}" destId="{69B0818E-F39D-4B5B-A468-2D15A2C3F4F2}" srcOrd="3" destOrd="0" presId="urn:microsoft.com/office/officeart/2005/8/layout/hList6"/>
    <dgm:cxn modelId="{3EBE9DFA-04C8-43D2-B9CA-87868212EFE7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#1" loCatId="picture" qsTypeId="urn:microsoft.com/office/officeart/2005/8/quickstyle/3d3#1" qsCatId="3D" csTypeId="urn:microsoft.com/office/officeart/2005/8/colors/accent0_1#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#1"/>
    <dgm:cxn modelId="{21FEB922-1C62-47FB-B47A-143BEAD6D92B}" type="presOf" srcId="{AC404925-A590-45D7-869E-F901CACC66DB}" destId="{8F84201A-3AA1-4FBE-88C9-BF3C30473CEE}" srcOrd="0" destOrd="0" presId="urn:microsoft.com/office/officeart/2005/8/layout/pList1#1"/>
    <dgm:cxn modelId="{2151C340-3872-41F1-9C7E-D21F5B95943B}" type="presOf" srcId="{2E216B62-81D2-4063-A82F-38140E139E22}" destId="{97D615A6-A8BC-4977-8E00-0AD712A96D04}" srcOrd="0" destOrd="0" presId="urn:microsoft.com/office/officeart/2005/8/layout/pList1#1"/>
    <dgm:cxn modelId="{9FE50760-1AF9-4419-AA0E-3B929C321CC2}" type="presOf" srcId="{09AE2123-AA89-48BA-B23B-AC6EF3AFAB4F}" destId="{A7D296C8-6F1C-42AE-801C-1A424CADFFC0}" srcOrd="0" destOrd="0" presId="urn:microsoft.com/office/officeart/2005/8/layout/pList1#1"/>
    <dgm:cxn modelId="{EB61D361-DB69-4C3C-9EC4-F7E2951A69C3}" type="presOf" srcId="{ACE0486A-FEEB-4C39-9CF3-B62119BE2580}" destId="{1DA7566C-F914-42F6-B052-567CF5AC7033}" srcOrd="0" destOrd="0" presId="urn:microsoft.com/office/officeart/2005/8/layout/pList1#1"/>
    <dgm:cxn modelId="{F0D11C43-6093-4192-8BA9-6112DFB9B21F}" type="presOf" srcId="{B8E4FF29-0FBB-4BDF-A892-53531A1AC21A}" destId="{BE5306B1-71E2-40C8-8F78-F283EB6ED64D}" srcOrd="0" destOrd="0" presId="urn:microsoft.com/office/officeart/2005/8/layout/pList1#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#1"/>
    <dgm:cxn modelId="{C4F240B4-C9A7-432D-8891-39F120003F65}" type="presOf" srcId="{2B8E8784-4704-4E6F-81E1-436957247718}" destId="{A103D6AA-D012-4E94-BE5B-E354010C86CF}" srcOrd="0" destOrd="0" presId="urn:microsoft.com/office/officeart/2005/8/layout/pList1#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#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#1"/>
    <dgm:cxn modelId="{16CC76F9-32EE-4DE4-8400-0EB9D94FD5FF}" type="presOf" srcId="{7CA9C158-4565-4476-83E6-E0D726275277}" destId="{2A340408-713A-4A42-AF9E-02497DD92B2E}" srcOrd="0" destOrd="0" presId="urn:microsoft.com/office/officeart/2005/8/layout/pList1#1"/>
    <dgm:cxn modelId="{F21086F9-3C1B-45A9-87DB-43EBAEF8CF16}" type="presOf" srcId="{1C999902-085C-4A90-BE21-4F591E2BB38F}" destId="{784E4417-8847-484C-A826-DB47253FBB59}" srcOrd="0" destOrd="0" presId="urn:microsoft.com/office/officeart/2005/8/layout/pList1#1"/>
    <dgm:cxn modelId="{29672C0F-DD67-4473-AB48-EE5E7EF3E89A}" type="presParOf" srcId="{97D615A6-A8BC-4977-8E00-0AD712A96D04}" destId="{972CE675-2292-4E6F-8122-13D580887FF1}" srcOrd="0" destOrd="0" presId="urn:microsoft.com/office/officeart/2005/8/layout/pList1#1"/>
    <dgm:cxn modelId="{F824D399-CEC6-422D-88D8-9271E1158724}" type="presParOf" srcId="{972CE675-2292-4E6F-8122-13D580887FF1}" destId="{547C4512-5B05-4392-9856-13263D1B9FCF}" srcOrd="0" destOrd="0" presId="urn:microsoft.com/office/officeart/2005/8/layout/pList1#1"/>
    <dgm:cxn modelId="{A8553265-7168-418D-A979-907AFF39F040}" type="presParOf" srcId="{972CE675-2292-4E6F-8122-13D580887FF1}" destId="{1DA7566C-F914-42F6-B052-567CF5AC7033}" srcOrd="1" destOrd="0" presId="urn:microsoft.com/office/officeart/2005/8/layout/pList1#1"/>
    <dgm:cxn modelId="{B27D7CCE-1F68-47B5-81B1-038B665080EA}" type="presParOf" srcId="{97D615A6-A8BC-4977-8E00-0AD712A96D04}" destId="{1CE05E40-F49E-4DE2-9237-5DDFAA344A59}" srcOrd="1" destOrd="0" presId="urn:microsoft.com/office/officeart/2005/8/layout/pList1#1"/>
    <dgm:cxn modelId="{37BD5BD0-790A-4B03-B591-4A29F4B0F592}" type="presParOf" srcId="{97D615A6-A8BC-4977-8E00-0AD712A96D04}" destId="{D62FB2C4-7BF2-4418-88CB-0A30059F54CB}" srcOrd="2" destOrd="0" presId="urn:microsoft.com/office/officeart/2005/8/layout/pList1#1"/>
    <dgm:cxn modelId="{567BF3DA-A670-451A-BD4C-345F2CAD614A}" type="presParOf" srcId="{D62FB2C4-7BF2-4418-88CB-0A30059F54CB}" destId="{7945FD5E-A701-4874-A001-AF82D587FC51}" srcOrd="0" destOrd="0" presId="urn:microsoft.com/office/officeart/2005/8/layout/pList1#1"/>
    <dgm:cxn modelId="{1BFA09AC-E1A5-4CB6-BF4A-CF84E51BC5F7}" type="presParOf" srcId="{D62FB2C4-7BF2-4418-88CB-0A30059F54CB}" destId="{784E4417-8847-484C-A826-DB47253FBB59}" srcOrd="1" destOrd="0" presId="urn:microsoft.com/office/officeart/2005/8/layout/pList1#1"/>
    <dgm:cxn modelId="{F8328F5B-AAF9-419B-A53B-1431882E00F7}" type="presParOf" srcId="{97D615A6-A8BC-4977-8E00-0AD712A96D04}" destId="{A103D6AA-D012-4E94-BE5B-E354010C86CF}" srcOrd="3" destOrd="0" presId="urn:microsoft.com/office/officeart/2005/8/layout/pList1#1"/>
    <dgm:cxn modelId="{CBC17E99-2513-4D83-83B7-4F16ADD51E4F}" type="presParOf" srcId="{97D615A6-A8BC-4977-8E00-0AD712A96D04}" destId="{6FFC1D71-B812-4AEC-8D3C-D5709F26B3A9}" srcOrd="4" destOrd="0" presId="urn:microsoft.com/office/officeart/2005/8/layout/pList1#1"/>
    <dgm:cxn modelId="{9578600E-F188-403B-9152-5F256A15195F}" type="presParOf" srcId="{6FFC1D71-B812-4AEC-8D3C-D5709F26B3A9}" destId="{0314DC3B-4182-4D8F-9228-D9A043E34B38}" srcOrd="0" destOrd="0" presId="urn:microsoft.com/office/officeart/2005/8/layout/pList1#1"/>
    <dgm:cxn modelId="{DB6D1FC5-57D1-4767-A7AF-6DDD7C645529}" type="presParOf" srcId="{6FFC1D71-B812-4AEC-8D3C-D5709F26B3A9}" destId="{F5762A0A-B850-46A4-8C6A-F11C94C20F7A}" srcOrd="1" destOrd="0" presId="urn:microsoft.com/office/officeart/2005/8/layout/pList1#1"/>
    <dgm:cxn modelId="{6DD4E9F1-40F8-48C1-BFE3-DF84C230919A}" type="presParOf" srcId="{97D615A6-A8BC-4977-8E00-0AD712A96D04}" destId="{2A340408-713A-4A42-AF9E-02497DD92B2E}" srcOrd="5" destOrd="0" presId="urn:microsoft.com/office/officeart/2005/8/layout/pList1#1"/>
    <dgm:cxn modelId="{7731F1EC-8B8A-4205-93D6-8BAF8B77E89E}" type="presParOf" srcId="{97D615A6-A8BC-4977-8E00-0AD712A96D04}" destId="{9F50E294-91EF-4F4A-BC4B-AE1D27319B8D}" srcOrd="6" destOrd="0" presId="urn:microsoft.com/office/officeart/2005/8/layout/pList1#1"/>
    <dgm:cxn modelId="{05C4E44E-DB59-44CA-A0C9-35D210ADA638}" type="presParOf" srcId="{9F50E294-91EF-4F4A-BC4B-AE1D27319B8D}" destId="{CE230A01-0AEF-45BC-945D-0D58533582D2}" srcOrd="0" destOrd="0" presId="urn:microsoft.com/office/officeart/2005/8/layout/pList1#1"/>
    <dgm:cxn modelId="{FD5107D0-1404-47DB-A039-8BDA5F94E4CC}" type="presParOf" srcId="{9F50E294-91EF-4F4A-BC4B-AE1D27319B8D}" destId="{8F84201A-3AA1-4FBE-88C9-BF3C30473CEE}" srcOrd="1" destOrd="0" presId="urn:microsoft.com/office/officeart/2005/8/layout/pList1#1"/>
    <dgm:cxn modelId="{A8262321-B0CE-4141-B6B8-39E3EE3A6A29}" type="presParOf" srcId="{97D615A6-A8BC-4977-8E00-0AD712A96D04}" destId="{AD700C5B-88EE-4141-B80B-376E2C6FF86C}" srcOrd="7" destOrd="0" presId="urn:microsoft.com/office/officeart/2005/8/layout/pList1#1"/>
    <dgm:cxn modelId="{037AC265-E2D8-4870-954E-98F30BFF111A}" type="presParOf" srcId="{97D615A6-A8BC-4977-8E00-0AD712A96D04}" destId="{4262A42C-5BBE-4545-B66C-37852E99C774}" srcOrd="8" destOrd="0" presId="urn:microsoft.com/office/officeart/2005/8/layout/pList1#1"/>
    <dgm:cxn modelId="{2B500141-FC2A-4D3F-90A5-03090B05F561}" type="presParOf" srcId="{4262A42C-5BBE-4545-B66C-37852E99C774}" destId="{B556CF4F-B2BC-4E79-A0BA-004145EDB459}" srcOrd="0" destOrd="0" presId="urn:microsoft.com/office/officeart/2005/8/layout/pList1#1"/>
    <dgm:cxn modelId="{82B9C157-00DF-4AE5-AC8E-1D3DB884E116}" type="presParOf" srcId="{4262A42C-5BBE-4545-B66C-37852E99C774}" destId="{3C199F49-73B1-4136-A8CA-354853E7105B}" srcOrd="1" destOrd="0" presId="urn:microsoft.com/office/officeart/2005/8/layout/pList1#1"/>
    <dgm:cxn modelId="{C27A50A6-1943-4D08-AF1B-8AF0CDCAE106}" type="presParOf" srcId="{97D615A6-A8BC-4977-8E00-0AD712A96D04}" destId="{A7D296C8-6F1C-42AE-801C-1A424CADFFC0}" srcOrd="9" destOrd="0" presId="urn:microsoft.com/office/officeart/2005/8/layout/pList1#1"/>
    <dgm:cxn modelId="{2E998E5A-F10A-41E5-9C60-2B44869895A4}" type="presParOf" srcId="{97D615A6-A8BC-4977-8E00-0AD712A96D04}" destId="{C7BEFED4-F16D-4951-9C7E-5D219B6E35C2}" srcOrd="10" destOrd="0" presId="urn:microsoft.com/office/officeart/2005/8/layout/pList1#1"/>
    <dgm:cxn modelId="{69F1BA55-04DA-4AD0-8603-5A51C91F2A7C}" type="presParOf" srcId="{C7BEFED4-F16D-4951-9C7E-5D219B6E35C2}" destId="{FAFB0B8A-437E-49E7-9016-32FEFB2FD855}" srcOrd="0" destOrd="0" presId="urn:microsoft.com/office/officeart/2005/8/layout/pList1#1"/>
    <dgm:cxn modelId="{3F12FD57-EBA5-495B-974A-2F3D76944F0A}" type="presParOf" srcId="{C7BEFED4-F16D-4951-9C7E-5D219B6E35C2}" destId="{BE5306B1-71E2-40C8-8F78-F283EB6ED64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 bwMode="white">
        <a:xfrm>
          <a:off x="0" y="0"/>
          <a:ext cx="8559564" cy="419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ഹൃദയത്തിൽ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പ്രോത്സാഹനം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ലഭിച്ചേക്കാം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0" y="0"/>
        <a:ext cx="8559564" cy="419228"/>
      </dsp:txXfrm>
    </dsp:sp>
    <dsp:sp modelId="{3AC74F1B-8D74-4ECE-829C-7EBFCF5A233D}">
      <dsp:nvSpPr>
        <dsp:cNvPr id="0" name=""/>
        <dsp:cNvSpPr/>
      </dsp:nvSpPr>
      <dsp:spPr bwMode="white">
        <a:xfrm>
          <a:off x="0" y="433572"/>
          <a:ext cx="8559564" cy="4192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സ്നേഹത്തിൽ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ഐക്യപ്പെട്ടു</a:t>
          </a:r>
        </a:p>
      </dsp:txBody>
      <dsp:txXfrm>
        <a:off x="0" y="433572"/>
        <a:ext cx="8559564" cy="419228"/>
      </dsp:txXfrm>
    </dsp:sp>
    <dsp:sp modelId="{838D3007-E535-4DB8-A0B2-E36AB03A4B57}">
      <dsp:nvSpPr>
        <dsp:cNvPr id="0" name=""/>
        <dsp:cNvSpPr/>
      </dsp:nvSpPr>
      <dsp:spPr bwMode="white">
        <a:xfrm>
          <a:off x="0" y="867144"/>
          <a:ext cx="8559564" cy="4192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അവർക്ക്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പൂർണ്ണമായ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ഗ്രാഹ്യത്തിന്റെ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പൂർണ്ണ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സമ്പത്ത്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ഉണ്ടാകേണ്ടതിന്</a:t>
          </a:r>
        </a:p>
      </dsp:txBody>
      <dsp:txXfrm>
        <a:off x="0" y="867144"/>
        <a:ext cx="8559564" cy="419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 bwMode="white">
        <a:xfrm>
          <a:off x="60265" y="189226"/>
          <a:ext cx="1870472" cy="163230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ഇപ്പോൾ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രണ്ട്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തരത്തിലുള്ള</a:t>
          </a:r>
          <a:r>
            <a:rPr lang="en-US" altLang="en-US" sz="20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>
              <a:latin typeface="Gayathri Thin" panose="00000403000000000000" charset="0"/>
              <a:cs typeface="Gayathri Thin" panose="00000403000000000000" charset="0"/>
            </a:rPr>
            <a:t>സിദ്ധാന്തങ്ങളുണ്ട്</a:t>
          </a:r>
        </a:p>
      </dsp:txBody>
      <dsp:txXfrm>
        <a:off x="60265" y="189226"/>
        <a:ext cx="1870472" cy="1632304"/>
      </dsp:txXfrm>
    </dsp:sp>
    <dsp:sp modelId="{AB0CBB47-E424-47FF-8AD8-BA5C37AA2D98}">
      <dsp:nvSpPr>
        <dsp:cNvPr id="0" name=""/>
        <dsp:cNvSpPr/>
      </dsp:nvSpPr>
      <dsp:spPr bwMode="white">
        <a:xfrm>
          <a:off x="1844133" y="694638"/>
          <a:ext cx="921397" cy="83721"/>
        </a:xfrm>
        <a:custGeom>
          <a:avLst/>
          <a:gdLst/>
          <a:ahLst/>
          <a:cxnLst/>
          <a:rect l="0" t="0" r="0" b="0"/>
          <a:pathLst>
            <a:path w="1451" h="132">
              <a:moveTo>
                <a:pt x="136" y="489"/>
              </a:moveTo>
              <a:lnTo>
                <a:pt x="1315" y="-35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4133" y="694638"/>
        <a:ext cx="921397" cy="83721"/>
      </dsp:txXfrm>
    </dsp:sp>
    <dsp:sp modelId="{628B03C1-2108-40C1-A7E4-4B0B7D9A765A}">
      <dsp:nvSpPr>
        <dsp:cNvPr id="0" name=""/>
        <dsp:cNvSpPr/>
      </dsp:nvSpPr>
      <dsp:spPr bwMode="white">
        <a:xfrm>
          <a:off x="2678926" y="0"/>
          <a:ext cx="3846232" cy="9352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>
              <a:latin typeface="Gayathri Thin" panose="00000403000000000000" charset="0"/>
              <a:cs typeface="Gayathri Thin" panose="00000403000000000000" charset="0"/>
            </a:rPr>
            <a:t>ഇപ്പോൾ</a:t>
          </a:r>
          <a:r>
            <a:rPr lang="en-US" altLang="en-US" sz="2400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2400" kern="1200">
              <a:latin typeface="Gayathri Thin" panose="00000403000000000000" charset="0"/>
              <a:cs typeface="Gayathri Thin" panose="00000403000000000000" charset="0"/>
            </a:rPr>
            <a:t>രണ്ട്</a:t>
          </a:r>
          <a:r>
            <a:rPr lang="en-US" altLang="en-US" sz="2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>
              <a:latin typeface="Gayathri Thin" panose="00000403000000000000" charset="0"/>
              <a:cs typeface="Gayathri Thin" panose="00000403000000000000" charset="0"/>
            </a:rPr>
            <a:t>തരത്തിലുള്ള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400" kern="1200">
              <a:latin typeface="Gayathri Thin" panose="00000403000000000000" charset="0"/>
              <a:cs typeface="Gayathri Thin" panose="00000403000000000000" charset="0"/>
            </a:rPr>
            <a:t>സിദ്ധാന്തങ്ങളുണ്ട്</a:t>
          </a:r>
        </a:p>
      </dsp:txBody>
      <dsp:txXfrm>
        <a:off x="2678926" y="0"/>
        <a:ext cx="3846232" cy="935236"/>
      </dsp:txXfrm>
    </dsp:sp>
    <dsp:sp modelId="{C199F4D7-3ABA-4133-A056-BAEF2F3D776A}">
      <dsp:nvSpPr>
        <dsp:cNvPr id="0" name=""/>
        <dsp:cNvSpPr/>
      </dsp:nvSpPr>
      <dsp:spPr bwMode="white">
        <a:xfrm>
          <a:off x="6525158" y="425757"/>
          <a:ext cx="748189" cy="83721"/>
        </a:xfrm>
        <a:custGeom>
          <a:avLst/>
          <a:gdLst/>
          <a:ahLst/>
          <a:cxnLst/>
          <a:rect l="0" t="0" r="0" b="0"/>
          <a:pathLst>
            <a:path w="1178" h="132">
              <a:moveTo>
                <a:pt x="0" y="66"/>
              </a:moveTo>
              <a:lnTo>
                <a:pt x="1178" y="66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p3d prstMaterial="matte"/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5158" y="425757"/>
        <a:ext cx="748189" cy="83721"/>
      </dsp:txXfrm>
    </dsp:sp>
    <dsp:sp modelId="{3C6B2C48-3092-4773-ACB2-D38B34F145FF}">
      <dsp:nvSpPr>
        <dsp:cNvPr id="0" name=""/>
        <dsp:cNvSpPr/>
      </dsp:nvSpPr>
      <dsp:spPr bwMode="white">
        <a:xfrm>
          <a:off x="7273346" y="0"/>
          <a:ext cx="4325503" cy="935236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വിശ്വാസത്തിൽ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ശക്തിപ്പെടുകയും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സ്തോത്രത്തിൽ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സമൃദ്ധി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പ്രാപിക്കുകയും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ചെയ്യുന്നു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. 2:7)</a:t>
          </a:r>
        </a:p>
      </dsp:txBody>
      <dsp:txXfrm>
        <a:off x="7273346" y="0"/>
        <a:ext cx="4325503" cy="935236"/>
      </dsp:txXfrm>
    </dsp:sp>
    <dsp:sp modelId="{80EEE3D0-C2C4-40CE-9E73-DCDA5330CD5E}">
      <dsp:nvSpPr>
        <dsp:cNvPr id="0" name=""/>
        <dsp:cNvSpPr/>
      </dsp:nvSpPr>
      <dsp:spPr bwMode="white">
        <a:xfrm>
          <a:off x="1844133" y="1232398"/>
          <a:ext cx="921397" cy="83721"/>
        </a:xfrm>
        <a:custGeom>
          <a:avLst/>
          <a:gdLst/>
          <a:ahLst/>
          <a:cxnLst/>
          <a:rect l="0" t="0" r="0" b="0"/>
          <a:pathLst>
            <a:path w="1451" h="132">
              <a:moveTo>
                <a:pt x="136" y="-358"/>
              </a:moveTo>
              <a:lnTo>
                <a:pt x="1315" y="48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4133" y="1232398"/>
        <a:ext cx="921397" cy="83721"/>
      </dsp:txXfrm>
    </dsp:sp>
    <dsp:sp modelId="{DD8FD213-494A-48EE-8B01-6F55637C1A93}">
      <dsp:nvSpPr>
        <dsp:cNvPr id="0" name=""/>
        <dsp:cNvSpPr/>
      </dsp:nvSpPr>
      <dsp:spPr bwMode="white">
        <a:xfrm>
          <a:off x="2678926" y="1075521"/>
          <a:ext cx="3846232" cy="93523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തത്വശാസ്ത്രങ്ങളും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പൊള്ളയായ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സൂക്ഷ്മതകളും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അനുസരിച്ച്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മനുഷ്യരുടെ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പാരമ്പര്യങ്ങൾ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അനുസരിച്ച്</a:t>
          </a:r>
        </a:p>
      </dsp:txBody>
      <dsp:txXfrm>
        <a:off x="2678926" y="1075521"/>
        <a:ext cx="3846232" cy="935236"/>
      </dsp:txXfrm>
    </dsp:sp>
    <dsp:sp modelId="{BA0379AC-B5CE-4DE2-9563-54FF42A75FD8}">
      <dsp:nvSpPr>
        <dsp:cNvPr id="0" name=""/>
        <dsp:cNvSpPr/>
      </dsp:nvSpPr>
      <dsp:spPr bwMode="white">
        <a:xfrm>
          <a:off x="6525158" y="1501279"/>
          <a:ext cx="748189" cy="83721"/>
        </a:xfrm>
        <a:custGeom>
          <a:avLst/>
          <a:gdLst/>
          <a:ahLst/>
          <a:cxnLst/>
          <a:rect l="0" t="0" r="0" b="0"/>
          <a:pathLst>
            <a:path w="1178" h="132">
              <a:moveTo>
                <a:pt x="0" y="66"/>
              </a:moveTo>
              <a:lnTo>
                <a:pt x="1178" y="6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5158" y="1501279"/>
        <a:ext cx="748189" cy="83721"/>
      </dsp:txXfrm>
    </dsp:sp>
    <dsp:sp modelId="{5EF5C1E4-06C3-494E-AC3C-15D7B9D016A6}">
      <dsp:nvSpPr>
        <dsp:cNvPr id="0" name=""/>
        <dsp:cNvSpPr/>
      </dsp:nvSpPr>
      <dsp:spPr bwMode="white">
        <a:xfrm>
          <a:off x="7273346" y="1075521"/>
          <a:ext cx="4325503" cy="93523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വഞ്ചിക്കപ്പെടുന്നു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വിധിക്കപ്പെടുന്നു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പ്രതിഫലം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നിഷേധിക്കപ്പെടുന്നു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. 2:8, 16, 18).</a:t>
          </a:r>
        </a:p>
      </dsp:txBody>
      <dsp:txXfrm>
        <a:off x="7273346" y="1075521"/>
        <a:ext cx="4325503" cy="935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ജീവൻ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നൽകി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പാപങ്ങൾ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ക്ഷമിച്ചു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.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നിയമപരമായ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കടബാധ്യതയുടെ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കുറ്റം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റദ്ദാക്കി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>
              <a:latin typeface="Gayathri Thin" panose="00000403000000000000" charset="0"/>
              <a:cs typeface="Gayathri Thin" panose="00000403000000000000" charset="0"/>
            </a:rPr>
            <a:t>കൊലോ</a:t>
          </a:r>
          <a:r>
            <a:rPr lang="en-US" altLang="en-US" sz="1600" kern="1200">
              <a:latin typeface="Gayathri Thin" panose="00000403000000000000" charset="0"/>
              <a:cs typeface="Gayathri Thin" panose="00000403000000000000" charset="0"/>
            </a:rPr>
            <a:t>. 2:14).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ദുഷ്ടശക്തികളുടെയും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അധികാരങ്ങളുടെയും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മേൽ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വിജയം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വരിച്ചു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kern="1200">
              <a:latin typeface="Gayathri Thin" panose="00000403000000000000" charset="0"/>
              <a:cs typeface="Gayathri Thin" panose="00000403000000000000" charset="0"/>
            </a:rPr>
            <a:t>കൊലൊ</a:t>
          </a:r>
          <a:r>
            <a:rPr lang="en-US" altLang="en-US" sz="1400" kern="1200">
              <a:latin typeface="Gayathri Thin" panose="00000403000000000000" charset="0"/>
              <a:cs typeface="Gayathri Thin" panose="00000403000000000000" charset="0"/>
            </a:rPr>
            <a:t>. 2:15)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 bwMode="white">
        <a:xfrm>
          <a:off x="670753" y="247"/>
          <a:ext cx="1529075" cy="1053975"/>
        </a:xfrm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hemeClr val="dk1">
            <a:shade val="80000"/>
          </a:schemeClr>
        </a:lnRef>
        <a:fillRef idx="1">
          <a:schemeClr val="lt1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 bwMode="white">
        <a:xfrm>
          <a:off x="670753" y="1054223"/>
          <a:ext cx="1529075" cy="56752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chemeClr val="tx1"/>
            </a:solidFill>
          </a:endParaRPr>
        </a:p>
      </dsp:txBody>
      <dsp:txXfrm>
        <a:off x="670753" y="1054223"/>
        <a:ext cx="1529075" cy="567525"/>
      </dsp:txXfrm>
    </dsp:sp>
    <dsp:sp modelId="{7945FD5E-A701-4874-A001-AF82D587FC51}">
      <dsp:nvSpPr>
        <dsp:cNvPr id="0" name=""/>
        <dsp:cNvSpPr/>
      </dsp:nvSpPr>
      <dsp:spPr bwMode="white">
        <a:xfrm>
          <a:off x="2352800" y="247"/>
          <a:ext cx="1529075" cy="1053975"/>
        </a:xfrm>
        <a:prstGeom prst="round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hemeClr val="dk1">
            <a:shade val="80000"/>
          </a:schemeClr>
        </a:lnRef>
        <a:fillRef idx="1">
          <a:schemeClr val="lt1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 bwMode="white">
        <a:xfrm>
          <a:off x="2352800" y="1054223"/>
          <a:ext cx="1529075" cy="56752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chemeClr val="tx1"/>
            </a:solidFill>
          </a:endParaRPr>
        </a:p>
      </dsp:txBody>
      <dsp:txXfrm>
        <a:off x="2352800" y="1054223"/>
        <a:ext cx="1529075" cy="567525"/>
      </dsp:txXfrm>
    </dsp:sp>
    <dsp:sp modelId="{0314DC3B-4182-4D8F-9228-D9A043E34B38}">
      <dsp:nvSpPr>
        <dsp:cNvPr id="0" name=""/>
        <dsp:cNvSpPr/>
      </dsp:nvSpPr>
      <dsp:spPr bwMode="white">
        <a:xfrm>
          <a:off x="670753" y="1774572"/>
          <a:ext cx="1529075" cy="1053975"/>
        </a:xfrm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hemeClr val="dk1">
            <a:shade val="80000"/>
          </a:schemeClr>
        </a:lnRef>
        <a:fillRef idx="1">
          <a:schemeClr val="lt1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 bwMode="white">
        <a:xfrm>
          <a:off x="670753" y="2828548"/>
          <a:ext cx="1529075" cy="56752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chemeClr val="tx1"/>
            </a:solidFill>
          </a:endParaRPr>
        </a:p>
      </dsp:txBody>
      <dsp:txXfrm>
        <a:off x="670753" y="2828548"/>
        <a:ext cx="1529075" cy="567525"/>
      </dsp:txXfrm>
    </dsp:sp>
    <dsp:sp modelId="{CE230A01-0AEF-45BC-945D-0D58533582D2}">
      <dsp:nvSpPr>
        <dsp:cNvPr id="0" name=""/>
        <dsp:cNvSpPr/>
      </dsp:nvSpPr>
      <dsp:spPr bwMode="white">
        <a:xfrm>
          <a:off x="2352800" y="1774572"/>
          <a:ext cx="1529075" cy="1053975"/>
        </a:xfrm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hemeClr val="dk1">
            <a:shade val="80000"/>
          </a:schemeClr>
        </a:lnRef>
        <a:fillRef idx="1">
          <a:schemeClr val="lt1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 bwMode="white">
        <a:xfrm>
          <a:off x="2352800" y="2828548"/>
          <a:ext cx="1529075" cy="56752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chemeClr val="tx1"/>
            </a:solidFill>
          </a:endParaRPr>
        </a:p>
      </dsp:txBody>
      <dsp:txXfrm>
        <a:off x="2352800" y="2828548"/>
        <a:ext cx="1529075" cy="567525"/>
      </dsp:txXfrm>
    </dsp:sp>
    <dsp:sp modelId="{B556CF4F-B2BC-4E79-A0BA-004145EDB459}">
      <dsp:nvSpPr>
        <dsp:cNvPr id="0" name=""/>
        <dsp:cNvSpPr/>
      </dsp:nvSpPr>
      <dsp:spPr bwMode="white">
        <a:xfrm>
          <a:off x="670753" y="3548897"/>
          <a:ext cx="1529075" cy="1053975"/>
        </a:xfrm>
        <a:prstGeom prst="round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hemeClr val="dk1">
            <a:shade val="80000"/>
          </a:schemeClr>
        </a:lnRef>
        <a:fillRef idx="1">
          <a:schemeClr val="lt1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 bwMode="white">
        <a:xfrm>
          <a:off x="670753" y="4602873"/>
          <a:ext cx="1529075" cy="56752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chemeClr val="tx1"/>
            </a:solidFill>
          </a:endParaRPr>
        </a:p>
      </dsp:txBody>
      <dsp:txXfrm>
        <a:off x="670753" y="4602873"/>
        <a:ext cx="1529075" cy="567525"/>
      </dsp:txXfrm>
    </dsp:sp>
    <dsp:sp modelId="{FAFB0B8A-437E-49E7-9016-32FEFB2FD855}">
      <dsp:nvSpPr>
        <dsp:cNvPr id="0" name=""/>
        <dsp:cNvSpPr/>
      </dsp:nvSpPr>
      <dsp:spPr bwMode="white">
        <a:xfrm>
          <a:off x="2352800" y="3548897"/>
          <a:ext cx="1529075" cy="1053975"/>
        </a:xfrm>
        <a:prstGeom prst="round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hemeClr val="dk1">
            <a:shade val="80000"/>
          </a:schemeClr>
        </a:lnRef>
        <a:fillRef idx="1">
          <a:schemeClr val="lt1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 bwMode="white">
        <a:xfrm>
          <a:off x="2352800" y="4602873"/>
          <a:ext cx="1529075" cy="56752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chemeClr val="tx1"/>
            </a:solidFill>
          </a:endParaRPr>
        </a:p>
      </dsp:txBody>
      <dsp:txXfrm>
        <a:off x="2352800" y="4602873"/>
        <a:ext cx="1529075" cy="567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9599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-US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ക്രിസ്തുവിൽ </a:t>
            </a:r>
            <a:r>
              <a:rPr lang="" altLang="en-U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പൂർണ്ണരാകുക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March 7,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വിശുദ്ധദിനം, അമാവാസി, ശബ്ബത്ത് ദിവസങ്ങൾ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71587" y="711463"/>
            <a:ext cx="96488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അതുകൊണ്ടു ഭക്ഷണപാനങ്ങൾ സംബന്ധിച്ചോ പെരുനാൾ വാവു ശബ്ബത്ത് എന്നീകാര്യത്തിലോ ആരും നിങ്ങളെ വിധിക്കരുതു.</a:t>
            </a:r>
            <a:r>
              <a:rPr lang="en-GB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2:16)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3850" y="1500782"/>
            <a:ext cx="67246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പരിച്ഛേദനയ്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ക്കൊപ്പം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യഹൂദന്മാരെ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വിജാതീയരിൽ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വ്യത്യസ്തരാക്കിയ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മറ്റ്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ഉണ്ടായിരുന്നു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മതപരമായ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ആചാരങ്ങളും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ആഘോഷങ്ങളും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23850" y="4440048"/>
            <a:ext cx="672465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വിശുദ്ധമന്ദിരത്തിലെ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മുഴുവൻ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ആചാരപരമായ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വ്യവസ്ഥയെയും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ഒറ്റ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വാചകത്തിൽ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സംഗ്രഹിക്കാൻ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ഹോശേയ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2:11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ഉദ്ധരിക്കുന്നതായി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തോന്നുന്നു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പരാമർശിച്ചിരിക്കുന്ന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ശബ്ബത്തുകൾ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ഏഴ്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ആചാരപരമായ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ശബ്ബത്തുകളാണെന്നും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ആഴ്ചയിലെ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ദിവസത്തിലായാലും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ആചരിക്കപ്പെടുന്നു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ആശ്ചവട്ട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ശബ്ബത്തല്ലെന്നും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ധാർമ്മിക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നിയമത്തിൽ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ഉൾപ്പെടുത്തിയിട്ടുള്ളതും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സാർവത്രികവും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എല്ലാവർക്കും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യഹൂദന്മാർക്കും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വിജാതീയർക്കും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ബാധകവുമാണ്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23850" y="2516505"/>
            <a:ext cx="76517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പരിച്ഛേദനയുടെ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പങ്ക്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നേരത്തെ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തന്നെ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വ്യക്തമാക്കിയിരുന്നു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ഇപ്പോൾ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“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അനുവദിക്കുക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പ്രയോഗത്തിലൂടെ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“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കൈയക്ഷരം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ആചാര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നിയമങ്ങൾ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അസാധുവാക്കുന്നതിന്റെ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പ്രത്യാഘാതങ്ങളെ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കുരിശിൽ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മരിച്ചുകൊണ്ട്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നിറവേറ്റിയ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ആചാരങ്ങളും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ഉത്സവങ്ങളും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ആചരിക്കുന്നത്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രക്ഷയ്ക്ക്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ഇനി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നിർബന്ധമായിരുന്നില്ല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27:51;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2:16).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Gayathri Thin" panose="00000403000000000000" charset="0"/>
                <a:cs typeface="Gayathri Thin" panose="00000403000000000000" charset="0"/>
              </a:rPr>
              <a:t>മനുഷ്യരുടെ കല്പനകൾ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43036" y="671707"/>
            <a:ext cx="9305925" cy="3683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ഇതെല്ലാം ഉപയോഗത്താൽ നശിച്ചു പോകുന്നതത്രേ.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400" b="1" dirty="0">
                <a:solidFill>
                  <a:schemeClr val="accent4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2:22)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2400" y="1593652"/>
            <a:ext cx="722243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രക്ഷ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ലഭിക്കാൻ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യഹൂദ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നിയമം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പാലിക്കേണ്ടതിന്റെ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ആവശ്യകത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പഠിപ്പിച്ച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യഹൂദന്മാരായിരുന്നു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ലേഖനത്തിൽ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പലതവണ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പരാമർശിക്കുന്ന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വ്യാജ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ഉപദേഷ്ടാക്കൾ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15:1, 5).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റബ്ബിമാർ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രൂപപ്പെടുത്തിയ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നിരവധി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നിയമങ്ങളും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നിയമങ്ങളിൽ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ഉൾപ്പെടുന്നു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6" name="Imagen 5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71300" y="4631857"/>
            <a:ext cx="8249649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ആചാരങ്ങളിൽ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പരിചിതരായ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യഹൂദന്മാരെ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സംബന്ധിച്ചിടത്തോളം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ഇവയ്ക്ക്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ഹൃദയത്തെ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രൂപാന്തരപ്പെടുത്തുന്നതിന്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ഉപയോഗപ്രദമല്ലെങ്കിലും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നിശ്ചിത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ധാർമ്മിക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മൂല്യമുണ്ടെന്ന്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വ്യക്തമാക്കുന്നു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2:23).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52400" y="2878221"/>
            <a:ext cx="7222434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ന്യായവാദം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പിന്തുടരാം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സ്നാനത്തിൽ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ലോകത്തിന്റെ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ആദ്യപാഠങ്ങൾക്ക്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മരിച്ച്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ക്രിസ്തുവിനുവേണ്ടി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ഉദാഹരണത്തിന്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ആചാരപരമായ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മാലിന്യങ്ങളെക്കുറിച്ച്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തുടർന്നും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വിഷമിച്ചാൽ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ഇപ്പോഴും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ലോകത്തിൽ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ഉപയോഗത്താൽ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അപ്രത്യക്ഷമാകുന്ന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കാര്യങ്ങളെക്കുറിച്ച്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ആശങ്കയുണ്ട്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2:20-22).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71174" y="5953456"/>
            <a:ext cx="824964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ചുരുക്കത്തിൽ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മനുഷ്യ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തത്ത്വചിന്തകളാലോ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യുക്തിവാദത്താലോ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തിരുവെഴുത്തുകളിൽ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അടങ്ങിയിരിക്കുന്ന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പഠിപ്പിക്കലുകളാൽ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പ്രചോദനത്താൽ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നയിക്കണം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2380" y="1128767"/>
            <a:ext cx="11426686" cy="4599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ക്രിസ്ത്യാനിയെ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ലെബനോനിലെ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ദേവദാരുവിനോട്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ഉപമിച്ചിരിക്കുന്നു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മരം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വിളവ്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നൽകുന്ന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പശിമരാശിയിലേക്ക്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കുറച്ച്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ചെറിയ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വേരുകൾ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ഇറക്കുന്നതിനേക്കാൾ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ചെയ്യുന്നുണ്ടെന്ന്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വായിച്ചിട്ടുണ്ട്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ഭൂമിയിലേക്ക്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ആഴത്തിൽ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വേരുകൾ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അയയ്ക്കുകയും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പിടി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തേടി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കൂടുതൽ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താഴേക്ക്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ആഞ്ഞടിക്കുകയും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കൊടുങ്കാറ്റിന്റെ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ഉഗ്രമായ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കാറ്റിൽ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താഴെയുള്ള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കേബിളുകളുടെ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ശൃംഖലയിൽ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ഉറച്ചുനിൽക്കുകയും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അതിനാൽ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ക്രിസ്ത്യാനി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ക്രിസ്തുവിലേക്ക്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ആഴത്തിൽ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വേരൂന്നുന്നു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വീണ്ടെടുപ്പുകാരനിൽ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വിശ്വാസമുണ്ട്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ആരെയാണ്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വിശ്വസിക്കുന്നതെന്ന്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അവനറിയാം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ദൈവപുത്രനാണെന്നും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പാപികളുടെ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രക്ഷകനാണെന്നും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പൂർണ്ണമായി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ബോധ്യമുണ്ട്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... ....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വിശ്വാസത്തിന്റെ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വേരുകൾ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ആഴത്തിൽ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ആഞ്ഞടിക്കുന്നു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യഥാർത്ഥ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ക്രിസ്ത്യാനികൾ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ലെബനോനിലെ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ദേവദാരു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പോലെ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മൃദുവായ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ഉപരിതല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മണ്ണിൽ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വളരുന്നില്ല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വേരൂന്നിയവരാണ്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പർവതശിഖരങ്ങളുടെ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പിളർപ്പുകളിൽ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ഉറച്ചുനിൽക്കുന്നു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EGW (Our High Calling, November 21)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/>
          <p:cNvSpPr txBox="1"/>
          <p:nvPr/>
        </p:nvSpPr>
        <p:spPr>
          <a:xfrm>
            <a:off x="200021" y="3900493"/>
            <a:ext cx="4540629" cy="25844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അതുകൊണ്ടു ഭക്ഷണപാനങ്ങൾ സംബന്ധിച്ചോ പെരുനാൾ വാവു ശബ്ബത്ത് എന്നീകാര്യത്തിലോ ആരും നിങ്ങളെ വിധിക്കരുതു.ഇവ വരുവാനിരുന്നവയുടെ നിഴലത്രേ; ദേഹം എന്നതോ ക്രിസ്തുവിന്നുള്ളതു.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  <a:r>
              <a:rPr kumimoji="0" lang="en-US" altLang="en-U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കൊലൊസ്സ്യർ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2:16, 17,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6889" y="3800475"/>
            <a:ext cx="8615111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B8B10"/>
                </a:solidFill>
                <a:latin typeface="Gayathri Thin" panose="00000403000000000000" charset="0"/>
                <a:cs typeface="Gayathri Thin" panose="00000403000000000000" charset="0"/>
              </a:rPr>
              <a:t>വിശ്വാസത്തിന്റെ പ്രയോജനങ്ങൾ</a:t>
            </a:r>
            <a:r>
              <a:rPr lang="en-GB" sz="2000" b="1" dirty="0">
                <a:solidFill>
                  <a:srgbClr val="0B8B10"/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ആശ്വാസം, സ്തുതി, ക്രമം (കൊലൊസ്സ്യർ 2:1-5)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ക്രിസ്തുവിൽ വേരൂന്നിയ (കൊലൊസ്സ്യർ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T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അവന്റെ കുരിശിൽ തറച്ച നിയമങ്ങളുടെ കൈയെഴുത്ത് (കൊലൊസ്സ്യർ 2:9-15)</a:t>
            </a:r>
          </a:p>
          <a:p>
            <a:pPr>
              <a:spcBef>
                <a:spcPts val="1800"/>
              </a:spcBef>
            </a:pPr>
            <a:r>
              <a:rPr lang="en-US" altLang="en-US" sz="2000" b="1" dirty="0">
                <a:solidFill>
                  <a:srgbClr val="500797"/>
                </a:solidFill>
                <a:latin typeface="Gayathri Thin" panose="00000403000000000000" charset="0"/>
                <a:cs typeface="Gayathri Thin" panose="00000403000000000000" charset="0"/>
              </a:rPr>
              <a:t>വിശ്വാസത്തെ ഇളക്കുന്ന പ്രശ്നങ്ങൾ</a:t>
            </a:r>
            <a:r>
              <a:rPr lang="en-GB" sz="2000" b="1" dirty="0">
                <a:solidFill>
                  <a:srgbClr val="500797"/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വിശുദ്ധദിനം, അമാവാസി, ശബ്ബത്ത് ദിവസങ്ങൾ (കൊലൊസ്സ്യർ 2:16-19)</a:t>
            </a:r>
          </a:p>
          <a:p>
            <a:pPr lvl="1"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മനുഷ്യരുടെ കല്പനകൾ (കൊലൊസ്സ്യർ 2:20-23)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7648" y="47625"/>
            <a:ext cx="745506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യേശുവിലുള്ള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പ്രയോജനങ്ങൾ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പാപങ്ങളുടെ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മോചനത്തിനു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പുറമേ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ആശ്വാസവും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ജ്ഞാനവും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മറ്റും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9" name="Imagen 8" descr="Un dibujo de un barco en el mar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/>
          <p:cNvPicPr>
            <a:picLocks noChangeAspect="1"/>
          </p:cNvPicPr>
          <p:nvPr/>
        </p:nvPicPr>
        <p:blipFill rotWithShape="1">
          <a:blip r:embed="rId4"/>
          <a:srcRect t="7003" b="7003"/>
          <a:stretch>
            <a:fillRect/>
          </a:stretch>
        </p:blipFill>
        <p:spPr>
          <a:xfrm>
            <a:off x="236048" y="3616975"/>
            <a:ext cx="2505075" cy="3120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437648" y="1918956"/>
            <a:ext cx="6915149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മനുഷ്യ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തത്വശാസ്ത്രങ്ങളെയും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സിദ്ധാന്തങ്ങളെയും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അടിസ്ഥാനമാക്കിയല്ല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ജീവനുള്ള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വചനത്തിൽ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മാത്രം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അടിസ്ഥാനമാക്കി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വേരൂന്നണമെന്ന്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മുന്നറിയിപ്പ്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37648" y="968368"/>
            <a:ext cx="691514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ദൈവരാജ്യത്തിനുവേണ്ടി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ഫലം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കായ്ക്കുന്ന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വൃക്ഷങ്ങളാകാൻ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വേണ്ടി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വേരൂന്നാൻ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ക്ഷണിക്കുന്നു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/>
          <p:cNvSpPr txBox="1"/>
          <p:nvPr/>
        </p:nvSpPr>
        <p:spPr>
          <a:xfrm>
            <a:off x="459740" y="1125855"/>
            <a:ext cx="11492865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en-US" sz="5400" b="1" spc="300" dirty="0"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വിശ്വാസത്തിന്റെ പ്രയോജനങ്ങൾ: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3704" y="173097"/>
            <a:ext cx="3600000" cy="1191521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ജ്ഞാനം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എവിടെ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കണ്ടെത്തും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ബുദ്ധി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എവിടെയാണ്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വസിക്കുന്നത്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ഇയ്യോബ്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28:12)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417696" y="340713"/>
            <a:ext cx="3940312" cy="1200567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ക്രിസ്തുവിൽ</a:t>
            </a: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ജ്ഞാനത്തിന്റെയും</a:t>
            </a: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അറിവിന്റെയും</a:t>
            </a: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നിക്ഷേപങ്ങളും</a:t>
            </a: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മറഞ്ഞിരിക്കുന്നു</a:t>
            </a:r>
          </a:p>
          <a:p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ആശ്വാസം, സ്തുതി, ക്രമം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8175" y="702766"/>
            <a:ext cx="1091565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 ശരീരംകൊണ്ടു ദൂരസ്ഥനെങ്കിലും ആത്മാവുകൊണ്ടു നിങ്ങളോടു കൂടെയുള്ളവനായി നിങ്ങളുടെ ക്രമവും ക്രിസ്തുവിൽ നിങ്ങൾക്കുള്ള വിശ്വാസത്തിന്റെ സ്ഥിരതയും കണ്ടു സന്തോഷിക്കുന്നു.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2:5)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37924" y="1539584"/>
            <a:ext cx="840556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കൊലോസ്യയിലെ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സഭയെ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വ്യക്തിപരമായി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അറിയില്ലായിരുന്നെങ്കിലും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വ്യാജ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പഠിപ്പിക്കലുകളാൽ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ഭീഷണിപ്പെടുത്തപ്പെടുന്നുണ്ടെന്ന്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അറിയാമായിരുന്നു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2:1, 4).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632433" y="4284089"/>
            <a:ext cx="855956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തെറ്റായ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ഉപദേശങ്ങളെ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തിരിച്ചറിയുന്നതിനുമുമ്പ്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കൊലോസ്യരെ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രണ്ടുതവണ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അഭിനന്ദിക്കുന്നു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ക്രമമുണ്ട്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ഉറച്ചുനിൽക്കുന്നു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2:5).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" altLang="en-US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dirty="0">
                <a:latin typeface="Gayathri Thin" panose="00000403000000000000" charset="0"/>
                <a:cs typeface="Gayathri Thin" panose="00000403000000000000" charset="0"/>
              </a:rPr>
              <a:t>രഹസ്യം</a:t>
            </a:r>
            <a:r>
              <a:rPr lang="en-US" altLang="en-US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dirty="0">
                <a:latin typeface="Gayathri Thin" panose="00000403000000000000" charset="0"/>
                <a:cs typeface="Gayathri Thin" panose="00000403000000000000" charset="0"/>
              </a:rPr>
              <a:t>അതായത്</a:t>
            </a:r>
            <a:r>
              <a:rPr lang="en-US" altLang="en-US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dirty="0">
                <a:latin typeface="Gayathri Thin" panose="00000403000000000000" charset="0"/>
                <a:cs typeface="Gayathri Thin" panose="00000403000000000000" charset="0"/>
              </a:rPr>
              <a:t>ക്രിസ്തുവിനെ</a:t>
            </a:r>
            <a:r>
              <a:rPr lang="en-US" altLang="en-US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dirty="0">
                <a:latin typeface="Gayathri Thin" panose="00000403000000000000" charset="0"/>
                <a:cs typeface="Gayathri Thin" panose="00000403000000000000" charset="0"/>
              </a:rPr>
              <a:t>അറിയേണ്ടതിന്</a:t>
            </a:r>
          </a:p>
        </p:txBody>
      </p:sp>
      <p:sp>
        <p:nvSpPr>
          <p:cNvPr id="12" name="Globo: línea con barra de énfasis 11"/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7924" y="2322186"/>
            <a:ext cx="8405562" cy="67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ഇക്കാരണത്താൽ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അപകടത്തെ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നേരിടാൻ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സഹായിക്കുന്ന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മൂന്ന്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ഉദ്ദേശ്യങ്ങളോടെയാണ്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എഴുതുന്നത്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2:2 )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32434" y="5211484"/>
            <a:ext cx="8559565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പരാമർശിക്കുന്ന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ക്രമം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അർത്ഥം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ആരാധനയിലും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സഭയുടെ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വിവിധ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പ്രവർത്തനങ്ങളിലും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ക്രമം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നേതൃത്വവും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ഉത്തരവാദിത്തങ്ങളുടെ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വിഭജനവും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ഉണ്ടായിരിക്കണം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പ്രവർത്തനങ്ങൾ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മാന്യമായി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നിർവഹിക്കണം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തുടങ്ങിയവ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സുവിശേഷത്തിന്റെ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മികച്ച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പ്രഘോഷണത്തിന്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കാരണമാകുകയും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തെറ്റുകളിൽ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സംരക്ഷിക്കുകയും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8876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ക്രിസ്തുവിൽ വേരൂന്നിയ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6749" y="606411"/>
            <a:ext cx="108585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അവനിൽ വേരൂന്നിയും ആത്മികവർദ്ധന പ്രാപിച്ചും നിങ്ങൾക്കു ഉപദേശിച്ചുതന്നതിന്നു ഒത്തവണ്ണം വിശ്വാസത്താൽ ഉറെച്ചും സ്തോത്രത്തിൽ കവിഞ്ഞും ഇരിപ്പിൻ.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GB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2:7)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23699" y="1581026"/>
            <a:ext cx="59340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ഉപദേശങ്ങൾ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സ്വീകരിക്കുന്നതിലൂടെയല്ല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വ്യക്തിയെ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സ്വീകരിക്കുന്നതിലൂടെയാണ്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രക്ഷ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2:6).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ഇവ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അത്യാവശ്യമാണ്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“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പഠിപ്പിച്ചതുപോലെ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ക്രിസ്തുവിൽ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നടക്കാൻ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പ്രബോധിപ്പിക്കുന്നു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2:7b).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2823699" y="3111251"/>
            <a:ext cx="5934075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യേശുവിനോടൊപ്പം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നടക്കുമ്പോൾ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വേരൂന്നിയവരാണ്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ആലങ്കാരികമായി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കർത്താവിനെ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മഹത്വപ്പെടുത്തേണ്ടതിന്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നടുന്ന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യെശയ്യാവ്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61:3).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യേശുവിനോടും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പഠിപ്പിക്കലുകളോടും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പറ്റിപ്പിടിച്ചിരിക്കുന്ന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വൃക്ഷങ്ങൾ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1:3).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അവന്റെ കുരിശിൽ തറച്ച നിയമങ്ങളുടെ കൈയെഴുത്ത്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27081" y="547084"/>
            <a:ext cx="9264919" cy="58356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അതിക്രമങ്ങൾ ഒക്കെയും നമ്മോടു ക്ഷമിച്ച ചട്ടങ്ങളാൽ നമുക്കു വിരോധവും പ്രതികൂലവുമായിരുന്ന കയ്യെഴുത്തു മായിച്ചു ക്രൂശിൽ തറെച്ചു നടുവിൽനിന്നു നീക്കിക്കളഞ്ഞു;</a:t>
            </a:r>
            <a:r>
              <a:rPr lang="en-GB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കൊലൊസ്സ്യർ</a:t>
            </a:r>
            <a:r>
              <a:rPr lang="en-US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2:14)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57926" y="1291448"/>
            <a:ext cx="9134074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അബ്രഹാം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പരിച്ഛേദനയിലൂടെ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സ്ഥിരീകരിച്ചു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ഉല്പ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17:11).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യേശുവുമായുള്ള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ഉടമ്പടി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സ്നാനത്തിലൂടെ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സ്ഥിരീകരിക്കുന്നു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പരിച്ഛേദന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കൊലൊ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2:11-12).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ശാരീരിക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പരിച്ഛേദന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ഇനി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ആവശ്യമില്ലെന്ന്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വ്യക്തമാക്കിയ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ശേഷം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കുരിശിലെ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പ്രവൃത്തിയെക്കുറിച്ച്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സംസാരിക്കുന്നു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നേടിയത്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graphicFrame>
        <p:nvGraphicFramePr>
          <p:cNvPr id="22" name="Diagrama 21"/>
          <p:cNvGraphicFramePr/>
          <p:nvPr/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26919" y="4629610"/>
            <a:ext cx="645855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എഫെസ്യർ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2:14-15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വ്യക്തമാക്കുന്നത്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എതിരായിരുന്ന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നിയമങ്ങൾ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ആവശ്യകതകൾ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ആചാരപരമായ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നിയമമായിരുന്നു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യഹൂദന്മാരെയും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ജാതികളെയും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വേർതിരിക്കുന്ന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മതിൽ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latin typeface="Gayathri Thin" panose="00000403000000000000" charset="0"/>
                <a:cs typeface="Gayathri Thin" panose="00000403000000000000" charset="0"/>
              </a:rPr>
              <a:t>പോലെയായിരുന്നു</a:t>
            </a:r>
            <a:r>
              <a:rPr lang="en-US" altLang="en-US" b="1" noProof="0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2" name="Imagen 11" descr="Imagen que contiene persona, vistiendo, camisa, hombre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/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/>
          <p:cNvSpPr txBox="1"/>
          <p:nvPr/>
        </p:nvSpPr>
        <p:spPr>
          <a:xfrm>
            <a:off x="2826919" y="5842140"/>
            <a:ext cx="6458553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ഇക്കാരണത്താൽ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പഴയനിയമത്തിലെ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ആചാര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നിയമങ്ങൾ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പാലിക്കുന്നതിനെക്കുറിച്ച്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ഇനി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വിഷമിക്കേണ്ടതില്ല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ക്രിസ്തുവിൽ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പൂർത്തീകരിക്കപ്പെടുകയും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അവസാനിക്കുകയും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ചെയ്തു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/>
          <p:cNvSpPr txBox="1"/>
          <p:nvPr/>
        </p:nvSpPr>
        <p:spPr>
          <a:xfrm>
            <a:off x="1404938" y="616418"/>
            <a:ext cx="9877425" cy="1753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en-US" sz="5400" b="1" spc="300" dirty="0"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വിശ്വാസത്തെ ഇളക്കുന്ന പ്രശ്നങ്ങൾ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951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Aptos</vt:lpstr>
      <vt:lpstr>Gayathri Thin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2026-01-27T09:08:00Z</dcterms:created>
  <dcterms:modified xsi:type="dcterms:W3CDTF">2026-02-09T16:44:30Z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F9F94D466B414E298FA4FBCB7BE6F4A6_12</vt:lpwstr>
  </property>
  <property fmtid="{D5CDD505-2E9C-101B-9397-08002B2CF9AE}" pid="3" name="KSOProductBuildVer">
    <vt:lpwstr>1033-12.2.0.23196</vt:lpwstr>
  </property>
</Properties>
</file>