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Gayathri Thin" panose="020B0604020202020204" charset="0"/>
      <p:bold r:id="rId14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#1" loCatId="process" qsTypeId="urn:microsoft.com/office/officeart/2005/8/quickstyle/3d1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phldr="0"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ആർദ്ര</a:t>
          </a:r>
          <a:r>
            <a:rPr lang="en-US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കാരുണ്യത്തോടെ</a:t>
          </a:r>
        </a:p>
      </dgm:t>
    </dgm:pt>
    <dgm:pt modelId="{F0ECFDDB-C3A0-453F-A52A-9A66E91404F3}" type="parTrans" cxnId="{70101609-FC5E-4CF5-90EE-B6F47C4220F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70101609-FC5E-4CF5-90EE-B6F47C4220FC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phldr="0"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ദയയോടെ</a:t>
          </a:r>
        </a:p>
      </dgm:t>
    </dgm:pt>
    <dgm:pt modelId="{6FBC2185-1255-4CD2-9E3B-722554B0979E}" type="parTrans" cxnId="{4C80217A-2E6D-4E93-A14A-3927E1128AE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4C80217A-2E6D-4E93-A14A-3927E1128AEE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phldr="0"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താഴ്മയോടെ</a:t>
          </a:r>
        </a:p>
      </dgm:t>
    </dgm:pt>
    <dgm:pt modelId="{1B72E5F4-04CA-4EA1-A474-42C1739A05BD}" type="parTrans" cxnId="{F303F8E2-51BB-4151-88CA-A880D929095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F303F8E2-51BB-4151-88CA-A880D929095D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phldr="0"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സൗമ്യതയോടെ</a:t>
          </a:r>
        </a:p>
      </dgm:t>
    </dgm:pt>
    <dgm:pt modelId="{9D93C08A-5C6D-4D9E-BEB0-6D989A383169}" type="parTrans" cxnId="{F75E92E7-37DF-45B1-97B5-614865D380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F75E92E7-37DF-45B1-97B5-614865D3805C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phldr="0"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ദീർഘക്ഷമയോടെ</a:t>
          </a:r>
        </a:p>
      </dgm:t>
    </dgm:pt>
    <dgm:pt modelId="{D0970F6B-95FE-4E22-A245-3C0EA5496C1C}" type="parTrans" cxnId="{615312C8-71AF-4327-BD3E-B4169BED737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615312C8-71AF-4327-BD3E-B4169BED7372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phldr="0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പരസ്പരം</a:t>
          </a:r>
          <a:r>
            <a: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സഹിക്കുന്നു</a:t>
          </a:r>
          <a:r>
            <a: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CEBF32A1-92A4-4A42-BF77-1CC477C4C81E}" type="parTrans" cxnId="{4A7E2639-4C75-4F24-A876-D667AAFCCDB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4A7E2639-4C75-4F24-A876-D667AAFCCDBE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phldr="0"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സ്വയം</a:t>
          </a:r>
          <a:r>
            <a: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ക്ഷമിക്കുക</a:t>
          </a:r>
        </a:p>
      </dgm:t>
    </dgm:pt>
    <dgm:pt modelId="{0EE323D1-3D11-4940-BC90-70259C12DDC6}" type="parTrans" cxnId="{0BE8F2D3-C9A7-470F-B30B-8C8688C26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0BE8F2D3-C9A7-470F-B30B-8C8688C26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70101609-FC5E-4CF5-90EE-B6F47C4220FC}" srcId="{31EDD8F7-9FA2-45C6-A249-628A656A34CF}" destId="{A67B0A9B-279F-47BF-97AC-F888E6BB6E36}" srcOrd="0" destOrd="0" parTransId="{F0ECFDDB-C3A0-453F-A52A-9A66E91404F3}" sibTransId="{837DE72A-27ED-47B3-B595-7777CFA1B498}"/>
    <dgm:cxn modelId="{3C0D440F-A9B4-4701-AEFF-BF4138CC4C68}" type="presOf" srcId="{4CE37281-DD33-467B-8920-B2D029ED48E5}" destId="{02DAA8C2-9585-42E6-A1F8-C32925B72FAD}" srcOrd="1" destOrd="0" presId="urn:microsoft.com/office/officeart/2005/8/layout/bProcess3#1"/>
    <dgm:cxn modelId="{B88DB114-D469-4EBF-8F0B-44997EB6F27F}" type="presOf" srcId="{31EDD8F7-9FA2-45C6-A249-628A656A34CF}" destId="{B5959B52-E4BC-41F2-B0B5-604B82B4A279}" srcOrd="0" destOrd="0" presId="urn:microsoft.com/office/officeart/2005/8/layout/bProcess3#1"/>
    <dgm:cxn modelId="{2A6E8B17-365F-4F74-849E-1E248B42663E}" type="presOf" srcId="{EBB1E6BE-26F9-4AD1-BECF-CE7923A2D364}" destId="{E759727B-4CCA-4B3C-A44A-6508DCF1B8CD}" srcOrd="0" destOrd="0" presId="urn:microsoft.com/office/officeart/2005/8/layout/bProcess3#1"/>
    <dgm:cxn modelId="{4BA1661A-2E4F-4E3E-B7C5-0362F76A4C59}" type="presOf" srcId="{64725E0D-2F79-4A2C-A4EC-AD05D9F6BB88}" destId="{36415B8C-6CB5-4F5A-ABE9-60D8A0DE83CA}" srcOrd="0" destOrd="0" presId="urn:microsoft.com/office/officeart/2005/8/layout/bProcess3#1"/>
    <dgm:cxn modelId="{A9259624-9594-4E92-A471-71FA8355FCD5}" type="presOf" srcId="{EBB1E6BE-26F9-4AD1-BECF-CE7923A2D364}" destId="{6BCB775A-9588-4284-A579-2D28A2A48FE6}" srcOrd="1" destOrd="0" presId="urn:microsoft.com/office/officeart/2005/8/layout/bProcess3#1"/>
    <dgm:cxn modelId="{76B91A2B-5F15-41AB-B739-195391337B53}" type="presOf" srcId="{4CE37281-DD33-467B-8920-B2D029ED48E5}" destId="{CFEFFBDF-5077-40C6-AD60-A476ADD3C8CF}" srcOrd="0" destOrd="0" presId="urn:microsoft.com/office/officeart/2005/8/layout/bProcess3#1"/>
    <dgm:cxn modelId="{8DA7BE33-78AD-4E52-85FC-9F5738ED6586}" type="presOf" srcId="{837DE72A-27ED-47B3-B595-7777CFA1B498}" destId="{8BE7B8C6-C73E-4F55-A4D9-40069A51D5C6}" srcOrd="0" destOrd="0" presId="urn:microsoft.com/office/officeart/2005/8/layout/bProcess3#1"/>
    <dgm:cxn modelId="{A341C937-AA69-4CAF-8CEB-5F764A90DA46}" type="presOf" srcId="{6269A2E9-4F31-449B-941F-7FA474EE9114}" destId="{74B5C471-2490-47F9-832F-439046336B42}" srcOrd="0" destOrd="0" presId="urn:microsoft.com/office/officeart/2005/8/layout/bProcess3#1"/>
    <dgm:cxn modelId="{4A7E2639-4C75-4F24-A876-D667AAFCCDBE}" srcId="{31EDD8F7-9FA2-45C6-A249-628A656A34CF}" destId="{4C2777DC-8D1E-4EDF-B205-0459052B7495}" srcOrd="5" destOrd="0" parTransId="{CEBF32A1-92A4-4A42-BF77-1CC477C4C81E}" sibTransId="{EBB1E6BE-26F9-4AD1-BECF-CE7923A2D364}"/>
    <dgm:cxn modelId="{56F0DF42-4FC9-4210-AFBB-57CC37E3D813}" type="presOf" srcId="{285D7CDB-52C7-42FE-BE69-F24BB74271ED}" destId="{681BAC00-3DF9-45F0-A4D0-EF8EDF9C35F9}" srcOrd="0" destOrd="0" presId="urn:microsoft.com/office/officeart/2005/8/layout/bProcess3#1"/>
    <dgm:cxn modelId="{13E5824B-7B00-46D8-8C48-721884866B5D}" type="presOf" srcId="{C601224F-4522-48A4-B7F3-548522F88D3D}" destId="{08CFD050-3A65-4B61-A5F0-B1FFDECDC1B4}" srcOrd="0" destOrd="0" presId="urn:microsoft.com/office/officeart/2005/8/layout/bProcess3#1"/>
    <dgm:cxn modelId="{2FEE726E-8919-4781-84E4-5FA219A85FA6}" type="presOf" srcId="{A38F05B0-98E8-4A77-BC0C-BCB14A91242E}" destId="{1E905E47-DCCD-4D9E-AA26-97099AAB97F1}" srcOrd="1" destOrd="0" presId="urn:microsoft.com/office/officeart/2005/8/layout/bProcess3#1"/>
    <dgm:cxn modelId="{4C80217A-2E6D-4E93-A14A-3927E1128AEE}" srcId="{31EDD8F7-9FA2-45C6-A249-628A656A34CF}" destId="{E1CC19D4-0F70-44CB-9663-6E37B87BCD9D}" srcOrd="1" destOrd="0" parTransId="{6FBC2185-1255-4CD2-9E3B-722554B0979E}" sibTransId="{6269A2E9-4F31-449B-941F-7FA474EE9114}"/>
    <dgm:cxn modelId="{281CCD8C-390F-4B8B-A778-AE25DF3ED585}" type="presOf" srcId="{4C2777DC-8D1E-4EDF-B205-0459052B7495}" destId="{C47A42FA-345B-4DCD-8319-F17A31AB1EA2}" srcOrd="0" destOrd="0" presId="urn:microsoft.com/office/officeart/2005/8/layout/bProcess3#1"/>
    <dgm:cxn modelId="{EF156091-98A9-42C7-B584-8E7DB2CB9AE0}" type="presOf" srcId="{6269A2E9-4F31-449B-941F-7FA474EE9114}" destId="{1D8686E5-FE69-467E-A45D-0CD42F32DC99}" srcOrd="1" destOrd="0" presId="urn:microsoft.com/office/officeart/2005/8/layout/bProcess3#1"/>
    <dgm:cxn modelId="{73393E94-8F13-42F7-B248-08DFE0DA1F86}" type="presOf" srcId="{A061E2B4-BFC8-4E58-8779-AF87BB8AF785}" destId="{EC01C3F8-5406-4C08-BCDA-299E3E634586}" srcOrd="0" destOrd="0" presId="urn:microsoft.com/office/officeart/2005/8/layout/bProcess3#1"/>
    <dgm:cxn modelId="{4CAF6494-9595-4DE2-8F9D-85376DF40726}" type="presOf" srcId="{A67B0A9B-279F-47BF-97AC-F888E6BB6E36}" destId="{A6173660-0D3D-4EB8-BAF7-D46B6DADF5C0}" srcOrd="0" destOrd="0" presId="urn:microsoft.com/office/officeart/2005/8/layout/bProcess3#1"/>
    <dgm:cxn modelId="{A7CDA79D-5DB9-412A-B842-EB18442BBFA7}" type="presOf" srcId="{A38F05B0-98E8-4A77-BC0C-BCB14A91242E}" destId="{6C1BE6FD-1767-4DEF-B30F-7FA24C21D7F5}" srcOrd="0" destOrd="0" presId="urn:microsoft.com/office/officeart/2005/8/layout/bProcess3#1"/>
    <dgm:cxn modelId="{328942AC-CF86-4983-B58E-46B5A9274C78}" type="presOf" srcId="{285D7CDB-52C7-42FE-BE69-F24BB74271ED}" destId="{5B1FDCCD-446E-4FFE-B127-3982E157B516}" srcOrd="1" destOrd="0" presId="urn:microsoft.com/office/officeart/2005/8/layout/bProcess3#1"/>
    <dgm:cxn modelId="{F69518BE-D97D-4F07-99A9-CE83954ECDE4}" type="presOf" srcId="{7C3C9124-C49C-4952-B6AF-68A8B40F842D}" destId="{E722E283-CBE6-49E1-A65C-2A2A27C62B60}" srcOrd="0" destOrd="0" presId="urn:microsoft.com/office/officeart/2005/8/layout/bProcess3#1"/>
    <dgm:cxn modelId="{615312C8-71AF-4327-BD3E-B4169BED7372}" srcId="{31EDD8F7-9FA2-45C6-A249-628A656A34CF}" destId="{7C3C9124-C49C-4952-B6AF-68A8B40F842D}" srcOrd="4" destOrd="0" parTransId="{D0970F6B-95FE-4E22-A245-3C0EA5496C1C}" sibTransId="{285D7CDB-52C7-42FE-BE69-F24BB74271ED}"/>
    <dgm:cxn modelId="{19DC07CA-7425-4A49-8D77-A4E1FF58AC20}" type="presOf" srcId="{837DE72A-27ED-47B3-B595-7777CFA1B498}" destId="{7BC3505E-01A6-4277-A6A4-EC9AF8640FAE}" srcOrd="1" destOrd="0" presId="urn:microsoft.com/office/officeart/2005/8/layout/bProcess3#1"/>
    <dgm:cxn modelId="{6D5DDED2-2C07-4BC2-A807-25CD46340525}" type="presOf" srcId="{E1CC19D4-0F70-44CB-9663-6E37B87BCD9D}" destId="{E09335FC-B697-4A13-AB0E-8AAA47557D03}" srcOrd="0" destOrd="0" presId="urn:microsoft.com/office/officeart/2005/8/layout/bProcess3#1"/>
    <dgm:cxn modelId="{0BE8F2D3-C9A7-470F-B30B-8C8688C26CD1}" srcId="{31EDD8F7-9FA2-45C6-A249-628A656A34CF}" destId="{C601224F-4522-48A4-B7F3-548522F88D3D}" srcOrd="6" destOrd="0" parTransId="{0EE323D1-3D11-4940-BC90-70259C12DDC6}" sibTransId="{A8D4316C-9664-43F4-99A4-1094A1A276D7}"/>
    <dgm:cxn modelId="{F303F8E2-51BB-4151-88CA-A880D929095D}" srcId="{31EDD8F7-9FA2-45C6-A249-628A656A34CF}" destId="{64725E0D-2F79-4A2C-A4EC-AD05D9F6BB88}" srcOrd="2" destOrd="0" parTransId="{1B72E5F4-04CA-4EA1-A474-42C1739A05BD}" sibTransId="{A38F05B0-98E8-4A77-BC0C-BCB14A91242E}"/>
    <dgm:cxn modelId="{F75E92E7-37DF-45B1-97B5-614865D3805C}" srcId="{31EDD8F7-9FA2-45C6-A249-628A656A34CF}" destId="{A061E2B4-BFC8-4E58-8779-AF87BB8AF785}" srcOrd="3" destOrd="0" parTransId="{9D93C08A-5C6D-4D9E-BEB0-6D989A383169}" sibTransId="{4CE37281-DD33-467B-8920-B2D029ED48E5}"/>
    <dgm:cxn modelId="{701CE000-0483-438D-B787-2C77B3588345}" type="presParOf" srcId="{B5959B52-E4BC-41F2-B0B5-604B82B4A279}" destId="{A6173660-0D3D-4EB8-BAF7-D46B6DADF5C0}" srcOrd="0" destOrd="0" presId="urn:microsoft.com/office/officeart/2005/8/layout/bProcess3#1"/>
    <dgm:cxn modelId="{51475E68-B292-4AA1-905F-195F7FD7ECF5}" type="presParOf" srcId="{B5959B52-E4BC-41F2-B0B5-604B82B4A279}" destId="{8BE7B8C6-C73E-4F55-A4D9-40069A51D5C6}" srcOrd="1" destOrd="0" presId="urn:microsoft.com/office/officeart/2005/8/layout/bProcess3#1"/>
    <dgm:cxn modelId="{BAA79A40-ABAA-4F93-B743-2E10B63E4E8A}" type="presParOf" srcId="{8BE7B8C6-C73E-4F55-A4D9-40069A51D5C6}" destId="{7BC3505E-01A6-4277-A6A4-EC9AF8640FAE}" srcOrd="0" destOrd="0" presId="urn:microsoft.com/office/officeart/2005/8/layout/bProcess3#1"/>
    <dgm:cxn modelId="{2F2E0DC7-8EFF-4698-BA1B-DC911C28F4A9}" type="presParOf" srcId="{B5959B52-E4BC-41F2-B0B5-604B82B4A279}" destId="{E09335FC-B697-4A13-AB0E-8AAA47557D03}" srcOrd="2" destOrd="0" presId="urn:microsoft.com/office/officeart/2005/8/layout/bProcess3#1"/>
    <dgm:cxn modelId="{41EC8D72-3C99-49D6-8636-0D10401DF2B7}" type="presParOf" srcId="{B5959B52-E4BC-41F2-B0B5-604B82B4A279}" destId="{74B5C471-2490-47F9-832F-439046336B42}" srcOrd="3" destOrd="0" presId="urn:microsoft.com/office/officeart/2005/8/layout/bProcess3#1"/>
    <dgm:cxn modelId="{5A009DBB-0AF5-45C5-A075-401946B73459}" type="presParOf" srcId="{74B5C471-2490-47F9-832F-439046336B42}" destId="{1D8686E5-FE69-467E-A45D-0CD42F32DC99}" srcOrd="0" destOrd="0" presId="urn:microsoft.com/office/officeart/2005/8/layout/bProcess3#1"/>
    <dgm:cxn modelId="{0C6D67DE-ECCF-402F-AEDF-2C5DFE97C363}" type="presParOf" srcId="{B5959B52-E4BC-41F2-B0B5-604B82B4A279}" destId="{36415B8C-6CB5-4F5A-ABE9-60D8A0DE83CA}" srcOrd="4" destOrd="0" presId="urn:microsoft.com/office/officeart/2005/8/layout/bProcess3#1"/>
    <dgm:cxn modelId="{EB40667E-9664-47B1-8ABE-0A960AD68C65}" type="presParOf" srcId="{B5959B52-E4BC-41F2-B0B5-604B82B4A279}" destId="{6C1BE6FD-1767-4DEF-B30F-7FA24C21D7F5}" srcOrd="5" destOrd="0" presId="urn:microsoft.com/office/officeart/2005/8/layout/bProcess3#1"/>
    <dgm:cxn modelId="{D179044C-97AE-46BD-B7CD-3A2FE5B4074B}" type="presParOf" srcId="{6C1BE6FD-1767-4DEF-B30F-7FA24C21D7F5}" destId="{1E905E47-DCCD-4D9E-AA26-97099AAB97F1}" srcOrd="0" destOrd="0" presId="urn:microsoft.com/office/officeart/2005/8/layout/bProcess3#1"/>
    <dgm:cxn modelId="{9E6A12FF-FF3C-48FE-8400-4FF9232D6C45}" type="presParOf" srcId="{B5959B52-E4BC-41F2-B0B5-604B82B4A279}" destId="{EC01C3F8-5406-4C08-BCDA-299E3E634586}" srcOrd="6" destOrd="0" presId="urn:microsoft.com/office/officeart/2005/8/layout/bProcess3#1"/>
    <dgm:cxn modelId="{34CA3151-41AF-447A-A7F3-1D6314950704}" type="presParOf" srcId="{B5959B52-E4BC-41F2-B0B5-604B82B4A279}" destId="{CFEFFBDF-5077-40C6-AD60-A476ADD3C8CF}" srcOrd="7" destOrd="0" presId="urn:microsoft.com/office/officeart/2005/8/layout/bProcess3#1"/>
    <dgm:cxn modelId="{490094F8-6175-48D7-9E31-0854CD621510}" type="presParOf" srcId="{CFEFFBDF-5077-40C6-AD60-A476ADD3C8CF}" destId="{02DAA8C2-9585-42E6-A1F8-C32925B72FAD}" srcOrd="0" destOrd="0" presId="urn:microsoft.com/office/officeart/2005/8/layout/bProcess3#1"/>
    <dgm:cxn modelId="{3D645F6B-70BF-4EAF-8B88-DFF8B5D7D2C3}" type="presParOf" srcId="{B5959B52-E4BC-41F2-B0B5-604B82B4A279}" destId="{E722E283-CBE6-49E1-A65C-2A2A27C62B60}" srcOrd="8" destOrd="0" presId="urn:microsoft.com/office/officeart/2005/8/layout/bProcess3#1"/>
    <dgm:cxn modelId="{922C9D52-630C-4CFB-8AA7-DBCD6380E0CF}" type="presParOf" srcId="{B5959B52-E4BC-41F2-B0B5-604B82B4A279}" destId="{681BAC00-3DF9-45F0-A4D0-EF8EDF9C35F9}" srcOrd="9" destOrd="0" presId="urn:microsoft.com/office/officeart/2005/8/layout/bProcess3#1"/>
    <dgm:cxn modelId="{D672AFA2-E55C-43B7-9397-ECE3D9B52A68}" type="presParOf" srcId="{681BAC00-3DF9-45F0-A4D0-EF8EDF9C35F9}" destId="{5B1FDCCD-446E-4FFE-B127-3982E157B516}" srcOrd="0" destOrd="0" presId="urn:microsoft.com/office/officeart/2005/8/layout/bProcess3#1"/>
    <dgm:cxn modelId="{435FDDF3-2A33-425B-A24A-48CCA9792234}" type="presParOf" srcId="{B5959B52-E4BC-41F2-B0B5-604B82B4A279}" destId="{C47A42FA-345B-4DCD-8319-F17A31AB1EA2}" srcOrd="10" destOrd="0" presId="urn:microsoft.com/office/officeart/2005/8/layout/bProcess3#1"/>
    <dgm:cxn modelId="{9618ED9B-CCAA-4ADF-8934-1A3AC617DC3C}" type="presParOf" srcId="{B5959B52-E4BC-41F2-B0B5-604B82B4A279}" destId="{E759727B-4CCA-4B3C-A44A-6508DCF1B8CD}" srcOrd="11" destOrd="0" presId="urn:microsoft.com/office/officeart/2005/8/layout/bProcess3#1"/>
    <dgm:cxn modelId="{3A358951-3376-4362-8B0E-8513491D2677}" type="presParOf" srcId="{E759727B-4CCA-4B3C-A44A-6508DCF1B8CD}" destId="{6BCB775A-9588-4284-A579-2D28A2A48FE6}" srcOrd="0" destOrd="0" presId="urn:microsoft.com/office/officeart/2005/8/layout/bProcess3#1"/>
    <dgm:cxn modelId="{878E1F95-0B4A-46D6-B51E-68A5C650D671}" type="presParOf" srcId="{B5959B52-E4BC-41F2-B0B5-604B82B4A279}" destId="{08CFD050-3A65-4B61-A5F0-B1FFDECDC1B4}" srcOrd="12" destOrd="0" presId="urn:microsoft.com/office/officeart/2005/8/layout/bProcess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#1" qsCatId="simple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പ്രയോജനം</a:t>
          </a:r>
        </a:p>
      </dgm:t>
    </dgm:pt>
    <dgm:pt modelId="{EDD5C891-93FD-4AFD-9CB8-73C44C5D037C}" type="parTrans" cxnId="{FC6D229D-517C-4D4B-81B8-E3CEEA4C151D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C6D229D-517C-4D4B-81B8-E3CEEA4C151D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phldr="0"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08000"/>
        <a:lstStyle/>
        <a:p>
          <a:pPr marL="0" indent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ഈ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രീതിയിൽ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പെരുമാറുന്നതിലൂടെ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നമ്മൾ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മറ്റുള്ളവർക്കും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നമുക്കും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അനുഗ്രഹമാണ്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E52CFDF8-00C4-42F7-A574-7A3326391402}" type="parTrans" cxnId="{B45C7860-25FD-400B-8927-301BA609693B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B45C7860-25FD-400B-8927-301BA609693B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ഉത്തരവാദിത്തം</a:t>
          </a:r>
        </a:p>
      </dgm:t>
    </dgm:pt>
    <dgm:pt modelId="{CA64CA68-8F10-48BC-A86E-BE962621E927}" type="parTrans" cxnId="{A4CE868D-1314-4648-824D-93C3E1D3EE4D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A4CE868D-1314-4648-824D-93C3E1D3EE4D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phldr="0"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08000"/>
        <a:lstStyle/>
        <a:p>
          <a:pPr marL="0" indent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പെരുമാറ്റം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ദൈവത്തെ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മഹത്വപ്പെടുത്തട്ടെ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മറ്റുള്ളവരെ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യേശുവിൽ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വിശ്വസിക്കാനും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അനുഗമിക്കാനും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പ്രേരിപ്പിക്കട്ടെ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53F01586-B885-484C-B9BC-50D7A6816AE8}" type="parTrans" cxnId="{BB18B133-7A6C-4631-9D3C-592CB27EEDA3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BB18B133-7A6C-4631-9D3C-592CB27EEDA3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60B85C11-8E52-468C-9D03-9B3DB70CB166}" type="presOf" srcId="{1F100113-280E-43AB-B19A-55381661B82A}" destId="{CFBE5AFD-B993-4506-8B4C-6E98A0DA3FD2}" srcOrd="0" destOrd="0" presId="urn:microsoft.com/office/officeart/2005/8/layout/vList5"/>
    <dgm:cxn modelId="{8E69971E-2166-4D07-98A3-9CE41204123D}" type="presOf" srcId="{708CBFE1-E565-4578-BFE3-4973C03ECBD6}" destId="{29EECA27-2D68-4D78-B8EA-E1DE71798A82}" srcOrd="0" destOrd="0" presId="urn:microsoft.com/office/officeart/2005/8/layout/vList5"/>
    <dgm:cxn modelId="{BB18B133-7A6C-4631-9D3C-592CB27EEDA3}" srcId="{7827D117-B5E8-4576-B4E3-8B45E78FE85E}" destId="{708CBFE1-E565-4578-BFE3-4973C03ECBD6}" srcOrd="0" destOrd="0" parTransId="{53F01586-B885-484C-B9BC-50D7A6816AE8}" sibTransId="{86E6824A-9775-411E-80E8-5E6BA1FDAF5B}"/>
    <dgm:cxn modelId="{B45C7860-25FD-400B-8927-301BA609693B}" srcId="{ED3E5087-FD3A-4EB1-A743-240C949C14BA}" destId="{176CF41D-1525-4F9B-BB53-7414DC3D7FDB}" srcOrd="0" destOrd="0" parTransId="{E52CFDF8-00C4-42F7-A574-7A3326391402}" sibTransId="{BB84A557-D61F-409E-8C17-1BC0AE9F359F}"/>
    <dgm:cxn modelId="{2F14466F-F7AC-4A7F-8A0F-6FAF0C6BE1F8}" type="presOf" srcId="{176CF41D-1525-4F9B-BB53-7414DC3D7FDB}" destId="{EFC24B33-7A95-4552-9081-A6C9B1961365}" srcOrd="0" destOrd="0" presId="urn:microsoft.com/office/officeart/2005/8/layout/vList5"/>
    <dgm:cxn modelId="{F822627D-2E99-4483-B349-727EF136376B}" type="presOf" srcId="{ED3E5087-FD3A-4EB1-A743-240C949C14BA}" destId="{FFA5AA21-7D47-4DB5-88A0-E539AF65B3AE}" srcOrd="0" destOrd="0" presId="urn:microsoft.com/office/officeart/2005/8/layout/vList5"/>
    <dgm:cxn modelId="{A4CE868D-1314-4648-824D-93C3E1D3EE4D}" srcId="{1F100113-280E-43AB-B19A-55381661B82A}" destId="{7827D117-B5E8-4576-B4E3-8B45E78FE85E}" srcOrd="1" destOrd="0" parTransId="{CA64CA68-8F10-48BC-A86E-BE962621E927}" sibTransId="{12BA6C14-74F1-4B8A-8A81-080210EE2289}"/>
    <dgm:cxn modelId="{FC6D229D-517C-4D4B-81B8-E3CEEA4C151D}" srcId="{1F100113-280E-43AB-B19A-55381661B82A}" destId="{ED3E5087-FD3A-4EB1-A743-240C949C14BA}" srcOrd="0" destOrd="0" parTransId="{EDD5C891-93FD-4AFD-9CB8-73C44C5D037C}" sibTransId="{0CEA02AA-CDC9-41EA-B9EC-1098F6E78B8A}"/>
    <dgm:cxn modelId="{EF4C03BF-1048-46AC-B12C-C2423BC42B4C}" type="presOf" srcId="{7827D117-B5E8-4576-B4E3-8B45E78FE85E}" destId="{E5B546D2-5835-4FBC-9882-FCDBC0427E74}" srcOrd="0" destOrd="0" presId="urn:microsoft.com/office/officeart/2005/8/layout/vList5"/>
    <dgm:cxn modelId="{18F2D097-CAC0-4635-9A7E-B0AA9676E5B1}" type="presParOf" srcId="{CFBE5AFD-B993-4506-8B4C-6E98A0DA3FD2}" destId="{6BDB5831-9C94-4880-959C-ECCA389A7FC5}" srcOrd="0" destOrd="0" presId="urn:microsoft.com/office/officeart/2005/8/layout/vList5"/>
    <dgm:cxn modelId="{C42CE7F7-A2EC-44C3-9407-83A1505548B2}" type="presParOf" srcId="{6BDB5831-9C94-4880-959C-ECCA389A7FC5}" destId="{FFA5AA21-7D47-4DB5-88A0-E539AF65B3AE}" srcOrd="0" destOrd="0" presId="urn:microsoft.com/office/officeart/2005/8/layout/vList5"/>
    <dgm:cxn modelId="{40C65E7B-7E39-4158-8DE2-915E4CAC0A3F}" type="presParOf" srcId="{6BDB5831-9C94-4880-959C-ECCA389A7FC5}" destId="{EFC24B33-7A95-4552-9081-A6C9B1961365}" srcOrd="1" destOrd="0" presId="urn:microsoft.com/office/officeart/2005/8/layout/vList5"/>
    <dgm:cxn modelId="{0EC487C8-048D-4810-832D-EDB2352B304F}" type="presParOf" srcId="{CFBE5AFD-B993-4506-8B4C-6E98A0DA3FD2}" destId="{E0B2179B-A1CC-4C19-9260-0FCD9F00542B}" srcOrd="1" destOrd="0" presId="urn:microsoft.com/office/officeart/2005/8/layout/vList5"/>
    <dgm:cxn modelId="{C15ACAB3-A681-4CA7-88DF-DDE0B9D2F365}" type="presParOf" srcId="{CFBE5AFD-B993-4506-8B4C-6E98A0DA3FD2}" destId="{E5781277-EA9C-465B-9847-10EB13B286D1}" srcOrd="2" destOrd="0" presId="urn:microsoft.com/office/officeart/2005/8/layout/vList5"/>
    <dgm:cxn modelId="{551D342B-A42B-424F-B0CA-A0A4CCDEC1C1}" type="presParOf" srcId="{E5781277-EA9C-465B-9847-10EB13B286D1}" destId="{E5B546D2-5835-4FBC-9882-FCDBC0427E74}" srcOrd="0" destOrd="0" presId="urn:microsoft.com/office/officeart/2005/8/layout/vList5"/>
    <dgm:cxn modelId="{995FCD70-8D57-4AF9-AE9A-3F21569D6B80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#1" qsCatId="simple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ദൈവസമാധാനം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ഭരിക്കാൻ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അനുവദിക്കുക</a:t>
          </a:r>
        </a:p>
      </dgm:t>
    </dgm:pt>
    <dgm:pt modelId="{2D690077-8124-4BA3-B589-CAEAEE06405B}" type="parTrans" cxnId="{8EF167D1-3A8A-4CC0-9CC7-EFA53068FC66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8EF167D1-3A8A-4CC0-9CC7-EFA53068FC66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ശരീരമായി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ഏകകണ്ഠമായി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നിലനിൽക്കുന്നു</a:t>
          </a:r>
        </a:p>
      </dgm:t>
    </dgm:pt>
    <dgm:pt modelId="{E6DB1773-E13C-4A05-B7B8-6982D29546A7}" type="parTrans" cxnId="{EDE1A254-DE33-4492-AC4C-AF402EF2F0B8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EDE1A254-DE33-4492-AC4C-AF402EF2F0B8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നന്ദിയുള്ളവരായിരിക്കുക</a:t>
          </a:r>
        </a:p>
      </dgm:t>
    </dgm:pt>
    <dgm:pt modelId="{A3382F11-EA0B-4F3B-8A9E-17814AB1EA17}" type="parTrans" cxnId="{7A35A7BB-5736-4203-B499-EF47B519C500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7A35A7BB-5736-4203-B499-EF47B519C500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ബൈബിൾ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വിശദമായി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പഠിക്കൽ</a:t>
          </a:r>
        </a:p>
      </dgm:t>
    </dgm:pt>
    <dgm:pt modelId="{3027C5CB-A197-4D2A-9456-FE69F3373B4C}" type="parTrans" cxnId="{52CEC0FD-FAEB-489E-8943-A864A0D336C5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52CEC0FD-FAEB-489E-8943-A864A0D336C5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l-IN" sz="1800" b="1" dirty="0">
              <a:latin typeface="Gayathri Thin" panose="020B0604020202020204" charset="0"/>
              <a:cs typeface="Gayathri Thin" panose="020B0604020202020204" charset="0"/>
            </a:rPr>
            <a:t>നമ്മൾ പഠിച്ച കാര്യങ്ങൾ പരസ്പരം പഠിപ്പിക്കുന്നു</a:t>
          </a:r>
          <a:endParaRPr lang="es-ES" sz="1800" dirty="0">
            <a:latin typeface="Gayathri Thin" panose="020B0604020202020204" charset="0"/>
            <a:cs typeface="Gayathri Thin" panose="020B0604020202020204" charset="0"/>
          </a:endParaRPr>
        </a:p>
      </dgm:t>
    </dgm:pt>
    <dgm:pt modelId="{D78F1673-C592-4DDC-9692-8F317EE58083}" type="parTrans" cxnId="{A0A901C8-5B52-47F4-AC60-A3AC8481BB9C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A0A901C8-5B52-47F4-AC60-A3AC8481BB9C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200" dirty="0">
              <a:latin typeface="Gayathri Thin" panose="00000403000000000000" charset="0"/>
              <a:cs typeface="Gayathri Thin" panose="00000403000000000000" charset="0"/>
            </a:rPr>
            <a:t>സങ്കീർത്തനങ്ങൾ</a:t>
          </a:r>
          <a:r>
            <a:rPr lang="en-US" altLang="en-US" sz="12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200" dirty="0">
              <a:latin typeface="Gayathri Thin" panose="00000403000000000000" charset="0"/>
              <a:cs typeface="Gayathri Thin" panose="00000403000000000000" charset="0"/>
            </a:rPr>
            <a:t>സ്തുതിഗീതങ്ങൾ</a:t>
          </a:r>
          <a:r>
            <a:rPr lang="en-US" altLang="en-US" sz="12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200" dirty="0">
              <a:latin typeface="Gayathri Thin" panose="00000403000000000000" charset="0"/>
              <a:cs typeface="Gayathri Thin" panose="00000403000000000000" charset="0"/>
            </a:rPr>
            <a:t>ആത്മീയ</a:t>
          </a:r>
          <a:r>
            <a:rPr lang="en-US" altLang="en-US" sz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dirty="0">
              <a:latin typeface="Gayathri Thin" panose="00000403000000000000" charset="0"/>
              <a:cs typeface="Gayathri Thin" panose="00000403000000000000" charset="0"/>
            </a:rPr>
            <a:t>ഗാനങ്ങൾ</a:t>
          </a:r>
          <a:r>
            <a:rPr lang="en-US" altLang="en-US" sz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dirty="0">
              <a:latin typeface="Gayathri Thin" panose="00000403000000000000" charset="0"/>
              <a:cs typeface="Gayathri Thin" panose="00000403000000000000" charset="0"/>
            </a:rPr>
            <a:t>എന്നിവ</a:t>
          </a:r>
          <a:r>
            <a:rPr lang="en-US" altLang="en-US" sz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dirty="0">
              <a:latin typeface="Gayathri Thin" panose="00000403000000000000" charset="0"/>
              <a:cs typeface="Gayathri Thin" panose="00000403000000000000" charset="0"/>
            </a:rPr>
            <a:t>ആലപിക്കുന്നു</a:t>
          </a:r>
        </a:p>
      </dgm:t>
    </dgm:pt>
    <dgm:pt modelId="{1D48A0C7-E41A-44FC-B62F-871B9B1A2D39}" type="parTrans" cxnId="{19B9157C-B894-499B-BCE8-11D621886D40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19B9157C-B894-499B-BCE8-11D621886D40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യേശുവിന്റെ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നാമത്തിൽ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എല്ലാം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ചെയ്യുന്നു</a:t>
          </a:r>
        </a:p>
      </dgm:t>
    </dgm:pt>
    <dgm:pt modelId="{0B84FAF9-9867-40E0-B709-8B1A6BF89DE6}" type="parTrans" cxnId="{1F1E72F3-059B-4808-B848-AB60A9CF98CE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1F1E72F3-059B-4808-B848-AB60A9CF98CE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59"/>
      <dgm:spPr>
        <a:blipFill dpi="0" rotWithShape="1">
          <a:blip xmlns:r="http://schemas.openxmlformats.org/officeDocument/2006/relationships" r:embed="rId6" cstate="email"/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59"/>
      <dgm:spPr>
        <a:blipFill rotWithShape="1">
          <a:blip xmlns:r="http://schemas.openxmlformats.org/officeDocument/2006/relationships" r:embed="rId7" cstate="email"/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9F07BC03-D8F0-4867-86D7-4EF4FA1E69B8}" type="presOf" srcId="{45665ECB-D72A-4DFE-BF94-C70DCF5D2085}" destId="{2EDC1687-4667-4DA4-9505-537425C497A4}" srcOrd="0" destOrd="0" presId="urn:microsoft.com/office/officeart/2008/layout/BendingPictureCaptionList"/>
    <dgm:cxn modelId="{68C51268-9A50-4306-A3C4-0B2A273A1DC4}" type="presOf" srcId="{216C32C0-7D55-4DD9-BBE6-B9DCFA8CC253}" destId="{FE101E8C-A2B9-4109-ADF6-D11002F41CEF}" srcOrd="0" destOrd="0" presId="urn:microsoft.com/office/officeart/2008/layout/BendingPictureCaptionList"/>
    <dgm:cxn modelId="{EDE1A254-DE33-4492-AC4C-AF402EF2F0B8}" srcId="{D0D1DE35-FBA6-4C59-A6AC-AFB0BC1605A1}" destId="{D8E90402-37CC-4EC2-8BFB-91D0504BAC24}" srcOrd="1" destOrd="0" parTransId="{E6DB1773-E13C-4A05-B7B8-6982D29546A7}" sibTransId="{58B57F25-77D2-41BA-8209-AC89F3FF4A2A}"/>
    <dgm:cxn modelId="{152F5B7A-2426-49DF-A1AC-535E548FCD97}" type="presOf" srcId="{8E8DAA5E-3AC0-4002-BDEB-C436EEB817B8}" destId="{08A93D2B-B278-45A1-8A7C-6BC2BF65E892}" srcOrd="0" destOrd="0" presId="urn:microsoft.com/office/officeart/2008/layout/BendingPictureCaptionList"/>
    <dgm:cxn modelId="{19B9157C-B894-499B-BCE8-11D621886D40}" srcId="{D0D1DE35-FBA6-4C59-A6AC-AFB0BC1605A1}" destId="{8BB003F6-DCD1-4ACF-A2EC-40DF49F4B301}" srcOrd="5" destOrd="0" parTransId="{1D48A0C7-E41A-44FC-B62F-871B9B1A2D39}" sibTransId="{D6F68820-D296-4082-963D-FD940C79A025}"/>
    <dgm:cxn modelId="{F83DD381-AF7E-44B5-B63C-03A6A9C641ED}" type="presOf" srcId="{D8E90402-37CC-4EC2-8BFB-91D0504BAC24}" destId="{1EC58890-8972-41F8-8055-D3235F69D651}" srcOrd="0" destOrd="0" presId="urn:microsoft.com/office/officeart/2008/layout/BendingPictureCaptionList"/>
    <dgm:cxn modelId="{BB1F458E-2A4A-4230-923D-C0A932EC5950}" type="presOf" srcId="{4CEC2CC4-D2C6-4842-94E4-DFF06C12F46D}" destId="{C425ACB1-BB73-4D3E-B446-DB516C2561EC}" srcOrd="0" destOrd="0" presId="urn:microsoft.com/office/officeart/2008/layout/BendingPictureCaptionList"/>
    <dgm:cxn modelId="{0579489D-2901-47C6-8A70-FCEA26125F88}" type="presOf" srcId="{D0D1DE35-FBA6-4C59-A6AC-AFB0BC1605A1}" destId="{B3B4CFF9-B4E4-4C07-A5AF-619598CD6CAD}" srcOrd="0" destOrd="0" presId="urn:microsoft.com/office/officeart/2008/layout/BendingPictureCaptionList"/>
    <dgm:cxn modelId="{8F82DA9E-18E9-4336-A1BA-4BA331042D24}" type="presOf" srcId="{8BB003F6-DCD1-4ACF-A2EC-40DF49F4B301}" destId="{7686D75C-99AF-4A08-8E33-9B300016F084}" srcOrd="0" destOrd="0" presId="urn:microsoft.com/office/officeart/2008/layout/BendingPictureCaptionList"/>
    <dgm:cxn modelId="{7A35A7BB-5736-4203-B499-EF47B519C500}" srcId="{D0D1DE35-FBA6-4C59-A6AC-AFB0BC1605A1}" destId="{216C32C0-7D55-4DD9-BBE6-B9DCFA8CC253}" srcOrd="2" destOrd="0" parTransId="{A3382F11-EA0B-4F3B-8A9E-17814AB1EA17}" sibTransId="{A62D0B13-0B5E-49D7-A53B-1A34A53EB0E7}"/>
    <dgm:cxn modelId="{A0A901C8-5B52-47F4-AC60-A3AC8481BB9C}" srcId="{D0D1DE35-FBA6-4C59-A6AC-AFB0BC1605A1}" destId="{8E8DAA5E-3AC0-4002-BDEB-C436EEB817B8}" srcOrd="4" destOrd="0" parTransId="{D78F1673-C592-4DDC-9692-8F317EE58083}" sibTransId="{0F1F0447-9F72-4FA9-AF08-0551172A71CA}"/>
    <dgm:cxn modelId="{F9076DCB-E1FE-4D76-9055-849F1E299763}" type="presOf" srcId="{27D9EF38-24C3-4027-89B5-17ABE64C071C}" destId="{F0B94572-11C5-41D7-89DB-DD9517959807}" srcOrd="0" destOrd="0" presId="urn:microsoft.com/office/officeart/2008/layout/BendingPictureCaptionList"/>
    <dgm:cxn modelId="{8EF167D1-3A8A-4CC0-9CC7-EFA53068FC66}" srcId="{D0D1DE35-FBA6-4C59-A6AC-AFB0BC1605A1}" destId="{4CEC2CC4-D2C6-4842-94E4-DFF06C12F46D}" srcOrd="0" destOrd="0" parTransId="{2D690077-8124-4BA3-B589-CAEAEE06405B}" sibTransId="{FE89BE31-BD14-4155-A50E-92DD2998C97B}"/>
    <dgm:cxn modelId="{1F1E72F3-059B-4808-B848-AB60A9CF98CE}" srcId="{D0D1DE35-FBA6-4C59-A6AC-AFB0BC1605A1}" destId="{27D9EF38-24C3-4027-89B5-17ABE64C071C}" srcOrd="6" destOrd="0" parTransId="{0B84FAF9-9867-40E0-B709-8B1A6BF89DE6}" sibTransId="{E7744C77-43C1-4F8C-8F9C-3FF1F855BB91}"/>
    <dgm:cxn modelId="{52CEC0FD-FAEB-489E-8943-A864A0D336C5}" srcId="{D0D1DE35-FBA6-4C59-A6AC-AFB0BC1605A1}" destId="{45665ECB-D72A-4DFE-BF94-C70DCF5D2085}" srcOrd="3" destOrd="0" parTransId="{3027C5CB-A197-4D2A-9456-FE69F3373B4C}" sibTransId="{B19EAE8B-2BAD-42C8-A293-F7FBD771347C}"/>
    <dgm:cxn modelId="{A9AF240C-7604-4D8E-9210-6A197A00FFE8}" type="presParOf" srcId="{B3B4CFF9-B4E4-4C07-A5AF-619598CD6CAD}" destId="{07C363C2-B4FA-4211-8932-D470C4C4AAA8}" srcOrd="0" destOrd="0" presId="urn:microsoft.com/office/officeart/2008/layout/BendingPictureCaptionList"/>
    <dgm:cxn modelId="{789B5427-2EE8-4A45-8110-C455CC07A36B}" type="presParOf" srcId="{07C363C2-B4FA-4211-8932-D470C4C4AAA8}" destId="{F863A405-A3A4-45C2-B5E5-B5DCACB35A32}" srcOrd="0" destOrd="0" presId="urn:microsoft.com/office/officeart/2008/layout/BendingPictureCaptionList"/>
    <dgm:cxn modelId="{422DB1AD-2A9B-48DF-9167-1DB2BD85D23B}" type="presParOf" srcId="{07C363C2-B4FA-4211-8932-D470C4C4AAA8}" destId="{C425ACB1-BB73-4D3E-B446-DB516C2561EC}" srcOrd="1" destOrd="0" presId="urn:microsoft.com/office/officeart/2008/layout/BendingPictureCaptionList"/>
    <dgm:cxn modelId="{9C3B3EEA-7399-457E-AC87-CAA886D40FB1}" type="presParOf" srcId="{B3B4CFF9-B4E4-4C07-A5AF-619598CD6CAD}" destId="{EF4F7FF3-FC85-4F8C-A251-408AF3C9478D}" srcOrd="1" destOrd="0" presId="urn:microsoft.com/office/officeart/2008/layout/BendingPictureCaptionList"/>
    <dgm:cxn modelId="{19A16839-38B9-4083-9289-30EA3C4BF36E}" type="presParOf" srcId="{B3B4CFF9-B4E4-4C07-A5AF-619598CD6CAD}" destId="{17ED1F2A-E36D-42DB-808D-504AEBDB2C03}" srcOrd="2" destOrd="0" presId="urn:microsoft.com/office/officeart/2008/layout/BendingPictureCaptionList"/>
    <dgm:cxn modelId="{88FF4AD3-1DE1-46D9-A42E-C267FEC9A1C0}" type="presParOf" srcId="{17ED1F2A-E36D-42DB-808D-504AEBDB2C03}" destId="{74779459-D9B8-4F41-A5E5-0AB6A03CAB2C}" srcOrd="0" destOrd="0" presId="urn:microsoft.com/office/officeart/2008/layout/BendingPictureCaptionList"/>
    <dgm:cxn modelId="{B46392E6-652F-4325-BE84-D424F28598D1}" type="presParOf" srcId="{17ED1F2A-E36D-42DB-808D-504AEBDB2C03}" destId="{1EC58890-8972-41F8-8055-D3235F69D651}" srcOrd="1" destOrd="0" presId="urn:microsoft.com/office/officeart/2008/layout/BendingPictureCaptionList"/>
    <dgm:cxn modelId="{1D05F4FC-719D-4AE0-987C-BA92AE231AD4}" type="presParOf" srcId="{B3B4CFF9-B4E4-4C07-A5AF-619598CD6CAD}" destId="{29271E88-DBE3-4179-A958-FA37F63B6A96}" srcOrd="3" destOrd="0" presId="urn:microsoft.com/office/officeart/2008/layout/BendingPictureCaptionList"/>
    <dgm:cxn modelId="{D72D06DC-240A-4D26-AD8A-18832794A46E}" type="presParOf" srcId="{B3B4CFF9-B4E4-4C07-A5AF-619598CD6CAD}" destId="{367527A9-C0AF-4DCD-854F-5EC85595C011}" srcOrd="4" destOrd="0" presId="urn:microsoft.com/office/officeart/2008/layout/BendingPictureCaptionList"/>
    <dgm:cxn modelId="{16FC88A2-7C3B-4C04-96BC-42C930706031}" type="presParOf" srcId="{367527A9-C0AF-4DCD-854F-5EC85595C011}" destId="{5A634BB5-9802-4A54-B3CE-200E7F307C39}" srcOrd="0" destOrd="0" presId="urn:microsoft.com/office/officeart/2008/layout/BendingPictureCaptionList"/>
    <dgm:cxn modelId="{E4E8B37E-52D8-4397-ADB4-6BA780244445}" type="presParOf" srcId="{367527A9-C0AF-4DCD-854F-5EC85595C011}" destId="{FE101E8C-A2B9-4109-ADF6-D11002F41CEF}" srcOrd="1" destOrd="0" presId="urn:microsoft.com/office/officeart/2008/layout/BendingPictureCaptionList"/>
    <dgm:cxn modelId="{6C1A5879-5090-4F38-9412-E7FD40B57558}" type="presParOf" srcId="{B3B4CFF9-B4E4-4C07-A5AF-619598CD6CAD}" destId="{E3C4AE58-998A-4541-93AB-9BF7F90707C7}" srcOrd="5" destOrd="0" presId="urn:microsoft.com/office/officeart/2008/layout/BendingPictureCaptionList"/>
    <dgm:cxn modelId="{9DD00300-094E-4257-81D8-AB5976CEA43D}" type="presParOf" srcId="{B3B4CFF9-B4E4-4C07-A5AF-619598CD6CAD}" destId="{3237B4CE-7726-4AFB-9FD9-33547493B99E}" srcOrd="6" destOrd="0" presId="urn:microsoft.com/office/officeart/2008/layout/BendingPictureCaptionList"/>
    <dgm:cxn modelId="{9E7801F0-0D9C-457A-8A65-2C01F1672BED}" type="presParOf" srcId="{3237B4CE-7726-4AFB-9FD9-33547493B99E}" destId="{1C6B81D1-020A-405B-B361-D42E7A8A6BE9}" srcOrd="0" destOrd="0" presId="urn:microsoft.com/office/officeart/2008/layout/BendingPictureCaptionList"/>
    <dgm:cxn modelId="{1F49A1E0-2392-456C-B97D-F49662D746B9}" type="presParOf" srcId="{3237B4CE-7726-4AFB-9FD9-33547493B99E}" destId="{2EDC1687-4667-4DA4-9505-537425C497A4}" srcOrd="1" destOrd="0" presId="urn:microsoft.com/office/officeart/2008/layout/BendingPictureCaptionList"/>
    <dgm:cxn modelId="{47F4FB27-175E-44B5-A5ED-ACDA173E883D}" type="presParOf" srcId="{B3B4CFF9-B4E4-4C07-A5AF-619598CD6CAD}" destId="{1530FE4C-21CC-46D1-9188-CAF021DAD752}" srcOrd="7" destOrd="0" presId="urn:microsoft.com/office/officeart/2008/layout/BendingPictureCaptionList"/>
    <dgm:cxn modelId="{F08345C1-6417-47F3-B6E0-49B861EB85AC}" type="presParOf" srcId="{B3B4CFF9-B4E4-4C07-A5AF-619598CD6CAD}" destId="{6720D8D0-CD1D-4E6F-A64E-A2A083E723DB}" srcOrd="8" destOrd="0" presId="urn:microsoft.com/office/officeart/2008/layout/BendingPictureCaptionList"/>
    <dgm:cxn modelId="{ACEDC719-02F6-4102-A71E-AA5C6620CD7B}" type="presParOf" srcId="{6720D8D0-CD1D-4E6F-A64E-A2A083E723DB}" destId="{48890DF1-CCC2-4C63-8AA0-16BD64886CED}" srcOrd="0" destOrd="0" presId="urn:microsoft.com/office/officeart/2008/layout/BendingPictureCaptionList"/>
    <dgm:cxn modelId="{B96872C4-197A-49DD-B043-9CFD2A469521}" type="presParOf" srcId="{6720D8D0-CD1D-4E6F-A64E-A2A083E723DB}" destId="{08A93D2B-B278-45A1-8A7C-6BC2BF65E892}" srcOrd="1" destOrd="0" presId="urn:microsoft.com/office/officeart/2008/layout/BendingPictureCaptionList"/>
    <dgm:cxn modelId="{C60B7ECD-8F34-4724-BDF6-31F1B69F828C}" type="presParOf" srcId="{B3B4CFF9-B4E4-4C07-A5AF-619598CD6CAD}" destId="{7036ECC2-D8C9-4BB3-98F7-CC0DE4BB3BBF}" srcOrd="9" destOrd="0" presId="urn:microsoft.com/office/officeart/2008/layout/BendingPictureCaptionList"/>
    <dgm:cxn modelId="{335E481D-1399-4B98-926A-B10F388C59AB}" type="presParOf" srcId="{B3B4CFF9-B4E4-4C07-A5AF-619598CD6CAD}" destId="{96E8DB85-53AD-4739-9009-46C8DEFEF9AC}" srcOrd="10" destOrd="0" presId="urn:microsoft.com/office/officeart/2008/layout/BendingPictureCaptionList"/>
    <dgm:cxn modelId="{CC65529D-8281-4E5B-9AD9-59AD20D16ADF}" type="presParOf" srcId="{96E8DB85-53AD-4739-9009-46C8DEFEF9AC}" destId="{DDF2DCD9-BAB5-42B9-B543-E0B283FD91CB}" srcOrd="0" destOrd="0" presId="urn:microsoft.com/office/officeart/2008/layout/BendingPictureCaptionList"/>
    <dgm:cxn modelId="{F080B3E0-11B8-4F3B-992D-A235D569AA17}" type="presParOf" srcId="{96E8DB85-53AD-4739-9009-46C8DEFEF9AC}" destId="{7686D75C-99AF-4A08-8E33-9B300016F084}" srcOrd="1" destOrd="0" presId="urn:microsoft.com/office/officeart/2008/layout/BendingPictureCaptionList"/>
    <dgm:cxn modelId="{6EB296F8-D5C2-4218-A07B-B95D666486F2}" type="presParOf" srcId="{B3B4CFF9-B4E4-4C07-A5AF-619598CD6CAD}" destId="{427149CC-44AE-4A84-92DA-9255B24F6CAA}" srcOrd="11" destOrd="0" presId="urn:microsoft.com/office/officeart/2008/layout/BendingPictureCaptionList"/>
    <dgm:cxn modelId="{09256307-1394-4F0A-815A-6F6C3EB7D4A4}" type="presParOf" srcId="{B3B4CFF9-B4E4-4C07-A5AF-619598CD6CAD}" destId="{94A0A158-680F-440C-8144-08C47371A771}" srcOrd="12" destOrd="0" presId="urn:microsoft.com/office/officeart/2008/layout/BendingPictureCaptionList"/>
    <dgm:cxn modelId="{4E1CB33A-80AF-4D6B-9330-37586DFDD367}" type="presParOf" srcId="{94A0A158-680F-440C-8144-08C47371A771}" destId="{81005148-075B-43E3-93DC-375EF853721E}" srcOrd="0" destOrd="0" presId="urn:microsoft.com/office/officeart/2008/layout/BendingPictureCaptionList"/>
    <dgm:cxn modelId="{7ED1EE6F-8D59-4E03-82E2-BF7A79CB33CE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 bwMode="white"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 bwMode="white"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ആർദ്ര</a:t>
          </a:r>
          <a:r>
            <a:rPr lang="en-US" alt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കാരുണ്യത്തോടെ</a:t>
          </a: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 bwMode="white"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 bwMode="white"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ദയയോടെ</a:t>
          </a: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 bwMode="white"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 bwMode="white"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താഴ്മയോടെ</a:t>
          </a: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 bwMode="white"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 bwMode="white"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സൗമ്യതയോടെ</a:t>
          </a: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 bwMode="white"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 bwMode="white"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ദീർഘക്ഷമയോടെ</a:t>
          </a: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 bwMode="white"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 bwMode="white"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പരസ്പരം</a:t>
          </a:r>
          <a:r>
            <a:rPr lang="en-US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സഹിക്കുന്നു</a:t>
          </a:r>
          <a:r>
            <a:rPr lang="en-US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 bwMode="white"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സ്വയം</a:t>
          </a:r>
          <a:r>
            <a:rPr lang="en-US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ക്ഷമിക്കുക</a:t>
          </a: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ഈ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രീതിയിൽ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പെരുമാറുന്നതിലൂടെ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നമ്മൾ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മറ്റുള്ളവർക്കും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നമുക്കും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അനുഗ്രഹമാണ്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പ്രയോജനം</a:t>
          </a: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പെരുമാറ്റം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ദൈവത്തെ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മഹത്വപ്പെടുത്തട്ടെ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മറ്റുള്ളവരെ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യേശുവിൽ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വിശ്വസിക്കാനും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അനുഗമിക്കാനും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പ്രേരിപ്പിക്കട്ടെ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ഉത്തരവാദിത്തം</a:t>
          </a: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 bwMode="white"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ദൈവസമാധാനം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ഭരിക്കാൻ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അനുവദിക്കുക</a:t>
          </a:r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 bwMode="white"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ശരീരമായി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ഏകകണ്ഠമായി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നിലനിൽക്കുന്നു</a:t>
          </a:r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 bwMode="white"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നന്ദിയുള്ളവരായിരിക്കുക</a:t>
          </a:r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 bwMode="white"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ബൈബിൾ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വിശദമായി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പഠിക്കൽ</a:t>
          </a:r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 bwMode="white"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latin typeface="Gayathri Thin" panose="020B0604020202020204" charset="0"/>
              <a:cs typeface="Gayathri Thin" panose="020B0604020202020204" charset="0"/>
            </a:rPr>
            <a:t>നമ്മൾ പഠിച്ച കാര്യങ്ങൾ പരസ്പരം പഠിപ്പിക്കുന്നു</a:t>
          </a:r>
          <a:endParaRPr lang="es-ES" sz="1800" kern="1200" dirty="0">
            <a:latin typeface="Gayathri Thin" panose="020B0604020202020204" charset="0"/>
            <a:cs typeface="Gayathri Thin" panose="020B0604020202020204" charset="0"/>
          </a:endParaRPr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78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/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 bwMode="white"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200" kern="1200" dirty="0">
              <a:latin typeface="Gayathri Thin" panose="00000403000000000000" charset="0"/>
              <a:cs typeface="Gayathri Thin" panose="00000403000000000000" charset="0"/>
            </a:rPr>
            <a:t>സങ്കീർത്തനങ്ങൾ</a:t>
          </a:r>
          <a:r>
            <a:rPr lang="en-US" altLang="en-US" sz="1200" kern="12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200" kern="1200" dirty="0">
              <a:latin typeface="Gayathri Thin" panose="00000403000000000000" charset="0"/>
              <a:cs typeface="Gayathri Thin" panose="00000403000000000000" charset="0"/>
            </a:rPr>
            <a:t>സ്തുതിഗീതങ്ങൾ</a:t>
          </a:r>
          <a:r>
            <a:rPr lang="en-US" altLang="en-US" sz="1200" kern="12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200" kern="1200" dirty="0">
              <a:latin typeface="Gayathri Thin" panose="00000403000000000000" charset="0"/>
              <a:cs typeface="Gayathri Thin" panose="00000403000000000000" charset="0"/>
            </a:rPr>
            <a:t>ആത്മീയ</a:t>
          </a:r>
          <a:r>
            <a:rPr lang="en-US" altLang="en-US" sz="12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dirty="0">
              <a:latin typeface="Gayathri Thin" panose="00000403000000000000" charset="0"/>
              <a:cs typeface="Gayathri Thin" panose="00000403000000000000" charset="0"/>
            </a:rPr>
            <a:t>ഗാനങ്ങൾ</a:t>
          </a:r>
          <a:r>
            <a:rPr lang="en-US" altLang="en-US" sz="12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dirty="0">
              <a:latin typeface="Gayathri Thin" panose="00000403000000000000" charset="0"/>
              <a:cs typeface="Gayathri Thin" panose="00000403000000000000" charset="0"/>
            </a:rPr>
            <a:t>എന്നിവ</a:t>
          </a:r>
          <a:r>
            <a:rPr lang="en-US" altLang="en-US" sz="12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dirty="0">
              <a:latin typeface="Gayathri Thin" panose="00000403000000000000" charset="0"/>
              <a:cs typeface="Gayathri Thin" panose="00000403000000000000" charset="0"/>
            </a:rPr>
            <a:t>ആലപിക്കുന്നു</a:t>
          </a:r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78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/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 bwMode="white"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യേശുവിന്റെ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നാമത്തിൽ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എല്ലാം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ചെയ്യുന്നു</a:t>
          </a:r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#1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1332" y="3571875"/>
            <a:ext cx="3442078" cy="2584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" alt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ക്രിസ്തുവിനോടൊപ്പം</a:t>
            </a:r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ജീവിക്കൽ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57562" y="6442360"/>
            <a:ext cx="376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11 for March 14,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5024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" altLang="en-US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സ്വർഗ്ഗീയ</a:t>
            </a:r>
            <a:r>
              <a:rPr lang="en-US" altLang="en-US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ഭക്ഷണം</a:t>
            </a:r>
            <a:r>
              <a:rPr lang="en-US" altLang="en-US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" y="607554"/>
            <a:ext cx="12191998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സങ്കീർത്തനങ്ങളാലും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സ്തുതികളാലും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ആത്മികഗീതങ്ങളാലും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തമ്മിൽ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പഠിപ്പിച്ചും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ബുദ്ധിയുപദേശിച്ചും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നന്ദിയോടെ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ഹൃദയങ്ങളിൽ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ദൈവത്തിന്നു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പാടിയും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ഇങ്ങനെ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ക്രിസ്തുവിന്റെ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വചനം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ഐശ്വര്യമായി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സകല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ജ്ഞാനത്തോടും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കൂടെ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നിങ്ങളിൽ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വസിക്കട്ടെ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  </a:t>
            </a:r>
            <a:r>
              <a:rPr lang="en-GB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3:16)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1" y="1549712"/>
            <a:ext cx="1219199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3:15-17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സ്വർഗ്ഗീയ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സ്വഭാവത്തെ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എങ്ങനെ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പോഷിപ്പിക്കാമെന്ന്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കാണിച്ചുതരുന്നു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അതിനെ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ഒറ്റയ്ക്ക്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പോഷിപ്പിക്കാനാവില്ലെന്ന്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വിവരിക്കുന്നു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പക്ഷേ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ഇതിനായി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സഭയുടെ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കൂട്ടായ്മ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ആവശ്യമാണ്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):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90166421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172200" y="4531360"/>
            <a:ext cx="395986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നിരാശയ്ക്കെതിരെ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എപ്പോഴും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ഉപയോഗിക്കാൻ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കഴിയുന്ന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ആയുധമാണ്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ഗാനം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അങ്ങനെ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രക്ഷകന്റെ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സാന്നിധ്യത്തിന്റെ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സൂര്യപ്രകാശത്തിലേക്ക്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ഹൃദയം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തുറക്കുമ്പോൾ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ആരോഗ്യവും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അനുഗ്രഹവും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ലഭിക്കും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എല്ലെൻ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ജി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വൈറ്റ്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, "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ദി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മിനിസ്ട്രി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ഓഫ്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ഹീലിംഗ്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,"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പേജ്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254).</a:t>
            </a:r>
          </a:p>
        </p:txBody>
      </p:sp>
      <p:pic>
        <p:nvPicPr>
          <p:cNvPr id="11" name="Imagen 10" descr="Mujer con guitarra en las manos&#10;&#10;El contenido generado por IA puede ser incorrecto.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55732" y="837054"/>
            <a:ext cx="9197748" cy="4969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ദയയും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ആർദ്രതയും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സഹാനുഭൂതിയും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നിറഞ്ഞ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ഹൃദയം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വളർത്തിയെടുക്കുക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ഗുണങ്ങളെ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ഒരിക്കലും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ബലഹീനത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വിളിക്കരുത്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ഗുണങ്ങളാണ്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സ്വാധീനത്തെക്കുറിച്ച്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ജാഗ്രത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പാലിക്കുക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വളരെ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ശുദ്ധവും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സുഗന്ധമുള്ളതുമായ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സ്വഭാവമായിരിക്കട്ടെ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മറ്റുള്ളവരിൽ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പുനർനിർമ്മിക്കപ്പെടുന്നതിൽ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ഒരിക്കലും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ലജ്ജിക്കില്ല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വെള്ളത്തുള്ളികൾ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നദിയെ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സൃഷ്ടിക്കുന്നതുപോലെ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ചെറിയ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കാര്യങ്ങളാണ്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ജീവിതത്തെ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സൃഷ്ടിക്കുന്നത്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ജീവിതം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നദിയാണ്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സമാധാനപരവും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ശാന്തവും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ആസ്വാദ്യകരവുമാണ്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എപ്പോഴും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ചെളിയും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ചെളിയും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വലിച്ചെറിയുന്ന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കലങ്ങിയ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നദിയാണ്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ജീവിതത്തിൽ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നിങ്ങൾക്ക്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പരിശുദ്ധാത്മാവിന്റെ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ശിക്ഷണത്തിന്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കീഴിൽ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നിങ്ങളെത്തന്നെ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ഉൾപ്പെടുത്താം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ആത്മാവിന്റെ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വിശുദ്ധീകരണത്തിലൂടെ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അങ്ങനെ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ക്രിസ്തുവിനെപ്പോലെ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വളരും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976376" y="5914295"/>
            <a:ext cx="40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/>
              <a:t>EGW ( </a:t>
            </a:r>
            <a:r>
              <a:rPr lang="en-GB" sz="1600" b="1" noProof="0" dirty="0"/>
              <a:t>That I May Know Him </a:t>
            </a:r>
            <a:r>
              <a:rPr lang="en-GB" sz="1600" b="1" dirty="0"/>
              <a:t>, July 22)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0050" y="621596"/>
            <a:ext cx="6315075" cy="39693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എല്ലാറ്റിന്നും</a:t>
            </a:r>
            <a:r>
              <a:rPr kumimoji="0" lang="en-US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മീതെ</a:t>
            </a:r>
            <a:r>
              <a:rPr kumimoji="0" lang="en-US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സമ്പൂർണ്ണതയുടെ</a:t>
            </a:r>
            <a:r>
              <a:rPr kumimoji="0" lang="en-US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ബന്ധമായ</a:t>
            </a:r>
            <a:r>
              <a:rPr kumimoji="0" lang="en-US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സ്നേഹം</a:t>
            </a:r>
            <a:r>
              <a:rPr kumimoji="0" lang="en-US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ധരിപ്പിൻ</a:t>
            </a:r>
            <a:r>
              <a:rPr kumimoji="0" lang="en-US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കൊലൊസ്സ്യർ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3:14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03715" y="3762375"/>
            <a:ext cx="6797810" cy="27070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solidFill>
                  <a:srgbClr val="00B0F0"/>
                </a:solidFill>
                <a:latin typeface="Gayathri Thin" panose="00000403000000000000" charset="0"/>
                <a:cs typeface="Gayathri Thin" panose="00000403000000000000" charset="0"/>
              </a:rPr>
              <a:t>ഭൗമികമോ</a:t>
            </a:r>
            <a:r>
              <a:rPr lang="en-US" altLang="en-US" sz="2000" b="1" dirty="0">
                <a:solidFill>
                  <a:srgbClr val="00B0F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rgbClr val="00B0F0"/>
                </a:solidFill>
                <a:latin typeface="Gayathri Thin" panose="00000403000000000000" charset="0"/>
                <a:cs typeface="Gayathri Thin" panose="00000403000000000000" charset="0"/>
              </a:rPr>
              <a:t>സ്വർഗ്ഗീയമോ</a:t>
            </a:r>
            <a:r>
              <a:rPr lang="en-US" altLang="en-US" sz="2000" b="1" dirty="0">
                <a:solidFill>
                  <a:srgbClr val="00B0F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rgbClr val="00B0F0"/>
                </a:solidFill>
                <a:latin typeface="Gayathri Thin" panose="00000403000000000000" charset="0"/>
                <a:cs typeface="Gayathri Thin" panose="00000403000000000000" charset="0"/>
              </a:rPr>
              <a:t>ആയ</a:t>
            </a:r>
            <a:r>
              <a:rPr lang="en-US" altLang="en-US" sz="2000" b="1" dirty="0">
                <a:solidFill>
                  <a:srgbClr val="00B0F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rgbClr val="00B0F0"/>
                </a:solidFill>
                <a:latin typeface="Gayathri Thin" panose="00000403000000000000" charset="0"/>
                <a:cs typeface="Gayathri Thin" panose="00000403000000000000" charset="0"/>
              </a:rPr>
              <a:t>മാനസികാവസ്ഥ</a:t>
            </a:r>
            <a:r>
              <a:rPr lang="en-US" altLang="en-US" sz="2000" b="1" dirty="0">
                <a:solidFill>
                  <a:srgbClr val="00B0F0"/>
                </a:solidFill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Gayathri Thin" panose="00000403000000000000" charset="0"/>
                <a:cs typeface="Gayathri Thin" panose="00000403000000000000" charset="0"/>
              </a:rPr>
              <a:t>      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ശ്രദ്ധ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3:1-4)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Gayathri Thin" panose="00000403000000000000" charset="0"/>
                <a:cs typeface="Gayathri Thin" panose="00000403000000000000" charset="0"/>
              </a:rPr>
              <a:t>     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ഭൗമിക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കാര്യങ്ങൾക്ക്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മരിക്കുന്നു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3:5-6)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Gayathri Thin" panose="00000403000000000000" charset="0"/>
                <a:cs typeface="Gayathri Thin" panose="00000403000000000000" charset="0"/>
              </a:rPr>
              <a:t>      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സ്വർഗ്ഗീയമായത്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ധരിക്കുക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3:7-11)</a:t>
            </a:r>
          </a:p>
          <a:p>
            <a:pPr>
              <a:spcBef>
                <a:spcPts val="600"/>
              </a:spcBef>
            </a:pPr>
            <a:r>
              <a:rPr lang="" altLang="en-US" sz="2000" b="1" dirty="0" err="1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ക്രിസ്തുവിലുള്ള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 err="1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പുതിയ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 err="1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ജീവിതത്തിന്റെ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 err="1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സവിശേഷതകൾ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Gayathri Thin" panose="00000403000000000000" charset="0"/>
                <a:cs typeface="Gayathri Thin" panose="00000403000000000000" charset="0"/>
              </a:rPr>
              <a:t>     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പൂർണ്ണതയുടെ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3:12-14)</a:t>
            </a:r>
          </a:p>
          <a:p>
            <a:pPr>
              <a:spcBef>
                <a:spcPts val="600"/>
              </a:spcBef>
            </a:pPr>
            <a:r>
              <a:rPr lang="en-US" altLang="en-GB" sz="2000" b="1" dirty="0">
                <a:latin typeface="Gayathri Thin" panose="00000403000000000000" charset="0"/>
                <a:cs typeface="Gayathri Thin" panose="00000403000000000000" charset="0"/>
              </a:rPr>
              <a:t>      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സ്വർഗ്ഗീയ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ഭക്ഷണം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3:15-17)</a:t>
            </a: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85748" y="105013"/>
            <a:ext cx="73628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സ്നാനത്തിന്റെ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വെള്ളത്തിൽ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കുഴിച്ചിടപ്പെടുമ്പോൾ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പഴയ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പാപജീവിതത്തിൽ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നിന്നും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മരിക്കുന്നു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വെള്ളത്തിൽ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പുറത്തുവരുമ്പോൾ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പുതിയ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സൃഷ്ടികളായി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ഉയിർത്തെഴുന്നേൽക്കുന്നു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/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/>
          <p:cNvPicPr>
            <a:picLocks noChangeAspect="1"/>
          </p:cNvPicPr>
          <p:nvPr/>
        </p:nvPicPr>
        <p:blipFill rotWithShape="1">
          <a:blip r:embed="rId5" cstate="email"/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4055367" flipH="1">
            <a:off x="5476734" y="564976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4055367" flipH="1">
            <a:off x="5477369" y="5991286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85748" y="2264583"/>
            <a:ext cx="7346613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എന്തുകൊണ്ടോ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പഴയ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രീതികൾ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വീണ്ടും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വീണ്ടും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ഉയർന്നുവരാൻ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ശ്രമിക്കുന്നു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അതുകൊണ്ടാണ്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അപ്പോസ്തലനായ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സ്വർഗ്ഗത്തിൽ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ദൃഷ്ടി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പതിപ്പിച്ച്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ഭൗമിക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കാര്യങ്ങളിൽ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പിന്തിരിയാൻ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പ്രേരിപ്പിക്കുന്നത്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92733" y="1003823"/>
            <a:ext cx="7356139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പഴയ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ജീവിതരീതിയും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ചിന്താഗതിയും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ഉപേക്ഷിച്ചു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അന്നുമുതൽ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വ്യത്യസ്തമായി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ജീവിക്കുകയും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വ്യത്യസ്തമായി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ചിന്തിക്കുകയും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ചെയ്തു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ഭൗമിക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മനസ്ഥിതി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ഇല്ലാതായി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സ്വർഗ്ഗീയ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മനസ്ഥിതി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കൈവന്നു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146851" y="878793"/>
            <a:ext cx="9899375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ഭൗമികമോ</a:t>
            </a:r>
            <a:r>
              <a:rPr lang="en-US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സ്വർഗ്ഗീയമോ</a:t>
            </a:r>
            <a:r>
              <a:rPr lang="en-US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ആയ</a:t>
            </a:r>
            <a:r>
              <a:rPr lang="en-US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മാനസികാവസ്ഥ</a:t>
            </a:r>
            <a:r>
              <a:rPr lang="en-US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ശ്രദ്ധ</a:t>
            </a:r>
            <a:r>
              <a:rPr lang="en-US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76362" y="653147"/>
            <a:ext cx="94392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ഭൂമിയിലുള്ളതല്ല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ഉയരത്തിലുള്ളതു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തന്നേ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ചിന്തിപ്പിൻ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3:2)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00400" y="1107440"/>
            <a:ext cx="8991599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സ്നാനത്തിലൂടെ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ക്രിസ്തുവിനോടുകൂടെ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ഉയിർപ്പിക്കപ്പെട്ടു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ന്യായവാദത്തിൽ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2:12)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ആരംഭിച്ച്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പുനരുത്ഥാനത്തിനുശേഷം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പോയ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സ്ഥലത്തേക്ക്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സിംഹാസനത്തിലേക്ക്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അനുഗമിക്കാൻ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പൗലൊസ്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പ്രോത്സാഹിപ്പിക്കുന്നു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3:1).</a:t>
            </a:r>
          </a:p>
          <a:p>
            <a:pPr>
              <a:spcBef>
                <a:spcPts val="600"/>
              </a:spcBef>
            </a:pPr>
            <a:endParaRPr lang="en-US" altLang="en-US" sz="2000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pic>
        <p:nvPicPr>
          <p:cNvPr id="4" name="Imagen 3" descr="Imagen que contiene agua, hombre, foto, montar a caballo&#10;&#10;El contenido generado por IA puede ser incorrecto.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3594099" y="3292415"/>
            <a:ext cx="4400831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മരിച്ചു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കഴിഞ്ഞു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ജീവിതം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ക്രിസ്തുവിനോടുകൂടെ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മറഞ്ഞിരിക്കുന്നു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”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3:3).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ഇവിടെ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പറയപ്പെടുന്ന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ജീവിതം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സ്വീകരിക്കുമ്പോൾ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ലഭിക്കുന്ന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ജീവിതമാണ്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200400" y="2370425"/>
            <a:ext cx="899160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തീർച്ചയായും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രണ്ടാം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വരവിൽ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അവിടെ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കൊണ്ടുപോകുമ്പോൾ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മാത്രമേ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ആക്ഷരികമായി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കഴിയൂ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3:4).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അതിനിടയിൽ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ലക്ഷ്യങ്ങൾ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ലക്ഷ്യം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സ്വർഗ്ഗീയ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കാര്യങ്ങളിൽ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സ്ഥാപിക്കണം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3:2).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527424" y="5086697"/>
            <a:ext cx="4400831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നിലനിൽക്കണമെങ്കിൽ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ദിവസവും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പോഷിപ്പിക്കപ്പെടേണ്ടതുണ്ട്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(2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കൊരി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4:16).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ദിവസവും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ഉയർന്നിരിക്കുന്നവ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അന്വേഷിക്കണം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"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യേശുവിലേക്ക്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കണ്ണുകൾ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ഉറപ്പിക്കണം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എബ്രാ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12:2).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58367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" altLang="en-US" sz="4400" b="1" spc="300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ഭൗമിക</a:t>
            </a:r>
            <a:r>
              <a:rPr lang="en-US" altLang="en-US" sz="4400" b="1" spc="300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കാര്യങ്ങൾക്ക്</a:t>
            </a:r>
            <a:r>
              <a:rPr lang="en-US" altLang="en-US" sz="4400" b="1" spc="300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മരിക്കുന്നു</a:t>
            </a:r>
            <a:r>
              <a:rPr lang="en-US" altLang="en-US" sz="4400" b="1" spc="300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8004" y="514452"/>
            <a:ext cx="11775992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ആകയാൽ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ദുർന്നടപ്പു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അശുദ്ധി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അതിരാഗം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ദുർമ്മോഹം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വിഗ്രഹാരാധനയായ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അത്യാഗ്രഹം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ഇങ്ങനെ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ഭൂമിയിലുള്ള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അവയവങ്ങളെ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മരിപ്പിപ്പിൻ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3:5)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4552" y="1267231"/>
            <a:ext cx="117894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ക്രിസ്തുവിനോടൊപ്പം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ഉയിർത്തെഴുന്നേറ്റു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സ്വർഗ്ഗീയമായതിനെക്കുറിച്ച്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ചിന്തിച്ചുകൊണ്ട്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ജീവിക്കുന്നതിനാൽ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ലക്ഷ്യം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നിറവേറ്റുന്നതിൽ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തടയുന്ന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കാര്യങ്ങളെ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  <a:sym typeface="+mn-ea"/>
              </a:rPr>
              <a:t>ഭൗമികമായത്.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)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കൊല്ലണം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</a:p>
        </p:txBody>
      </p:sp>
      <p:pic>
        <p:nvPicPr>
          <p:cNvPr id="4" name="Imagen 3" descr="Imagen que contiene hombre, sostener, tabla, tablero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94552" y="2981990"/>
            <a:ext cx="5107021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കാലം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മുതൽ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മനുഷ്യ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സ്വഭാവത്തിന്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മാറ്റമൊന്നും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സംഭവിച്ചിട്ടില്ല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പത്തു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കൽപ്പനകളുടെ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അക്ഷരത്തെയും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ആത്മാവിനെയും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ലംഘിക്കുന്ന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അതേ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വികാരങ്ങളാൽ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ഇപ്പോഴും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ചുറ്റപ്പെട്ടിരിക്കുന്നു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0" name="Imagen 9" descr="Imagen que contiene persona, interior, vistiendo, azul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208702" y="1970722"/>
            <a:ext cx="11788746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ആരും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തെറ്റിദ്ധരിക്കാതിരിക്കാൻ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ഭൗമിക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ചിന്തയുടെ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അടിസ്ഥാന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സ്തംഭങ്ങളെ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ചൂണ്ടിക്കാണിക്കുന്നു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പിന്നീട്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വ്യക്തമായ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പോയിന്റുകളിൽ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വികസിപ്പിക്കും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):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ലൈംഗിക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അധാർമികത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അശുദ്ധി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മോഹം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ദുഷ്ട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മോഹങ്ങൾ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അത്യാഗ്രഹം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വിഗ്രഹാരാധനയാണ്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3:5).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08004" y="4608810"/>
            <a:ext cx="5107021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പിന്നെ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എന്തിനാണ്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ഇവയെ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ചിന്തകളിൽ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പ്രവൃത്തികളിൽ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കൊല്ലേണ്ടത്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" -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ഉപേക്ഷിക്കേണ്ടത്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ഇല്ലാതാക്കേണ്ടത്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ദൈവകോപം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കൊണ്ടുവരുന്നു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അതിനാൽ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സ്വർഗ്ഗീയ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സ്വഭാവവുമായി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പൊരുത്തപ്പെടുന്നില്ല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3:6).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ഭൗമികമായത്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നിങ്ങളെ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കൊല്ലുന്നതിനുമുമ്പ്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ഭൗമികമായതിനെ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കൊല്ലുക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067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" alt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സ്വർഗ്ഗീയമായത്</a:t>
            </a:r>
            <a:r>
              <a:rPr lang="en-US" alt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ധരിക്കുക</a:t>
            </a:r>
            <a:endParaRPr lang="en-GB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57287" y="647997"/>
            <a:ext cx="987742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തന്നെ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സൃഷ്ടിച്ചവന്റെ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പ്രതിമപ്രകാരം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പരിജ്ഞാനത്തിന്നായി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പുതുക്കം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പ്രാപിക്കുന്ന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പുതിയ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മനുഷ്യനെ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ധരിച്ചിരിക്കുന്നവല്ലോ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3:10)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122556" y="1302633"/>
            <a:ext cx="8069443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യഥാർത്ഥ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പഴഞ്ചൊല്ലിന്റെ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ശൈലിയിൽ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ഭൗമിക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ചിന്തയുടെ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അഞ്ച്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തൂണുകളിലേക്ക്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ഒഴിവാക്കേണ്ട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അഞ്ച്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ഭൗമിക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പ്രവൃത്തികൾ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കൂട്ടിച്ചേർക്കുന്നു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"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കോപം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ക്രോധം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ദ്രോഹം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ദൂഷണം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അധരങ്ങളിൽ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വൃത്തികെട്ട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ഭാഷ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3:8),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കൂടാതെ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ആറാമത്തെ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പ്രവൃത്തിയോടെ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എല്ലാറ്റിലും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മോശമായത്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അവസാനിക്കുന്നു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"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പരസ്പരം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കള്ളം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പറയരുത്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3:9).</a:t>
            </a:r>
          </a:p>
        </p:txBody>
      </p:sp>
      <p:pic>
        <p:nvPicPr>
          <p:cNvPr id="2" name="Imagen 1" descr="Un hombre con los brazos abiertos&#10;&#10;El contenido generado por IA puede ser incorrecto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/>
          <p:cNvSpPr txBox="1"/>
          <p:nvPr/>
        </p:nvSpPr>
        <p:spPr>
          <a:xfrm>
            <a:off x="4122555" y="4137789"/>
            <a:ext cx="5887856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വസ്ത്രങ്ങൾ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ഊരിമാറ്റി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വസ്ത്രങ്ങൾ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ധരിക്കേണ്ടതുണ്ട്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പുതിയ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വസ്ത്രങ്ങൾ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ധരിച്ചുകൊണ്ട്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നിരന്തരം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പുതുക്കപ്പെടുന്നു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ദിനംപ്രതി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വിശുദ്ധിയിൽ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വളരുന്നു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3:10).</a:t>
            </a:r>
          </a:p>
        </p:txBody>
      </p:sp>
      <p:pic>
        <p:nvPicPr>
          <p:cNvPr id="9" name="Imagen 8" descr="Imagen que contiene persona, interior, hombre, edificio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4122554" y="2797046"/>
            <a:ext cx="8069445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പഴയ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മനുഷ്യനെ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പ്രവൃത്തികളോടുകൂടെ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ഉരിഞ്ഞുകളഞ്ഞിരിക്കുന്നു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അനുമാനിക്കുന്നു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3:9).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പാപങ്ങൾ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നീക്കാൻ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യേശുവിനെ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അനുവദിച്ചപ്പോൾ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വൃത്തികെട്ട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വസ്ത്രങ്ങൾ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നീക്കം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ചെയ്തിരിക്കുന്നു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സെഖ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3:4).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122554" y="5555367"/>
            <a:ext cx="5947471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പരിശുദ്ധാത്മാവിന്റെ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പ്രവർത്തനത്താലും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വചന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പഠനത്താലും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പുതുക്കപ്പെടുമ്പോൾ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പരസ്പരം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വേർതിരിക്കുന്ന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തടസ്സങ്ങൾ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അപ്രത്യക്ഷമാകുന്നു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3:11).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46851" y="907368"/>
            <a:ext cx="9899375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ക്രിസ്തുവിലുള്ള</a:t>
            </a:r>
            <a:r>
              <a:rPr lang="en-US" alt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പുതിയ</a:t>
            </a:r>
            <a:r>
              <a:rPr lang="en-US" alt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ജീവിതത്തിന്റെ</a:t>
            </a:r>
            <a:r>
              <a:rPr lang="en-US" alt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സവിശേഷതകൾ</a:t>
            </a:r>
            <a:r>
              <a:rPr lang="en-US" alt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  <p:pic>
        <p:nvPicPr>
          <p:cNvPr id="5" name="Imagen 4" descr="Grupo de personas posando por un foto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10296525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" altLang="en-U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പൂർണ്ണതയുടെ</a:t>
            </a:r>
            <a:r>
              <a:rPr lang="en-US" altLang="en-U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0" y="691796"/>
            <a:ext cx="10296527" cy="3683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എല്ലാറ്റിന്നും</a:t>
            </a:r>
            <a:r>
              <a:rPr lang="en-US" altLang="en-US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മീതെ</a:t>
            </a:r>
            <a:r>
              <a:rPr lang="en-US" altLang="en-US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സമ്പൂർണ്ണതയുടെ</a:t>
            </a:r>
            <a:r>
              <a:rPr lang="en-US" altLang="en-US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ബന്ധമായ</a:t>
            </a:r>
            <a:r>
              <a:rPr lang="en-US" altLang="en-US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സ്നേഹം</a:t>
            </a:r>
            <a:r>
              <a:rPr lang="en-US" altLang="en-US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ധരിപ്പിൻ</a:t>
            </a:r>
            <a:r>
              <a:rPr lang="en-US" altLang="en-US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sz="1400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3:14)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28625" y="1059823"/>
            <a:ext cx="964168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തിരഞ്ഞെടുക്കപ്പെട്ടവരും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വിശുദ്ധരും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പ്രിയരുമായ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ജനമാണ്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3:12).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നേട്ടങ്ങളും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ഉത്തരവാദിത്തവും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നൽകുന്നുവെന്ന്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പത്രോസ്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നമ്മോട്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പറയുന്നു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(1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പത്രോ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2:9).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തിരഞ്ഞെടുക്കപ്പെട്ടവരിൽ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ഒരാൾ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എങ്ങനെ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പെരുമാറും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3:12-13)?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043502" y="4724641"/>
            <a:ext cx="804279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ഇതെല്ലാം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പൂർണ്ണതയുടെ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ബന്ധത്തിന്റെ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പശ്ചാത്തലത്തിൽ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സ്നേഹം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3:14).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നേട്ടങ്ങളും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ഉത്തരവാദിത്തങ്ങളും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ഇവയാണ്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999967060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/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5" name="Elipse 4"/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6" name="Elipse 5"/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12" name="Elipse 11"/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13" name="Elipse 12"/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14" name="Elipse 13"/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  <p:sp>
        <p:nvSpPr>
          <p:cNvPr id="15" name="Elipse 14"/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15" cstate="email"/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917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Gayathri Thin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137</cp:revision>
  <dcterms:created xsi:type="dcterms:W3CDTF">2026-02-01T14:37:00Z</dcterms:created>
  <dcterms:modified xsi:type="dcterms:W3CDTF">2026-02-10T20:31:20Z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4AF6CF151CF74062A06E6AF4A8C6A659_12</vt:lpwstr>
  </property>
  <property fmtid="{D5CDD505-2E9C-101B-9397-08002B2CF9AE}" pid="3" name="KSOProductBuildVer">
    <vt:lpwstr>1033-12.2.0.23196</vt:lpwstr>
  </property>
</Properties>
</file>