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Gayathri Thin" panose="020B0604020202020204" charset="0"/>
      <p:regular r:id="rId15"/>
      <p:bold r:id="rId16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#1" loCatId="picture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ml-IN" sz="2000" b="1" dirty="0">
              <a:solidFill>
                <a:srgbClr val="C00000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അഹങ്കാരത്തിൻറെ ഉദാഹരണങ്ങൾ</a:t>
          </a:r>
          <a:endParaRPr lang="es-ES" sz="2000" dirty="0">
            <a:solidFill>
              <a:srgbClr val="C00000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ml-IN" sz="2000" b="1" dirty="0">
              <a:latin typeface="Gayathri Thin" panose="00000403000000000000" pitchFamily="2" charset="0"/>
              <a:cs typeface="Gayathri Thin" panose="00000403000000000000" pitchFamily="2" charset="0"/>
            </a:rPr>
            <a:t>ലൂസിഫർ</a:t>
          </a:r>
          <a:endParaRPr lang="es-ES" sz="2000" dirty="0"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ml-IN" sz="1800" b="1" dirty="0">
              <a:latin typeface="Gayathri Thin" panose="00000403000000000000" pitchFamily="2" charset="0"/>
              <a:cs typeface="Gayathri Thin" panose="00000403000000000000" pitchFamily="2" charset="0"/>
            </a:rPr>
            <a:t>യേശുവിൻ്റെ ശിഷ്യന്മാർ</a:t>
          </a:r>
          <a:endParaRPr lang="es-ES" sz="1800" dirty="0"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ml-IN" sz="2000" b="1" dirty="0">
              <a:solidFill>
                <a:schemeClr val="accent4">
                  <a:lumMod val="75000"/>
                </a:schemeClr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വിനയത്തിൻ്റെ ഉദാഹരണങ്ങൾ</a:t>
          </a:r>
          <a:endParaRPr lang="es-ES" sz="2000" dirty="0">
            <a:solidFill>
              <a:schemeClr val="accent4">
                <a:lumMod val="75000"/>
              </a:schemeClr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ml-IN" sz="2000" b="1" dirty="0">
              <a:latin typeface="Gayathri Thin" panose="00000403000000000000" pitchFamily="2" charset="0"/>
              <a:cs typeface="Gayathri Thin" panose="00000403000000000000" pitchFamily="2" charset="0"/>
            </a:rPr>
            <a:t>ചുങ്കക്കാരൻ</a:t>
          </a:r>
          <a:endParaRPr lang="es-ES" sz="2000" dirty="0"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ml-IN" sz="2000" b="1" dirty="0">
              <a:latin typeface="Gayathri Thin" panose="00000403000000000000" pitchFamily="2" charset="0"/>
              <a:cs typeface="Gayathri Thin" panose="00000403000000000000" pitchFamily="2" charset="0"/>
            </a:rPr>
            <a:t>മോശെ</a:t>
          </a:r>
          <a:endParaRPr lang="es-ES" sz="2000" dirty="0"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ml-IN" sz="2000" b="1" dirty="0">
              <a:latin typeface="Gayathri Thin" panose="00000403000000000000" pitchFamily="2" charset="0"/>
              <a:cs typeface="Gayathri Thin" panose="00000403000000000000" pitchFamily="2" charset="0"/>
            </a:rPr>
            <a:t>യേശു, തികഞ്ഞ മാതൃക</a:t>
          </a:r>
          <a:endParaRPr lang="es-ES" sz="2000" dirty="0"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374089" custLinFactX="80223" custLinFactNeighborX="100000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88092" custLinFactNeighborX="-35350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6542" custLinFactNeighborY="10629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75576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/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#1"/>
    <dgm:cxn modelId="{99429F14-A7F2-48F7-8370-6563FD245D0A}" type="presOf" srcId="{E829DD70-E314-41F8-A7B2-20E772E309BE}" destId="{19F18D73-C6AB-45C8-8A2E-35606C1E08EB}" srcOrd="0" destOrd="0" presId="urn:microsoft.com/office/officeart/2009/layout/CirclePictureHierarchy#1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#1"/>
    <dgm:cxn modelId="{37EC2E53-8F1D-4FD0-9CDE-F33C9AA8996E}" type="presOf" srcId="{CA04D727-BAC3-4071-9C9A-A9B4CECFCB94}" destId="{E3C68D1D-A05C-4337-AD13-B987058F21B8}" srcOrd="0" destOrd="0" presId="urn:microsoft.com/office/officeart/2009/layout/CirclePictureHierarchy#1"/>
    <dgm:cxn modelId="{E4949055-BDFE-4191-AFEA-C847234D800B}" type="presOf" srcId="{AF79DB2B-2CC3-4EE9-8570-92B99BAD9F19}" destId="{0DEABA19-00C7-49C8-B92F-1EB5ECB7895B}" srcOrd="0" destOrd="0" presId="urn:microsoft.com/office/officeart/2009/layout/CirclePictureHierarchy#1"/>
    <dgm:cxn modelId="{5A1FFE56-B602-40C1-8053-EADC1A7659FF}" type="presOf" srcId="{2F3F663B-52BF-4D0D-87B3-17D10C25CA61}" destId="{1562CF81-8BC5-41A5-8122-31F0FC2DA5DE}" srcOrd="0" destOrd="0" presId="urn:microsoft.com/office/officeart/2009/layout/CirclePictureHierarchy#1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#1"/>
    <dgm:cxn modelId="{5462A39B-ED6B-4C51-B26D-D3306A2D1E05}" type="presOf" srcId="{0C5A5CC6-20B8-447F-9A03-96FDFCD79F8B}" destId="{48FD490C-71E0-4A3A-BC3D-802D5014F915}" srcOrd="0" destOrd="0" presId="urn:microsoft.com/office/officeart/2009/layout/CirclePictureHierarchy#1"/>
    <dgm:cxn modelId="{595CD9A0-C30F-4EB0-A54A-3C058BD224E8}" type="presOf" srcId="{17F485C1-6BF8-45B4-A948-A84FBEA8F179}" destId="{1249BB74-BBA5-4F24-94B5-839061C62E1D}" srcOrd="0" destOrd="0" presId="urn:microsoft.com/office/officeart/2009/layout/CirclePictureHierarchy#1"/>
    <dgm:cxn modelId="{6416C7A8-7EDD-4392-A0BB-7D5E6C27DE67}" type="presOf" srcId="{EFE4F8F4-FC20-4CC7-A3F0-3031CC5375E5}" destId="{510E2D3F-32C0-40AB-A906-BF6B2C5438C1}" srcOrd="0" destOrd="0" presId="urn:microsoft.com/office/officeart/2009/layout/CirclePictureHierarchy#1"/>
    <dgm:cxn modelId="{A5F963B8-9795-4E7E-BF0A-CC96A7606CB0}" type="presOf" srcId="{4B0F2653-3DBC-40F1-A08A-456AC20D33D9}" destId="{48656182-B978-45B2-8D11-F63749FF76A5}" srcOrd="0" destOrd="0" presId="urn:microsoft.com/office/officeart/2009/layout/CirclePictureHierarchy#1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#1"/>
    <dgm:cxn modelId="{169F04CF-F9D5-4A1D-BA11-AEF442E760E5}" type="presOf" srcId="{59028718-01A7-48FD-A177-4B780A2EAC8F}" destId="{3CA18995-E5EB-48BF-BAC2-6358DD4362E6}" srcOrd="0" destOrd="0" presId="urn:microsoft.com/office/officeart/2009/layout/CirclePictureHierarchy#1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#1"/>
    <dgm:cxn modelId="{12F5C4C0-6258-47C7-9B63-4CAD3A2F537D}" type="presParOf" srcId="{78A4B74D-C2B6-497D-A9A0-867CACB94EE8}" destId="{0E5291B5-D9D3-4882-ABBE-7A48985748F5}" srcOrd="0" destOrd="0" presId="urn:microsoft.com/office/officeart/2009/layout/CirclePictureHierarchy#1"/>
    <dgm:cxn modelId="{95A2059E-84A8-4396-A452-00B5BA8CAC52}" type="presParOf" srcId="{0E5291B5-D9D3-4882-ABBE-7A48985748F5}" destId="{3BA24623-433E-40CB-A10D-174C13A2677B}" srcOrd="0" destOrd="0" presId="urn:microsoft.com/office/officeart/2009/layout/CirclePictureHierarchy#1"/>
    <dgm:cxn modelId="{51412221-C78E-4750-A2D6-E20CBFB0B558}" type="presParOf" srcId="{0E5291B5-D9D3-4882-ABBE-7A48985748F5}" destId="{510E2D3F-32C0-40AB-A906-BF6B2C5438C1}" srcOrd="1" destOrd="0" presId="urn:microsoft.com/office/officeart/2009/layout/CirclePictureHierarchy#1"/>
    <dgm:cxn modelId="{2B85B2CB-D7C8-461B-8841-750DFEE12376}" type="presParOf" srcId="{78A4B74D-C2B6-497D-A9A0-867CACB94EE8}" destId="{AEC9C2BE-D9B9-4E4B-A47A-861A9DE4E61C}" srcOrd="1" destOrd="0" presId="urn:microsoft.com/office/officeart/2009/layout/CirclePictureHierarchy#1"/>
    <dgm:cxn modelId="{8D2B1F12-FA8B-4C64-84D6-565016A06267}" type="presParOf" srcId="{AEC9C2BE-D9B9-4E4B-A47A-861A9DE4E61C}" destId="{1562CF81-8BC5-41A5-8122-31F0FC2DA5DE}" srcOrd="0" destOrd="0" presId="urn:microsoft.com/office/officeart/2009/layout/CirclePictureHierarchy#1"/>
    <dgm:cxn modelId="{97EA31BA-EBE8-4F94-8874-165B570F8850}" type="presParOf" srcId="{AEC9C2BE-D9B9-4E4B-A47A-861A9DE4E61C}" destId="{F7BDD553-DA79-45E3-BE72-A14551FBF72E}" srcOrd="1" destOrd="0" presId="urn:microsoft.com/office/officeart/2009/layout/CirclePictureHierarchy#1"/>
    <dgm:cxn modelId="{7DAC5202-AF62-484B-B120-798CC574DC6B}" type="presParOf" srcId="{F7BDD553-DA79-45E3-BE72-A14551FBF72E}" destId="{5354CCA9-8D0C-402B-85CC-E841CF0AC949}" srcOrd="0" destOrd="0" presId="urn:microsoft.com/office/officeart/2009/layout/CirclePictureHierarchy#1"/>
    <dgm:cxn modelId="{117CDAB8-E2BA-4B0B-8631-086C6430CC27}" type="presParOf" srcId="{5354CCA9-8D0C-402B-85CC-E841CF0AC949}" destId="{00CFEA07-048C-4452-9699-8EA7D6BBFFAD}" srcOrd="0" destOrd="0" presId="urn:microsoft.com/office/officeart/2009/layout/CirclePictureHierarchy#1"/>
    <dgm:cxn modelId="{620CA137-BA85-4659-8A2E-D41586B55DBB}" type="presParOf" srcId="{5354CCA9-8D0C-402B-85CC-E841CF0AC949}" destId="{44FCF5FF-A20F-4878-9DEC-9A5EC9FF98A1}" srcOrd="1" destOrd="0" presId="urn:microsoft.com/office/officeart/2009/layout/CirclePictureHierarchy#1"/>
    <dgm:cxn modelId="{6B2DDBF5-2503-4AFD-892C-B711127F8544}" type="presParOf" srcId="{F7BDD553-DA79-45E3-BE72-A14551FBF72E}" destId="{D9734FAE-D4EE-4E37-BA0A-8943236FD838}" srcOrd="1" destOrd="0" presId="urn:microsoft.com/office/officeart/2009/layout/CirclePictureHierarchy#1"/>
    <dgm:cxn modelId="{8F792B19-665E-4566-BAE2-9DBFEB64FC6B}" type="presParOf" srcId="{AEC9C2BE-D9B9-4E4B-A47A-861A9DE4E61C}" destId="{0DEABA19-00C7-49C8-B92F-1EB5ECB7895B}" srcOrd="2" destOrd="0" presId="urn:microsoft.com/office/officeart/2009/layout/CirclePictureHierarchy#1"/>
    <dgm:cxn modelId="{F5F0F96C-10F2-480C-8BA4-AF956FB91DAC}" type="presParOf" srcId="{AEC9C2BE-D9B9-4E4B-A47A-861A9DE4E61C}" destId="{8F096068-AF7E-4EBF-A3F5-009F886D4D1D}" srcOrd="3" destOrd="0" presId="urn:microsoft.com/office/officeart/2009/layout/CirclePictureHierarchy#1"/>
    <dgm:cxn modelId="{0F101B08-E50A-426C-A6A6-E4217EA3D318}" type="presParOf" srcId="{8F096068-AF7E-4EBF-A3F5-009F886D4D1D}" destId="{BCB16D18-ED5F-4D86-AA0E-E3BD2CC04F84}" srcOrd="0" destOrd="0" presId="urn:microsoft.com/office/officeart/2009/layout/CirclePictureHierarchy#1"/>
    <dgm:cxn modelId="{E9639040-C36E-45CA-A5A5-64874220F553}" type="presParOf" srcId="{BCB16D18-ED5F-4D86-AA0E-E3BD2CC04F84}" destId="{1962EC93-D6B2-4A34-AC84-9B92D9C68EFA}" srcOrd="0" destOrd="0" presId="urn:microsoft.com/office/officeart/2009/layout/CirclePictureHierarchy#1"/>
    <dgm:cxn modelId="{A950169D-73BA-4D34-8DDE-64534DCA631A}" type="presParOf" srcId="{BCB16D18-ED5F-4D86-AA0E-E3BD2CC04F84}" destId="{E3C68D1D-A05C-4337-AD13-B987058F21B8}" srcOrd="1" destOrd="0" presId="urn:microsoft.com/office/officeart/2009/layout/CirclePictureHierarchy#1"/>
    <dgm:cxn modelId="{61A59606-1478-44E3-A6DA-BAAEDB339C7F}" type="presParOf" srcId="{8F096068-AF7E-4EBF-A3F5-009F886D4D1D}" destId="{959F24D7-95CF-4FDA-9E80-DAAF293E45A7}" srcOrd="1" destOrd="0" presId="urn:microsoft.com/office/officeart/2009/layout/CirclePictureHierarchy#1"/>
    <dgm:cxn modelId="{4E2EA6C5-6DBA-4026-98E0-28E15F735FF0}" type="presParOf" srcId="{26CB28E8-D9BF-47B5-ADE8-97D06107C6F7}" destId="{3BDF34C9-8986-4C4C-A5F6-D9AA87F8A6B6}" srcOrd="1" destOrd="0" presId="urn:microsoft.com/office/officeart/2009/layout/CirclePictureHierarchy#1"/>
    <dgm:cxn modelId="{47554EEC-28C7-4B28-9ABE-D24BDD118643}" type="presParOf" srcId="{3BDF34C9-8986-4C4C-A5F6-D9AA87F8A6B6}" destId="{77A8D972-CE1C-4A03-B1D8-9564C9070F2E}" srcOrd="0" destOrd="0" presId="urn:microsoft.com/office/officeart/2009/layout/CirclePictureHierarchy#1"/>
    <dgm:cxn modelId="{1534660B-C09F-4C56-9DD6-123C9125846B}" type="presParOf" srcId="{77A8D972-CE1C-4A03-B1D8-9564C9070F2E}" destId="{16E1F04A-5A82-48D9-8B41-F2BE1BE4B8A0}" srcOrd="0" destOrd="0" presId="urn:microsoft.com/office/officeart/2009/layout/CirclePictureHierarchy#1"/>
    <dgm:cxn modelId="{2B954ECA-D795-45FF-B172-E169FAAB3A64}" type="presParOf" srcId="{77A8D972-CE1C-4A03-B1D8-9564C9070F2E}" destId="{1249BB74-BBA5-4F24-94B5-839061C62E1D}" srcOrd="1" destOrd="0" presId="urn:microsoft.com/office/officeart/2009/layout/CirclePictureHierarchy#1"/>
    <dgm:cxn modelId="{B142A0B2-4CD1-4C42-AD52-BF3EBCD5182A}" type="presParOf" srcId="{3BDF34C9-8986-4C4C-A5F6-D9AA87F8A6B6}" destId="{25D5A4D8-77DD-46B5-9A23-C810F1562A75}" srcOrd="1" destOrd="0" presId="urn:microsoft.com/office/officeart/2009/layout/CirclePictureHierarchy#1"/>
    <dgm:cxn modelId="{DD8F6F37-B81D-4705-A10F-031D566903E9}" type="presParOf" srcId="{25D5A4D8-77DD-46B5-9A23-C810F1562A75}" destId="{F8DB5EF6-39F3-4BD1-8C88-F34105FF8B6B}" srcOrd="0" destOrd="0" presId="urn:microsoft.com/office/officeart/2009/layout/CirclePictureHierarchy#1"/>
    <dgm:cxn modelId="{B18887DC-FA89-47AF-A92C-80B3B6C73827}" type="presParOf" srcId="{25D5A4D8-77DD-46B5-9A23-C810F1562A75}" destId="{A3DA16C8-E494-41B2-8C77-2F129D0C00BF}" srcOrd="1" destOrd="0" presId="urn:microsoft.com/office/officeart/2009/layout/CirclePictureHierarchy#1"/>
    <dgm:cxn modelId="{02062AD0-DA51-4C9D-9892-BAE1F3412385}" type="presParOf" srcId="{A3DA16C8-E494-41B2-8C77-2F129D0C00BF}" destId="{DE4CB595-0DC9-495F-BE41-473C4BD3905C}" srcOrd="0" destOrd="0" presId="urn:microsoft.com/office/officeart/2009/layout/CirclePictureHierarchy#1"/>
    <dgm:cxn modelId="{1F5D0061-D4EF-4032-BA87-024773F6A29B}" type="presParOf" srcId="{DE4CB595-0DC9-495F-BE41-473C4BD3905C}" destId="{1AFFD3DE-C5D3-4C82-BF8E-6F6258E0342A}" srcOrd="0" destOrd="0" presId="urn:microsoft.com/office/officeart/2009/layout/CirclePictureHierarchy#1"/>
    <dgm:cxn modelId="{4243F9A8-5448-4DC6-8B9A-19E304D132B9}" type="presParOf" srcId="{DE4CB595-0DC9-495F-BE41-473C4BD3905C}" destId="{48656182-B978-45B2-8D11-F63749FF76A5}" srcOrd="1" destOrd="0" presId="urn:microsoft.com/office/officeart/2009/layout/CirclePictureHierarchy#1"/>
    <dgm:cxn modelId="{346E768F-CE0C-4B95-B82F-4EFA6E8F1BBD}" type="presParOf" srcId="{A3DA16C8-E494-41B2-8C77-2F129D0C00BF}" destId="{502BFF9E-68C1-407E-B61F-BE28159B8895}" srcOrd="1" destOrd="0" presId="urn:microsoft.com/office/officeart/2009/layout/CirclePictureHierarchy#1"/>
    <dgm:cxn modelId="{33D7BE17-C685-4831-80C4-C8A7B7A7C30B}" type="presParOf" srcId="{25D5A4D8-77DD-46B5-9A23-C810F1562A75}" destId="{48FD490C-71E0-4A3A-BC3D-802D5014F915}" srcOrd="2" destOrd="0" presId="urn:microsoft.com/office/officeart/2009/layout/CirclePictureHierarchy#1"/>
    <dgm:cxn modelId="{517FFC07-B32E-4EBA-B0AD-ACDEB55D857E}" type="presParOf" srcId="{25D5A4D8-77DD-46B5-9A23-C810F1562A75}" destId="{AA46B93B-44AF-4B0A-8BC2-CE19AFC57DBC}" srcOrd="3" destOrd="0" presId="urn:microsoft.com/office/officeart/2009/layout/CirclePictureHierarchy#1"/>
    <dgm:cxn modelId="{7560ED33-A537-458D-B6F8-FE3A622B75E2}" type="presParOf" srcId="{AA46B93B-44AF-4B0A-8BC2-CE19AFC57DBC}" destId="{860F480E-1055-43D8-8566-99B1DEA75F73}" srcOrd="0" destOrd="0" presId="urn:microsoft.com/office/officeart/2009/layout/CirclePictureHierarchy#1"/>
    <dgm:cxn modelId="{40D24DBC-66C0-431C-A2B3-C40816BFE382}" type="presParOf" srcId="{860F480E-1055-43D8-8566-99B1DEA75F73}" destId="{4F2B43F8-D675-4644-9C2C-17FD2B384624}" srcOrd="0" destOrd="0" presId="urn:microsoft.com/office/officeart/2009/layout/CirclePictureHierarchy#1"/>
    <dgm:cxn modelId="{F8A42CA3-C5FC-4F85-AC4F-F0A0945DCF8B}" type="presParOf" srcId="{860F480E-1055-43D8-8566-99B1DEA75F73}" destId="{3CA18995-E5EB-48BF-BAC2-6358DD4362E6}" srcOrd="1" destOrd="0" presId="urn:microsoft.com/office/officeart/2009/layout/CirclePictureHierarchy#1"/>
    <dgm:cxn modelId="{F8017864-1112-4657-AB82-087880F9691B}" type="presParOf" srcId="{AA46B93B-44AF-4B0A-8BC2-CE19AFC57DBC}" destId="{DDBF338D-2FF2-46BB-BC8B-8C845DB42D09}" srcOrd="1" destOrd="0" presId="urn:microsoft.com/office/officeart/2009/layout/CirclePictureHierarchy#1"/>
    <dgm:cxn modelId="{F050D063-BADC-4201-A54F-7E8CDD4DBBE9}" type="presParOf" srcId="{25D5A4D8-77DD-46B5-9A23-C810F1562A75}" destId="{19F18D73-C6AB-45C8-8A2E-35606C1E08EB}" srcOrd="4" destOrd="0" presId="urn:microsoft.com/office/officeart/2009/layout/CirclePictureHierarchy#1"/>
    <dgm:cxn modelId="{6A29D017-3AAA-4B26-86B8-F78CE4EA4B29}" type="presParOf" srcId="{25D5A4D8-77DD-46B5-9A23-C810F1562A75}" destId="{CAA835D7-D0E1-40AA-8167-D64158914D23}" srcOrd="5" destOrd="0" presId="urn:microsoft.com/office/officeart/2009/layout/CirclePictureHierarchy#1"/>
    <dgm:cxn modelId="{8067DE15-0FA6-4F3E-B6C6-7D7E879F54E0}" type="presParOf" srcId="{CAA835D7-D0E1-40AA-8167-D64158914D23}" destId="{5C19E6E0-D2CD-4525-8AE7-C202F0E4D85B}" srcOrd="0" destOrd="0" presId="urn:microsoft.com/office/officeart/2009/layout/CirclePictureHierarchy#1"/>
    <dgm:cxn modelId="{4746E1DB-FC1B-4B8D-A0B0-2877455F90CD}" type="presParOf" srcId="{5C19E6E0-D2CD-4525-8AE7-C202F0E4D85B}" destId="{101C6BA2-231A-435E-B28C-20B1FEBC0A42}" srcOrd="0" destOrd="0" presId="urn:microsoft.com/office/officeart/2009/layout/CirclePictureHierarchy#1"/>
    <dgm:cxn modelId="{A38817B4-FDCD-414A-B76F-327AD5066087}" type="presParOf" srcId="{5C19E6E0-D2CD-4525-8AE7-C202F0E4D85B}" destId="{4556C58B-6EB1-47C2-908E-416BA974202F}" srcOrd="1" destOrd="0" presId="urn:microsoft.com/office/officeart/2009/layout/CirclePictureHierarchy#1"/>
    <dgm:cxn modelId="{93447843-4834-4F7D-8ADE-E4B2D720D3E5}" type="presParOf" srcId="{CAA835D7-D0E1-40AA-8167-D64158914D23}" destId="{E4A126F5-4268-4849-AEB0-EBD30007E18F}" srcOrd="1" destOrd="0" presId="urn:microsoft.com/office/officeart/2009/layout/CirclePicture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#2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phldr="0"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800" b="1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മറ്റുള്ളവരെ</a:t>
          </a:r>
          <a:r>
            <a:rPr lang="en-US" altLang="en-US" sz="1800" b="1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താഴ്ന്നവരായി</a:t>
          </a:r>
          <a:r>
            <a:rPr lang="en-US" altLang="en-US" sz="1800" b="1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കാണില്ല</a:t>
          </a:r>
          <a:r>
            <a:rPr lang="en-US" altLang="en-US" sz="1800" b="1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ഫിലി</a:t>
          </a:r>
          <a:r>
            <a:rPr lang="en-US" altLang="en-US" sz="1800" b="1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. 2:3)</a:t>
          </a:r>
        </a:p>
      </dgm:t>
    </dgm:pt>
    <dgm:pt modelId="{3DDD9521-ACA8-4933-B0F5-A68478FE4F4E}" type="parTrans" cxnId="{324B4459-532D-4745-BA9B-6D986DBD3E6A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324B4459-532D-4745-BA9B-6D986DBD3E6A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phldr="0"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800" b="1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പൊതുജന</a:t>
          </a:r>
          <a:r>
            <a:rPr lang="en-US" altLang="en-US" sz="1800" b="1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അംഗീകാരം</a:t>
          </a:r>
          <a:r>
            <a:rPr lang="en-US" altLang="en-US" sz="1800" b="1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തേടുകയില്ല</a:t>
          </a:r>
          <a:r>
            <a:rPr lang="en-US" altLang="en-US" sz="1800" b="1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ലൂക്കൊ</a:t>
          </a:r>
          <a:r>
            <a:rPr lang="en-US" altLang="en-US" sz="1800" b="1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. 14:7-11)</a:t>
          </a:r>
        </a:p>
      </dgm:t>
    </dgm:pt>
    <dgm:pt modelId="{35006261-50DF-4D3A-940F-FF214CA317F3}" type="parTrans" cxnId="{C996E868-C37B-4131-BE1F-0C62F4CC9680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C996E868-C37B-4131-BE1F-0C62F4CC9680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phldr="0"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മറ്റുള്ളവർ</a:t>
          </a:r>
          <a:r>
            <a:rPr lang="en-US" altLang="en-US" sz="1800" b="1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800" b="1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അംഗീകാരം</a:t>
          </a:r>
          <a:r>
            <a:rPr lang="en-US" altLang="en-US" sz="1800" b="1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നൽകാൻ</a:t>
          </a:r>
          <a:r>
            <a:rPr lang="en-US" altLang="en-US" sz="1800" b="1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800" b="1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അനുവദിക്കും</a:t>
          </a:r>
          <a:r>
            <a:rPr lang="en-US" altLang="en-US" sz="1800" b="1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സദൃ</a:t>
          </a:r>
          <a:r>
            <a:rPr lang="en-US" altLang="en-US" sz="1800" b="1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. 27:2)</a:t>
          </a:r>
        </a:p>
      </dgm:t>
    </dgm:pt>
    <dgm:pt modelId="{FC03356B-0B12-4946-A157-DD2A5104B3F9}" type="parTrans" cxnId="{50A69DBF-A045-4216-93AF-5E6ACA585723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50A69DBF-A045-4216-93AF-5E6ACA585723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phldr="0"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800" b="1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ദൈവകൃപ</a:t>
          </a:r>
          <a:r>
            <a:rPr lang="en-US" altLang="en-US" sz="1800" b="1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ലഭിക്കും</a:t>
          </a:r>
          <a:r>
            <a:rPr lang="en-US" altLang="en-US" sz="1800" b="1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യാക്കോബ്</a:t>
          </a:r>
          <a:r>
            <a:rPr lang="en-US" altLang="en-US" sz="1800" b="1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4:6)</a:t>
          </a:r>
        </a:p>
      </dgm:t>
    </dgm:pt>
    <dgm:pt modelId="{4BBFE6A2-D8C1-42A2-8D1E-D19BBC29C2E2}" type="parTrans" cxnId="{93690DDB-0910-43C6-BC07-FE01E8E7CE45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93690DDB-0910-43C6-BC07-FE01E8E7CE45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phldr="0"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ആ</a:t>
          </a:r>
          <a:r>
            <a:rPr lang="en-US" altLang="en-US" sz="18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കൃപ</a:t>
          </a:r>
          <a:r>
            <a:rPr lang="en-US" altLang="en-US" sz="18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8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മറ്റുള്ളവർക്ക്</a:t>
          </a:r>
          <a:r>
            <a:rPr lang="en-US" altLang="en-US" sz="18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പകർന്നു</a:t>
          </a:r>
          <a:r>
            <a:rPr lang="en-US" altLang="en-US" sz="18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നൽകും</a:t>
          </a:r>
          <a:r>
            <a:rPr lang="en-US" altLang="en-US" sz="18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(1 </a:t>
          </a:r>
          <a:r>
            <a:rPr lang="" altLang="en-US" sz="18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പത്രോസ്</a:t>
          </a:r>
          <a:r>
            <a:rPr lang="en-US" altLang="en-US" sz="1800" b="1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4:10)</a:t>
          </a:r>
        </a:p>
      </dgm:t>
    </dgm:pt>
    <dgm:pt modelId="{B94F11D2-BEB9-48AE-A790-A28B33FB74BD}" type="parTrans" cxnId="{474430A9-8169-41CB-BFA8-BF961D6081EC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474430A9-8169-41CB-BFA8-BF961D6081EC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481BDA04-69F0-46AC-96A8-9BADD2BA69DB}" type="presOf" srcId="{6D7ABD59-272E-4506-8E55-090F8572CF31}" destId="{85166122-0D87-4098-B408-5D011238FA95}" srcOrd="1" destOrd="0" presId="urn:microsoft.com/office/officeart/2005/8/layout/target3"/>
    <dgm:cxn modelId="{6702DE18-FA3B-4C91-A6DA-4F9CA16BA4E6}" type="presOf" srcId="{7562AF03-AC76-43AD-9B41-BDC61D852B5D}" destId="{415CB9B6-AA61-4AF6-8869-E0865DEE36C1}" srcOrd="0" destOrd="0" presId="urn:microsoft.com/office/officeart/2005/8/layout/target3"/>
    <dgm:cxn modelId="{9AF92B2A-AFBD-436A-937F-99B247963D11}" type="presOf" srcId="{7562AF03-AC76-43AD-9B41-BDC61D852B5D}" destId="{6042B259-EF53-44D7-BD02-69AFC7FDA1BF}" srcOrd="1" destOrd="0" presId="urn:microsoft.com/office/officeart/2005/8/layout/target3"/>
    <dgm:cxn modelId="{B080572F-9679-45C8-9FE2-929B9276EA59}" type="presOf" srcId="{E347F780-C221-4A87-B0D6-692110341847}" destId="{D6770688-2255-4D16-8BEA-DEC4BAF564DD}" srcOrd="0" destOrd="0" presId="urn:microsoft.com/office/officeart/2005/8/layout/target3"/>
    <dgm:cxn modelId="{BE5D0D30-05C1-417D-9499-A8231321D476}" type="presOf" srcId="{E347F780-C221-4A87-B0D6-692110341847}" destId="{64E5316D-98C2-462C-9271-FB4AE1B8F3CD}" srcOrd="1" destOrd="0" presId="urn:microsoft.com/office/officeart/2005/8/layout/target3"/>
    <dgm:cxn modelId="{32073436-CB4C-422D-87D5-27F51CEF95B0}" type="presOf" srcId="{9F04A059-CE36-47DB-AA40-71B88005C837}" destId="{79A7DE57-5836-4940-B0C5-EF4EAB3F8713}" srcOrd="0" destOrd="0" presId="urn:microsoft.com/office/officeart/2005/8/layout/target3"/>
    <dgm:cxn modelId="{49342744-265B-4D5B-A810-DAB7839709E3}" type="presOf" srcId="{6D7ABD59-272E-4506-8E55-090F8572CF31}" destId="{ACF9E586-E093-4E4C-9803-D91D986B45BC}" srcOrd="0" destOrd="0" presId="urn:microsoft.com/office/officeart/2005/8/layout/target3"/>
    <dgm:cxn modelId="{C996E868-C37B-4131-BE1F-0C62F4CC9680}" srcId="{9F04A059-CE36-47DB-AA40-71B88005C837}" destId="{1D6EAA4C-C0A7-433F-A9FB-5AC598DE826D}" srcOrd="1" destOrd="0" parTransId="{35006261-50DF-4D3A-940F-FF214CA317F3}" sibTransId="{DA268053-969A-4F69-A417-8966F264469E}"/>
    <dgm:cxn modelId="{F62B4F4D-3B4F-4BB9-811A-B020C779EEDD}" type="presOf" srcId="{6927C519-871C-44BE-A11C-CD506CDCA47E}" destId="{113D251D-8ED8-4791-A46C-1EB330AC1790}" srcOrd="0" destOrd="0" presId="urn:microsoft.com/office/officeart/2005/8/layout/target3"/>
    <dgm:cxn modelId="{324B4459-532D-4745-BA9B-6D986DBD3E6A}" srcId="{9F04A059-CE36-47DB-AA40-71B88005C837}" destId="{7562AF03-AC76-43AD-9B41-BDC61D852B5D}" srcOrd="0" destOrd="0" parTransId="{3DDD9521-ACA8-4933-B0F5-A68478FE4F4E}" sibTransId="{F3E18651-E9E4-47EA-AD78-90C598D8D2D8}"/>
    <dgm:cxn modelId="{49BE2B9C-CCC1-4BC4-A960-135992EA2ECF}" type="presOf" srcId="{1D6EAA4C-C0A7-433F-A9FB-5AC598DE826D}" destId="{13B697B9-5DD3-4743-928C-F9F08526015D}" srcOrd="1" destOrd="0" presId="urn:microsoft.com/office/officeart/2005/8/layout/target3"/>
    <dgm:cxn modelId="{474430A9-8169-41CB-BFA8-BF961D6081EC}" srcId="{9F04A059-CE36-47DB-AA40-71B88005C837}" destId="{E347F780-C221-4A87-B0D6-692110341847}" srcOrd="4" destOrd="0" parTransId="{B94F11D2-BEB9-48AE-A790-A28B33FB74BD}" sibTransId="{46A33B4D-0B09-4FF5-BDDC-6905C1E18A29}"/>
    <dgm:cxn modelId="{3CAFE4B1-772E-48AD-8C20-099CD2E9A1F9}" type="presOf" srcId="{1D6EAA4C-C0A7-433F-A9FB-5AC598DE826D}" destId="{7C690686-78D2-4A19-B875-4A1BE3D73413}" srcOrd="0" destOrd="0" presId="urn:microsoft.com/office/officeart/2005/8/layout/target3"/>
    <dgm:cxn modelId="{44CCC6B9-18E5-4073-A04C-DDF3EC1A7FA8}" type="presOf" srcId="{6927C519-871C-44BE-A11C-CD506CDCA47E}" destId="{D5011CA0-7620-4B7A-852A-70AF19CA0BB4}" srcOrd="1" destOrd="0" presId="urn:microsoft.com/office/officeart/2005/8/layout/target3"/>
    <dgm:cxn modelId="{50A69DBF-A045-4216-93AF-5E6ACA585723}" srcId="{9F04A059-CE36-47DB-AA40-71B88005C837}" destId="{6927C519-871C-44BE-A11C-CD506CDCA47E}" srcOrd="2" destOrd="0" parTransId="{FC03356B-0B12-4946-A157-DD2A5104B3F9}" sibTransId="{A069125C-C88B-420B-8CAF-C422B2BF4F52}"/>
    <dgm:cxn modelId="{93690DDB-0910-43C6-BC07-FE01E8E7CE45}" srcId="{9F04A059-CE36-47DB-AA40-71B88005C837}" destId="{6D7ABD59-272E-4506-8E55-090F8572CF31}" srcOrd="3" destOrd="0" parTransId="{4BBFE6A2-D8C1-42A2-8D1E-D19BBC29C2E2}" sibTransId="{8DBD8122-CFE0-4AF7-BFD1-10A15B6897D2}"/>
    <dgm:cxn modelId="{92940824-8420-42C6-AB9E-430D1D3AF8DE}" type="presParOf" srcId="{79A7DE57-5836-4940-B0C5-EF4EAB3F8713}" destId="{F49C0427-4DA6-4A51-A7F4-081AADF88CEF}" srcOrd="0" destOrd="0" presId="urn:microsoft.com/office/officeart/2005/8/layout/target3"/>
    <dgm:cxn modelId="{F64F8800-19D7-476B-89C7-8C5C26642467}" type="presParOf" srcId="{79A7DE57-5836-4940-B0C5-EF4EAB3F8713}" destId="{5BAE0A80-9A07-4C2D-AF0A-E47AB22752E3}" srcOrd="1" destOrd="0" presId="urn:microsoft.com/office/officeart/2005/8/layout/target3"/>
    <dgm:cxn modelId="{50179189-16C5-44BF-9A4E-4AF7C10F0A4B}" type="presParOf" srcId="{79A7DE57-5836-4940-B0C5-EF4EAB3F8713}" destId="{415CB9B6-AA61-4AF6-8869-E0865DEE36C1}" srcOrd="2" destOrd="0" presId="urn:microsoft.com/office/officeart/2005/8/layout/target3"/>
    <dgm:cxn modelId="{E44EA8CC-303C-4009-9822-05EC952DB604}" type="presParOf" srcId="{79A7DE57-5836-4940-B0C5-EF4EAB3F8713}" destId="{0FF9C4BE-9A87-4708-883A-6FEF18DC7A48}" srcOrd="3" destOrd="0" presId="urn:microsoft.com/office/officeart/2005/8/layout/target3"/>
    <dgm:cxn modelId="{4346970D-093F-4791-9F1D-6A79DDFDDE9A}" type="presParOf" srcId="{79A7DE57-5836-4940-B0C5-EF4EAB3F8713}" destId="{FA655AD6-F8EE-4AE4-B832-BF921CD6E03D}" srcOrd="4" destOrd="0" presId="urn:microsoft.com/office/officeart/2005/8/layout/target3"/>
    <dgm:cxn modelId="{A959AFB1-E7F9-4355-83ED-7F678E61EC21}" type="presParOf" srcId="{79A7DE57-5836-4940-B0C5-EF4EAB3F8713}" destId="{7C690686-78D2-4A19-B875-4A1BE3D73413}" srcOrd="5" destOrd="0" presId="urn:microsoft.com/office/officeart/2005/8/layout/target3"/>
    <dgm:cxn modelId="{368C9208-2305-4F03-B0A1-DD08DF0BA874}" type="presParOf" srcId="{79A7DE57-5836-4940-B0C5-EF4EAB3F8713}" destId="{FBF22544-7330-4A8B-9F24-34CE49CC0661}" srcOrd="6" destOrd="0" presId="urn:microsoft.com/office/officeart/2005/8/layout/target3"/>
    <dgm:cxn modelId="{E14C837F-767A-41C9-8998-52498C664652}" type="presParOf" srcId="{79A7DE57-5836-4940-B0C5-EF4EAB3F8713}" destId="{D4C219FE-2BBE-43F0-9680-EBFA6ECFF7DF}" srcOrd="7" destOrd="0" presId="urn:microsoft.com/office/officeart/2005/8/layout/target3"/>
    <dgm:cxn modelId="{C5795D5D-1724-445B-B592-5A26C4C4BE04}" type="presParOf" srcId="{79A7DE57-5836-4940-B0C5-EF4EAB3F8713}" destId="{113D251D-8ED8-4791-A46C-1EB330AC1790}" srcOrd="8" destOrd="0" presId="urn:microsoft.com/office/officeart/2005/8/layout/target3"/>
    <dgm:cxn modelId="{60A8B151-4BF2-404A-9FC5-E4BED56FE0F3}" type="presParOf" srcId="{79A7DE57-5836-4940-B0C5-EF4EAB3F8713}" destId="{05DA718B-E65C-4CDD-8B1B-A7092131DCC8}" srcOrd="9" destOrd="0" presId="urn:microsoft.com/office/officeart/2005/8/layout/target3"/>
    <dgm:cxn modelId="{4383530B-EA43-4649-BE96-0B3B865FD24D}" type="presParOf" srcId="{79A7DE57-5836-4940-B0C5-EF4EAB3F8713}" destId="{14783451-1D58-4DAD-9C4F-D86D2FB7B64B}" srcOrd="10" destOrd="0" presId="urn:microsoft.com/office/officeart/2005/8/layout/target3"/>
    <dgm:cxn modelId="{80880FF0-02E5-4C70-AF71-CC9675BC91EF}" type="presParOf" srcId="{79A7DE57-5836-4940-B0C5-EF4EAB3F8713}" destId="{ACF9E586-E093-4E4C-9803-D91D986B45BC}" srcOrd="11" destOrd="0" presId="urn:microsoft.com/office/officeart/2005/8/layout/target3"/>
    <dgm:cxn modelId="{CB60701D-7E83-4313-9A0A-FD6A10F4865D}" type="presParOf" srcId="{79A7DE57-5836-4940-B0C5-EF4EAB3F8713}" destId="{DB71117F-40AE-4BA8-870C-1C389D9E2A00}" srcOrd="12" destOrd="0" presId="urn:microsoft.com/office/officeart/2005/8/layout/target3"/>
    <dgm:cxn modelId="{13A392C5-EAC8-4EB0-933F-F1A9297484C6}" type="presParOf" srcId="{79A7DE57-5836-4940-B0C5-EF4EAB3F8713}" destId="{BC8E12EB-D1F1-46B5-AD69-AD90B8D71D55}" srcOrd="13" destOrd="0" presId="urn:microsoft.com/office/officeart/2005/8/layout/target3"/>
    <dgm:cxn modelId="{12E85004-0ECC-4BE8-A8CB-19F45C123023}" type="presParOf" srcId="{79A7DE57-5836-4940-B0C5-EF4EAB3F8713}" destId="{D6770688-2255-4D16-8BEA-DEC4BAF564DD}" srcOrd="14" destOrd="0" presId="urn:microsoft.com/office/officeart/2005/8/layout/target3"/>
    <dgm:cxn modelId="{345A5112-C434-4EB7-B063-ACC3B4BDE1DC}" type="presParOf" srcId="{79A7DE57-5836-4940-B0C5-EF4EAB3F8713}" destId="{6042B259-EF53-44D7-BD02-69AFC7FDA1BF}" srcOrd="15" destOrd="0" presId="urn:microsoft.com/office/officeart/2005/8/layout/target3"/>
    <dgm:cxn modelId="{57A7175E-5624-4E8C-A340-07ED079A3E12}" type="presParOf" srcId="{79A7DE57-5836-4940-B0C5-EF4EAB3F8713}" destId="{13B697B9-5DD3-4743-928C-F9F08526015D}" srcOrd="16" destOrd="0" presId="urn:microsoft.com/office/officeart/2005/8/layout/target3"/>
    <dgm:cxn modelId="{28B68559-2F31-40C1-9411-4AEF1B79849E}" type="presParOf" srcId="{79A7DE57-5836-4940-B0C5-EF4EAB3F8713}" destId="{D5011CA0-7620-4B7A-852A-70AF19CA0BB4}" srcOrd="17" destOrd="0" presId="urn:microsoft.com/office/officeart/2005/8/layout/target3"/>
    <dgm:cxn modelId="{8887C374-3955-4451-9109-206F09D4A11F}" type="presParOf" srcId="{79A7DE57-5836-4940-B0C5-EF4EAB3F8713}" destId="{85166122-0D87-4098-B408-5D011238FA95}" srcOrd="18" destOrd="0" presId="urn:microsoft.com/office/officeart/2005/8/layout/target3"/>
    <dgm:cxn modelId="{32EFE22B-E270-41D3-BBCD-6D4BCE4E7777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646421" y="643678"/>
          <a:ext cx="261872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2618722" y="85864"/>
              </a:lnTo>
              <a:lnTo>
                <a:pt x="2618722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646421" y="643678"/>
          <a:ext cx="402725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402725" y="85864"/>
              </a:lnTo>
              <a:lnTo>
                <a:pt x="402725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690284" y="643678"/>
          <a:ext cx="1956137" cy="171728"/>
        </a:xfrm>
        <a:custGeom>
          <a:avLst/>
          <a:gdLst/>
          <a:ahLst/>
          <a:cxnLst/>
          <a:rect l="0" t="0" r="0" b="0"/>
          <a:pathLst>
            <a:path>
              <a:moveTo>
                <a:pt x="1956137" y="0"/>
              </a:moveTo>
              <a:lnTo>
                <a:pt x="1956137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857837" y="643678"/>
          <a:ext cx="149139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1491392" y="85864"/>
              </a:lnTo>
              <a:lnTo>
                <a:pt x="1491392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58465" y="643678"/>
          <a:ext cx="699372" cy="171728"/>
        </a:xfrm>
        <a:custGeom>
          <a:avLst/>
          <a:gdLst/>
          <a:ahLst/>
          <a:cxnLst/>
          <a:rect l="0" t="0" r="0" b="0"/>
          <a:pathLst>
            <a:path>
              <a:moveTo>
                <a:pt x="699372" y="0"/>
              </a:moveTo>
              <a:lnTo>
                <a:pt x="699372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583071" y="94146"/>
          <a:ext cx="549532" cy="54953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 bwMode="white">
        <a:xfrm>
          <a:off x="2145620" y="102873"/>
          <a:ext cx="3083608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solidFill>
                <a:srgbClr val="C00000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അഹങ്കാരത്തിൻറെ ഉദാഹരണങ്ങൾ</a:t>
          </a:r>
          <a:endParaRPr lang="es-ES" sz="2000" kern="1200" dirty="0">
            <a:solidFill>
              <a:srgbClr val="C00000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2145620" y="102873"/>
        <a:ext cx="3083608" cy="549532"/>
      </dsp:txXfrm>
    </dsp:sp>
    <dsp:sp modelId="{00CFEA07-048C-4452-9699-8EA7D6BBFFAD}">
      <dsp:nvSpPr>
        <dsp:cNvPr id="0" name=""/>
        <dsp:cNvSpPr/>
      </dsp:nvSpPr>
      <dsp:spPr>
        <a:xfrm>
          <a:off x="347534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 bwMode="white">
        <a:xfrm>
          <a:off x="655552" y="3033953"/>
          <a:ext cx="111107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latin typeface="Gayathri Thin" panose="00000403000000000000" pitchFamily="2" charset="0"/>
              <a:cs typeface="Gayathri Thin" panose="00000403000000000000" pitchFamily="2" charset="0"/>
            </a:rPr>
            <a:t>ലൂസിഫർ</a:t>
          </a:r>
          <a:endParaRPr lang="es-ES" sz="2000" kern="1200" dirty="0"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655552" y="3033953"/>
        <a:ext cx="1111071" cy="549532"/>
      </dsp:txXfrm>
    </dsp:sp>
    <dsp:sp modelId="{1962EC93-D6B2-4A34-AC84-9B92D9C68EFA}">
      <dsp:nvSpPr>
        <dsp:cNvPr id="0" name=""/>
        <dsp:cNvSpPr/>
      </dsp:nvSpPr>
      <dsp:spPr>
        <a:xfrm>
          <a:off x="2538299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 bwMode="white">
        <a:xfrm>
          <a:off x="2603771" y="3134006"/>
          <a:ext cx="141165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latin typeface="Gayathri Thin" panose="00000403000000000000" pitchFamily="2" charset="0"/>
              <a:cs typeface="Gayathri Thin" panose="00000403000000000000" pitchFamily="2" charset="0"/>
            </a:rPr>
            <a:t>യേശുവിൻ്റെ ശിഷ്യന്മാർ</a:t>
          </a:r>
          <a:endParaRPr lang="es-ES" sz="1800" kern="1200" dirty="0"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2603771" y="3134006"/>
        <a:ext cx="1411651" cy="549532"/>
      </dsp:txXfrm>
    </dsp:sp>
    <dsp:sp modelId="{16E1F04A-5A82-48D9-8B41-F2BE1BE4B8A0}">
      <dsp:nvSpPr>
        <dsp:cNvPr id="0" name=""/>
        <dsp:cNvSpPr/>
      </dsp:nvSpPr>
      <dsp:spPr>
        <a:xfrm>
          <a:off x="7371655" y="94146"/>
          <a:ext cx="549532" cy="54953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 bwMode="white">
        <a:xfrm>
          <a:off x="7941755" y="101664"/>
          <a:ext cx="3402545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solidFill>
                <a:schemeClr val="accent4">
                  <a:lumMod val="75000"/>
                </a:schemeClr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വിനയത്തിൻ്റെ ഉദാഹരണങ്ങൾ</a:t>
          </a:r>
          <a:endParaRPr lang="es-ES" sz="2000" kern="1200" dirty="0">
            <a:solidFill>
              <a:schemeClr val="accent4">
                <a:lumMod val="75000"/>
              </a:schemeClr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7941755" y="101664"/>
        <a:ext cx="3402545" cy="549532"/>
      </dsp:txXfrm>
    </dsp:sp>
    <dsp:sp modelId="{1AFFD3DE-C5D3-4C82-BF8E-6F6258E0342A}">
      <dsp:nvSpPr>
        <dsp:cNvPr id="0" name=""/>
        <dsp:cNvSpPr/>
      </dsp:nvSpPr>
      <dsp:spPr>
        <a:xfrm>
          <a:off x="4879353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 bwMode="white">
        <a:xfrm>
          <a:off x="4957714" y="3027584"/>
          <a:ext cx="1447269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latin typeface="Gayathri Thin" panose="00000403000000000000" pitchFamily="2" charset="0"/>
              <a:cs typeface="Gayathri Thin" panose="00000403000000000000" pitchFamily="2" charset="0"/>
            </a:rPr>
            <a:t>ചുങ്കക്കാരൻ</a:t>
          </a:r>
          <a:endParaRPr lang="es-ES" sz="2000" kern="1200" dirty="0"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4957714" y="3027584"/>
        <a:ext cx="1447269" cy="549532"/>
      </dsp:txXfrm>
    </dsp:sp>
    <dsp:sp modelId="{4F2B43F8-D675-4644-9C2C-17FD2B384624}">
      <dsp:nvSpPr>
        <dsp:cNvPr id="0" name=""/>
        <dsp:cNvSpPr/>
      </dsp:nvSpPr>
      <dsp:spPr>
        <a:xfrm>
          <a:off x="7238217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 bwMode="white">
        <a:xfrm>
          <a:off x="7456724" y="2862669"/>
          <a:ext cx="1161534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latin typeface="Gayathri Thin" panose="00000403000000000000" pitchFamily="2" charset="0"/>
              <a:cs typeface="Gayathri Thin" panose="00000403000000000000" pitchFamily="2" charset="0"/>
            </a:rPr>
            <a:t>മോശെ</a:t>
          </a:r>
          <a:endParaRPr lang="es-ES" sz="2000" kern="1200" dirty="0"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7456724" y="2862669"/>
        <a:ext cx="1161534" cy="549532"/>
      </dsp:txXfrm>
    </dsp:sp>
    <dsp:sp modelId="{101C6BA2-231A-435E-B28C-20B1FEBC0A42}">
      <dsp:nvSpPr>
        <dsp:cNvPr id="0" name=""/>
        <dsp:cNvSpPr/>
      </dsp:nvSpPr>
      <dsp:spPr>
        <a:xfrm>
          <a:off x="9454213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5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 bwMode="white">
        <a:xfrm>
          <a:off x="9470092" y="3147728"/>
          <a:ext cx="1670522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latin typeface="Gayathri Thin" panose="00000403000000000000" pitchFamily="2" charset="0"/>
              <a:cs typeface="Gayathri Thin" panose="00000403000000000000" pitchFamily="2" charset="0"/>
            </a:rPr>
            <a:t>യേശു, തികഞ്ഞ മാതൃക</a:t>
          </a:r>
          <a:endParaRPr lang="es-ES" sz="2000" kern="1200" dirty="0"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9470092" y="3147728"/>
        <a:ext cx="1670522" cy="549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1794509" cy="17945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897255" y="0"/>
          <a:ext cx="8808720" cy="179450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800" b="1" kern="1200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മറ്റുള്ളവരെ</a:t>
          </a:r>
          <a:r>
            <a:rPr lang="en-US" altLang="en-US" sz="1800" b="1" kern="1200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താഴ്ന്നവരായി</a:t>
          </a:r>
          <a:r>
            <a:rPr lang="en-US" altLang="en-US" sz="1800" b="1" kern="1200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കാണില്ല</a:t>
          </a:r>
          <a:r>
            <a:rPr lang="en-US" altLang="en-US" sz="1800" b="1" kern="1200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kern="1200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ഫിലി</a:t>
          </a:r>
          <a:r>
            <a:rPr lang="en-US" altLang="en-US" sz="1800" b="1" kern="1200" dirty="0">
              <a:solidFill>
                <a:schemeClr val="accent2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. 2:3)</a:t>
          </a:r>
        </a:p>
      </dsp:txBody>
      <dsp:txXfrm>
        <a:off x="897255" y="0"/>
        <a:ext cx="8808720" cy="287121"/>
      </dsp:txXfrm>
    </dsp:sp>
    <dsp:sp modelId="{FA655AD6-F8EE-4AE4-B832-BF921CD6E03D}">
      <dsp:nvSpPr>
        <dsp:cNvPr id="0" name=""/>
        <dsp:cNvSpPr/>
      </dsp:nvSpPr>
      <dsp:spPr>
        <a:xfrm>
          <a:off x="188423" y="287121"/>
          <a:ext cx="1417662" cy="141766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897255" y="287121"/>
          <a:ext cx="8808720" cy="141766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800" b="1" kern="1200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പൊതുജന</a:t>
          </a:r>
          <a:r>
            <a:rPr lang="en-US" altLang="en-US" sz="1800" b="1" kern="1200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അംഗീകാരം</a:t>
          </a:r>
          <a:r>
            <a:rPr lang="en-US" altLang="en-US" sz="1800" b="1" kern="1200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തേടുകയില്ല</a:t>
          </a:r>
          <a:r>
            <a:rPr lang="en-US" altLang="en-US" sz="1800" b="1" kern="1200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kern="1200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ലൂക്കൊ</a:t>
          </a:r>
          <a:r>
            <a:rPr lang="en-US" altLang="en-US" sz="1800" b="1" kern="1200" dirty="0">
              <a:solidFill>
                <a:srgbClr val="7D7A00"/>
              </a:solidFill>
              <a:latin typeface="Gayathri Thin" panose="00000403000000000000" charset="0"/>
              <a:cs typeface="Gayathri Thin" panose="00000403000000000000" charset="0"/>
            </a:rPr>
            <a:t>. 14:7-11)</a:t>
          </a:r>
        </a:p>
      </dsp:txBody>
      <dsp:txXfrm>
        <a:off x="897255" y="287121"/>
        <a:ext cx="8808720" cy="287121"/>
      </dsp:txXfrm>
    </dsp:sp>
    <dsp:sp modelId="{D4C219FE-2BBE-43F0-9680-EBFA6ECFF7DF}">
      <dsp:nvSpPr>
        <dsp:cNvPr id="0" name=""/>
        <dsp:cNvSpPr/>
      </dsp:nvSpPr>
      <dsp:spPr>
        <a:xfrm>
          <a:off x="376847" y="574243"/>
          <a:ext cx="1040815" cy="104081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897255" y="574243"/>
          <a:ext cx="8808720" cy="1040815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മറ്റുള്ളവർ</a:t>
          </a:r>
          <a:r>
            <a:rPr lang="en-US" altLang="en-US" sz="1800" b="1" kern="1200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800" b="1" kern="1200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അംഗീകാരം</a:t>
          </a:r>
          <a:r>
            <a:rPr lang="en-US" altLang="en-US" sz="1800" b="1" kern="1200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നൽകാൻ</a:t>
          </a:r>
          <a:r>
            <a:rPr lang="en-US" altLang="en-US" sz="1800" b="1" kern="1200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800" b="1" kern="1200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അനുവദിക്കും</a:t>
          </a:r>
          <a:r>
            <a:rPr lang="en-US" altLang="en-US" sz="1800" b="1" kern="1200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kern="1200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സദൃ</a:t>
          </a:r>
          <a:r>
            <a:rPr lang="en-US" altLang="en-US" sz="1800" b="1" kern="1200" dirty="0">
              <a:solidFill>
                <a:schemeClr val="accent4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. 27:2)</a:t>
          </a:r>
        </a:p>
      </dsp:txBody>
      <dsp:txXfrm>
        <a:off x="897255" y="574243"/>
        <a:ext cx="8808720" cy="287121"/>
      </dsp:txXfrm>
    </dsp:sp>
    <dsp:sp modelId="{14783451-1D58-4DAD-9C4F-D86D2FB7B64B}">
      <dsp:nvSpPr>
        <dsp:cNvPr id="0" name=""/>
        <dsp:cNvSpPr/>
      </dsp:nvSpPr>
      <dsp:spPr>
        <a:xfrm>
          <a:off x="565270" y="861364"/>
          <a:ext cx="663968" cy="6639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897255" y="861364"/>
          <a:ext cx="8808720" cy="66396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800" b="1" kern="1200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ദൈവകൃപ</a:t>
          </a:r>
          <a:r>
            <a:rPr lang="en-US" altLang="en-US" sz="1800" b="1" kern="1200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ലഭിക്കും</a:t>
          </a:r>
          <a:r>
            <a:rPr lang="en-US" altLang="en-US" sz="1800" b="1" kern="1200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b="1" kern="1200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യാക്കോബ്</a:t>
          </a:r>
          <a:r>
            <a:rPr lang="en-US" altLang="en-US" sz="1800" b="1" kern="1200" dirty="0">
              <a:solidFill>
                <a:schemeClr val="accent5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4:6)</a:t>
          </a:r>
        </a:p>
      </dsp:txBody>
      <dsp:txXfrm>
        <a:off x="897255" y="861364"/>
        <a:ext cx="8808720" cy="287121"/>
      </dsp:txXfrm>
    </dsp:sp>
    <dsp:sp modelId="{BC8E12EB-D1F1-46B5-AD69-AD90B8D71D55}">
      <dsp:nvSpPr>
        <dsp:cNvPr id="0" name=""/>
        <dsp:cNvSpPr/>
      </dsp:nvSpPr>
      <dsp:spPr>
        <a:xfrm>
          <a:off x="753694" y="1148486"/>
          <a:ext cx="287121" cy="2871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897255" y="1148486"/>
          <a:ext cx="8808720" cy="287121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ആ</a:t>
          </a:r>
          <a:r>
            <a:rPr lang="en-US" altLang="en-US" sz="18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കൃപ</a:t>
          </a:r>
          <a:r>
            <a:rPr lang="en-US" altLang="en-US" sz="18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8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മറ്റുള്ളവർക്ക്</a:t>
          </a:r>
          <a:r>
            <a:rPr lang="en-US" altLang="en-US" sz="18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പകർന്നു</a:t>
          </a:r>
          <a:r>
            <a:rPr lang="en-US" altLang="en-US" sz="18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നൽകും</a:t>
          </a:r>
          <a:r>
            <a:rPr lang="en-US" altLang="en-US" sz="18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(1 </a:t>
          </a:r>
          <a:r>
            <a:rPr lang="" altLang="en-US" sz="18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പത്രോസ്</a:t>
          </a:r>
          <a:r>
            <a:rPr lang="en-US" altLang="en-US" sz="1800" b="1" kern="1200" dirty="0">
              <a:solidFill>
                <a:schemeClr val="accent6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rPr>
            <a:t> 4:10)</a:t>
          </a:r>
        </a:p>
      </dsp:txBody>
      <dsp:txXfrm>
        <a:off x="897255" y="1148486"/>
        <a:ext cx="8808720" cy="287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#1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image"/>
                    <dgm:param type="dstNode" val="image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image2"/>
                            <dgm:param type="dstNode" val="image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image3"/>
                                        <dgm:param type="dstNode" val="image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image4"/>
                                        <dgm:param type="dstNode" val="image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159385" y="506730"/>
            <a:ext cx="4910455" cy="3138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" altLang="en-US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അഹങ്കാരവും</a:t>
            </a:r>
            <a:r>
              <a:rPr lang="en-US" altLang="en-US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താഴ്</a:t>
            </a:r>
            <a:r>
              <a:rPr lang="en-US" altLang="en-US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‌</a:t>
            </a:r>
            <a:r>
              <a:rPr lang="" altLang="en-US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മയും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D2C8BF"/>
                </a:solidFill>
              </a:rPr>
              <a:t>Lesson 3 for April 18,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8380579" cy="768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" altLang="en-US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പൂർണതയുള്ള</a:t>
            </a:r>
            <a:r>
              <a:rPr lang="en-US" altLang="en-US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മാതൃക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662834"/>
            <a:ext cx="8380579" cy="614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മനുഷ്യസാദൃശ്യത്തിലായി</a:t>
            </a:r>
            <a:r>
              <a:rPr lang="en-US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തന്നെത്താൻ</a:t>
            </a:r>
            <a:r>
              <a:rPr lang="en-US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ഒഴിച്ചു</a:t>
            </a:r>
            <a:r>
              <a:rPr lang="en-US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വേഷത്തിൽ</a:t>
            </a:r>
            <a:r>
              <a:rPr lang="en-US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മനുഷ്യനായി</a:t>
            </a:r>
            <a:r>
              <a:rPr lang="en-US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വിളങ്ങി</a:t>
            </a:r>
            <a:r>
              <a:rPr lang="en-US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തന്നെത്താൻ</a:t>
            </a:r>
            <a:r>
              <a:rPr lang="en-US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താഴ്ത്തി</a:t>
            </a:r>
            <a:r>
              <a:rPr lang="en-US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മരണത്തോളം</a:t>
            </a:r>
            <a:r>
              <a:rPr lang="en-US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ക്രൂശിലെ</a:t>
            </a:r>
            <a:r>
              <a:rPr lang="en-US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മരണത്തോളം</a:t>
            </a:r>
            <a:r>
              <a:rPr lang="en-US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തന്നേ</a:t>
            </a:r>
            <a:r>
              <a:rPr lang="en-US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അനുസരണമുള്ളവനായിത്തീർന്നു</a:t>
            </a:r>
            <a:r>
              <a:rPr lang="en-US" alt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!”</a:t>
            </a:r>
            <a:r>
              <a:rPr lang="en-GB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GB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2:8)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33373" y="1276894"/>
            <a:ext cx="804720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അവതാരമാകുന്നതിന്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മുമ്പ്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ഉണ്ടായിരുന്ന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മഹത്വം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ലോകത്ത്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ആർക്കും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ഉണ്ടായിട്ടില്ല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ഒരിക്കലും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ലഭിക്കുകയുമില്ല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എന്നിട്ടും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നമ്മോടുള്ള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സ്നേഹം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നിമിത്തം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എല്ലാം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ത്യജിച്ചു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അത്തരം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അപമാനം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നേരിട്ടപ്പോൾ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നമുക്കുള്ളതെല്ലാം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നമ്മളായതെല്ലാം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അല്ലെങ്കിൽ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താരതമ്യപ്പെടുത്തുമ്പോൾ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എപ്പോഴെങ്കിലും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വിളറിയതായിത്തീരാൻ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സാധ്യതയുള്ളതെല്ലാം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/>
          <p:cNvSpPr txBox="1"/>
          <p:nvPr/>
        </p:nvSpPr>
        <p:spPr>
          <a:xfrm>
            <a:off x="2607013" y="4203459"/>
            <a:ext cx="5651769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ക്രിസ്തുയേശുവിലുള്ള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ഭാവം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തന്നേ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നിങ്ങളിലും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ഉണ്ടായിരിക്കട്ടെ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."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2:5).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/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/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33374" y="2894065"/>
            <a:ext cx="8047204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മനുഷ്യവർഗത്തിനുവേണ്ടി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മരിക്കാൻ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യേശു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സ്വർഗ്ഗം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ത്യജിച്ചു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അവന്റെ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കൃപയുടെ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പ്രവൃത്തി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നാം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മനസ്സിലാക്കുകയും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അവനുമായുള്ള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ബന്ധത്തിലേക്കുള്ള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അവന്റെ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ക്ഷണത്തിന്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മറുപടി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നൽകുകയും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ചെയ്യുമെന്ന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പ്രതീക്ഷയോടെ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ഫിലി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2:5-8).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നിസ്സംശയമായും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അവൻ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എളിമയുടെ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ഉത്തമ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ഉദാഹരണമാണ്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607013" y="5003687"/>
            <a:ext cx="57735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അവന്റെ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മാതൃക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പിന്തുടർന്നുകൊണ്ട്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"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ശാഠ്യത്താലോ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ദുരഭിമാനത്താലോ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ഒന്നും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ചെയ്യാതെ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താഴ്മയോടെ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ഓരോരുത്തൻ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മറ്റുള്ളവനെ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തന്നെക്കാൾ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ശ്രേഷ്ഠൻ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എണ്ണിക്കൊൾവിൻ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ഓരോരുത്തൻ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സ്വന്തഗുണമല്ല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മറ്റുള്ളവന്റെ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ഗുണവും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കൂടെ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നോക്കേണം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." (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ഫിലി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2:3-4).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53932" y="189652"/>
            <a:ext cx="8296682" cy="61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ഞാൻ പൂർണ്ണഹൃദയത്തോടെ നിനക്കു സ്തോത്രം ചെയ്യും; ദേവന്മാരുടെ മുമ്പാകെ ഞാൻ നിന്നെ കീർത്തിക്കും.</a:t>
            </a:r>
          </a:p>
          <a:p>
            <a:pPr marL="542925" indent="-542925">
              <a:spcBef>
                <a:spcPts val="600"/>
              </a:spcBef>
            </a:pP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ഞാൻ നിന്റെ വിശുദ്ധമന്ദിരത്തെ നോക്കി നമസ്കരിച്ചു, നിന്റെ ദയയും വിശ്വസ്തതയും നിമിത്തം തിരുനാമത്തിന്നു സ്തോത്രം ചെയ്യും. നിന്റെ നാമത്തിന്നു മീതെ ഒക്കെയും നീ നിന്റെ വാഗ്ദാനം മഹിമപ്പെടുത്തിയിരിക്കുന്നു.</a:t>
            </a:r>
          </a:p>
          <a:p>
            <a:pPr marL="542925" indent="-542925">
              <a:spcBef>
                <a:spcPts val="600"/>
              </a:spcBef>
            </a:pP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ഞാൻ വിളിച്ചപേക്ഷിച്ച നാളിൽ നീ എനിക്കുത്തരം അരുളി; എന്റെ ഉള്ളിൽ ബലം നല്കി എന്നെ ധൈര്യപ്പെടുത്തിയിരിക്കുന്നു.</a:t>
            </a:r>
          </a:p>
          <a:p>
            <a:pPr marL="542925" indent="-542925">
              <a:spcBef>
                <a:spcPts val="600"/>
              </a:spcBef>
            </a:pP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യഹോവേ, ഭൂമിയിലെ സകലരാജാക്കന്മാരും നിന്റെ വായിൻ വചനങ്ങളെ കേട്ടിട്ടു നിനക്കു സ്തോത്രം ചെയ്യും.</a:t>
            </a:r>
          </a:p>
          <a:p>
            <a:pPr marL="542925" indent="-542925">
              <a:spcBef>
                <a:spcPts val="600"/>
              </a:spcBef>
            </a:pP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അതേ, അവർ യഹോവയുടെ വഴികളെക്കുറിച്ചു പാടും; യഹോവയുടെ മഹത്വം വലിയതാകുന്നുവല്ലോ.</a:t>
            </a:r>
          </a:p>
          <a:p>
            <a:pPr marL="542925" indent="-542925">
              <a:spcBef>
                <a:spcPts val="600"/>
              </a:spcBef>
            </a:pP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യഹോവ ഉന്നതനെങ്കിലും താഴ്മയുള്ളവനെ കടാക്ഷിക്കുന്നു; ഗർവ്വിയെയോ അവൻ ദൂരത്തുനിന്നു അറിയുന്നു.</a:t>
            </a:r>
          </a:p>
          <a:p>
            <a:pPr marL="542925" indent="-542925">
              <a:spcBef>
                <a:spcPts val="600"/>
              </a:spcBef>
            </a:pP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ഞാൻ കഷ്ടതയുടെ നടുവിൽ നടന്നാലും നീ എന്നെ ജീവിപ്പിക്കും; എന്റെ ശത്രുക്കളുടെ ക്രോധത്തിന്നു നേരെ നീ കൈ നീട്ടും; നിന്റെ വലങ്കൈ എന്നെ രക്ഷിക്കും.</a:t>
            </a:r>
          </a:p>
          <a:p>
            <a:pPr marL="542925" indent="-542925">
              <a:spcBef>
                <a:spcPts val="600"/>
              </a:spcBef>
            </a:pP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യഹോവ എനിക്കുവേണ്ടി സമാപ്തിവരുത്തും; യഹോവേ, നിന്റെ ദയ എന്നേക്കുമുള്ളതു; തൃക്കൈകളുടെ പ്രവൃത്തിയെ ഉപേക്ഷിക്കരുതേ.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550910" y="326390"/>
            <a:ext cx="338709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789ABF"/>
                </a:solidFill>
                <a:latin typeface="Gayathri Thin" panose="00000403000000000000" charset="0"/>
                <a:cs typeface="Gayathri Thin" panose="00000403000000000000" charset="0"/>
              </a:rPr>
              <a:t>സങ്കീർത്തനങ്ങൾ</a:t>
            </a:r>
            <a:r>
              <a:rPr lang="en-US" sz="2400" b="1" dirty="0">
                <a:solidFill>
                  <a:srgbClr val="789AB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b="1" dirty="0">
                <a:solidFill>
                  <a:srgbClr val="789ABF"/>
                </a:solidFill>
                <a:latin typeface="Times New Roman" panose="02020603050405020304" charset="0"/>
                <a:cs typeface="Times New Roman" panose="02020603050405020304" charset="0"/>
              </a:rPr>
              <a:t>138 </a:t>
            </a:r>
            <a:endParaRPr lang="es-ES" sz="2400" b="1" dirty="0">
              <a:solidFill>
                <a:srgbClr val="789AB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80275" y="823232"/>
            <a:ext cx="88549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സ്വയം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സ്നേഹിക്കുന്നതിലും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സ്വയം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ഉയർത്തുന്നതിലും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അഹങ്കാരത്തിലും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വലിയ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ബലഹീനതയുണ്ട്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എളിമയിൽ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വലിയ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ശക്തിയുണ്ട്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നമ്മളെക്കുറിച്ച്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പരമാവധി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ചിന്തിക്കുമ്പോൾ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യഥാർത്ഥ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അന്തസ്സ്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നിലനിർത്തപ്പെടുന്നില്ല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മറിച്ച്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എല്ലാ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ചിന്തകളിലും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ഉണ്ടായിരിക്കുകയും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ഹൃദയങ്ങളെല്ലാം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വീണ്ടെടുപ്പുകാരനോടുള്ള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സ്നേഹത്താലും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സഹമനുഷ്യരോടുള്ള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സ്നേഹത്താലും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ജ്വലിക്കുകയും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ചെയ്യുമ്പോൾ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സ്വഭാവത്തിലെ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ലാളിത്യവും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ഹൃദയത്തിന്റെ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എളിമയും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സന്തോഷം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നൽകും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അതേസമയം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സ്വയം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അഭിമാനം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അസംതൃപ്തിയും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ദുഃഖവും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നിരന്തരമായ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നിരാശയും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കൊണ്ടുവരും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നമ്മളെക്കുറിച്ച്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കുറച്ചു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ചിന്തിക്കാനും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മറ്റുള്ളവരെ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സന്തോഷിപ്പിക്കാൻ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ശ്രമിക്കാനും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പഠിക്കുന്നതാണ്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ദൈവിക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ശക്തി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നൽകുന്നത്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."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192386" y="5960741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/>
              <a:t>EGW (Testimonies for the Church, vol. 3, p. 476)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7186" y="1658035"/>
            <a:ext cx="2791289" cy="3999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തന്നെത്താൻ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ഉയർത്തുന്നവൻ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എല്ലാം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താഴ്ത്തപ്പെടും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;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തന്നെത്താൻ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താഴ്ത്തുന്നവൻ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ഉയർത്തപ്പെടും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(</a:t>
            </a:r>
            <a:r>
              <a:rPr kumimoji="0" lang="" altLang="en-U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ലൂക്കോസ്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14:11)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31200459"/>
              </p:ext>
            </p:extLst>
          </p:nvPr>
        </p:nvGraphicFramePr>
        <p:xfrm>
          <a:off x="371475" y="2813448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38125" y="91737"/>
            <a:ext cx="710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എന്താണ്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വിലപ്പെട്ടത്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ഉത്തരം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പറയാൻ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ബുദ്ധിമുട്ടുള്ള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ചോദ്യമാണത്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/>
          <p:cNvSpPr txBox="1"/>
          <p:nvPr/>
        </p:nvSpPr>
        <p:spPr>
          <a:xfrm>
            <a:off x="238125" y="2522071"/>
            <a:ext cx="7124404" cy="382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ആത്മാഭിമാനമില്ലാത്തതിനാൽ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ഒന്നും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പറഞ്ഞില്ലെങ്കിലോ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38125" y="1906562"/>
            <a:ext cx="7140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ഒന്നും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പറയുന്നില്ലെങ്കിൽ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എളിയ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നിലപാട്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),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ആയിരിക്കുന്നതും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എനിക്കുള്ളതും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എല്ലാം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നിന്നാണെന്ന്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അംഗീകരിക്കുന്നു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38125" y="1295839"/>
            <a:ext cx="7140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മകനായി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കണക്കാക്കുന്നതുകൊണ്ട്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ധാരാളം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പറഞ്ഞാലോ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38125" y="461069"/>
            <a:ext cx="71244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ഒരുപാട്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കാര്യങ്ങൾ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പറഞ്ഞാൽ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അഭിമാനകരമായ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നിലപാട്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),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ഉള്ളതും എനിക്കുള്ളതെല്ലാം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സ്വയം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നേടിയെടുത്തതാണെന്ന്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സമ്മതിക്കുന്നു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752475" y="2433677"/>
            <a:ext cx="10687050" cy="21228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" alt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അഹങ്കാരത്തിൻറെ</a:t>
            </a:r>
            <a:r>
              <a:rPr lang="en-US" alt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 </a:t>
            </a:r>
            <a:r>
              <a:rPr lang="" alt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ഉദാഹരണങ്ങൾ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ലൂസിഫർ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14325" y="778074"/>
            <a:ext cx="11563349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ജഡമോഹം</a:t>
            </a:r>
            <a:r>
              <a:rPr lang="en-US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കണ്മോഹം</a:t>
            </a:r>
            <a:r>
              <a:rPr lang="en-US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ജീവനത്തിന്റെ</a:t>
            </a:r>
            <a:r>
              <a:rPr lang="en-US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പ്രതാപം</a:t>
            </a:r>
            <a:r>
              <a:rPr lang="en-US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ഇങ്ങനെ</a:t>
            </a:r>
            <a:r>
              <a:rPr lang="en-US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ലോകത്തിലുള്ളതു</a:t>
            </a:r>
            <a:r>
              <a:rPr lang="en-US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എല്ലാം</a:t>
            </a:r>
            <a:r>
              <a:rPr lang="en-US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പിതാവിൽനിന്നല്ല</a:t>
            </a:r>
            <a:r>
              <a:rPr lang="en-US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ലോകത്തിൽനിന്നത്രേ</a:t>
            </a:r>
            <a:r>
              <a:rPr lang="en-US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ആകുന്നു</a:t>
            </a:r>
            <a:r>
              <a:rPr lang="en-US" alt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(1 </a:t>
            </a:r>
            <a:r>
              <a:rPr lang="" altLang="en-US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2:16)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051" y="1594724"/>
            <a:ext cx="842962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അഹങ്കാരത്തെക്കുറിച്ച്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സംസാരിക്കുകയാണെങ്കിൽ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വികാരം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ആദ്യം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ഉടലെടുത്ത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വ്യക്തിയെക്കുറിച്ച്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സംസാരിക്കണം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ലൂസിഫർ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സ്ഥാനത്ത്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തൃപ്തനാകാൻ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അദ്ദേഹം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തീരുമാനിച്ചില്ല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മറിച്ച്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ഉയർന്നതിലേക്ക്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ഉയരാൻ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ആഗ്രഹിച്ചു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കാലക്രമേണ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സിംഹാസനത്തിൽ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ഇരിക്കാൻ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അദ്ദേഹം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ആഗ്രഹിച്ചു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യെശയ്യാവ്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14:12-14).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615362" y="1639552"/>
            <a:ext cx="342838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2438399" y="4259124"/>
            <a:ext cx="7505701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എല്ലാ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അഭിലാഷങ്ങളും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അഭിമാനമല്ല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കുട്ടിയുടെ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വിജയത്തിൽ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നിന്നോ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വ്യക്തിപരമായ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അഭിലാഷത്തിൽ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നിന്നോ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ലഭിക്കുന്ന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സംതൃപ്തി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അനാരോഗ്യകരമായ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അഭിമാനമല്ല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19051" y="2829352"/>
            <a:ext cx="8429624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ഇഷ്ടമുള്ളത്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ചെയ്യാനും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ആഗ്രഹിക്കുന്നതെന്തും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സ്വന്തമാക്കാനും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പ്രശസ്തിയോ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സമ്പത്തോ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നേടാൻ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സഹായിക്കുന്ന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സ്ഥാനങ്ങൾ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നേടാനുമുള്ള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ആഗ്രഹം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“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പാരമ്പര്യമായി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ലഭിച്ചിരിക്കുന്നു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ലോകം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വാഗ്ദാനം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ചെയ്യുന്നത്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അതാണ്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! (1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യോഹന്നാൻ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2:16).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438398" y="5437437"/>
            <a:ext cx="7505701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മൂല്യത്തെ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നിർണ്ണയിക്കുന്നത്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സ്വത്തുക്കളോ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കഴിവുകളോ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നേട്ടങ്ങളോ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അല്ല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കാര്യം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ഓർമ്മിക്കേണ്ടത്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പ്രധാനമാണ്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ജീവിതത്തിൽ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ചെയ്യുന്ന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കാര്യങ്ങൾക്ക്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മഹത്വം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നൽകാതിരിക്കുന്നതാണ്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അഹങ്കാരം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" alt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യേശുവിന്റെ</a:t>
            </a:r>
            <a:r>
              <a:rPr lang="en-US" alt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ശിഷ്യന്മാർ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-115410" y="717705"/>
            <a:ext cx="1230741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തങ്ങളുടെ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കൂട്ടത്തിൽ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ആരെ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ആകുന്നു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വലിയവനായി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എണ്ണേണ്ടതു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എന്നതിനെച്ചൊല്ലി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തർക്കവും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ഇടയിൽ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ഉണ്ടായി</a:t>
            </a:r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ലൂക്കോസ്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22:24)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746894" y="1122934"/>
            <a:ext cx="74451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യേശുവിനോടൊപ്പം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മൂന്ന്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വർഷത്തിലധികം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ചെലവഴിച്ചിരുന്നു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കാലുകൾ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കഴുകി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എല്ലാവർക്കും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വേണ്ടി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ചൊരിഞ്ഞ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രക്തത്തെക്കുറിച്ച്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അവരോട്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പറഞ്ഞിരുന്നു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എന്നിരുന്നാലും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അത്താഴം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കഴിച്ചുകൊണ്ടിരിക്കുമ്പോൾ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സംഭാഷണത്തിന്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ഇതുമായി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യാതൊരു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ബന്ധവുമില്ല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: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ആരാണ്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ഏറ്റവും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വലിയവൻ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?)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ലൂക്കോസ്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22:24).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9140" y="2547141"/>
            <a:ext cx="351663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/>
          <p:cNvSpPr txBox="1"/>
          <p:nvPr/>
        </p:nvSpPr>
        <p:spPr>
          <a:xfrm>
            <a:off x="4746896" y="2571191"/>
            <a:ext cx="3822244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അഹങ്കാരം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ഉന്നതസ്ഥാനത്തിന്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അർഹരാണെന്ന്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വിശ്വസിക്കാൻ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പ്രേരിപ്പിച്ചു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വികാരങ്ങളുടെ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ഗൗരവം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മനസ്സിലാക്കുന്നതിൽ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പരാജയപ്പെട്ടു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അഹങ്കാരം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നിമിത്തം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ദൈവത്തെ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ഹൃദയത്തിൽ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അകറ്റുകയായിരുന്നു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747529" y="4878206"/>
            <a:ext cx="7445104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നേരിട്ട്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കാര്യത്തിലേക്ക്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കടന്നു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: "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ഞാനോ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ഇടയിൽ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ശുശ്രൂഷിക്കുന്നവനെപ്പോലെ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ആകുന്നു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." (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ലൂക്കോസ്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22:27).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മറ്റൊരു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വിധത്തിൽ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പറഞ്ഞാൽ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ഗുരുവിനെപ്പോലെ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മഹാനാകാൻ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ആഗ്രഹിക്കുന്നുവെങ്കിൽ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മറ്റുള്ളവരെ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സേവിക്കുക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/>
          <p:cNvSpPr txBox="1"/>
          <p:nvPr/>
        </p:nvSpPr>
        <p:spPr>
          <a:xfrm>
            <a:off x="4747531" y="5898671"/>
            <a:ext cx="7445104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അഹങ്കാരം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നമ്മോട്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പറയുന്നത്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മറ്റുള്ളവരുടെ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സേവനത്തിന്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നാം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അർഹരാണെന്നാണ്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അവരെക്കാൾ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മികച്ചവരാണ്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).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എളിമയുള്ള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ദാസന്മാരാകാൻ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ദൈവത്തിന്റെ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കൃപ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ആവശ്യമാണ്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752475" y="2875002"/>
            <a:ext cx="10687050" cy="11068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" alt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എളിമയുടെ</a:t>
            </a:r>
            <a:r>
              <a:rPr lang="en-US" alt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മാതൃകകൾ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-88488"/>
            <a:ext cx="121920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ചുങ്കക്കാരൻ</a:t>
            </a:r>
            <a:r>
              <a:rPr lang="en-US" altLang="en-US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571797"/>
            <a:ext cx="12191999" cy="6451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ചുങ്കക്കാരനോ</a:t>
            </a:r>
            <a:r>
              <a:rPr lang="en-US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ദൂരത്തു</a:t>
            </a:r>
            <a:r>
              <a:rPr lang="en-US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നിന്നുകൊണ്ടു</a:t>
            </a:r>
            <a:r>
              <a:rPr lang="en-US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സ്വർഗ്ഗത്തേക്കു</a:t>
            </a:r>
            <a:r>
              <a:rPr lang="en-US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നോക്കുവാൻപോലും</a:t>
            </a:r>
            <a:r>
              <a:rPr lang="en-US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തുനിയാതെ</a:t>
            </a:r>
            <a:r>
              <a:rPr lang="en-US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മാറത്തടിച്ചു</a:t>
            </a:r>
            <a:r>
              <a:rPr lang="en-US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ദൈവമേ</a:t>
            </a:r>
            <a:r>
              <a:rPr lang="en-US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പാപിയായ</a:t>
            </a:r>
            <a:r>
              <a:rPr lang="en-US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എന്നോടു</a:t>
            </a:r>
            <a:r>
              <a:rPr lang="en-US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കരുണയുണ്ടാകേണമേ</a:t>
            </a:r>
            <a:r>
              <a:rPr lang="en-US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എന്നു</a:t>
            </a:r>
            <a:r>
              <a:rPr lang="en-US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പറഞ്ഞു</a:t>
            </a:r>
            <a:r>
              <a:rPr lang="en-US" alt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US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!</a:t>
            </a:r>
            <a:r>
              <a:rPr lang="en-GB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’ ” </a:t>
            </a:r>
            <a:r>
              <a:rPr lang="en-GB" sz="1400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ലൂക്കോസ്</a:t>
            </a:r>
            <a:r>
              <a:rPr lang="en-GB" sz="1400" b="1" dirty="0">
                <a:solidFill>
                  <a:srgbClr val="00665A"/>
                </a:solidFill>
                <a:latin typeface="Gayathri Thin" panose="00000403000000000000" charset="0"/>
                <a:cs typeface="Gayathri Thin" panose="00000403000000000000" charset="0"/>
              </a:rPr>
              <a:t> 18:13)</a:t>
            </a:r>
            <a:endParaRPr lang="es-ES" b="1" dirty="0">
              <a:solidFill>
                <a:srgbClr val="00665A"/>
              </a:solidFill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8076" y="1339028"/>
            <a:ext cx="369066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പരീശൻ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താൻ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ചെയ്ത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നല്ല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പ്രവൃത്തികളെക്കുറിച്ചും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സ്വർഗ്ഗത്തിനുമുമ്പ്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തനിക്കുണ്ടായിരുന്ന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യോഗ്യതകളെക്കുറിച്ചും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ദൈവത്തോട്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പറയുകയായിരുന്നു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പറഞ്ഞത്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താൻ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ദൈവത്തോടല്ല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, "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തന്നോടുതന്നെയാണ്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പ്രാർത്ഥിക്കുന്നത്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എന്നാണ്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ലൂക്കോസ്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18:11-12).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അഹങ്കാരത്തിന്റെ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ഉത്തമ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ഉദാഹരണം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13542898"/>
              </p:ext>
            </p:extLst>
          </p:nvPr>
        </p:nvGraphicFramePr>
        <p:xfrm>
          <a:off x="332740" y="4377055"/>
          <a:ext cx="9705975" cy="1794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627844" y="1379150"/>
            <a:ext cx="4446172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ചുങ്കക്കാരൻ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ദൈവത്തോട്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സഹായം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ചോദിക്കുകയായിരുന്നു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കാരണം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അവൻ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പാപിയാണ്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ലൂക്കോസ്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18:13).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ദൈവമുമ്പാകെ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താഴ്മയോടെ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തന്നെത്തന്നെ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അവതരിപ്പിച്ചുകൊണ്ട്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അവൻ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“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നീതീകരിക്കപ്പെട്ടവനായി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വീട്ടിലേക്കു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പോയി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,”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കാരണം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“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തന്നെത്താൻ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ഉയർത്തുന്നവൻ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എല്ലാം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താഴ്ത്തപ്പെടും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;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തന്നെത്താൻ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താഴ്ത്തുന്നവൻ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ഉയർത്തപ്പെടും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 (</a:t>
            </a:r>
            <a:r>
              <a:rPr kumimoji="0" lang="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ലൂക്കോസ്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18:14).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75347" y="3947305"/>
            <a:ext cx="11041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അംഗീകരിച്ച്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ക്രിസ്തുവിന്റെ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സഹായം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തേടുമ്പോഴാണ്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യഥാർത്ഥ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വിനയം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ആരംഭിക്കുന്നത്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പിന്നെ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...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835650" y="1419859"/>
            <a:ext cx="1645285" cy="236599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981450" y="1397001"/>
            <a:ext cx="1628775" cy="23888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8724900" y="76945"/>
            <a:ext cx="34670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5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മോശ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5725" y="48986"/>
            <a:ext cx="863917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വിശ്വാസത്താൽ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മോശെ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താൻ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വളർന്നപ്പോൾ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പാപത്തിന്റെ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തൽക്കാലഭോഗത്തെക്കാളും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ദൈവജനത്തോടു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കൂടെ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കഷ്ടമനുഭവിക്കുന്നതു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തിരഞ്ഞെടുത്തു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പ്രതിഫലം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നോക്കിയതുകൊണ്ടു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ഫറവോന്റെ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പുത്രിയുടെ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മകൻ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എന്നു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വിളിക്കപ്പെടുന്നതു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നിരസിക്കയും</a:t>
            </a:r>
            <a:r>
              <a:rPr lang="en-GB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എബ്രായർ</a:t>
            </a:r>
            <a:r>
              <a:rPr lang="en-GB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11:24-25)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576610" y="985457"/>
            <a:ext cx="4399847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മോശെയെ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ഈജിപ്തിലെ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അടുത്ത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ഫറവോനാകാൻ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പരിശീലിപ്പിച്ചു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മികച്ച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തന്ത്രജ്ഞനും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മികച്ച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ബുദ്ധിശക്തിയുള്ളവനുമായിരുന്നു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പ്രവൃത്തികൾ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7:22). 40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വയസ്സുള്ളപ്പോൾ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ഇതെല്ലാം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മാറ്റിവെച്ച്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ജനത്തോടൊപ്പം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ചേരാൻ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തീരുമാനിച്ചു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എബ്രായർ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11:24-25).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9389" y="1327591"/>
            <a:ext cx="1928698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600" y="1327591"/>
            <a:ext cx="1816100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3585500" y="4727588"/>
            <a:ext cx="861538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മരുഭൂമിയിൽ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ദൈവവുമായുള്ള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സഹവാസം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അവനെ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വളരെ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എളിമയുള്ള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മനുഷ്യനാക്കി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സംഖ്യാ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. 12:3).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ഇപ്പോൾ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ദൈവത്തിന്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അവനെ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മഹാമാരികൾ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അയയ്ക്കാനും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കടൽ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കടക്കാനും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പത്തു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കൽപ്പനകൾ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സ്വീകരിക്കാനും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ദൈവവുമായി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നേരിട്ട്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സംസാരിക്കാനും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പാറയിൽ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അടിക്കാനും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ഉപയോഗിക്കാം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...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അഹങ്കാര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പ്രവൃത്തിക്കുള്ള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ശിക്ഷ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പോലും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താഴ്മയോടെ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സ്വീകരിക്കാനും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താൻ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ചെയ്തതിന്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അംഗീകാരം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സ്വീകരിക്കാനും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അവനു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കഴിഞ്ഞു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1700" b="1" dirty="0">
                <a:latin typeface="Gayathri Thin" panose="00000403000000000000" charset="0"/>
                <a:cs typeface="Gayathri Thin" panose="00000403000000000000" charset="0"/>
              </a:rPr>
              <a:t>സംഖ്യാ</a:t>
            </a:r>
            <a:r>
              <a:rPr lang="en-US" altLang="en-US" sz="1700" b="1" dirty="0">
                <a:latin typeface="Gayathri Thin" panose="00000403000000000000" charset="0"/>
                <a:cs typeface="Gayathri Thin" panose="00000403000000000000" charset="0"/>
              </a:rPr>
              <a:t>. 20:10-12).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585501" y="2923673"/>
            <a:ext cx="43998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അവനായിരുന്നു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വിമോചകൻ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!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ശക്തമായ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സഹോദരന്മാരെ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സ്വതന്ത്രരാക്കും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!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​​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ഗുരുതരമായ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തെറ്റ്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അത്രയും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അഹങ്കാരം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പുലർത്തുമ്പോൾ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ദൈവത്തിന്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ഉപയോഗിക്കാൻ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കഴിയില്ല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41361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889600" y="1146022"/>
            <a:ext cx="16193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/>
          <p:cNvPicPr/>
          <p:nvPr/>
        </p:nvPicPr>
        <p:blipFill>
          <a:blip r:embed="rId10" cstate="email"/>
          <a:stretch>
            <a:fillRect/>
          </a:stretch>
        </p:blipFill>
        <p:spPr>
          <a:xfrm>
            <a:off x="141361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/>
          <p:cNvPicPr/>
          <p:nvPr/>
        </p:nvPicPr>
        <p:blipFill rotWithShape="1">
          <a:blip r:embed="rId11" cstate="email"/>
          <a:srcRect t="-268"/>
          <a:stretch>
            <a:fillRect/>
          </a:stretch>
        </p:blipFill>
        <p:spPr>
          <a:xfrm>
            <a:off x="1707830" y="2594416"/>
            <a:ext cx="1801140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141361" y="4777669"/>
            <a:ext cx="33676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3585500" y="6236499"/>
            <a:ext cx="8615389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മോശയുടെ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ഉദാഹരണം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കാണിക്കുന്നത്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താഴ്മ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സ്വയമേവ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ഉണ്ടാകുന്നതല്ല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മറിച്ച്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എല്ലാ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ദിവസവും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നിറയ്ക്കാൻ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ദൈവത്തോട്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അപേക്ഷിക്കണം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1011</Words>
  <Application>Microsoft Office PowerPoint</Application>
  <PresentationFormat>Panorámica</PresentationFormat>
  <Paragraphs>63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Gayathri Thin</vt:lpstr>
      <vt:lpstr>Aptos</vt:lpstr>
      <vt:lpstr>Times New Roman</vt:lpstr>
      <vt:lpstr>Aptos Display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122</cp:revision>
  <dcterms:created xsi:type="dcterms:W3CDTF">2026-03-07T07:45:00Z</dcterms:created>
  <dcterms:modified xsi:type="dcterms:W3CDTF">2026-04-09T13:10:34Z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215799F832E941CC8FFABFBC5CD9AEDF_13</vt:lpwstr>
  </property>
  <property fmtid="{D5CDD505-2E9C-101B-9397-08002B2CF9AE}" pid="3" name="KSOProductBuildVer">
    <vt:lpwstr>1033-12.2.0.23196</vt:lpwstr>
  </property>
</Properties>
</file>