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7"/>
  </p:notes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Gayathri Thin" panose="020B0604020202020204" charset="0"/>
      <p:regular r:id="rId18"/>
      <p:bold r:id="rId19"/>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2" d="100"/>
          <a:sy n="32" d="100"/>
        </p:scale>
        <p:origin x="84" y="1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1" loCatId="list" qsTypeId="urn:microsoft.com/office/officeart/2005/8/quickstyle/3d1#1" qsCatId="3D" csTypeId="urn:microsoft.com/office/officeart/2005/8/colors/colorful2#1" csCatId="colorful" phldr="1"/>
      <dgm:spPr/>
      <dgm:t>
        <a:bodyPr/>
        <a:lstStyle/>
        <a:p>
          <a:endParaRPr lang="es-ES"/>
        </a:p>
      </dgm:t>
    </dgm:pt>
    <dgm:pt modelId="{6858A5CD-4915-4025-B736-C8CFD4C33B09}">
      <dgm:prSet phldr="0" custT="1"/>
      <dgm:spPr/>
      <dgm:t>
        <a:bodyPr vert="horz" wrap="square" lIns="72000" rIns="72000" anchor="t" anchorCtr="0"/>
        <a:lstStyle/>
        <a:p>
          <a:pPr>
            <a:lnSpc>
              <a:spcPct val="100000"/>
            </a:lnSpc>
            <a:spcBef>
              <a:spcPct val="0"/>
            </a:spcBef>
            <a:spcAft>
              <a:spcPct val="35000"/>
            </a:spcAft>
          </a:pPr>
          <a:r>
            <a:rPr lang="" altLang="en-US" sz="1800">
              <a:latin typeface="Gayathri Thin" panose="00000403000000000000" charset="0"/>
              <a:cs typeface="Gayathri Thin" panose="00000403000000000000" charset="0"/>
            </a:rPr>
            <a:t>അവൻ</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സ്ഥിരത</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പുലർത്തി</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ദിവസത്തിൽ</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മൂന്നു</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പ്രാവശ്യം</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പ്രാർത്ഥിച്ചു</a:t>
          </a:r>
        </a:p>
      </dgm:t>
    </dgm:pt>
    <dgm:pt modelId="{E034C4E0-F72A-4BA8-A381-5A84C9B21B9F}" type="parTrans" cxnId="{BC072F90-DDEE-4EC8-83C1-A29ACD8BFAD7}">
      <dgm:prSet/>
      <dgm:spPr/>
      <dgm:t>
        <a:bodyPr/>
        <a:lstStyle/>
        <a:p>
          <a:endParaRPr lang="es-ES" sz="2000" b="1">
            <a:effectLst>
              <a:outerShdw blurRad="38100" dist="38100" dir="2700000" algn="tl">
                <a:srgbClr val="000000"/>
              </a:outerShdw>
            </a:effectLst>
          </a:endParaRPr>
        </a:p>
      </dgm:t>
    </dgm:pt>
    <dgm:pt modelId="{9BB5E32E-155E-4DE2-8B26-8577B0ADBFC2}" type="sibTrans" cxnId="{BC072F90-DDEE-4EC8-83C1-A29ACD8BFAD7}">
      <dgm:prSet/>
      <dgm:spPr/>
      <dgm:t>
        <a:bodyPr/>
        <a:lstStyle/>
        <a:p>
          <a:endParaRPr lang="es-ES" sz="2000" b="1">
            <a:effectLst>
              <a:outerShdw blurRad="38100" dist="38100" dir="2700000" algn="tl">
                <a:srgbClr val="000000"/>
              </a:outerShdw>
            </a:effectLst>
          </a:endParaRPr>
        </a:p>
      </dgm:t>
    </dgm:pt>
    <dgm:pt modelId="{3EA9C890-2728-4408-952A-BCC197A35228}">
      <dgm:prSet phldr="0" custT="1"/>
      <dgm:spPr>
        <a:solidFill>
          <a:schemeClr val="accent5"/>
        </a:solidFill>
      </dgm:spPr>
      <dgm:t>
        <a:bodyPr vert="horz" wrap="square" lIns="72000" rIns="72000" anchor="t" anchorCtr="0"/>
        <a:lstStyle/>
        <a:p>
          <a:pPr>
            <a:lnSpc>
              <a:spcPct val="100000"/>
            </a:lnSpc>
            <a:spcBef>
              <a:spcPct val="0"/>
            </a:spcBef>
            <a:spcAft>
              <a:spcPct val="35000"/>
            </a:spcAft>
          </a:pPr>
          <a:r>
            <a:rPr lang="" altLang="en-US" sz="1800">
              <a:latin typeface="Gayathri Thin" panose="00000403000000000000" charset="0"/>
              <a:cs typeface="Gayathri Thin" panose="00000403000000000000" charset="0"/>
            </a:rPr>
            <a:t>അത്</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പ്രവചനാതീതമായിരുന്നു</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ജറുസലേമിലേക്കുള്ള</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ജനാല</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തുറക്കുന്നു</a:t>
          </a:r>
        </a:p>
      </dgm:t>
    </dgm:pt>
    <dgm:pt modelId="{B6ECE243-13E9-4267-ACD5-60733ACE7678}" type="parTrans" cxnId="{6A1AAC3F-6F51-4904-AD9B-40EE65908335}">
      <dgm:prSet/>
      <dgm:spPr/>
      <dgm:t>
        <a:bodyPr/>
        <a:lstStyle/>
        <a:p>
          <a:endParaRPr lang="es-ES" sz="2000" b="1">
            <a:effectLst>
              <a:outerShdw blurRad="38100" dist="38100" dir="2700000" algn="tl">
                <a:srgbClr val="000000"/>
              </a:outerShdw>
            </a:effectLst>
          </a:endParaRPr>
        </a:p>
      </dgm:t>
    </dgm:pt>
    <dgm:pt modelId="{70C1E27B-AB7B-4E3E-A1E9-E5378E5C7B3C}" type="sibTrans" cxnId="{6A1AAC3F-6F51-4904-AD9B-40EE65908335}">
      <dgm:prSet/>
      <dgm:spPr/>
      <dgm:t>
        <a:bodyPr/>
        <a:lstStyle/>
        <a:p>
          <a:endParaRPr lang="es-ES" sz="2000" b="1">
            <a:effectLst>
              <a:outerShdw blurRad="38100" dist="38100" dir="2700000" algn="tl">
                <a:srgbClr val="000000"/>
              </a:outerShdw>
            </a:effectLst>
          </a:endParaRPr>
        </a:p>
      </dgm:t>
    </dgm:pt>
    <dgm:pt modelId="{108291D9-0B04-484A-9318-B51933AB76B1}">
      <dgm:prSet phldr="0" custT="1"/>
      <dgm:spPr>
        <a:solidFill>
          <a:srgbClr val="7030A0"/>
        </a:solidFill>
      </dgm:spPr>
      <dgm:t>
        <a:bodyPr vert="horz" wrap="square" lIns="72000" rIns="72000" anchor="t" anchorCtr="0"/>
        <a:lstStyle/>
        <a:p>
          <a:pPr>
            <a:lnSpc>
              <a:spcPct val="100000"/>
            </a:lnSpc>
            <a:spcBef>
              <a:spcPct val="0"/>
            </a:spcBef>
            <a:spcAft>
              <a:spcPct val="35000"/>
            </a:spcAft>
          </a:pPr>
          <a:r>
            <a:rPr lang="" altLang="en-US" sz="1600">
              <a:latin typeface="Gayathri Thin" panose="00000403000000000000" charset="0"/>
              <a:cs typeface="Gayathri Thin" panose="00000403000000000000" charset="0"/>
            </a:rPr>
            <a:t>അദ്ദേഹത്തിന്</a:t>
          </a:r>
          <a:r>
            <a:rPr lang="en-US" altLang="en-US" sz="1600">
              <a:latin typeface="Gayathri Thin" panose="00000403000000000000" charset="0"/>
              <a:cs typeface="Gayathri Thin" panose="00000403000000000000" charset="0"/>
            </a:rPr>
            <a:t> </a:t>
          </a:r>
          <a:r>
            <a:rPr lang="" altLang="en-US" sz="1600">
              <a:latin typeface="Gayathri Thin" panose="00000403000000000000" charset="0"/>
              <a:cs typeface="Gayathri Thin" panose="00000403000000000000" charset="0"/>
            </a:rPr>
            <a:t>പ്രത്യേക</a:t>
          </a:r>
          <a:r>
            <a:rPr lang="en-US" altLang="en-US" sz="1600">
              <a:latin typeface="Gayathri Thin" panose="00000403000000000000" charset="0"/>
              <a:cs typeface="Gayathri Thin" panose="00000403000000000000" charset="0"/>
            </a:rPr>
            <a:t> </a:t>
          </a:r>
          <a:r>
            <a:rPr lang="" altLang="en-US" sz="1600">
              <a:latin typeface="Gayathri Thin" panose="00000403000000000000" charset="0"/>
              <a:cs typeface="Gayathri Thin" panose="00000403000000000000" charset="0"/>
            </a:rPr>
            <a:t>ശീലങ്ങളുണ്ടായിരുന്നു</a:t>
          </a:r>
          <a:r>
            <a:rPr lang="en-US" altLang="en-US" sz="1600">
              <a:latin typeface="Gayathri Thin" panose="00000403000000000000" charset="0"/>
              <a:cs typeface="Gayathri Thin" panose="00000403000000000000" charset="0"/>
            </a:rPr>
            <a:t>; </a:t>
          </a:r>
          <a:r>
            <a:rPr lang="" altLang="en-US" sz="1600">
              <a:latin typeface="Gayathri Thin" panose="00000403000000000000" charset="0"/>
              <a:cs typeface="Gayathri Thin" panose="00000403000000000000" charset="0"/>
            </a:rPr>
            <a:t>അദ്ദേഹം</a:t>
          </a:r>
          <a:r>
            <a:rPr lang="en-US" altLang="en-US" sz="1600">
              <a:latin typeface="Gayathri Thin" panose="00000403000000000000" charset="0"/>
              <a:cs typeface="Gayathri Thin" panose="00000403000000000000" charset="0"/>
            </a:rPr>
            <a:t> </a:t>
          </a:r>
          <a:r>
            <a:rPr lang="" altLang="en-US" sz="1600">
              <a:latin typeface="Gayathri Thin" panose="00000403000000000000" charset="0"/>
              <a:cs typeface="Gayathri Thin" panose="00000403000000000000" charset="0"/>
            </a:rPr>
            <a:t>മുട്ടുകുത്തി</a:t>
          </a:r>
          <a:r>
            <a:rPr lang="en-US" altLang="en-US" sz="1600">
              <a:latin typeface="Gayathri Thin" panose="00000403000000000000" charset="0"/>
              <a:cs typeface="Gayathri Thin" panose="00000403000000000000" charset="0"/>
            </a:rPr>
            <a:t> </a:t>
          </a:r>
          <a:r>
            <a:rPr lang="" altLang="en-US" sz="1600">
              <a:latin typeface="Gayathri Thin" panose="00000403000000000000" charset="0"/>
              <a:cs typeface="Gayathri Thin" panose="00000403000000000000" charset="0"/>
            </a:rPr>
            <a:t>പ്രാർത്ഥിച്ചു</a:t>
          </a:r>
        </a:p>
      </dgm:t>
    </dgm:pt>
    <dgm:pt modelId="{524F87DC-654B-4DC4-9B02-CA7B359A6D44}" type="parTrans" cxnId="{46E30066-3B27-483F-A146-B7144C05CC26}">
      <dgm:prSet/>
      <dgm:spPr/>
      <dgm:t>
        <a:bodyPr/>
        <a:lstStyle/>
        <a:p>
          <a:endParaRPr lang="es-ES" sz="2000" b="1">
            <a:effectLst>
              <a:outerShdw blurRad="38100" dist="38100" dir="2700000" algn="tl">
                <a:srgbClr val="000000"/>
              </a:outerShdw>
            </a:effectLst>
          </a:endParaRPr>
        </a:p>
      </dgm:t>
    </dgm:pt>
    <dgm:pt modelId="{E0A3C633-D1AD-40A1-8C20-C83E4AEF5866}" type="sibTrans" cxnId="{46E30066-3B27-483F-A146-B7144C05CC26}">
      <dgm:prSet/>
      <dgm:spPr/>
      <dgm:t>
        <a:bodyPr/>
        <a:lstStyle/>
        <a:p>
          <a:endParaRPr lang="es-ES" sz="2000" b="1">
            <a:effectLst>
              <a:outerShdw blurRad="38100" dist="38100" dir="2700000" algn="tl">
                <a:srgbClr val="000000"/>
              </a:outerShdw>
            </a:effectLst>
          </a:endParaRPr>
        </a:p>
      </dgm:t>
    </dgm:pt>
    <dgm:pt modelId="{FBE7CBE5-E92D-4435-AA16-2D8D3542EC60}">
      <dgm:prSet phldr="0" custT="1"/>
      <dgm:spPr/>
      <dgm:t>
        <a:bodyPr vert="horz" wrap="square" lIns="72000" rIns="72000" anchor="t" anchorCtr="0"/>
        <a:lstStyle/>
        <a:p>
          <a:pPr>
            <a:lnSpc>
              <a:spcPct val="100000"/>
            </a:lnSpc>
            <a:spcBef>
              <a:spcPct val="0"/>
            </a:spcBef>
            <a:spcAft>
              <a:spcPct val="35000"/>
            </a:spcAft>
          </a:pPr>
          <a:r>
            <a:rPr lang="" altLang="en-US" sz="1600" b="1">
              <a:effectLst>
                <a:outerShdw blurRad="38100" dist="38100" dir="2700000" algn="tl">
                  <a:srgbClr val="000000"/>
                </a:outerShdw>
              </a:effectLst>
              <a:latin typeface="Gayathri Thin" panose="00000403000000000000" charset="0"/>
              <a:cs typeface="Gayathri Thin" panose="00000403000000000000" charset="0"/>
            </a:rPr>
            <a:t>അത്</a:t>
          </a:r>
          <a:r>
            <a:rPr lang="en-US" altLang="en-US" sz="1600" b="1">
              <a:effectLst>
                <a:outerShdw blurRad="38100" dist="38100" dir="2700000" algn="tl">
                  <a:srgbClr val="000000"/>
                </a:outerShdw>
              </a:effectLst>
              <a:latin typeface="Gayathri Thin" panose="00000403000000000000" charset="0"/>
              <a:cs typeface="Gayathri Thin" panose="00000403000000000000" charset="0"/>
            </a:rPr>
            <a:t> </a:t>
          </a:r>
          <a:r>
            <a:rPr lang="" altLang="en-US" sz="1600" b="1">
              <a:effectLst>
                <a:outerShdw blurRad="38100" dist="38100" dir="2700000" algn="tl">
                  <a:srgbClr val="000000"/>
                </a:outerShdw>
              </a:effectLst>
              <a:latin typeface="Gayathri Thin" panose="00000403000000000000" charset="0"/>
              <a:cs typeface="Gayathri Thin" panose="00000403000000000000" charset="0"/>
            </a:rPr>
            <a:t>നന്ദിപ്രകടനത്തിലും</a:t>
          </a:r>
          <a:r>
            <a:rPr lang="en-US" altLang="en-US" sz="1600" b="1">
              <a:effectLst>
                <a:outerShdw blurRad="38100" dist="38100" dir="2700000" algn="tl">
                  <a:srgbClr val="000000"/>
                </a:outerShdw>
              </a:effectLst>
              <a:latin typeface="Gayathri Thin" panose="00000403000000000000" charset="0"/>
              <a:cs typeface="Gayathri Thin" panose="00000403000000000000" charset="0"/>
            </a:rPr>
            <a:t> </a:t>
          </a:r>
          <a:r>
            <a:rPr lang="" altLang="en-US" sz="1600" b="1">
              <a:effectLst>
                <a:outerShdw blurRad="38100" dist="38100" dir="2700000" algn="tl">
                  <a:srgbClr val="000000"/>
                </a:outerShdw>
              </a:effectLst>
              <a:latin typeface="Gayathri Thin" panose="00000403000000000000" charset="0"/>
              <a:cs typeface="Gayathri Thin" panose="00000403000000000000" charset="0"/>
            </a:rPr>
            <a:t>അപേക്ഷയിലും</a:t>
          </a:r>
          <a:r>
            <a:rPr lang="en-US" altLang="en-US" sz="1600" b="1">
              <a:effectLst>
                <a:outerShdw blurRad="38100" dist="38100" dir="2700000" algn="tl">
                  <a:srgbClr val="000000"/>
                </a:outerShdw>
              </a:effectLst>
              <a:latin typeface="Gayathri Thin" panose="00000403000000000000" charset="0"/>
              <a:cs typeface="Gayathri Thin" panose="00000403000000000000" charset="0"/>
            </a:rPr>
            <a:t> </a:t>
          </a:r>
          <a:r>
            <a:rPr lang="" altLang="en-US" sz="1600" b="1">
              <a:effectLst>
                <a:outerShdw blurRad="38100" dist="38100" dir="2700000" algn="tl">
                  <a:srgbClr val="000000"/>
                </a:outerShdw>
              </a:effectLst>
              <a:latin typeface="Gayathri Thin" panose="00000403000000000000" charset="0"/>
              <a:cs typeface="Gayathri Thin" panose="00000403000000000000" charset="0"/>
            </a:rPr>
            <a:t>ശ്രദ്ധ</a:t>
          </a:r>
          <a:r>
            <a:rPr lang="en-US" altLang="en-US" sz="1600" b="1">
              <a:effectLst>
                <a:outerShdw blurRad="38100" dist="38100" dir="2700000" algn="tl">
                  <a:srgbClr val="000000"/>
                </a:outerShdw>
              </a:effectLst>
              <a:latin typeface="Gayathri Thin" panose="00000403000000000000" charset="0"/>
              <a:cs typeface="Gayathri Thin" panose="00000403000000000000" charset="0"/>
            </a:rPr>
            <a:t> </a:t>
          </a:r>
          <a:r>
            <a:rPr lang="" altLang="en-US" sz="1600" b="1">
              <a:effectLst>
                <a:outerShdw blurRad="38100" dist="38100" dir="2700000" algn="tl">
                  <a:srgbClr val="000000"/>
                </a:outerShdw>
              </a:effectLst>
              <a:latin typeface="Gayathri Thin" panose="00000403000000000000" charset="0"/>
              <a:cs typeface="Gayathri Thin" panose="00000403000000000000" charset="0"/>
            </a:rPr>
            <a:t>കേന്ദ്രീകരിച്ചു</a:t>
          </a:r>
        </a:p>
      </dgm:t>
    </dgm:pt>
    <dgm:pt modelId="{F3E15A14-362C-483B-96C3-4D5707DE98C8}" type="parTrans" cxnId="{FE3708BE-BAE7-471D-A613-4C2D4B9B5996}">
      <dgm:prSet/>
      <dgm:spPr/>
      <dgm:t>
        <a:bodyPr/>
        <a:lstStyle/>
        <a:p>
          <a:endParaRPr lang="es-ES" sz="2000" b="1">
            <a:effectLst>
              <a:outerShdw blurRad="38100" dist="38100" dir="2700000" algn="tl">
                <a:srgbClr val="000000"/>
              </a:outerShdw>
            </a:effectLst>
          </a:endParaRPr>
        </a:p>
      </dgm:t>
    </dgm:pt>
    <dgm:pt modelId="{52AA55A6-C37B-448D-8717-DB593706F1D9}" type="sibTrans" cxnId="{FE3708BE-BAE7-471D-A613-4C2D4B9B5996}">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1"/>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srcRect/>
          <a:stretch>
            <a:fillRect/>
          </a:stretch>
        </a:blipFill>
      </dgm:spPr>
    </dgm:pt>
  </dgm:ptLst>
  <dgm:cxnLst>
    <dgm:cxn modelId="{52869105-0CDE-47D9-8B35-90FF315F5869}" type="presOf" srcId="{108291D9-0B04-484A-9318-B51933AB76B1}" destId="{854357AA-086A-4859-A548-01CD994EF590}" srcOrd="1" destOrd="0" presId="urn:microsoft.com/office/officeart/2005/8/layout/hList7#1"/>
    <dgm:cxn modelId="{7A006911-A2A3-4E59-A14C-865919464F1C}" type="presOf" srcId="{70C1E27B-AB7B-4E3E-A1E9-E5378E5C7B3C}" destId="{77BB534C-E150-440B-913E-0F0EF587D2F1}" srcOrd="0" destOrd="0" presId="urn:microsoft.com/office/officeart/2005/8/layout/hList7#1"/>
    <dgm:cxn modelId="{F2B5A73A-5C3D-42A2-A3EC-99D42D877E90}" type="presOf" srcId="{FBE7CBE5-E92D-4435-AA16-2D8D3542EC60}" destId="{BC73456D-578A-438F-9041-68467439FC58}" srcOrd="1" destOrd="0" presId="urn:microsoft.com/office/officeart/2005/8/layout/hList7#1"/>
    <dgm:cxn modelId="{3616F43D-C779-452F-BE60-F4137DAC14FB}" type="presOf" srcId="{52D551CE-F2A0-496C-993F-0BF18CD87BF1}" destId="{384A4F08-B509-4426-BED5-AD91CB649D98}" srcOrd="0" destOrd="0" presId="urn:microsoft.com/office/officeart/2005/8/layout/hList7#1"/>
    <dgm:cxn modelId="{6A1AAC3F-6F51-4904-AD9B-40EE65908335}" srcId="{52D551CE-F2A0-496C-993F-0BF18CD87BF1}" destId="{3EA9C890-2728-4408-952A-BCC197A35228}" srcOrd="1" destOrd="0" parTransId="{B6ECE243-13E9-4267-ACD5-60733ACE7678}" sibTransId="{70C1E27B-AB7B-4E3E-A1E9-E5378E5C7B3C}"/>
    <dgm:cxn modelId="{2862155D-51CD-4C75-82AD-468DB8779AF2}" type="presOf" srcId="{3EA9C890-2728-4408-952A-BCC197A35228}" destId="{E374B7A3-BE61-4ACC-9448-D870C9B4066A}" srcOrd="1" destOrd="0" presId="urn:microsoft.com/office/officeart/2005/8/layout/hList7#1"/>
    <dgm:cxn modelId="{8BD4BB5D-EF8D-4347-8BA9-52A4D814D2F7}" type="presOf" srcId="{108291D9-0B04-484A-9318-B51933AB76B1}" destId="{64E07BEF-1BED-42D8-A065-3B847FC1DD68}" srcOrd="0" destOrd="0" presId="urn:microsoft.com/office/officeart/2005/8/layout/hList7#1"/>
    <dgm:cxn modelId="{3A9F7F65-EABB-420E-B244-2C9EF029FE29}" type="presOf" srcId="{6858A5CD-4915-4025-B736-C8CFD4C33B09}" destId="{1011ADA8-D1BD-495C-B6AE-D9355BCA7CC9}" srcOrd="1" destOrd="0" presId="urn:microsoft.com/office/officeart/2005/8/layout/hList7#1"/>
    <dgm:cxn modelId="{46E30066-3B27-483F-A146-B7144C05CC26}" srcId="{52D551CE-F2A0-496C-993F-0BF18CD87BF1}" destId="{108291D9-0B04-484A-9318-B51933AB76B1}" srcOrd="2" destOrd="0" parTransId="{524F87DC-654B-4DC4-9B02-CA7B359A6D44}" sibTransId="{E0A3C633-D1AD-40A1-8C20-C83E4AEF5866}"/>
    <dgm:cxn modelId="{BC072F90-DDEE-4EC8-83C1-A29ACD8BFAD7}" srcId="{52D551CE-F2A0-496C-993F-0BF18CD87BF1}" destId="{6858A5CD-4915-4025-B736-C8CFD4C33B09}" srcOrd="0" destOrd="0" parTransId="{E034C4E0-F72A-4BA8-A381-5A84C9B21B9F}" sibTransId="{9BB5E32E-155E-4DE2-8B26-8577B0ADBFC2}"/>
    <dgm:cxn modelId="{FE3708BE-BAE7-471D-A613-4C2D4B9B5996}" srcId="{52D551CE-F2A0-496C-993F-0BF18CD87BF1}" destId="{FBE7CBE5-E92D-4435-AA16-2D8D3542EC60}" srcOrd="3" destOrd="0" parTransId="{F3E15A14-362C-483B-96C3-4D5707DE98C8}" sibTransId="{52AA55A6-C37B-448D-8717-DB593706F1D9}"/>
    <dgm:cxn modelId="{C48E27BF-1CD4-4886-B91E-6554CCD86EBF}" type="presOf" srcId="{9BB5E32E-155E-4DE2-8B26-8577B0ADBFC2}" destId="{A1B0C938-6062-40A5-9BB7-C6C7E5427217}" srcOrd="0" destOrd="0" presId="urn:microsoft.com/office/officeart/2005/8/layout/hList7#1"/>
    <dgm:cxn modelId="{3EC3F6C2-BD67-43BA-B8D1-D2C5BB2BE9C7}" type="presOf" srcId="{6858A5CD-4915-4025-B736-C8CFD4C33B09}" destId="{CD776E94-F765-4BFF-B4F5-E3EF7F484E02}" srcOrd="0" destOrd="0" presId="urn:microsoft.com/office/officeart/2005/8/layout/hList7#1"/>
    <dgm:cxn modelId="{F6BA72CA-B12E-405A-8F26-8E85E96CB055}" type="presOf" srcId="{E0A3C633-D1AD-40A1-8C20-C83E4AEF5866}" destId="{E955CCF1-1FC5-49B8-9285-15F8EAC4E13B}" srcOrd="0" destOrd="0" presId="urn:microsoft.com/office/officeart/2005/8/layout/hList7#1"/>
    <dgm:cxn modelId="{707B2ECF-C8C2-4914-8E03-9AF4FC50DD1C}" type="presOf" srcId="{3EA9C890-2728-4408-952A-BCC197A35228}" destId="{5B185AC4-2D0C-44CD-8961-40B79897D76B}" srcOrd="0" destOrd="0" presId="urn:microsoft.com/office/officeart/2005/8/layout/hList7#1"/>
    <dgm:cxn modelId="{56D765D5-743B-4885-B2AA-BF53378AB19B}" type="presOf" srcId="{FBE7CBE5-E92D-4435-AA16-2D8D3542EC60}" destId="{B6573C55-03E4-49D4-B362-AD8EA7A51B47}" srcOrd="0" destOrd="0" presId="urn:microsoft.com/office/officeart/2005/8/layout/hList7#1"/>
    <dgm:cxn modelId="{5861A478-D6EB-4BA0-BFAD-F61020C71736}" type="presParOf" srcId="{384A4F08-B509-4426-BED5-AD91CB649D98}" destId="{683C2EC5-EB63-417C-AA60-9C82D0603683}" srcOrd="0" destOrd="0" presId="urn:microsoft.com/office/officeart/2005/8/layout/hList7#1"/>
    <dgm:cxn modelId="{256C5610-033F-4B61-BD38-AE49FE821F01}" type="presParOf" srcId="{384A4F08-B509-4426-BED5-AD91CB649D98}" destId="{95428DD4-0A5E-4A02-989F-ECF5D16EADBD}" srcOrd="1" destOrd="0" presId="urn:microsoft.com/office/officeart/2005/8/layout/hList7#1"/>
    <dgm:cxn modelId="{48310E47-A65E-4AA1-99D8-2D4541E179FF}" type="presParOf" srcId="{95428DD4-0A5E-4A02-989F-ECF5D16EADBD}" destId="{82DA4D2E-8658-4E65-A113-23B1EA091105}" srcOrd="0" destOrd="0" presId="urn:microsoft.com/office/officeart/2005/8/layout/hList7#1"/>
    <dgm:cxn modelId="{1DC971FB-B815-40FE-8BD1-74E502EC36D0}" type="presParOf" srcId="{82DA4D2E-8658-4E65-A113-23B1EA091105}" destId="{CD776E94-F765-4BFF-B4F5-E3EF7F484E02}" srcOrd="0" destOrd="0" presId="urn:microsoft.com/office/officeart/2005/8/layout/hList7#1"/>
    <dgm:cxn modelId="{FFBF39AD-CE11-43F5-B6B0-A424D8E49C27}" type="presParOf" srcId="{82DA4D2E-8658-4E65-A113-23B1EA091105}" destId="{1011ADA8-D1BD-495C-B6AE-D9355BCA7CC9}" srcOrd="1" destOrd="0" presId="urn:microsoft.com/office/officeart/2005/8/layout/hList7#1"/>
    <dgm:cxn modelId="{D20CAEDB-CAD6-47D7-A2A2-B8BC2EF9593C}" type="presParOf" srcId="{82DA4D2E-8658-4E65-A113-23B1EA091105}" destId="{73C67F51-6D90-435F-82E5-B91761FD3DD4}" srcOrd="2" destOrd="0" presId="urn:microsoft.com/office/officeart/2005/8/layout/hList7#1"/>
    <dgm:cxn modelId="{307803EB-82EE-40B4-B3A8-DE52A2E6209B}" type="presParOf" srcId="{82DA4D2E-8658-4E65-A113-23B1EA091105}" destId="{40BF4BA6-603A-4B87-8573-2D46CFD7DC54}" srcOrd="3" destOrd="0" presId="urn:microsoft.com/office/officeart/2005/8/layout/hList7#1"/>
    <dgm:cxn modelId="{94EAD9E2-1BA3-4065-9788-933E5CABC0E2}" type="presParOf" srcId="{95428DD4-0A5E-4A02-989F-ECF5D16EADBD}" destId="{A1B0C938-6062-40A5-9BB7-C6C7E5427217}" srcOrd="1" destOrd="0" presId="urn:microsoft.com/office/officeart/2005/8/layout/hList7#1"/>
    <dgm:cxn modelId="{6A056FAA-BE3F-4C26-8473-10843ED5D437}" type="presParOf" srcId="{95428DD4-0A5E-4A02-989F-ECF5D16EADBD}" destId="{2793F185-CB65-4CE9-BD86-921BD7D04994}" srcOrd="2" destOrd="0" presId="urn:microsoft.com/office/officeart/2005/8/layout/hList7#1"/>
    <dgm:cxn modelId="{9F42E8F3-891F-4CB7-BB75-7B16FDF9066D}" type="presParOf" srcId="{2793F185-CB65-4CE9-BD86-921BD7D04994}" destId="{5B185AC4-2D0C-44CD-8961-40B79897D76B}" srcOrd="0" destOrd="0" presId="urn:microsoft.com/office/officeart/2005/8/layout/hList7#1"/>
    <dgm:cxn modelId="{6EA60DA7-7C78-4898-80C3-2A385D060F8B}" type="presParOf" srcId="{2793F185-CB65-4CE9-BD86-921BD7D04994}" destId="{E374B7A3-BE61-4ACC-9448-D870C9B4066A}" srcOrd="1" destOrd="0" presId="urn:microsoft.com/office/officeart/2005/8/layout/hList7#1"/>
    <dgm:cxn modelId="{5E46650D-9437-4FDB-9B62-00F04650890C}" type="presParOf" srcId="{2793F185-CB65-4CE9-BD86-921BD7D04994}" destId="{FB151BC5-6FE4-4682-82B4-61DC09F75CAD}" srcOrd="2" destOrd="0" presId="urn:microsoft.com/office/officeart/2005/8/layout/hList7#1"/>
    <dgm:cxn modelId="{31390478-9277-42B2-B703-FC478B657AA5}" type="presParOf" srcId="{2793F185-CB65-4CE9-BD86-921BD7D04994}" destId="{F1275158-66F6-4241-B296-26F82F5BAD47}" srcOrd="3" destOrd="0" presId="urn:microsoft.com/office/officeart/2005/8/layout/hList7#1"/>
    <dgm:cxn modelId="{10FE0988-B9C6-46F9-A407-86EC1DF92593}" type="presParOf" srcId="{95428DD4-0A5E-4A02-989F-ECF5D16EADBD}" destId="{77BB534C-E150-440B-913E-0F0EF587D2F1}" srcOrd="3" destOrd="0" presId="urn:microsoft.com/office/officeart/2005/8/layout/hList7#1"/>
    <dgm:cxn modelId="{C32E64EF-A59A-4658-A5A6-4AEF36C06BB6}" type="presParOf" srcId="{95428DD4-0A5E-4A02-989F-ECF5D16EADBD}" destId="{D6DC6A81-3142-4470-9612-8A7A0C54A26B}" srcOrd="4" destOrd="0" presId="urn:microsoft.com/office/officeart/2005/8/layout/hList7#1"/>
    <dgm:cxn modelId="{FEFFC892-D0AD-4895-ADD7-FBDAC20AA456}" type="presParOf" srcId="{D6DC6A81-3142-4470-9612-8A7A0C54A26B}" destId="{64E07BEF-1BED-42D8-A065-3B847FC1DD68}" srcOrd="0" destOrd="0" presId="urn:microsoft.com/office/officeart/2005/8/layout/hList7#1"/>
    <dgm:cxn modelId="{A6E39154-DB41-4487-B455-F2A15CF53EF4}" type="presParOf" srcId="{D6DC6A81-3142-4470-9612-8A7A0C54A26B}" destId="{854357AA-086A-4859-A548-01CD994EF590}" srcOrd="1" destOrd="0" presId="urn:microsoft.com/office/officeart/2005/8/layout/hList7#1"/>
    <dgm:cxn modelId="{E9A2BC02-CF36-4D5C-A8B4-5EF90ADC8872}" type="presParOf" srcId="{D6DC6A81-3142-4470-9612-8A7A0C54A26B}" destId="{2903AE05-8757-4629-BBAF-1BF4EF53FAD5}" srcOrd="2" destOrd="0" presId="urn:microsoft.com/office/officeart/2005/8/layout/hList7#1"/>
    <dgm:cxn modelId="{D72ED7A8-4A0B-477C-901E-E530946E875F}" type="presParOf" srcId="{D6DC6A81-3142-4470-9612-8A7A0C54A26B}" destId="{59ADE160-BEAE-495D-A6DD-F6D596F8628E}" srcOrd="3" destOrd="0" presId="urn:microsoft.com/office/officeart/2005/8/layout/hList7#1"/>
    <dgm:cxn modelId="{753C1145-B67E-4EE3-B35E-44FEDBF716FF}" type="presParOf" srcId="{95428DD4-0A5E-4A02-989F-ECF5D16EADBD}" destId="{E955CCF1-1FC5-49B8-9285-15F8EAC4E13B}" srcOrd="5" destOrd="0" presId="urn:microsoft.com/office/officeart/2005/8/layout/hList7#1"/>
    <dgm:cxn modelId="{CBBEE672-F3C3-4C9F-8006-CAAD97EE2E09}" type="presParOf" srcId="{95428DD4-0A5E-4A02-989F-ECF5D16EADBD}" destId="{D0DA8C5E-2EDE-4E4D-92FB-70D927D5C208}" srcOrd="6" destOrd="0" presId="urn:microsoft.com/office/officeart/2005/8/layout/hList7#1"/>
    <dgm:cxn modelId="{A0BB2174-F328-4453-A580-33E716B43C9D}" type="presParOf" srcId="{D0DA8C5E-2EDE-4E4D-92FB-70D927D5C208}" destId="{B6573C55-03E4-49D4-B362-AD8EA7A51B47}" srcOrd="0" destOrd="0" presId="urn:microsoft.com/office/officeart/2005/8/layout/hList7#1"/>
    <dgm:cxn modelId="{A0E23F61-5334-45F4-8DBA-9CFE2688A2FC}" type="presParOf" srcId="{D0DA8C5E-2EDE-4E4D-92FB-70D927D5C208}" destId="{BC73456D-578A-438F-9041-68467439FC58}" srcOrd="1" destOrd="0" presId="urn:microsoft.com/office/officeart/2005/8/layout/hList7#1"/>
    <dgm:cxn modelId="{F932AE3C-AC57-4A9B-855B-C9EC54FF3537}" type="presParOf" srcId="{D0DA8C5E-2EDE-4E4D-92FB-70D927D5C208}" destId="{19C17670-ABA9-43FA-B36E-35E49600296A}" srcOrd="2" destOrd="0" presId="urn:microsoft.com/office/officeart/2005/8/layout/hList7#1"/>
    <dgm:cxn modelId="{6303B085-EE4C-4C5F-88C9-1A03F142D0E5}" type="presParOf" srcId="{D0DA8C5E-2EDE-4E4D-92FB-70D927D5C208}" destId="{90CE2DE1-9304-475F-9667-6098C759709D}"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1" loCatId="picture" qsTypeId="urn:microsoft.com/office/officeart/2005/8/quickstyle/3d3#1" qsCatId="3D" csTypeId="urn:microsoft.com/office/officeart/2005/8/colors/accent0_1#1" csCatId="mainScheme" phldr="1"/>
      <dgm:spPr/>
      <dgm:t>
        <a:bodyPr/>
        <a:lstStyle/>
        <a:p>
          <a:endParaRPr lang="es-ES"/>
        </a:p>
      </dgm:t>
    </dgm:pt>
    <dgm:pt modelId="{34803BCA-87F0-428D-9594-5AC8E8A110A4}">
      <dgm:prSet phldr="0" custT="1"/>
      <dgm:spPr/>
      <dgm:t>
        <a:bodyPr vert="horz" wrap="square">
          <a:scene3d>
            <a:camera prst="orthographicFront"/>
            <a:lightRig rig="threePt" dir="t"/>
          </a:scene3d>
          <a:sp3d extrusionH="57150">
            <a:bevelT w="38100" h="38100"/>
          </a:sp3d>
        </a:bodyPr>
        <a:lstStyle/>
        <a:p>
          <a:pPr>
            <a:lnSpc>
              <a:spcPct val="100000"/>
            </a:lnSpc>
            <a:spcBef>
              <a:spcPct val="0"/>
            </a:spcBef>
            <a:spcAft>
              <a:spcPct val="35000"/>
            </a:spcAft>
          </a:pPr>
          <a:r>
            <a:rPr lang="" altLang="en-US" sz="1800">
              <a:latin typeface="Gayathri Thin" panose="00000403000000000000" charset="0"/>
              <a:cs typeface="Gayathri Thin" panose="00000403000000000000" charset="0"/>
            </a:rPr>
            <a:t>യെഹോശാഫാത്ത്</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ജനത്തിന്റെ</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മുമ്പാകെ</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നിന്നുകൊണ്ട്</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പ്രാർത്ഥിച്ചു</a:t>
          </a:r>
          <a:r>
            <a:rPr lang="en-US" altLang="en-US" sz="1800">
              <a:latin typeface="Gayathri Thin" panose="00000403000000000000" charset="0"/>
              <a:cs typeface="Gayathri Thin" panose="00000403000000000000" charset="0"/>
            </a:rPr>
            <a:t> </a:t>
          </a:r>
        </a:p>
        <a:p>
          <a:pPr>
            <a:lnSpc>
              <a:spcPct val="100000"/>
            </a:lnSpc>
            <a:spcBef>
              <a:spcPct val="0"/>
            </a:spcBef>
            <a:spcAft>
              <a:spcPct val="35000"/>
            </a:spcAft>
          </a:pPr>
          <a:r>
            <a:rPr lang="en-US" altLang="en-US" sz="1800">
              <a:latin typeface="Gayathri Thin" panose="00000403000000000000" charset="0"/>
              <a:cs typeface="Gayathri Thin" panose="00000403000000000000" charset="0"/>
            </a:rPr>
            <a:t>(2</a:t>
          </a:r>
          <a:r>
            <a:rPr lang="" altLang="en-US" sz="1800">
              <a:latin typeface="Gayathri Thin" panose="00000403000000000000" charset="0"/>
              <a:cs typeface="Gayathri Thin" panose="00000403000000000000" charset="0"/>
            </a:rPr>
            <a:t>ദിനവൃത്താന്തം</a:t>
          </a:r>
          <a:r>
            <a:rPr lang="en-US" altLang="en-US" sz="1800">
              <a:latin typeface="Gayathri Thin" panose="00000403000000000000" charset="0"/>
              <a:cs typeface="Gayathri Thin" panose="00000403000000000000" charset="0"/>
            </a:rPr>
            <a:t> 20:5)</a:t>
          </a:r>
        </a:p>
      </dgm:t>
    </dgm:pt>
    <dgm:pt modelId="{E9FDAC77-F206-412F-B8A2-2E33C4AE559E}" type="parTrans" cxnId="{DA14F568-BD26-4636-960C-0162084D6D06}">
      <dgm:prSet/>
      <dgm:spPr/>
      <dgm:t>
        <a:bodyPr/>
        <a:lstStyle/>
        <a:p>
          <a:endParaRPr lang="es-ES" sz="2000" b="1"/>
        </a:p>
      </dgm:t>
    </dgm:pt>
    <dgm:pt modelId="{08E3F63F-F5D9-44F1-B178-E8E9D7762B07}" type="sibTrans" cxnId="{DA14F568-BD26-4636-960C-0162084D6D06}">
      <dgm:prSet/>
      <dgm:spPr/>
      <dgm:t>
        <a:bodyPr/>
        <a:lstStyle/>
        <a:p>
          <a:endParaRPr lang="es-ES" sz="2000" b="1"/>
        </a:p>
      </dgm:t>
    </dgm:pt>
    <dgm:pt modelId="{AC14222E-DB62-4EEB-A71D-063F280D1604}">
      <dgm:prSet phldr="0" custT="1"/>
      <dgm:spPr/>
      <dgm:t>
        <a:bodyPr vert="horz" wrap="square">
          <a:scene3d>
            <a:camera prst="orthographicFront"/>
            <a:lightRig rig="threePt" dir="t"/>
          </a:scene3d>
          <a:sp3d extrusionH="57150">
            <a:bevelT w="38100" h="38100"/>
          </a:sp3d>
        </a:bodyPr>
        <a:lstStyle/>
        <a:p>
          <a:pPr>
            <a:lnSpc>
              <a:spcPct val="100000"/>
            </a:lnSpc>
            <a:spcBef>
              <a:spcPct val="0"/>
            </a:spcBef>
            <a:spcAft>
              <a:spcPct val="35000"/>
            </a:spcAft>
          </a:pPr>
          <a:r>
            <a:rPr lang="" altLang="en-US" sz="2000">
              <a:latin typeface="Gayathri Thin" panose="00000403000000000000" charset="0"/>
              <a:cs typeface="Gayathri Thin" panose="00000403000000000000" charset="0"/>
            </a:rPr>
            <a:t>ദാവീദ്</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ദൈവസന്നിധിയിൽ</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ഇരുന്ന്</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നന്ദി</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പറഞ്ഞു</a:t>
          </a:r>
          <a:r>
            <a:rPr lang="en-US" altLang="en-US" sz="2000">
              <a:latin typeface="Gayathri Thin" panose="00000403000000000000" charset="0"/>
              <a:cs typeface="Gayathri Thin" panose="00000403000000000000" charset="0"/>
            </a:rPr>
            <a:t> (2</a:t>
          </a:r>
          <a:r>
            <a:rPr lang="" altLang="en-US" sz="2000">
              <a:latin typeface="Gayathri Thin" panose="00000403000000000000" charset="0"/>
              <a:cs typeface="Gayathri Thin" panose="00000403000000000000" charset="0"/>
            </a:rPr>
            <a:t>ശമു</a:t>
          </a:r>
          <a:r>
            <a:rPr lang="en-US" altLang="en-US" sz="2000">
              <a:latin typeface="Gayathri Thin" panose="00000403000000000000" charset="0"/>
              <a:cs typeface="Gayathri Thin" panose="00000403000000000000" charset="0"/>
            </a:rPr>
            <a:t>. 7:18).</a:t>
          </a:r>
        </a:p>
      </dgm:t>
    </dgm:pt>
    <dgm:pt modelId="{0703BBD5-2462-4CAD-857E-AE9D32935DD9}" type="parTrans" cxnId="{627963E7-3807-4C10-A3D3-5B8289DA8610}">
      <dgm:prSet/>
      <dgm:spPr/>
      <dgm:t>
        <a:bodyPr/>
        <a:lstStyle/>
        <a:p>
          <a:endParaRPr lang="es-ES" sz="2000" b="1"/>
        </a:p>
      </dgm:t>
    </dgm:pt>
    <dgm:pt modelId="{6CC4F1E7-1D63-4641-9570-5EF015E2C473}" type="sibTrans" cxnId="{627963E7-3807-4C10-A3D3-5B8289DA8610}">
      <dgm:prSet/>
      <dgm:spPr/>
      <dgm:t>
        <a:bodyPr/>
        <a:lstStyle/>
        <a:p>
          <a:endParaRPr lang="es-ES" sz="2000" b="1"/>
        </a:p>
      </dgm:t>
    </dgm:pt>
    <dgm:pt modelId="{9A217CF1-4906-41C3-BB69-54C24543F03F}">
      <dgm:prSet phldr="0" custT="1"/>
      <dgm:spPr/>
      <dgm:t>
        <a:bodyPr vert="horz" wrap="square">
          <a:scene3d>
            <a:camera prst="orthographicFront"/>
            <a:lightRig rig="threePt" dir="t"/>
          </a:scene3d>
          <a:sp3d extrusionH="57150">
            <a:bevelT w="38100" h="38100"/>
          </a:sp3d>
        </a:bodyPr>
        <a:lstStyle/>
        <a:p>
          <a:pPr>
            <a:lnSpc>
              <a:spcPct val="100000"/>
            </a:lnSpc>
            <a:spcBef>
              <a:spcPct val="0"/>
            </a:spcBef>
            <a:spcAft>
              <a:spcPct val="35000"/>
            </a:spcAft>
          </a:pPr>
          <a:r>
            <a:rPr lang="" altLang="en-US" sz="2000">
              <a:latin typeface="Gayathri Thin" panose="00000403000000000000" charset="0"/>
              <a:cs typeface="Gayathri Thin" panose="00000403000000000000" charset="0"/>
            </a:rPr>
            <a:t>ശലോമോൻ</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മുട്ടുകുത്തി</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കൈകൾ</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ഉയർത്തി</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പ്രാർത്ഥിച്ചു</a:t>
          </a:r>
          <a:r>
            <a:rPr lang="en-US" altLang="en-US" sz="2000">
              <a:latin typeface="Gayathri Thin" panose="00000403000000000000" charset="0"/>
              <a:cs typeface="Gayathri Thin" panose="00000403000000000000" charset="0"/>
            </a:rPr>
            <a:t> (1</a:t>
          </a:r>
          <a:r>
            <a:rPr lang="" altLang="en-US" sz="2000">
              <a:latin typeface="Gayathri Thin" panose="00000403000000000000" charset="0"/>
              <a:cs typeface="Gayathri Thin" panose="00000403000000000000" charset="0"/>
            </a:rPr>
            <a:t>രാജാ</a:t>
          </a:r>
          <a:r>
            <a:rPr lang="en-US" altLang="en-US" sz="2000">
              <a:latin typeface="Gayathri Thin" panose="00000403000000000000" charset="0"/>
              <a:cs typeface="Gayathri Thin" panose="00000403000000000000" charset="0"/>
            </a:rPr>
            <a:t>. 8:54)</a:t>
          </a:r>
        </a:p>
      </dgm:t>
    </dgm:pt>
    <dgm:pt modelId="{102270DE-E0E9-4501-A7CB-309859278069}" type="parTrans" cxnId="{43FB58E1-E755-4F37-AFBD-7B21D461508D}">
      <dgm:prSet/>
      <dgm:spPr/>
      <dgm:t>
        <a:bodyPr/>
        <a:lstStyle/>
        <a:p>
          <a:endParaRPr lang="es-ES" sz="2000" b="1"/>
        </a:p>
      </dgm:t>
    </dgm:pt>
    <dgm:pt modelId="{978FF028-DEDE-4756-8726-51BE9C7745B4}" type="sibTrans" cxnId="{43FB58E1-E755-4F37-AFBD-7B21D461508D}">
      <dgm:prSet/>
      <dgm:spPr/>
      <dgm:t>
        <a:bodyPr/>
        <a:lstStyle/>
        <a:p>
          <a:endParaRPr lang="es-ES" sz="2000" b="1"/>
        </a:p>
      </dgm:t>
    </dgm:pt>
    <dgm:pt modelId="{CB841601-9DF5-4C86-A62F-85F6B16B23A5}">
      <dgm:prSet phldr="0" custT="1"/>
      <dgm:spPr/>
      <dgm:t>
        <a:bodyPr vert="horz" wrap="square">
          <a:scene3d>
            <a:camera prst="orthographicFront"/>
            <a:lightRig rig="threePt" dir="t"/>
          </a:scene3d>
          <a:sp3d extrusionH="57150">
            <a:bevelT w="38100" h="38100"/>
          </a:sp3d>
        </a:bodyPr>
        <a:lstStyle/>
        <a:p>
          <a:pPr>
            <a:lnSpc>
              <a:spcPct val="100000"/>
            </a:lnSpc>
            <a:spcBef>
              <a:spcPct val="0"/>
            </a:spcBef>
            <a:spcAft>
              <a:spcPct val="35000"/>
            </a:spcAft>
          </a:pPr>
          <a:r>
            <a:rPr lang="" altLang="en-US" sz="2000">
              <a:latin typeface="Gayathri Thin" panose="00000403000000000000" charset="0"/>
              <a:cs typeface="Gayathri Thin" panose="00000403000000000000" charset="0"/>
            </a:rPr>
            <a:t>ജനം</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നിലംവരെ</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കുമ്പിട്ടു</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പ്രാർത്ഥിച്ചു</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നെഹെ</a:t>
          </a:r>
          <a:r>
            <a:rPr lang="en-US" altLang="en-US" sz="2000">
              <a:latin typeface="Gayathri Thin" panose="00000403000000000000" charset="0"/>
              <a:cs typeface="Gayathri Thin" panose="00000403000000000000" charset="0"/>
            </a:rPr>
            <a:t>. 8:6).</a:t>
          </a:r>
        </a:p>
      </dgm:t>
    </dgm:pt>
    <dgm:pt modelId="{9C1A8B59-46AA-4F24-B588-9AB438BFE85C}" type="parTrans" cxnId="{E4E0A587-7A86-4A14-A2EC-AB4AE03C81B3}">
      <dgm:prSet/>
      <dgm:spPr/>
      <dgm:t>
        <a:bodyPr/>
        <a:lstStyle/>
        <a:p>
          <a:endParaRPr lang="es-ES" sz="2000" b="1"/>
        </a:p>
      </dgm:t>
    </dgm:pt>
    <dgm:pt modelId="{116C3A56-1145-45B2-B02C-2446CABD09A5}" type="sibTrans" cxnId="{E4E0A587-7A86-4A14-A2EC-AB4AE03C81B3}">
      <dgm:prSet/>
      <dgm:spPr/>
      <dgm:t>
        <a:bodyPr/>
        <a:lstStyle/>
        <a:p>
          <a:endParaRPr lang="es-ES" sz="2000" b="1"/>
        </a:p>
      </dgm:t>
    </dgm:pt>
    <dgm:pt modelId="{C443B5E2-38B1-4B71-8343-2EA84657F19F}">
      <dgm:prSet phldr="0" custT="1"/>
      <dgm:spPr/>
      <dgm:t>
        <a:bodyPr vert="horz" wrap="square">
          <a:scene3d>
            <a:camera prst="orthographicFront"/>
            <a:lightRig rig="threePt" dir="t"/>
          </a:scene3d>
          <a:sp3d extrusionH="57150">
            <a:bevelT w="38100" h="38100"/>
          </a:sp3d>
        </a:bodyPr>
        <a:lstStyle/>
        <a:p>
          <a:pPr>
            <a:lnSpc>
              <a:spcPct val="100000"/>
            </a:lnSpc>
            <a:spcBef>
              <a:spcPct val="0"/>
            </a:spcBef>
            <a:spcAft>
              <a:spcPct val="35000"/>
            </a:spcAft>
          </a:pPr>
          <a:r>
            <a:rPr lang="" altLang="en-US" sz="2000">
              <a:latin typeface="Gayathri Thin" panose="00000403000000000000" charset="0"/>
              <a:cs typeface="Gayathri Thin" panose="00000403000000000000" charset="0"/>
            </a:rPr>
            <a:t>ദാവീദ്</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തന്റെ</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കിടക്കയിൽ</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കമിഴ്ന്നു</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വീണു</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പ്രാർത്ഥിച്ചു</a:t>
          </a:r>
          <a:r>
            <a:rPr lang="en-US" altLang="en-US" sz="2000">
              <a:latin typeface="Gayathri Thin" panose="00000403000000000000" charset="0"/>
              <a:cs typeface="Gayathri Thin" panose="00000403000000000000" charset="0"/>
            </a:rPr>
            <a:t> (1</a:t>
          </a:r>
          <a:r>
            <a:rPr lang="" altLang="en-US" sz="2000">
              <a:latin typeface="Gayathri Thin" panose="00000403000000000000" charset="0"/>
              <a:cs typeface="Gayathri Thin" panose="00000403000000000000" charset="0"/>
            </a:rPr>
            <a:t>രാജാ</a:t>
          </a:r>
          <a:r>
            <a:rPr lang="en-US" altLang="en-US" sz="2000">
              <a:latin typeface="Gayathri Thin" panose="00000403000000000000" charset="0"/>
              <a:cs typeface="Gayathri Thin" panose="00000403000000000000" charset="0"/>
            </a:rPr>
            <a:t>. 1:47)</a:t>
          </a:r>
        </a:p>
      </dgm:t>
    </dgm:pt>
    <dgm:pt modelId="{7FBD538C-D6DD-4F4A-B43F-D72DC2AC068A}" type="parTrans" cxnId="{6DB5BEF4-380E-408E-8E6D-CF6F951C21D8}">
      <dgm:prSet/>
      <dgm:spPr/>
      <dgm:t>
        <a:bodyPr/>
        <a:lstStyle/>
        <a:p>
          <a:endParaRPr lang="es-ES" sz="2000" b="1"/>
        </a:p>
      </dgm:t>
    </dgm:pt>
    <dgm:pt modelId="{85022449-1E41-42EB-944A-923198F94481}" type="sibTrans" cxnId="{6DB5BEF4-380E-408E-8E6D-CF6F951C21D8}">
      <dgm:prSet/>
      <dgm:spPr/>
      <dgm:t>
        <a:bodyPr/>
        <a:lstStyle/>
        <a:p>
          <a:endParaRPr lang="es-ES" sz="2000" b="1"/>
        </a:p>
      </dgm:t>
    </dgm:pt>
    <dgm:pt modelId="{85C39663-BF6E-47F5-8DE1-975CD5DE7BE6}">
      <dgm:prSet phldr="0" custT="1"/>
      <dgm:spPr/>
      <dgm:t>
        <a:bodyPr vert="horz" wrap="square">
          <a:scene3d>
            <a:camera prst="orthographicFront"/>
            <a:lightRig rig="threePt" dir="t"/>
          </a:scene3d>
          <a:sp3d extrusionH="57150">
            <a:bevelT w="38100" h="38100"/>
          </a:sp3d>
        </a:bodyPr>
        <a:lstStyle/>
        <a:p>
          <a:pPr>
            <a:lnSpc>
              <a:spcPct val="100000"/>
            </a:lnSpc>
            <a:spcBef>
              <a:spcPct val="0"/>
            </a:spcBef>
            <a:spcAft>
              <a:spcPct val="35000"/>
            </a:spcAft>
          </a:pPr>
          <a:r>
            <a:rPr lang="" altLang="en-US" sz="1800">
              <a:latin typeface="Gayathri Thin" panose="00000403000000000000" charset="0"/>
              <a:cs typeface="Gayathri Thin" panose="00000403000000000000" charset="0"/>
            </a:rPr>
            <a:t>നെഹെമ്യാവ്</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രാജാവിന്റെ</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മുമ്പാകെ</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നിന്നുകൊണ്ട്</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നിശബ്ദമായി</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പ്രാർത്ഥിച്ചു</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നെഹെ</a:t>
          </a:r>
          <a:r>
            <a:rPr lang="en-US" altLang="en-US" sz="1800">
              <a:latin typeface="Gayathri Thin" panose="00000403000000000000" charset="0"/>
              <a:cs typeface="Gayathri Thin" panose="00000403000000000000" charset="0"/>
            </a:rPr>
            <a:t>. 2:1-4)</a:t>
          </a:r>
        </a:p>
      </dgm:t>
    </dgm:pt>
    <dgm:pt modelId="{C591508E-9EA6-40C9-9EE0-266CADE09405}" type="parTrans" cxnId="{35676194-788D-4CAD-B666-8BABE4E05F06}">
      <dgm:prSet/>
      <dgm:spPr/>
      <dgm:t>
        <a:bodyPr/>
        <a:lstStyle/>
        <a:p>
          <a:endParaRPr lang="es-ES" sz="2000" b="1"/>
        </a:p>
      </dgm:t>
    </dgm:pt>
    <dgm:pt modelId="{12A81824-5779-4048-A7DA-0989BF957B45}" type="sibTrans" cxnId="{35676194-788D-4CAD-B666-8BABE4E05F06}">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2"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8B27940D-3AB9-4E45-9C21-46E9E93206CC}" type="presOf" srcId="{CB841601-9DF5-4C86-A62F-85F6B16B23A5}" destId="{6D711731-69CA-4204-9547-A1FB2B056356}" srcOrd="0" destOrd="0" presId="urn:microsoft.com/office/officeart/2005/8/layout/pList1#1"/>
    <dgm:cxn modelId="{83B7110E-4A4F-49AE-84CB-285E74B55EA9}" type="presOf" srcId="{9A217CF1-4906-41C3-BB69-54C24543F03F}" destId="{E5AB1378-3C10-4D86-9C64-F2132947C06E}" srcOrd="1" destOrd="0" presId="urn:microsoft.com/office/officeart/2005/8/layout/pList1#1"/>
    <dgm:cxn modelId="{08B5D025-706E-412D-ADCB-662C37E30109}" type="presOf" srcId="{34803BCA-87F0-428D-9594-5AC8E8A110A4}" destId="{6FF358B4-3937-4406-8242-AD1741ED2858}" srcOrd="1" destOrd="0" presId="urn:microsoft.com/office/officeart/2005/8/layout/pList1#1"/>
    <dgm:cxn modelId="{C0793F64-E970-4B9A-8B97-D955AFEF2A32}" type="presOf" srcId="{85C39663-BF6E-47F5-8DE1-975CD5DE7BE6}" destId="{315A1627-1A2D-4BFE-9E0E-6D3A1D0CEDDC}" srcOrd="1" destOrd="0" presId="urn:microsoft.com/office/officeart/2005/8/layout/pList1#1"/>
    <dgm:cxn modelId="{9F256F66-347E-49F1-B278-0DFF776AEB6E}" type="presOf" srcId="{5BE75E9F-C9A0-44A4-9B09-22C48DD24DBF}" destId="{8361AF01-BC77-4C97-B932-FFC97753906F}" srcOrd="0" destOrd="0" presId="urn:microsoft.com/office/officeart/2005/8/layout/pList1#1"/>
    <dgm:cxn modelId="{DA14F568-BD26-4636-960C-0162084D6D06}" srcId="{5BE75E9F-C9A0-44A4-9B09-22C48DD24DBF}" destId="{34803BCA-87F0-428D-9594-5AC8E8A110A4}" srcOrd="0" destOrd="0" parTransId="{E9FDAC77-F206-412F-B8A2-2E33C4AE559E}" sibTransId="{08E3F63F-F5D9-44F1-B178-E8E9D7762B07}"/>
    <dgm:cxn modelId="{0356D84A-AD70-4172-8EB3-46DF9C56D740}" type="presOf" srcId="{C443B5E2-38B1-4B71-8343-2EA84657F19F}" destId="{B8896873-59FF-4127-9BB9-18BB46510C72}" srcOrd="0" destOrd="0" presId="urn:microsoft.com/office/officeart/2005/8/layout/pList1#1"/>
    <dgm:cxn modelId="{8A942C57-FA4D-45E1-9C7E-587915494DD1}" type="presOf" srcId="{AC14222E-DB62-4EEB-A71D-063F280D1604}" destId="{A298DA62-1016-45CD-AC14-3F804EC94F77}" srcOrd="0" destOrd="0" presId="urn:microsoft.com/office/officeart/2005/8/layout/pList1#1"/>
    <dgm:cxn modelId="{E4E0A587-7A86-4A14-A2EC-AB4AE03C81B3}" srcId="{5BE75E9F-C9A0-44A4-9B09-22C48DD24DBF}" destId="{CB841601-9DF5-4C86-A62F-85F6B16B23A5}" srcOrd="3" destOrd="0" parTransId="{9C1A8B59-46AA-4F24-B588-9AB438BFE85C}" sibTransId="{116C3A56-1145-45B2-B02C-2446CABD09A5}"/>
    <dgm:cxn modelId="{35676194-788D-4CAD-B666-8BABE4E05F06}" srcId="{5BE75E9F-C9A0-44A4-9B09-22C48DD24DBF}" destId="{85C39663-BF6E-47F5-8DE1-975CD5DE7BE6}" srcOrd="5" destOrd="0" parTransId="{C591508E-9EA6-40C9-9EE0-266CADE09405}" sibTransId="{12A81824-5779-4048-A7DA-0989BF957B45}"/>
    <dgm:cxn modelId="{29AD01A2-8495-46DE-B5EE-FD46E06C8738}" type="presOf" srcId="{85022449-1E41-42EB-944A-923198F94481}" destId="{F3A2D3E8-277A-4406-BA7E-A430BAE04921}" srcOrd="0" destOrd="0" presId="urn:microsoft.com/office/officeart/2005/8/layout/pList1#1"/>
    <dgm:cxn modelId="{AA5DA8AC-AEAA-48A7-B352-3057DFED827A}" type="presOf" srcId="{85C39663-BF6E-47F5-8DE1-975CD5DE7BE6}" destId="{D210DB6A-5DA5-4EC9-8BD4-14F96FA7F821}" srcOrd="0" destOrd="0" presId="urn:microsoft.com/office/officeart/2005/8/layout/pList1#1"/>
    <dgm:cxn modelId="{DA75A1B8-DEC9-436D-B2CE-FB9370E5733F}" type="presOf" srcId="{C443B5E2-38B1-4B71-8343-2EA84657F19F}" destId="{1E520457-2A72-4252-B5E5-6CB6A59DFC9A}" srcOrd="1" destOrd="0" presId="urn:microsoft.com/office/officeart/2005/8/layout/pList1#1"/>
    <dgm:cxn modelId="{5ECFE8B9-D198-4332-9C96-0CA02E354EA3}" type="presOf" srcId="{AC14222E-DB62-4EEB-A71D-063F280D1604}" destId="{5D7630D9-7993-4308-90F5-AA4524A4B355}" srcOrd="1" destOrd="0" presId="urn:microsoft.com/office/officeart/2005/8/layout/pList1#1"/>
    <dgm:cxn modelId="{4C2B27BA-04F9-4DDA-B195-CC533F16403C}" type="presOf" srcId="{116C3A56-1145-45B2-B02C-2446CABD09A5}" destId="{54C9311E-8D95-43FA-B992-0501E0787A43}" srcOrd="0" destOrd="0" presId="urn:microsoft.com/office/officeart/2005/8/layout/pList1#1"/>
    <dgm:cxn modelId="{0D5641BB-C3FE-4DA8-BDA1-AFC0FC9A3502}" type="presOf" srcId="{978FF028-DEDE-4756-8726-51BE9C7745B4}" destId="{60B23434-FD2D-43AD-AACF-496C1A5912BF}" srcOrd="0" destOrd="0" presId="urn:microsoft.com/office/officeart/2005/8/layout/pList1#1"/>
    <dgm:cxn modelId="{8C044BC5-6C29-4F29-867F-1E8CDB08E463}" type="presOf" srcId="{08E3F63F-F5D9-44F1-B178-E8E9D7762B07}" destId="{70347D3F-F9B7-4F62-8DB3-5E4C62F7666A}" srcOrd="0" destOrd="0" presId="urn:microsoft.com/office/officeart/2005/8/layout/pList1#1"/>
    <dgm:cxn modelId="{2445BACF-253E-4F31-B059-034268FA2C96}" type="presOf" srcId="{9A217CF1-4906-41C3-BB69-54C24543F03F}" destId="{9ED0F7D9-EB19-4E58-BF24-89F30F668BED}" srcOrd="0" destOrd="0" presId="urn:microsoft.com/office/officeart/2005/8/layout/pList1#1"/>
    <dgm:cxn modelId="{43FB58E1-E755-4F37-AFBD-7B21D461508D}" srcId="{5BE75E9F-C9A0-44A4-9B09-22C48DD24DBF}" destId="{9A217CF1-4906-41C3-BB69-54C24543F03F}" srcOrd="2" destOrd="0" parTransId="{102270DE-E0E9-4501-A7CB-309859278069}" sibTransId="{978FF028-DEDE-4756-8726-51BE9C7745B4}"/>
    <dgm:cxn modelId="{06F7C0E4-2E51-4402-88BE-C3FD003D6B09}" type="presOf" srcId="{6CC4F1E7-1D63-4641-9570-5EF015E2C473}" destId="{950BBCA6-C891-4F15-B7F0-C087EC3664F6}" srcOrd="0" destOrd="0" presId="urn:microsoft.com/office/officeart/2005/8/layout/pList1#1"/>
    <dgm:cxn modelId="{627963E7-3807-4C10-A3D3-5B8289DA8610}" srcId="{5BE75E9F-C9A0-44A4-9B09-22C48DD24DBF}" destId="{AC14222E-DB62-4EEB-A71D-063F280D1604}" srcOrd="1" destOrd="0" parTransId="{0703BBD5-2462-4CAD-857E-AE9D32935DD9}" sibTransId="{6CC4F1E7-1D63-4641-9570-5EF015E2C473}"/>
    <dgm:cxn modelId="{1270AFEC-57B8-48B7-9198-7B9B7B4B012F}" type="presOf" srcId="{CB841601-9DF5-4C86-A62F-85F6B16B23A5}" destId="{FDA2AFF5-7B6F-490D-B73C-293F40BCD91F}" srcOrd="1" destOrd="0" presId="urn:microsoft.com/office/officeart/2005/8/layout/pList1#1"/>
    <dgm:cxn modelId="{D8A58BEF-B0E4-4C2F-B3BE-270712435B49}" type="presOf" srcId="{34803BCA-87F0-428D-9594-5AC8E8A110A4}" destId="{D7A977C9-8DD8-42BD-B937-212D21B62663}" srcOrd="0" destOrd="0" presId="urn:microsoft.com/office/officeart/2005/8/layout/pList1#1"/>
    <dgm:cxn modelId="{6DB5BEF4-380E-408E-8E6D-CF6F951C21D8}" srcId="{5BE75E9F-C9A0-44A4-9B09-22C48DD24DBF}" destId="{C443B5E2-38B1-4B71-8343-2EA84657F19F}" srcOrd="4" destOrd="0" parTransId="{7FBD538C-D6DD-4F4A-B43F-D72DC2AC068A}" sibTransId="{85022449-1E41-42EB-944A-923198F94481}"/>
    <dgm:cxn modelId="{648B60FC-012C-4843-851E-FA52FDC155CF}" type="presParOf" srcId="{8361AF01-BC77-4C97-B932-FFC97753906F}" destId="{D7A977C9-8DD8-42BD-B937-212D21B62663}" srcOrd="0" destOrd="0" presId="urn:microsoft.com/office/officeart/2005/8/layout/pList1#1"/>
    <dgm:cxn modelId="{E0F34683-A646-4912-BD99-3E0D40E3D31B}" type="presParOf" srcId="{D7A977C9-8DD8-42BD-B937-212D21B62663}" destId="{5D92DAD5-EE0B-4C68-A4DE-82F839B9AAB6}" srcOrd="0" destOrd="0" presId="urn:microsoft.com/office/officeart/2005/8/layout/pList1#1"/>
    <dgm:cxn modelId="{CEC3C6CB-7D05-4511-B0BF-1775E9CD1A01}" type="presParOf" srcId="{D7A977C9-8DD8-42BD-B937-212D21B62663}" destId="{6FF358B4-3937-4406-8242-AD1741ED2858}" srcOrd="1" destOrd="0" presId="urn:microsoft.com/office/officeart/2005/8/layout/pList1#1"/>
    <dgm:cxn modelId="{2F92C6BB-A585-4DAC-8931-2E209257DDB0}" type="presParOf" srcId="{8361AF01-BC77-4C97-B932-FFC97753906F}" destId="{70347D3F-F9B7-4F62-8DB3-5E4C62F7666A}" srcOrd="1" destOrd="0" presId="urn:microsoft.com/office/officeart/2005/8/layout/pList1#1"/>
    <dgm:cxn modelId="{4A2FCA96-4A47-42A1-A6DD-AFC7771A9051}" type="presParOf" srcId="{8361AF01-BC77-4C97-B932-FFC97753906F}" destId="{A298DA62-1016-45CD-AC14-3F804EC94F77}" srcOrd="2" destOrd="0" presId="urn:microsoft.com/office/officeart/2005/8/layout/pList1#1"/>
    <dgm:cxn modelId="{6C5DC1FA-D8B1-431A-AE42-9E59768BE63F}" type="presParOf" srcId="{A298DA62-1016-45CD-AC14-3F804EC94F77}" destId="{EDB4A37D-8561-4929-99F8-AC235B3239EA}" srcOrd="0" destOrd="0" presId="urn:microsoft.com/office/officeart/2005/8/layout/pList1#1"/>
    <dgm:cxn modelId="{994881CA-E994-4CFA-8D57-7798198FD5EB}" type="presParOf" srcId="{A298DA62-1016-45CD-AC14-3F804EC94F77}" destId="{5D7630D9-7993-4308-90F5-AA4524A4B355}" srcOrd="1" destOrd="0" presId="urn:microsoft.com/office/officeart/2005/8/layout/pList1#1"/>
    <dgm:cxn modelId="{CD5306B5-E992-4E12-A327-7F7A26C99054}" type="presParOf" srcId="{8361AF01-BC77-4C97-B932-FFC97753906F}" destId="{950BBCA6-C891-4F15-B7F0-C087EC3664F6}" srcOrd="3" destOrd="0" presId="urn:microsoft.com/office/officeart/2005/8/layout/pList1#1"/>
    <dgm:cxn modelId="{F5DEEA27-3268-444E-B83B-6D5438B6D778}" type="presParOf" srcId="{8361AF01-BC77-4C97-B932-FFC97753906F}" destId="{9ED0F7D9-EB19-4E58-BF24-89F30F668BED}" srcOrd="4" destOrd="0" presId="urn:microsoft.com/office/officeart/2005/8/layout/pList1#1"/>
    <dgm:cxn modelId="{EE69425F-C931-425A-9532-D2BCAAA0C555}" type="presParOf" srcId="{9ED0F7D9-EB19-4E58-BF24-89F30F668BED}" destId="{EC92B07E-2904-41D0-9661-42C1AFD2B2F2}" srcOrd="0" destOrd="0" presId="urn:microsoft.com/office/officeart/2005/8/layout/pList1#1"/>
    <dgm:cxn modelId="{87BCD15E-FD1D-4261-9E15-11E32B7ECAEF}" type="presParOf" srcId="{9ED0F7D9-EB19-4E58-BF24-89F30F668BED}" destId="{E5AB1378-3C10-4D86-9C64-F2132947C06E}" srcOrd="1" destOrd="0" presId="urn:microsoft.com/office/officeart/2005/8/layout/pList1#1"/>
    <dgm:cxn modelId="{1D9930CB-838C-4869-9543-D981B9DF8ADF}" type="presParOf" srcId="{8361AF01-BC77-4C97-B932-FFC97753906F}" destId="{60B23434-FD2D-43AD-AACF-496C1A5912BF}" srcOrd="5" destOrd="0" presId="urn:microsoft.com/office/officeart/2005/8/layout/pList1#1"/>
    <dgm:cxn modelId="{012989A2-1DA5-4DA5-A01E-1545D261EC26}" type="presParOf" srcId="{8361AF01-BC77-4C97-B932-FFC97753906F}" destId="{6D711731-69CA-4204-9547-A1FB2B056356}" srcOrd="6" destOrd="0" presId="urn:microsoft.com/office/officeart/2005/8/layout/pList1#1"/>
    <dgm:cxn modelId="{4AB32DD6-823E-43C5-9435-DB008F89132E}" type="presParOf" srcId="{6D711731-69CA-4204-9547-A1FB2B056356}" destId="{E04F557E-0620-4279-8185-F3D5DA5EFC90}" srcOrd="0" destOrd="0" presId="urn:microsoft.com/office/officeart/2005/8/layout/pList1#1"/>
    <dgm:cxn modelId="{5F52AF38-70AB-4BB9-A13D-A114B7BBFB25}" type="presParOf" srcId="{6D711731-69CA-4204-9547-A1FB2B056356}" destId="{FDA2AFF5-7B6F-490D-B73C-293F40BCD91F}" srcOrd="1" destOrd="0" presId="urn:microsoft.com/office/officeart/2005/8/layout/pList1#1"/>
    <dgm:cxn modelId="{7C22BCDA-8880-4632-B6A7-386391A806B0}" type="presParOf" srcId="{8361AF01-BC77-4C97-B932-FFC97753906F}" destId="{54C9311E-8D95-43FA-B992-0501E0787A43}" srcOrd="7" destOrd="0" presId="urn:microsoft.com/office/officeart/2005/8/layout/pList1#1"/>
    <dgm:cxn modelId="{71FDF14E-FCE4-4BFF-A362-84D204615A40}" type="presParOf" srcId="{8361AF01-BC77-4C97-B932-FFC97753906F}" destId="{B8896873-59FF-4127-9BB9-18BB46510C72}" srcOrd="8" destOrd="0" presId="urn:microsoft.com/office/officeart/2005/8/layout/pList1#1"/>
    <dgm:cxn modelId="{6672C58C-FBD5-4B40-8536-E2CD4024BFDA}" type="presParOf" srcId="{B8896873-59FF-4127-9BB9-18BB46510C72}" destId="{409CBAFB-D84F-4FB1-8ADF-A849DF484FB6}" srcOrd="0" destOrd="0" presId="urn:microsoft.com/office/officeart/2005/8/layout/pList1#1"/>
    <dgm:cxn modelId="{486F208B-4514-4A4B-AD5B-21CCBDA528E9}" type="presParOf" srcId="{B8896873-59FF-4127-9BB9-18BB46510C72}" destId="{1E520457-2A72-4252-B5E5-6CB6A59DFC9A}" srcOrd="1" destOrd="0" presId="urn:microsoft.com/office/officeart/2005/8/layout/pList1#1"/>
    <dgm:cxn modelId="{375D77A6-9295-46C2-9FB8-4062D75B4702}" type="presParOf" srcId="{8361AF01-BC77-4C97-B932-FFC97753906F}" destId="{F3A2D3E8-277A-4406-BA7E-A430BAE04921}" srcOrd="9" destOrd="0" presId="urn:microsoft.com/office/officeart/2005/8/layout/pList1#1"/>
    <dgm:cxn modelId="{89B9486C-634B-4D63-8AE6-CF84ED3AD044}" type="presParOf" srcId="{8361AF01-BC77-4C97-B932-FFC97753906F}" destId="{D210DB6A-5DA5-4EC9-8BD4-14F96FA7F821}" srcOrd="10" destOrd="0" presId="urn:microsoft.com/office/officeart/2005/8/layout/pList1#1"/>
    <dgm:cxn modelId="{D75BB584-F501-4B04-A37B-A5394057B8D4}" type="presParOf" srcId="{D210DB6A-5DA5-4EC9-8BD4-14F96FA7F821}" destId="{FAC1B06F-82D6-44E5-8A3F-A94EDA2109E5}" srcOrd="0" destOrd="0" presId="urn:microsoft.com/office/officeart/2005/8/layout/pList1#1"/>
    <dgm:cxn modelId="{02FFDDD4-960F-45FD-A559-01B42C482395}" type="presParOf" srcId="{D210DB6A-5DA5-4EC9-8BD4-14F96FA7F821}" destId="{315A1627-1A2D-4BFE-9E0E-6D3A1D0CEDDC}"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1" loCatId="picture" qsTypeId="urn:microsoft.com/office/officeart/2005/8/quickstyle/simple5#1" qsCatId="simple" csTypeId="urn:microsoft.com/office/officeart/2005/8/colors/colorful4#1"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ml-IN" sz="2000" b="1" dirty="0">
              <a:solidFill>
                <a:schemeClr val="accent3"/>
              </a:solidFill>
              <a:latin typeface="Gayathri Thin" panose="00000403000000000000" pitchFamily="2" charset="0"/>
              <a:cs typeface="Gayathri Thin" panose="00000403000000000000" pitchFamily="2" charset="0"/>
            </a:rPr>
            <a:t>അവരുടെ കുടുംബാംഗങ്ങൾക്കായി</a:t>
          </a:r>
          <a:endParaRPr lang="en-GB" sz="2000" b="1" dirty="0">
            <a:solidFill>
              <a:schemeClr val="accent3"/>
            </a:solidFill>
            <a:latin typeface="Gayathri Thin" panose="00000403000000000000" pitchFamily="2" charset="0"/>
            <a:cs typeface="Gayathri Thin" panose="00000403000000000000" pitchFamily="2" charset="0"/>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GB" sz="2400" b="1" dirty="0">
              <a:solidFill>
                <a:schemeClr val="accent1">
                  <a:lumMod val="75000"/>
                </a:schemeClr>
              </a:solidFill>
              <a:latin typeface="Gayathri Thin" panose="00000403000000000000" pitchFamily="2" charset="0"/>
              <a:cs typeface="Gayathri Thin" panose="00000403000000000000" pitchFamily="2" charset="0"/>
            </a:rPr>
            <a:t>⁕</a:t>
          </a:r>
          <a:r>
            <a:rPr lang="ml-IN" sz="2000" b="1" dirty="0">
              <a:latin typeface="Gayathri Thin" panose="00000403000000000000" pitchFamily="2" charset="0"/>
              <a:cs typeface="Gayathri Thin" panose="00000403000000000000" pitchFamily="2" charset="0"/>
            </a:rPr>
            <a:t>അഹരോൻ്റെ പാപം കാരണം (ആവ. 9:20)</a:t>
          </a:r>
          <a:endParaRPr lang="en-GB" sz="2000" b="1" dirty="0">
            <a:latin typeface="Gayathri Thin" panose="00000403000000000000" pitchFamily="2" charset="0"/>
            <a:cs typeface="Gayathri Thin" panose="00000403000000000000" pitchFamily="2" charset="0"/>
          </a:endParaRP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GB" sz="2400" b="1" dirty="0">
              <a:solidFill>
                <a:schemeClr val="accent3">
                  <a:lumMod val="75000"/>
                </a:schemeClr>
              </a:solidFill>
              <a:latin typeface="Gayathri Thin" panose="00000403000000000000" pitchFamily="2" charset="0"/>
              <a:cs typeface="Gayathri Thin" panose="00000403000000000000" pitchFamily="2" charset="0"/>
            </a:rPr>
            <a:t>⁕ </a:t>
          </a:r>
          <a:r>
            <a:rPr lang="ml-IN" sz="2000" b="1" dirty="0">
              <a:latin typeface="Gayathri Thin" panose="00000403000000000000" pitchFamily="2" charset="0"/>
              <a:cs typeface="Gayathri Thin" panose="00000403000000000000" pitchFamily="2" charset="0"/>
            </a:rPr>
            <a:t>മറിയയുടെ പിറുപിറുപ്പ് കാരണം (സംഖ്യ. 12:10-13) </a:t>
          </a:r>
          <a:endParaRPr lang="en-GB" sz="2000" b="1" dirty="0">
            <a:latin typeface="Gayathri Thin" panose="00000403000000000000" pitchFamily="2" charset="0"/>
            <a:cs typeface="Gayathri Thin" panose="00000403000000000000" pitchFamily="2" charset="0"/>
          </a:endParaRP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ml-IN" sz="2000" b="1" dirty="0">
              <a:solidFill>
                <a:srgbClr val="7030A0"/>
              </a:solidFill>
              <a:latin typeface="Gayathri Thin" panose="00000403000000000000" pitchFamily="2" charset="0"/>
              <a:cs typeface="Gayathri Thin" panose="00000403000000000000" pitchFamily="2" charset="0"/>
            </a:rPr>
            <a:t>ജനങ്ങൾക്ക് വേണ്ടി</a:t>
          </a:r>
          <a:endParaRPr lang="en-GB" sz="2000" b="1" dirty="0">
            <a:solidFill>
              <a:srgbClr val="7030A0"/>
            </a:solidFill>
            <a:latin typeface="Gayathri Thin" panose="00000403000000000000" pitchFamily="2" charset="0"/>
            <a:cs typeface="Gayathri Thin" panose="00000403000000000000" pitchFamily="2" charset="0"/>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GB" sz="2400" b="1" dirty="0">
              <a:solidFill>
                <a:schemeClr val="accent5">
                  <a:lumMod val="75000"/>
                </a:schemeClr>
              </a:solidFill>
              <a:latin typeface="Gayathri Thin" panose="00000403000000000000" pitchFamily="2" charset="0"/>
              <a:cs typeface="Gayathri Thin" panose="00000403000000000000" pitchFamily="2" charset="0"/>
            </a:rPr>
            <a:t>⁕ </a:t>
          </a:r>
          <a:r>
            <a:rPr lang="ml-IN" sz="2000" b="1" dirty="0">
              <a:latin typeface="Gayathri Thin" panose="00000403000000000000" pitchFamily="2" charset="0"/>
              <a:cs typeface="Gayathri Thin" panose="00000403000000000000" pitchFamily="2" charset="0"/>
            </a:rPr>
            <a:t>അവർ ദാഹിച്ചപ്പോൾ</a:t>
          </a:r>
          <a:r>
            <a:rPr lang="en-IN" sz="2000" b="1" dirty="0">
              <a:latin typeface="Gayathri Thin" panose="00000403000000000000" pitchFamily="2" charset="0"/>
              <a:cs typeface="Gayathri Thin" panose="00000403000000000000" pitchFamily="2" charset="0"/>
            </a:rPr>
            <a:t> </a:t>
          </a:r>
          <a:r>
            <a:rPr lang="ml-IN" sz="2000" b="1" dirty="0">
              <a:latin typeface="Gayathri Thin" panose="00000403000000000000" pitchFamily="2" charset="0"/>
              <a:cs typeface="Gayathri Thin" panose="00000403000000000000" pitchFamily="2" charset="0"/>
            </a:rPr>
            <a:t>(പുറ. 15:24-25)</a:t>
          </a:r>
          <a:endParaRPr lang="en-GB" sz="2000" b="1" dirty="0">
            <a:latin typeface="Gayathri Thin" panose="00000403000000000000" pitchFamily="2" charset="0"/>
            <a:cs typeface="Gayathri Thin" panose="00000403000000000000" pitchFamily="2" charset="0"/>
          </a:endParaRP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GB" sz="2400" b="1" dirty="0">
              <a:solidFill>
                <a:schemeClr val="accent6">
                  <a:lumMod val="50000"/>
                </a:schemeClr>
              </a:solidFill>
              <a:latin typeface="Gayathri Thin" panose="00000403000000000000" pitchFamily="2" charset="0"/>
              <a:cs typeface="Gayathri Thin" panose="00000403000000000000" pitchFamily="2" charset="0"/>
            </a:rPr>
            <a:t>⁕ </a:t>
          </a:r>
          <a:r>
            <a:rPr lang="ml-IN" sz="2000" b="1" dirty="0">
              <a:latin typeface="Gayathri Thin" panose="00000403000000000000" pitchFamily="2" charset="0"/>
              <a:cs typeface="Gayathri Thin" panose="00000403000000000000" pitchFamily="2" charset="0"/>
            </a:rPr>
            <a:t>അവർ വിശന്നിരിക്കുമ്പോൾ (സംഖ്യ</a:t>
          </a:r>
          <a:r>
            <a:rPr lang="en-IN" sz="2000" b="1" dirty="0">
              <a:latin typeface="Gayathri Thin" panose="00000403000000000000" pitchFamily="2" charset="0"/>
              <a:cs typeface="Gayathri Thin" panose="00000403000000000000" pitchFamily="2" charset="0"/>
            </a:rPr>
            <a:t>. 11:11-13)</a:t>
          </a:r>
          <a:endParaRPr lang="en-GB" sz="2000" b="1" dirty="0">
            <a:latin typeface="Gayathri Thin" panose="00000403000000000000" pitchFamily="2" charset="0"/>
            <a:cs typeface="Gayathri Thin" panose="00000403000000000000" pitchFamily="2" charset="0"/>
          </a:endParaRP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GB" sz="2400" b="1" dirty="0">
              <a:solidFill>
                <a:schemeClr val="tx2"/>
              </a:solidFill>
              <a:latin typeface="Gayathri Thin" panose="00000403000000000000" pitchFamily="2" charset="0"/>
              <a:cs typeface="Gayathri Thin" panose="00000403000000000000" pitchFamily="2" charset="0"/>
            </a:rPr>
            <a:t>⁕ </a:t>
          </a:r>
          <a:r>
            <a:rPr lang="ml-IN" sz="2000" b="1" dirty="0">
              <a:latin typeface="Gayathri Thin" panose="00000403000000000000" pitchFamily="2" charset="0"/>
              <a:cs typeface="Gayathri Thin" panose="00000403000000000000" pitchFamily="2" charset="0"/>
            </a:rPr>
            <a:t>അവർ പാപം ചെയ്തപ്പോൾ</a:t>
          </a:r>
          <a:r>
            <a:rPr lang="en-IN" sz="2000" b="1" dirty="0">
              <a:latin typeface="Gayathri Thin" panose="00000403000000000000" pitchFamily="2" charset="0"/>
              <a:cs typeface="Gayathri Thin" panose="00000403000000000000" pitchFamily="2" charset="0"/>
            </a:rPr>
            <a:t> </a:t>
          </a:r>
          <a:r>
            <a:rPr lang="ml-IN" sz="2000" b="1" dirty="0">
              <a:latin typeface="Gayathri Thin" panose="00000403000000000000" pitchFamily="2" charset="0"/>
              <a:cs typeface="Gayathri Thin" panose="00000403000000000000" pitchFamily="2" charset="0"/>
            </a:rPr>
            <a:t>(പുറ. 32:30-32)</a:t>
          </a:r>
          <a:endParaRPr lang="en-GB" sz="2000" b="1" dirty="0">
            <a:latin typeface="Gayathri Thin" panose="00000403000000000000" pitchFamily="2" charset="0"/>
            <a:cs typeface="Gayathri Thin" panose="00000403000000000000" pitchFamily="2" charset="0"/>
          </a:endParaRP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1" custLinFactX="57082"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1"/>
    <dgm:cxn modelId="{20F1831B-33B8-4F77-B180-EDDEEF633A50}" type="presOf" srcId="{9AA9465A-7991-4553-96E6-27CAB1DC9C74}" destId="{4CBC93CC-9EE9-4680-9D34-AF4A3AD78538}" srcOrd="0" destOrd="0" presId="urn:microsoft.com/office/officeart/2009/layout/CirclePictureHierarchy#1"/>
    <dgm:cxn modelId="{4DC85F24-19F0-4AB5-9706-794F7309E79A}" type="presOf" srcId="{54852A3F-CFFC-435F-8C02-5D0421165322}" destId="{59616663-DE44-4B22-8ABF-3394A5518568}" srcOrd="0" destOrd="0" presId="urn:microsoft.com/office/officeart/2009/layout/CirclePictureHierarchy#1"/>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1"/>
    <dgm:cxn modelId="{1607AE55-CCF8-4BFC-8875-7ECA6E7DCF8E}" type="presOf" srcId="{6C5FD939-BB09-4A1F-B646-FAE4F965A6BD}" destId="{CBECB27E-FA87-4942-8610-3B94203FD45E}" srcOrd="0" destOrd="0" presId="urn:microsoft.com/office/officeart/2009/layout/CirclePictureHierarchy#1"/>
    <dgm:cxn modelId="{7AA7A985-5894-4CE7-B76C-80CB163F731A}" type="presOf" srcId="{87C804FC-336E-4C74-AAA3-4482363D482A}" destId="{C6AD6231-7A6D-4E82-8166-F54F7E6836A6}" srcOrd="0" destOrd="0" presId="urn:microsoft.com/office/officeart/2009/layout/CirclePictureHierarchy#1"/>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1"/>
    <dgm:cxn modelId="{BD3810A0-5ABF-443D-A386-5BB71F64A027}" type="presOf" srcId="{DAC19B5E-E597-4AFA-B46C-D93CB51604B4}" destId="{45A53110-E4BF-4ED1-BD2B-113E0606164F}" srcOrd="0" destOrd="0" presId="urn:microsoft.com/office/officeart/2009/layout/CirclePictureHierarchy#1"/>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1"/>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1"/>
    <dgm:cxn modelId="{9C0296C5-2DB3-4145-8126-E786A26735AB}" type="presOf" srcId="{70E84115-7F4A-4067-9429-581ABEC05BEC}" destId="{705F7FF5-6C93-4BDE-B1A1-BB89E423B70A}" srcOrd="0" destOrd="0" presId="urn:microsoft.com/office/officeart/2009/layout/CirclePictureHierarchy#1"/>
    <dgm:cxn modelId="{91FA90DA-3248-4E1F-B2A3-8A6279C90D47}" type="presOf" srcId="{037176B5-D0B7-481D-894B-1B086C0A0E5E}" destId="{436E45A9-9588-4B6F-994A-8A06BDEE07D0}" srcOrd="0" destOrd="0" presId="urn:microsoft.com/office/officeart/2009/layout/CirclePictureHierarchy#1"/>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1"/>
    <dgm:cxn modelId="{B9773C6F-6848-4E93-BFE2-C5D5EE8BAFC7}" type="presParOf" srcId="{436E45A9-9588-4B6F-994A-8A06BDEE07D0}" destId="{AE0992BE-F153-4871-A774-32C462E68717}" srcOrd="0" destOrd="0" presId="urn:microsoft.com/office/officeart/2009/layout/CirclePictureHierarchy#1"/>
    <dgm:cxn modelId="{32D28299-69C6-450A-9A39-58F55FBED404}" type="presParOf" srcId="{AE0992BE-F153-4871-A774-32C462E68717}" destId="{C2349225-806B-406B-A943-F6A174936B84}" srcOrd="0" destOrd="0" presId="urn:microsoft.com/office/officeart/2009/layout/CirclePictureHierarchy#1"/>
    <dgm:cxn modelId="{FD367760-C267-4BA9-9775-8C9D55C7EBC4}" type="presParOf" srcId="{C2349225-806B-406B-A943-F6A174936B84}" destId="{143FC85D-4F78-4CAD-9109-3C2C2B37CAB9}" srcOrd="0" destOrd="0" presId="urn:microsoft.com/office/officeart/2009/layout/CirclePictureHierarchy#1"/>
    <dgm:cxn modelId="{42A145AF-021F-47B8-99B8-15B6848DAE34}" type="presParOf" srcId="{C2349225-806B-406B-A943-F6A174936B84}" destId="{4CBC93CC-9EE9-4680-9D34-AF4A3AD78538}" srcOrd="1" destOrd="0" presId="urn:microsoft.com/office/officeart/2009/layout/CirclePictureHierarchy#1"/>
    <dgm:cxn modelId="{C43F342D-C230-4F98-A21B-C7E3BE1A924B}" type="presParOf" srcId="{AE0992BE-F153-4871-A774-32C462E68717}" destId="{5D4DF56A-2866-4AA3-BB9C-2E83C197C170}" srcOrd="1" destOrd="0" presId="urn:microsoft.com/office/officeart/2009/layout/CirclePictureHierarchy#1"/>
    <dgm:cxn modelId="{C4520779-1C96-4491-A0E0-B951D45EC09E}" type="presParOf" srcId="{5D4DF56A-2866-4AA3-BB9C-2E83C197C170}" destId="{59616663-DE44-4B22-8ABF-3394A5518568}" srcOrd="0" destOrd="0" presId="urn:microsoft.com/office/officeart/2009/layout/CirclePictureHierarchy#1"/>
    <dgm:cxn modelId="{FF1E39B5-B568-45C9-8F30-1A91E8B3B764}" type="presParOf" srcId="{5D4DF56A-2866-4AA3-BB9C-2E83C197C170}" destId="{9EF3595C-8640-4D78-BF35-BA1F99C61B76}" srcOrd="1" destOrd="0" presId="urn:microsoft.com/office/officeart/2009/layout/CirclePictureHierarchy#1"/>
    <dgm:cxn modelId="{A9C24A9F-5F7A-421E-B2D0-8089CCA3E51D}" type="presParOf" srcId="{9EF3595C-8640-4D78-BF35-BA1F99C61B76}" destId="{CC666F0A-F4CF-4302-ADDB-D488B6B5F962}" srcOrd="0" destOrd="0" presId="urn:microsoft.com/office/officeart/2009/layout/CirclePictureHierarchy#1"/>
    <dgm:cxn modelId="{0A2A7697-1801-4A6A-A7EE-F44A2AAFF2D2}" type="presParOf" srcId="{CC666F0A-F4CF-4302-ADDB-D488B6B5F962}" destId="{9D111C27-E043-480C-8A20-BEB0A7F7A350}" srcOrd="0" destOrd="0" presId="urn:microsoft.com/office/officeart/2009/layout/CirclePictureHierarchy#1"/>
    <dgm:cxn modelId="{A1D99EB3-32B4-4677-A249-8C8A9CA284F0}" type="presParOf" srcId="{CC666F0A-F4CF-4302-ADDB-D488B6B5F962}" destId="{CBECB27E-FA87-4942-8610-3B94203FD45E}" srcOrd="1" destOrd="0" presId="urn:microsoft.com/office/officeart/2009/layout/CirclePictureHierarchy#1"/>
    <dgm:cxn modelId="{CDEE255B-33BD-4ED0-BADE-1C2144F4F741}" type="presParOf" srcId="{9EF3595C-8640-4D78-BF35-BA1F99C61B76}" destId="{ED16ED99-32B3-406B-9084-C09C45F34CC9}" srcOrd="1" destOrd="0" presId="urn:microsoft.com/office/officeart/2009/layout/CirclePictureHierarchy#1"/>
    <dgm:cxn modelId="{6512F3B0-F25D-43CD-9395-8174C1703EAA}" type="presParOf" srcId="{5D4DF56A-2866-4AA3-BB9C-2E83C197C170}" destId="{41AF6472-0683-4E5F-8779-185940828832}" srcOrd="2" destOrd="0" presId="urn:microsoft.com/office/officeart/2009/layout/CirclePictureHierarchy#1"/>
    <dgm:cxn modelId="{AB1E05F5-48A0-48CD-A483-A48DE98737FF}" type="presParOf" srcId="{5D4DF56A-2866-4AA3-BB9C-2E83C197C170}" destId="{B2B3BCDE-563A-4E4E-A21A-5CBCCA83704C}" srcOrd="3" destOrd="0" presId="urn:microsoft.com/office/officeart/2009/layout/CirclePictureHierarchy#1"/>
    <dgm:cxn modelId="{1E544410-A593-443B-A6F8-4CEB28ACEB37}" type="presParOf" srcId="{B2B3BCDE-563A-4E4E-A21A-5CBCCA83704C}" destId="{59DFAB82-C191-46A5-B26A-AFBE514A7551}" srcOrd="0" destOrd="0" presId="urn:microsoft.com/office/officeart/2009/layout/CirclePictureHierarchy#1"/>
    <dgm:cxn modelId="{B3BEB1E1-8203-41EA-8814-F5138E4AF019}" type="presParOf" srcId="{59DFAB82-C191-46A5-B26A-AFBE514A7551}" destId="{88F1BAE8-136E-42BF-9207-09B358BAB561}" srcOrd="0" destOrd="0" presId="urn:microsoft.com/office/officeart/2009/layout/CirclePictureHierarchy#1"/>
    <dgm:cxn modelId="{326CF6F2-6E82-404A-8C8A-C44B5C5C645D}" type="presParOf" srcId="{59DFAB82-C191-46A5-B26A-AFBE514A7551}" destId="{E4B860D4-2513-4294-B132-02E1E6F96A8A}" srcOrd="1" destOrd="0" presId="urn:microsoft.com/office/officeart/2009/layout/CirclePictureHierarchy#1"/>
    <dgm:cxn modelId="{5D409BF3-43D3-4B0C-A27A-FF43E954F204}" type="presParOf" srcId="{B2B3BCDE-563A-4E4E-A21A-5CBCCA83704C}" destId="{BEDEE230-2036-4AE6-9CC8-8E9108D30640}" srcOrd="1" destOrd="0" presId="urn:microsoft.com/office/officeart/2009/layout/CirclePictureHierarchy#1"/>
    <dgm:cxn modelId="{9D98B7B3-CAE4-441C-BEDB-DFB5B147D4DC}" type="presParOf" srcId="{436E45A9-9588-4B6F-994A-8A06BDEE07D0}" destId="{8F8A0D44-EF15-43E3-85E3-AEFAE53CDC8B}" srcOrd="1" destOrd="0" presId="urn:microsoft.com/office/officeart/2009/layout/CirclePictureHierarchy#1"/>
    <dgm:cxn modelId="{F5F98CB6-71A8-4CC9-9D79-E8D5BA9956D2}" type="presParOf" srcId="{8F8A0D44-EF15-43E3-85E3-AEFAE53CDC8B}" destId="{ECEC758A-9A4C-4B84-9592-D61BDBDAF3EB}" srcOrd="0" destOrd="0" presId="urn:microsoft.com/office/officeart/2009/layout/CirclePictureHierarchy#1"/>
    <dgm:cxn modelId="{B59BF955-91AE-42E6-9147-5DEFF5F1F08F}" type="presParOf" srcId="{ECEC758A-9A4C-4B84-9592-D61BDBDAF3EB}" destId="{2FB7C8D9-58F1-4B12-A15B-42E3B531EF11}" srcOrd="0" destOrd="0" presId="urn:microsoft.com/office/officeart/2009/layout/CirclePictureHierarchy#1"/>
    <dgm:cxn modelId="{CC2239CA-08E7-4550-9F27-4C05BF18A7FF}" type="presParOf" srcId="{ECEC758A-9A4C-4B84-9592-D61BDBDAF3EB}" destId="{705F7FF5-6C93-4BDE-B1A1-BB89E423B70A}" srcOrd="1" destOrd="0" presId="urn:microsoft.com/office/officeart/2009/layout/CirclePictureHierarchy#1"/>
    <dgm:cxn modelId="{0ED423DA-76CF-4F7D-BCED-D5526FF7A409}" type="presParOf" srcId="{8F8A0D44-EF15-43E3-85E3-AEFAE53CDC8B}" destId="{82EBE489-A985-41DE-B125-A0F084CFE09A}" srcOrd="1" destOrd="0" presId="urn:microsoft.com/office/officeart/2009/layout/CirclePictureHierarchy#1"/>
    <dgm:cxn modelId="{93609B49-E5CD-4C32-AB0F-CB9AFBDCDDB6}" type="presParOf" srcId="{82EBE489-A985-41DE-B125-A0F084CFE09A}" destId="{C50AE4C6-2D67-44E3-93B0-9CD360D8888E}" srcOrd="0" destOrd="0" presId="urn:microsoft.com/office/officeart/2009/layout/CirclePictureHierarchy#1"/>
    <dgm:cxn modelId="{03F1108C-7B7A-4CFB-BF9C-ED86C5BBF41D}" type="presParOf" srcId="{82EBE489-A985-41DE-B125-A0F084CFE09A}" destId="{2AEEC86C-0F7F-4059-9243-4081775A216B}" srcOrd="1" destOrd="0" presId="urn:microsoft.com/office/officeart/2009/layout/CirclePictureHierarchy#1"/>
    <dgm:cxn modelId="{A4970348-F58A-45F4-A434-2DF2DBE9F1CD}" type="presParOf" srcId="{2AEEC86C-0F7F-4059-9243-4081775A216B}" destId="{F30DD624-099B-4A82-BBD4-368D3991CE57}" srcOrd="0" destOrd="0" presId="urn:microsoft.com/office/officeart/2009/layout/CirclePictureHierarchy#1"/>
    <dgm:cxn modelId="{6251E0A9-B590-489A-86AF-2B1A9102CB7C}" type="presParOf" srcId="{F30DD624-099B-4A82-BBD4-368D3991CE57}" destId="{E15C53C2-DCBA-4343-9AC7-09FB8C81C12F}" srcOrd="0" destOrd="0" presId="urn:microsoft.com/office/officeart/2009/layout/CirclePictureHierarchy#1"/>
    <dgm:cxn modelId="{8A8D3F05-B10C-4F4D-8685-BDCAA449CFA8}" type="presParOf" srcId="{F30DD624-099B-4A82-BBD4-368D3991CE57}" destId="{C6AD6231-7A6D-4E82-8166-F54F7E6836A6}" srcOrd="1" destOrd="0" presId="urn:microsoft.com/office/officeart/2009/layout/CirclePictureHierarchy#1"/>
    <dgm:cxn modelId="{45C65A96-4415-4542-9E7B-B4217A1A4F58}" type="presParOf" srcId="{2AEEC86C-0F7F-4059-9243-4081775A216B}" destId="{5B2B34B4-A8FA-41EE-BDDF-C666799624FD}" srcOrd="1" destOrd="0" presId="urn:microsoft.com/office/officeart/2009/layout/CirclePictureHierarchy#1"/>
    <dgm:cxn modelId="{32B8A798-D8A9-49CD-BD08-F6E6E13608F0}" type="presParOf" srcId="{82EBE489-A985-41DE-B125-A0F084CFE09A}" destId="{54A8189E-74F9-4733-BFC6-09EE6F741993}" srcOrd="2" destOrd="0" presId="urn:microsoft.com/office/officeart/2009/layout/CirclePictureHierarchy#1"/>
    <dgm:cxn modelId="{8E88D7A4-317B-4E9D-B5E5-7C6E04552B45}" type="presParOf" srcId="{82EBE489-A985-41DE-B125-A0F084CFE09A}" destId="{2C0827A4-C5D1-4E9E-BC09-F12BBBC24389}" srcOrd="3" destOrd="0" presId="urn:microsoft.com/office/officeart/2009/layout/CirclePictureHierarchy#1"/>
    <dgm:cxn modelId="{881EBE82-DE72-41B7-839B-1A68287B87D4}" type="presParOf" srcId="{2C0827A4-C5D1-4E9E-BC09-F12BBBC24389}" destId="{E6849F63-F934-4714-B6D2-E2B3E5C8B966}" srcOrd="0" destOrd="0" presId="urn:microsoft.com/office/officeart/2009/layout/CirclePictureHierarchy#1"/>
    <dgm:cxn modelId="{E00A527F-F58B-4366-AAF2-BA07962F49C4}" type="presParOf" srcId="{E6849F63-F934-4714-B6D2-E2B3E5C8B966}" destId="{DB6B9390-5F47-4F37-A57D-3476786C6143}" srcOrd="0" destOrd="0" presId="urn:microsoft.com/office/officeart/2009/layout/CirclePictureHierarchy#1"/>
    <dgm:cxn modelId="{1FF19926-CAF4-4376-891B-ED38D4A29F6D}" type="presParOf" srcId="{E6849F63-F934-4714-B6D2-E2B3E5C8B966}" destId="{45A53110-E4BF-4ED1-BD2B-113E0606164F}" srcOrd="1" destOrd="0" presId="urn:microsoft.com/office/officeart/2009/layout/CirclePictureHierarchy#1"/>
    <dgm:cxn modelId="{93EE426B-F794-43FC-A45C-D64B75F87902}" type="presParOf" srcId="{2C0827A4-C5D1-4E9E-BC09-F12BBBC24389}" destId="{36210A4A-E378-48EE-B54E-62A859FA25AD}" srcOrd="1" destOrd="0" presId="urn:microsoft.com/office/officeart/2009/layout/CirclePictureHierarchy#1"/>
    <dgm:cxn modelId="{589CC84F-7B70-4773-B3A2-3AD35984D623}" type="presParOf" srcId="{82EBE489-A985-41DE-B125-A0F084CFE09A}" destId="{31C4B1B0-CC77-4A76-943F-0BFC35DAC21E}" srcOrd="4" destOrd="0" presId="urn:microsoft.com/office/officeart/2009/layout/CirclePictureHierarchy#1"/>
    <dgm:cxn modelId="{3799818A-D15D-4C0E-9BAA-1743CBC172A2}" type="presParOf" srcId="{82EBE489-A985-41DE-B125-A0F084CFE09A}" destId="{1A2884FB-443A-453C-8ECE-751387F59645}" srcOrd="5" destOrd="0" presId="urn:microsoft.com/office/officeart/2009/layout/CirclePictureHierarchy#1"/>
    <dgm:cxn modelId="{812481CE-7AF6-4703-B1F7-47BFB252FC9B}" type="presParOf" srcId="{1A2884FB-443A-453C-8ECE-751387F59645}" destId="{B6E76272-71C6-45BA-BBB2-EDF0ABEA8A37}" srcOrd="0" destOrd="0" presId="urn:microsoft.com/office/officeart/2009/layout/CirclePictureHierarchy#1"/>
    <dgm:cxn modelId="{52675FB4-E4FF-424E-88EF-FEBC7036F6F1}" type="presParOf" srcId="{B6E76272-71C6-45BA-BBB2-EDF0ABEA8A37}" destId="{CD389D96-F776-43A9-A232-CA0484CC1C83}" srcOrd="0" destOrd="0" presId="urn:microsoft.com/office/officeart/2009/layout/CirclePictureHierarchy#1"/>
    <dgm:cxn modelId="{E815D17A-00C5-4560-996F-3090C08D86F7}" type="presParOf" srcId="{B6E76272-71C6-45BA-BBB2-EDF0ABEA8A37}" destId="{C67457EE-ADDB-42CA-BFD0-CB184BC31DB4}" srcOrd="1" destOrd="0" presId="urn:microsoft.com/office/officeart/2009/layout/CirclePictureHierarchy#1"/>
    <dgm:cxn modelId="{5E93AC1A-5457-4112-A622-65E5E38A10A8}" type="presParOf" srcId="{1A2884FB-443A-453C-8ECE-751387F59645}" destId="{BDF815A4-EB77-44BF-8A10-6B5DC5F0EA13}" srcOrd="1" destOrd="0" presId="urn:microsoft.com/office/officeart/2009/layout/CirclePicture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72000" bIns="128016" numCol="1" spcCol="1270" anchor="t" anchorCtr="0">
          <a:noAutofit/>
        </a:bodyPr>
        <a:lstStyle/>
        <a:p>
          <a:pPr marL="0" lvl="0" indent="0" algn="ctr" defTabSz="800100">
            <a:lnSpc>
              <a:spcPct val="100000"/>
            </a:lnSpc>
            <a:spcBef>
              <a:spcPct val="0"/>
            </a:spcBef>
            <a:spcAft>
              <a:spcPct val="35000"/>
            </a:spcAft>
            <a:buNone/>
          </a:pPr>
          <a:r>
            <a:rPr lang="" altLang="en-US" sz="1800" kern="1200">
              <a:latin typeface="Gayathri Thin" panose="00000403000000000000" charset="0"/>
              <a:cs typeface="Gayathri Thin" panose="00000403000000000000" charset="0"/>
            </a:rPr>
            <a:t>അവൻ</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സ്ഥിരത</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പുലർത്തി</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ദിവസത്തിൽ</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മൂന്നു</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പ്രാവശ്യം</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പ്രാർത്ഥിച്ചു</a:t>
          </a: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72000" bIns="128016" numCol="1" spcCol="1270" anchor="t" anchorCtr="0">
          <a:noAutofit/>
        </a:bodyPr>
        <a:lstStyle/>
        <a:p>
          <a:pPr marL="0" lvl="0" indent="0" algn="ctr" defTabSz="800100">
            <a:lnSpc>
              <a:spcPct val="100000"/>
            </a:lnSpc>
            <a:spcBef>
              <a:spcPct val="0"/>
            </a:spcBef>
            <a:spcAft>
              <a:spcPct val="35000"/>
            </a:spcAft>
            <a:buNone/>
          </a:pPr>
          <a:r>
            <a:rPr lang="" altLang="en-US" sz="1800" kern="1200">
              <a:latin typeface="Gayathri Thin" panose="00000403000000000000" charset="0"/>
              <a:cs typeface="Gayathri Thin" panose="00000403000000000000" charset="0"/>
            </a:rPr>
            <a:t>അത്</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പ്രവചനാതീതമായിരുന്നു</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ജറുസലേമിലേക്കുള്ള</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ജനാല</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തുറക്കുന്നു</a:t>
          </a: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13792" rIns="72000" bIns="113792" numCol="1" spcCol="1270" anchor="t" anchorCtr="0">
          <a:noAutofit/>
        </a:bodyPr>
        <a:lstStyle/>
        <a:p>
          <a:pPr marL="0" lvl="0" indent="0" algn="ctr" defTabSz="711200">
            <a:lnSpc>
              <a:spcPct val="100000"/>
            </a:lnSpc>
            <a:spcBef>
              <a:spcPct val="0"/>
            </a:spcBef>
            <a:spcAft>
              <a:spcPct val="35000"/>
            </a:spcAft>
            <a:buNone/>
          </a:pPr>
          <a:r>
            <a:rPr lang="" altLang="en-US" sz="1600" kern="1200">
              <a:latin typeface="Gayathri Thin" panose="00000403000000000000" charset="0"/>
              <a:cs typeface="Gayathri Thin" panose="00000403000000000000" charset="0"/>
            </a:rPr>
            <a:t>അദ്ദേഹത്തിന്</a:t>
          </a:r>
          <a:r>
            <a:rPr lang="en-US" altLang="en-US" sz="1600" kern="1200">
              <a:latin typeface="Gayathri Thin" panose="00000403000000000000" charset="0"/>
              <a:cs typeface="Gayathri Thin" panose="00000403000000000000" charset="0"/>
            </a:rPr>
            <a:t> </a:t>
          </a:r>
          <a:r>
            <a:rPr lang="" altLang="en-US" sz="1600" kern="1200">
              <a:latin typeface="Gayathri Thin" panose="00000403000000000000" charset="0"/>
              <a:cs typeface="Gayathri Thin" panose="00000403000000000000" charset="0"/>
            </a:rPr>
            <a:t>പ്രത്യേക</a:t>
          </a:r>
          <a:r>
            <a:rPr lang="en-US" altLang="en-US" sz="1600" kern="1200">
              <a:latin typeface="Gayathri Thin" panose="00000403000000000000" charset="0"/>
              <a:cs typeface="Gayathri Thin" panose="00000403000000000000" charset="0"/>
            </a:rPr>
            <a:t> </a:t>
          </a:r>
          <a:r>
            <a:rPr lang="" altLang="en-US" sz="1600" kern="1200">
              <a:latin typeface="Gayathri Thin" panose="00000403000000000000" charset="0"/>
              <a:cs typeface="Gayathri Thin" panose="00000403000000000000" charset="0"/>
            </a:rPr>
            <a:t>ശീലങ്ങളുണ്ടായിരുന്നു</a:t>
          </a:r>
          <a:r>
            <a:rPr lang="en-US" altLang="en-US" sz="1600" kern="1200">
              <a:latin typeface="Gayathri Thin" panose="00000403000000000000" charset="0"/>
              <a:cs typeface="Gayathri Thin" panose="00000403000000000000" charset="0"/>
            </a:rPr>
            <a:t>; </a:t>
          </a:r>
          <a:r>
            <a:rPr lang="" altLang="en-US" sz="1600" kern="1200">
              <a:latin typeface="Gayathri Thin" panose="00000403000000000000" charset="0"/>
              <a:cs typeface="Gayathri Thin" panose="00000403000000000000" charset="0"/>
            </a:rPr>
            <a:t>അദ്ദേഹം</a:t>
          </a:r>
          <a:r>
            <a:rPr lang="en-US" altLang="en-US" sz="1600" kern="1200">
              <a:latin typeface="Gayathri Thin" panose="00000403000000000000" charset="0"/>
              <a:cs typeface="Gayathri Thin" panose="00000403000000000000" charset="0"/>
            </a:rPr>
            <a:t> </a:t>
          </a:r>
          <a:r>
            <a:rPr lang="" altLang="en-US" sz="1600" kern="1200">
              <a:latin typeface="Gayathri Thin" panose="00000403000000000000" charset="0"/>
              <a:cs typeface="Gayathri Thin" panose="00000403000000000000" charset="0"/>
            </a:rPr>
            <a:t>മുട്ടുകുത്തി</a:t>
          </a:r>
          <a:r>
            <a:rPr lang="en-US" altLang="en-US" sz="1600" kern="1200">
              <a:latin typeface="Gayathri Thin" panose="00000403000000000000" charset="0"/>
              <a:cs typeface="Gayathri Thin" panose="00000403000000000000" charset="0"/>
            </a:rPr>
            <a:t> </a:t>
          </a:r>
          <a:r>
            <a:rPr lang="" altLang="en-US" sz="1600" kern="1200">
              <a:latin typeface="Gayathri Thin" panose="00000403000000000000" charset="0"/>
              <a:cs typeface="Gayathri Thin" panose="00000403000000000000" charset="0"/>
            </a:rPr>
            <a:t>പ്രാർത്ഥിച്ചു</a:t>
          </a: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13792" rIns="72000" bIns="113792" numCol="1" spcCol="1270" anchor="t" anchorCtr="0">
          <a:noAutofit/>
        </a:bodyPr>
        <a:lstStyle/>
        <a:p>
          <a:pPr marL="0" lvl="0" indent="0" algn="ctr" defTabSz="711200">
            <a:lnSpc>
              <a:spcPct val="100000"/>
            </a:lnSpc>
            <a:spcBef>
              <a:spcPct val="0"/>
            </a:spcBef>
            <a:spcAft>
              <a:spcPct val="35000"/>
            </a:spcAft>
            <a:buNone/>
          </a:pPr>
          <a:r>
            <a:rPr lang="" altLang="en-US" sz="1600" b="1" kern="1200">
              <a:effectLst>
                <a:outerShdw blurRad="38100" dist="38100" dir="2700000" algn="tl">
                  <a:srgbClr val="000000"/>
                </a:outerShdw>
              </a:effectLst>
              <a:latin typeface="Gayathri Thin" panose="00000403000000000000" charset="0"/>
              <a:cs typeface="Gayathri Thin" panose="00000403000000000000" charset="0"/>
            </a:rPr>
            <a:t>അത്</a:t>
          </a:r>
          <a:r>
            <a:rPr lang="en-US" altLang="en-US" sz="1600" b="1" kern="1200">
              <a:effectLst>
                <a:outerShdw blurRad="38100" dist="38100" dir="2700000" algn="tl">
                  <a:srgbClr val="000000"/>
                </a:outerShdw>
              </a:effectLst>
              <a:latin typeface="Gayathri Thin" panose="00000403000000000000" charset="0"/>
              <a:cs typeface="Gayathri Thin" panose="00000403000000000000" charset="0"/>
            </a:rPr>
            <a:t> </a:t>
          </a:r>
          <a:r>
            <a:rPr lang="" altLang="en-US" sz="1600" b="1" kern="1200">
              <a:effectLst>
                <a:outerShdw blurRad="38100" dist="38100" dir="2700000" algn="tl">
                  <a:srgbClr val="000000"/>
                </a:outerShdw>
              </a:effectLst>
              <a:latin typeface="Gayathri Thin" panose="00000403000000000000" charset="0"/>
              <a:cs typeface="Gayathri Thin" panose="00000403000000000000" charset="0"/>
            </a:rPr>
            <a:t>നന്ദിപ്രകടനത്തിലും</a:t>
          </a:r>
          <a:r>
            <a:rPr lang="en-US" altLang="en-US" sz="1600" b="1" kern="1200">
              <a:effectLst>
                <a:outerShdw blurRad="38100" dist="38100" dir="2700000" algn="tl">
                  <a:srgbClr val="000000"/>
                </a:outerShdw>
              </a:effectLst>
              <a:latin typeface="Gayathri Thin" panose="00000403000000000000" charset="0"/>
              <a:cs typeface="Gayathri Thin" panose="00000403000000000000" charset="0"/>
            </a:rPr>
            <a:t> </a:t>
          </a:r>
          <a:r>
            <a:rPr lang="" altLang="en-US" sz="1600" b="1" kern="1200">
              <a:effectLst>
                <a:outerShdw blurRad="38100" dist="38100" dir="2700000" algn="tl">
                  <a:srgbClr val="000000"/>
                </a:outerShdw>
              </a:effectLst>
              <a:latin typeface="Gayathri Thin" panose="00000403000000000000" charset="0"/>
              <a:cs typeface="Gayathri Thin" panose="00000403000000000000" charset="0"/>
            </a:rPr>
            <a:t>അപേക്ഷയിലും</a:t>
          </a:r>
          <a:r>
            <a:rPr lang="en-US" altLang="en-US" sz="1600" b="1" kern="1200">
              <a:effectLst>
                <a:outerShdw blurRad="38100" dist="38100" dir="2700000" algn="tl">
                  <a:srgbClr val="000000"/>
                </a:outerShdw>
              </a:effectLst>
              <a:latin typeface="Gayathri Thin" panose="00000403000000000000" charset="0"/>
              <a:cs typeface="Gayathri Thin" panose="00000403000000000000" charset="0"/>
            </a:rPr>
            <a:t> </a:t>
          </a:r>
          <a:r>
            <a:rPr lang="" altLang="en-US" sz="1600" b="1" kern="1200">
              <a:effectLst>
                <a:outerShdw blurRad="38100" dist="38100" dir="2700000" algn="tl">
                  <a:srgbClr val="000000"/>
                </a:outerShdw>
              </a:effectLst>
              <a:latin typeface="Gayathri Thin" panose="00000403000000000000" charset="0"/>
              <a:cs typeface="Gayathri Thin" panose="00000403000000000000" charset="0"/>
            </a:rPr>
            <a:t>ശ്രദ്ധ</a:t>
          </a:r>
          <a:r>
            <a:rPr lang="en-US" altLang="en-US" sz="1600" b="1" kern="1200">
              <a:effectLst>
                <a:outerShdw blurRad="38100" dist="38100" dir="2700000" algn="tl">
                  <a:srgbClr val="000000"/>
                </a:outerShdw>
              </a:effectLst>
              <a:latin typeface="Gayathri Thin" panose="00000403000000000000" charset="0"/>
              <a:cs typeface="Gayathri Thin" panose="00000403000000000000" charset="0"/>
            </a:rPr>
            <a:t> </a:t>
          </a:r>
          <a:r>
            <a:rPr lang="" altLang="en-US" sz="1600" b="1" kern="1200">
              <a:effectLst>
                <a:outerShdw blurRad="38100" dist="38100" dir="2700000" algn="tl">
                  <a:srgbClr val="000000"/>
                </a:outerShdw>
              </a:effectLst>
              <a:latin typeface="Gayathri Thin" panose="00000403000000000000" charset="0"/>
              <a:cs typeface="Gayathri Thin" panose="00000403000000000000" charset="0"/>
            </a:rPr>
            <a:t>കേന്ദ്രീകരിച്ചു</a:t>
          </a: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4"/>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80" y="6292"/>
          <a:ext cx="1740149" cy="1824138"/>
        </a:xfrm>
        <a:prstGeom prst="roundRect">
          <a:avLst/>
        </a:prstGeom>
        <a:blipFill rotWithShape="1">
          <a:blip xmlns:r="http://schemas.openxmlformats.org/officeDocument/2006/relationships" r:embed="rId1" cstate="email"/>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bwMode="white">
        <a:xfrm>
          <a:off x="980"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100000"/>
            </a:lnSpc>
            <a:spcBef>
              <a:spcPct val="0"/>
            </a:spcBef>
            <a:spcAft>
              <a:spcPct val="35000"/>
            </a:spcAft>
            <a:buNone/>
          </a:pPr>
          <a:r>
            <a:rPr lang="" altLang="en-US" sz="1800" kern="1200">
              <a:latin typeface="Gayathri Thin" panose="00000403000000000000" charset="0"/>
              <a:cs typeface="Gayathri Thin" panose="00000403000000000000" charset="0"/>
            </a:rPr>
            <a:t>യെഹോശാഫാത്ത്</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ജനത്തിന്റെ</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മുമ്പാകെ</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നിന്നുകൊണ്ട്</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പ്രാർത്ഥിച്ചു</a:t>
          </a:r>
          <a:r>
            <a:rPr lang="en-US" altLang="en-US" sz="1800" kern="1200">
              <a:latin typeface="Gayathri Thin" panose="00000403000000000000" charset="0"/>
              <a:cs typeface="Gayathri Thin" panose="00000403000000000000" charset="0"/>
            </a:rPr>
            <a:t> </a:t>
          </a:r>
        </a:p>
        <a:p>
          <a:pPr marL="0" lvl="0" indent="0" algn="ctr" defTabSz="800100">
            <a:lnSpc>
              <a:spcPct val="100000"/>
            </a:lnSpc>
            <a:spcBef>
              <a:spcPct val="0"/>
            </a:spcBef>
            <a:spcAft>
              <a:spcPct val="35000"/>
            </a:spcAft>
            <a:buNone/>
          </a:pPr>
          <a:r>
            <a:rPr lang="en-US" altLang="en-US" sz="1800" kern="1200">
              <a:latin typeface="Gayathri Thin" panose="00000403000000000000" charset="0"/>
              <a:cs typeface="Gayathri Thin" panose="00000403000000000000" charset="0"/>
            </a:rPr>
            <a:t>(2</a:t>
          </a:r>
          <a:r>
            <a:rPr lang="" altLang="en-US" sz="1800" kern="1200">
              <a:latin typeface="Gayathri Thin" panose="00000403000000000000" charset="0"/>
              <a:cs typeface="Gayathri Thin" panose="00000403000000000000" charset="0"/>
            </a:rPr>
            <a:t>ദിനവൃത്താന്തം</a:t>
          </a:r>
          <a:r>
            <a:rPr lang="en-US" altLang="en-US" sz="1800" kern="1200">
              <a:latin typeface="Gayathri Thin" panose="00000403000000000000" charset="0"/>
              <a:cs typeface="Gayathri Thin" panose="00000403000000000000" charset="0"/>
            </a:rPr>
            <a:t> 20:5)</a:t>
          </a:r>
        </a:p>
      </dsp:txBody>
      <dsp:txXfrm>
        <a:off x="980" y="1833114"/>
        <a:ext cx="1740149" cy="645595"/>
      </dsp:txXfrm>
    </dsp:sp>
    <dsp:sp modelId="{EDB4A37D-8561-4929-99F8-AC235B3239EA}">
      <dsp:nvSpPr>
        <dsp:cNvPr id="0" name=""/>
        <dsp:cNvSpPr/>
      </dsp:nvSpPr>
      <dsp:spPr>
        <a:xfrm>
          <a:off x="1915218" y="6292"/>
          <a:ext cx="1740149" cy="1824138"/>
        </a:xfrm>
        <a:prstGeom prst="roundRect">
          <a:avLst/>
        </a:prstGeom>
        <a:blipFill rotWithShape="1">
          <a:blip xmlns:r="http://schemas.openxmlformats.org/officeDocument/2006/relationships" r:embed="rId2" cstate="email"/>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bwMode="white">
        <a:xfrm>
          <a:off x="1915218"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100000"/>
            </a:lnSpc>
            <a:spcBef>
              <a:spcPct val="0"/>
            </a:spcBef>
            <a:spcAft>
              <a:spcPct val="35000"/>
            </a:spcAft>
            <a:buNone/>
          </a:pPr>
          <a:r>
            <a:rPr lang="" altLang="en-US" sz="2000" kern="1200">
              <a:latin typeface="Gayathri Thin" panose="00000403000000000000" charset="0"/>
              <a:cs typeface="Gayathri Thin" panose="00000403000000000000" charset="0"/>
            </a:rPr>
            <a:t>ദാവീദ്</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ദൈവസന്നിധിയിൽ</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ഇരുന്ന്</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നന്ദി</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പറഞ്ഞു</a:t>
          </a:r>
          <a:r>
            <a:rPr lang="en-US" altLang="en-US" sz="2000" kern="1200">
              <a:latin typeface="Gayathri Thin" panose="00000403000000000000" charset="0"/>
              <a:cs typeface="Gayathri Thin" panose="00000403000000000000" charset="0"/>
            </a:rPr>
            <a:t> (2</a:t>
          </a:r>
          <a:r>
            <a:rPr lang="" altLang="en-US" sz="2000" kern="1200">
              <a:latin typeface="Gayathri Thin" panose="00000403000000000000" charset="0"/>
              <a:cs typeface="Gayathri Thin" panose="00000403000000000000" charset="0"/>
            </a:rPr>
            <a:t>ശമു</a:t>
          </a:r>
          <a:r>
            <a:rPr lang="en-US" altLang="en-US" sz="2000" kern="1200">
              <a:latin typeface="Gayathri Thin" panose="00000403000000000000" charset="0"/>
              <a:cs typeface="Gayathri Thin" panose="00000403000000000000" charset="0"/>
            </a:rPr>
            <a:t>. 7:18).</a:t>
          </a:r>
        </a:p>
      </dsp:txBody>
      <dsp:txXfrm>
        <a:off x="1915218"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bwMode="white">
        <a:xfrm>
          <a:off x="3829456" y="1833114"/>
          <a:ext cx="187817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100000"/>
            </a:lnSpc>
            <a:spcBef>
              <a:spcPct val="0"/>
            </a:spcBef>
            <a:spcAft>
              <a:spcPct val="35000"/>
            </a:spcAft>
            <a:buNone/>
          </a:pPr>
          <a:r>
            <a:rPr lang="" altLang="en-US" sz="2000" kern="1200">
              <a:latin typeface="Gayathri Thin" panose="00000403000000000000" charset="0"/>
              <a:cs typeface="Gayathri Thin" panose="00000403000000000000" charset="0"/>
            </a:rPr>
            <a:t>ശലോമോൻ</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മുട്ടുകുത്തി</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കൈകൾ</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ഉയർത്തി</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പ്രാർത്ഥിച്ചു</a:t>
          </a:r>
          <a:r>
            <a:rPr lang="en-US" altLang="en-US" sz="2000" kern="1200">
              <a:latin typeface="Gayathri Thin" panose="00000403000000000000" charset="0"/>
              <a:cs typeface="Gayathri Thin" panose="00000403000000000000" charset="0"/>
            </a:rPr>
            <a:t> (1</a:t>
          </a:r>
          <a:r>
            <a:rPr lang="" altLang="en-US" sz="2000" kern="1200">
              <a:latin typeface="Gayathri Thin" panose="00000403000000000000" charset="0"/>
              <a:cs typeface="Gayathri Thin" panose="00000403000000000000" charset="0"/>
            </a:rPr>
            <a:t>രാജാ</a:t>
          </a:r>
          <a:r>
            <a:rPr lang="en-US" altLang="en-US" sz="2000" kern="1200">
              <a:latin typeface="Gayathri Thin" panose="00000403000000000000" charset="0"/>
              <a:cs typeface="Gayathri Thin" panose="00000403000000000000" charset="0"/>
            </a:rPr>
            <a:t>. 8:54)</a:t>
          </a:r>
        </a:p>
      </dsp:txBody>
      <dsp:txXfrm>
        <a:off x="3829456" y="1833114"/>
        <a:ext cx="1878178" cy="645595"/>
      </dsp:txXfrm>
    </dsp:sp>
    <dsp:sp modelId="{E04F557E-0620-4279-8185-F3D5DA5EFC90}">
      <dsp:nvSpPr>
        <dsp:cNvPr id="0" name=""/>
        <dsp:cNvSpPr/>
      </dsp:nvSpPr>
      <dsp:spPr>
        <a:xfrm>
          <a:off x="5881723" y="6292"/>
          <a:ext cx="1740149" cy="1824138"/>
        </a:xfrm>
        <a:prstGeom prst="roundRect">
          <a:avLst/>
        </a:prstGeom>
        <a:blipFill rotWithShape="1">
          <a:blip xmlns:r="http://schemas.openxmlformats.org/officeDocument/2006/relationships" r:embed="rId4" cstate="email"/>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bwMode="white">
        <a:xfrm>
          <a:off x="5881723"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100000"/>
            </a:lnSpc>
            <a:spcBef>
              <a:spcPct val="0"/>
            </a:spcBef>
            <a:spcAft>
              <a:spcPct val="35000"/>
            </a:spcAft>
            <a:buNone/>
          </a:pPr>
          <a:r>
            <a:rPr lang="" altLang="en-US" sz="2000" kern="1200">
              <a:latin typeface="Gayathri Thin" panose="00000403000000000000" charset="0"/>
              <a:cs typeface="Gayathri Thin" panose="00000403000000000000" charset="0"/>
            </a:rPr>
            <a:t>ജനം</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നിലംവരെ</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കുമ്പിട്ടു</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പ്രാർത്ഥിച്ചു</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നെഹെ</a:t>
          </a:r>
          <a:r>
            <a:rPr lang="en-US" altLang="en-US" sz="2000" kern="1200">
              <a:latin typeface="Gayathri Thin" panose="00000403000000000000" charset="0"/>
              <a:cs typeface="Gayathri Thin" panose="00000403000000000000" charset="0"/>
            </a:rPr>
            <a:t>. 8:6).</a:t>
          </a:r>
        </a:p>
      </dsp:txBody>
      <dsp:txXfrm>
        <a:off x="5881723" y="1833114"/>
        <a:ext cx="1740149" cy="645595"/>
      </dsp:txXfrm>
    </dsp:sp>
    <dsp:sp modelId="{409CBAFB-D84F-4FB1-8ADF-A849DF484FB6}">
      <dsp:nvSpPr>
        <dsp:cNvPr id="0" name=""/>
        <dsp:cNvSpPr/>
      </dsp:nvSpPr>
      <dsp:spPr>
        <a:xfrm>
          <a:off x="7795961" y="6292"/>
          <a:ext cx="1740149" cy="1824138"/>
        </a:xfrm>
        <a:prstGeom prst="roundRect">
          <a:avLst/>
        </a:prstGeom>
        <a:blipFill rotWithShape="1">
          <a:blip xmlns:r="http://schemas.openxmlformats.org/officeDocument/2006/relationships" r:embed="rId5" cstate="email"/>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bwMode="white">
        <a:xfrm>
          <a:off x="779596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100000"/>
            </a:lnSpc>
            <a:spcBef>
              <a:spcPct val="0"/>
            </a:spcBef>
            <a:spcAft>
              <a:spcPct val="35000"/>
            </a:spcAft>
            <a:buNone/>
          </a:pPr>
          <a:r>
            <a:rPr lang="" altLang="en-US" sz="2000" kern="1200">
              <a:latin typeface="Gayathri Thin" panose="00000403000000000000" charset="0"/>
              <a:cs typeface="Gayathri Thin" panose="00000403000000000000" charset="0"/>
            </a:rPr>
            <a:t>ദാവീദ്</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തന്റെ</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കിടക്കയിൽ</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കമിഴ്ന്നു</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വീണു</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പ്രാർത്ഥിച്ചു</a:t>
          </a:r>
          <a:r>
            <a:rPr lang="en-US" altLang="en-US" sz="2000" kern="1200">
              <a:latin typeface="Gayathri Thin" panose="00000403000000000000" charset="0"/>
              <a:cs typeface="Gayathri Thin" panose="00000403000000000000" charset="0"/>
            </a:rPr>
            <a:t> (1</a:t>
          </a:r>
          <a:r>
            <a:rPr lang="" altLang="en-US" sz="2000" kern="1200">
              <a:latin typeface="Gayathri Thin" panose="00000403000000000000" charset="0"/>
              <a:cs typeface="Gayathri Thin" panose="00000403000000000000" charset="0"/>
            </a:rPr>
            <a:t>രാജാ</a:t>
          </a:r>
          <a:r>
            <a:rPr lang="en-US" altLang="en-US" sz="2000" kern="1200">
              <a:latin typeface="Gayathri Thin" panose="00000403000000000000" charset="0"/>
              <a:cs typeface="Gayathri Thin" panose="00000403000000000000" charset="0"/>
            </a:rPr>
            <a:t>. 1:47)</a:t>
          </a:r>
        </a:p>
      </dsp:txBody>
      <dsp:txXfrm>
        <a:off x="7795961" y="1833114"/>
        <a:ext cx="1740149" cy="645595"/>
      </dsp:txXfrm>
    </dsp:sp>
    <dsp:sp modelId="{FAC1B06F-82D6-44E5-8A3F-A94EDA2109E5}">
      <dsp:nvSpPr>
        <dsp:cNvPr id="0" name=""/>
        <dsp:cNvSpPr/>
      </dsp:nvSpPr>
      <dsp:spPr>
        <a:xfrm>
          <a:off x="9897178" y="6292"/>
          <a:ext cx="1740149" cy="1824138"/>
        </a:xfrm>
        <a:prstGeom prst="roundRect">
          <a:avLst/>
        </a:prstGeom>
        <a:blipFill dpi="0" rotWithShape="1">
          <a:blip xmlns:r="http://schemas.openxmlformats.org/officeDocument/2006/relationships" r:embed="rId6" cstate="email"/>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bwMode="white">
        <a:xfrm>
          <a:off x="9710199"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100000"/>
            </a:lnSpc>
            <a:spcBef>
              <a:spcPct val="0"/>
            </a:spcBef>
            <a:spcAft>
              <a:spcPct val="35000"/>
            </a:spcAft>
            <a:buNone/>
          </a:pPr>
          <a:r>
            <a:rPr lang="" altLang="en-US" sz="1800" kern="1200">
              <a:latin typeface="Gayathri Thin" panose="00000403000000000000" charset="0"/>
              <a:cs typeface="Gayathri Thin" panose="00000403000000000000" charset="0"/>
            </a:rPr>
            <a:t>നെഹെമ്യാവ്</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രാജാവിന്റെ</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മുമ്പാകെ</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നിന്നുകൊണ്ട്</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നിശബ്ദമായി</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പ്രാർത്ഥിച്ചു</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നെഹെ</a:t>
          </a:r>
          <a:r>
            <a:rPr lang="en-US" altLang="en-US" sz="1800" kern="1200">
              <a:latin typeface="Gayathri Thin" panose="00000403000000000000" charset="0"/>
              <a:cs typeface="Gayathri Thin" panose="00000403000000000000" charset="0"/>
            </a:rPr>
            <a:t>. 2:1-4)</a:t>
          </a:r>
        </a:p>
      </dsp:txBody>
      <dsp:txXfrm>
        <a:off x="9710199"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bwMode="white">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ml-IN" sz="2000" b="1" kern="1200" dirty="0">
              <a:solidFill>
                <a:schemeClr val="accent3"/>
              </a:solidFill>
              <a:latin typeface="Gayathri Thin" panose="00000403000000000000" pitchFamily="2" charset="0"/>
              <a:cs typeface="Gayathri Thin" panose="00000403000000000000" pitchFamily="2" charset="0"/>
            </a:rPr>
            <a:t>അവരുടെ കുടുംബാംഗങ്ങൾക്കായി</a:t>
          </a:r>
          <a:endParaRPr lang="en-GB" sz="2000" b="1" kern="1200" dirty="0">
            <a:solidFill>
              <a:schemeClr val="accent3"/>
            </a:solidFill>
            <a:latin typeface="Gayathri Thin" panose="00000403000000000000" pitchFamily="2" charset="0"/>
            <a:cs typeface="Gayathri Thin" panose="00000403000000000000" pitchFamily="2" charset="0"/>
          </a:endParaRP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bwMode="white">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GB" sz="2400" b="1" kern="1200" dirty="0">
              <a:solidFill>
                <a:schemeClr val="accent1">
                  <a:lumMod val="75000"/>
                </a:schemeClr>
              </a:solidFill>
              <a:latin typeface="Gayathri Thin" panose="00000403000000000000" pitchFamily="2" charset="0"/>
              <a:cs typeface="Gayathri Thin" panose="00000403000000000000" pitchFamily="2" charset="0"/>
            </a:rPr>
            <a:t>⁕</a:t>
          </a:r>
          <a:r>
            <a:rPr lang="ml-IN" sz="2000" b="1" kern="1200" dirty="0">
              <a:latin typeface="Gayathri Thin" panose="00000403000000000000" pitchFamily="2" charset="0"/>
              <a:cs typeface="Gayathri Thin" panose="00000403000000000000" pitchFamily="2" charset="0"/>
            </a:rPr>
            <a:t>അഹരോൻ്റെ പാപം കാരണം (ആവ. 9:20)</a:t>
          </a:r>
          <a:endParaRPr lang="en-GB" sz="2000" b="1" kern="1200" dirty="0">
            <a:latin typeface="Gayathri Thin" panose="00000403000000000000" pitchFamily="2" charset="0"/>
            <a:cs typeface="Gayathri Thin" panose="00000403000000000000" pitchFamily="2" charset="0"/>
          </a:endParaRP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bwMode="white">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accent3">
                  <a:lumMod val="75000"/>
                </a:schemeClr>
              </a:solidFill>
              <a:latin typeface="Gayathri Thin" panose="00000403000000000000" pitchFamily="2" charset="0"/>
              <a:cs typeface="Gayathri Thin" panose="00000403000000000000" pitchFamily="2" charset="0"/>
            </a:rPr>
            <a:t>⁕ </a:t>
          </a:r>
          <a:r>
            <a:rPr lang="ml-IN" sz="2000" b="1" kern="1200" dirty="0">
              <a:latin typeface="Gayathri Thin" panose="00000403000000000000" pitchFamily="2" charset="0"/>
              <a:cs typeface="Gayathri Thin" panose="00000403000000000000" pitchFamily="2" charset="0"/>
            </a:rPr>
            <a:t>മറിയയുടെ പിറുപിറുപ്പ് കാരണം (സംഖ്യ. 12:10-13) </a:t>
          </a:r>
          <a:endParaRPr lang="en-GB" sz="2000" b="1" kern="1200" dirty="0">
            <a:latin typeface="Gayathri Thin" panose="00000403000000000000" pitchFamily="2" charset="0"/>
            <a:cs typeface="Gayathri Thin" panose="00000403000000000000" pitchFamily="2" charset="0"/>
          </a:endParaRP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bwMode="white">
        <a:xfrm>
          <a:off x="8049804" y="60528"/>
          <a:ext cx="2538156"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ml-IN" sz="2000" b="1" kern="1200" dirty="0">
              <a:solidFill>
                <a:srgbClr val="7030A0"/>
              </a:solidFill>
              <a:latin typeface="Gayathri Thin" panose="00000403000000000000" pitchFamily="2" charset="0"/>
              <a:cs typeface="Gayathri Thin" panose="00000403000000000000" pitchFamily="2" charset="0"/>
            </a:rPr>
            <a:t>ജനങ്ങൾക്ക് വേണ്ടി</a:t>
          </a:r>
          <a:endParaRPr lang="en-GB" sz="2000" b="1" kern="1200" dirty="0">
            <a:solidFill>
              <a:srgbClr val="7030A0"/>
            </a:solidFill>
            <a:latin typeface="Gayathri Thin" panose="00000403000000000000" pitchFamily="2" charset="0"/>
            <a:cs typeface="Gayathri Thin" panose="00000403000000000000" pitchFamily="2" charset="0"/>
          </a:endParaRPr>
        </a:p>
      </dsp:txBody>
      <dsp:txXfrm>
        <a:off x="8049804" y="60528"/>
        <a:ext cx="2538156"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bwMode="white">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accent5">
                  <a:lumMod val="75000"/>
                </a:schemeClr>
              </a:solidFill>
              <a:latin typeface="Gayathri Thin" panose="00000403000000000000" pitchFamily="2" charset="0"/>
              <a:cs typeface="Gayathri Thin" panose="00000403000000000000" pitchFamily="2" charset="0"/>
            </a:rPr>
            <a:t>⁕ </a:t>
          </a:r>
          <a:r>
            <a:rPr lang="ml-IN" sz="2000" b="1" kern="1200" dirty="0">
              <a:latin typeface="Gayathri Thin" panose="00000403000000000000" pitchFamily="2" charset="0"/>
              <a:cs typeface="Gayathri Thin" panose="00000403000000000000" pitchFamily="2" charset="0"/>
            </a:rPr>
            <a:t>അവർ ദാഹിച്ചപ്പോൾ</a:t>
          </a:r>
          <a:r>
            <a:rPr lang="en-IN" sz="2000" b="1" kern="1200" dirty="0">
              <a:latin typeface="Gayathri Thin" panose="00000403000000000000" pitchFamily="2" charset="0"/>
              <a:cs typeface="Gayathri Thin" panose="00000403000000000000" pitchFamily="2" charset="0"/>
            </a:rPr>
            <a:t> </a:t>
          </a:r>
          <a:r>
            <a:rPr lang="ml-IN" sz="2000" b="1" kern="1200" dirty="0">
              <a:latin typeface="Gayathri Thin" panose="00000403000000000000" pitchFamily="2" charset="0"/>
              <a:cs typeface="Gayathri Thin" panose="00000403000000000000" pitchFamily="2" charset="0"/>
            </a:rPr>
            <a:t>(പുറ. 15:24-25)</a:t>
          </a:r>
          <a:endParaRPr lang="en-GB" sz="2000" b="1" kern="1200" dirty="0">
            <a:latin typeface="Gayathri Thin" panose="00000403000000000000" pitchFamily="2" charset="0"/>
            <a:cs typeface="Gayathri Thin" panose="00000403000000000000" pitchFamily="2" charset="0"/>
          </a:endParaRPr>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bwMode="white">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accent6">
                  <a:lumMod val="50000"/>
                </a:schemeClr>
              </a:solidFill>
              <a:latin typeface="Gayathri Thin" panose="00000403000000000000" pitchFamily="2" charset="0"/>
              <a:cs typeface="Gayathri Thin" panose="00000403000000000000" pitchFamily="2" charset="0"/>
            </a:rPr>
            <a:t>⁕ </a:t>
          </a:r>
          <a:r>
            <a:rPr lang="ml-IN" sz="2000" b="1" kern="1200" dirty="0">
              <a:latin typeface="Gayathri Thin" panose="00000403000000000000" pitchFamily="2" charset="0"/>
              <a:cs typeface="Gayathri Thin" panose="00000403000000000000" pitchFamily="2" charset="0"/>
            </a:rPr>
            <a:t>അവർ വിശന്നിരിക്കുമ്പോൾ (സംഖ്യ</a:t>
          </a:r>
          <a:r>
            <a:rPr lang="en-IN" sz="2000" b="1" kern="1200" dirty="0">
              <a:latin typeface="Gayathri Thin" panose="00000403000000000000" pitchFamily="2" charset="0"/>
              <a:cs typeface="Gayathri Thin" panose="00000403000000000000" pitchFamily="2" charset="0"/>
            </a:rPr>
            <a:t>. 11:11-13)</a:t>
          </a:r>
          <a:endParaRPr lang="en-GB" sz="2000" b="1" kern="1200" dirty="0">
            <a:latin typeface="Gayathri Thin" panose="00000403000000000000" pitchFamily="2" charset="0"/>
            <a:cs typeface="Gayathri Thin" panose="00000403000000000000" pitchFamily="2" charset="0"/>
          </a:endParaRP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bwMode="white">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2"/>
              </a:solidFill>
              <a:latin typeface="Gayathri Thin" panose="00000403000000000000" pitchFamily="2" charset="0"/>
              <a:cs typeface="Gayathri Thin" panose="00000403000000000000" pitchFamily="2" charset="0"/>
            </a:rPr>
            <a:t>⁕ </a:t>
          </a:r>
          <a:r>
            <a:rPr lang="ml-IN" sz="2000" b="1" kern="1200" dirty="0">
              <a:latin typeface="Gayathri Thin" panose="00000403000000000000" pitchFamily="2" charset="0"/>
              <a:cs typeface="Gayathri Thin" panose="00000403000000000000" pitchFamily="2" charset="0"/>
            </a:rPr>
            <a:t>അവർ പാപം ചെയ്തപ്പോൾ</a:t>
          </a:r>
          <a:r>
            <a:rPr lang="en-IN" sz="2000" b="1" kern="1200" dirty="0">
              <a:latin typeface="Gayathri Thin" panose="00000403000000000000" pitchFamily="2" charset="0"/>
              <a:cs typeface="Gayathri Thin" panose="00000403000000000000" pitchFamily="2" charset="0"/>
            </a:rPr>
            <a:t> </a:t>
          </a:r>
          <a:r>
            <a:rPr lang="ml-IN" sz="2000" b="1" kern="1200" dirty="0">
              <a:latin typeface="Gayathri Thin" panose="00000403000000000000" pitchFamily="2" charset="0"/>
              <a:cs typeface="Gayathri Thin" panose="00000403000000000000" pitchFamily="2" charset="0"/>
            </a:rPr>
            <a:t>(പുറ. 32:30-32)</a:t>
          </a:r>
          <a:endParaRPr lang="en-GB" sz="2000" b="1" kern="1200" dirty="0">
            <a:latin typeface="Gayathri Thin" panose="00000403000000000000" pitchFamily="2" charset="0"/>
            <a:cs typeface="Gayathri Thin" panose="00000403000000000000" pitchFamily="2" charset="0"/>
          </a:endParaRP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off" val="ctr"/>
          <dgm:param type="contDir" val="sameDir"/>
          <dgm:param type="grDir" val="tL"/>
          <dgm:param type="flowDir" val="row"/>
          <dgm:param type="horzAlign" val="ctr"/>
          <dgm:param type="vertAlign" val="mid"/>
        </dgm:alg>
      </dgm:if>
      <dgm:else name="Name3">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1">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image"/>
                    <dgm:param type="dstNode" val="image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image2"/>
                            <dgm:param type="dstNode" val="image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image3"/>
                                        <dgm:param type="dstNode" val="image4"/>
                                        <dgm:param type="dim" val="1D"/>
                                        <dgm:param type="endSty" val="noArr"/>
                                        <dgm:param type="connRout" val="bend"/>
                                        <dgm:param type="begPts" val="bCtr"/>
                                        <dgm:param type="endPts" val="tCtr"/>
                                        <dgm:param type="bendPt" val="end"/>
                                      </dgm:alg>
                                    </dgm:if>
                                    <dgm:else name="Name26">
                                      <dgm:alg type="conn">
                                        <dgm:param type="srcNode" val="image4"/>
                                        <dgm:param type="dstNode" val="image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FDAD55-3756-4159-B3A4-8F9D9F5CCBC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FDAD55-3756-4159-B3A4-8F9D9F5CCBC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FDAD55-3756-4159-B3A4-8F9D9F5CCBC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E139673-ECD7-4BF1-AC7C-8B4D017DF658}" type="datetimeFigureOut">
              <a:rPr lang="es-ES" smtClean="0"/>
              <a:t>01/05/2026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E139673-ECD7-4BF1-AC7C-8B4D017DF658}" type="datetimeFigureOut">
              <a:rPr lang="es-ES" smtClean="0"/>
              <a:t>01/05/2026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139673-ECD7-4BF1-AC7C-8B4D017DF658}" type="datetimeFigureOut">
              <a:rPr lang="es-ES" smtClean="0"/>
              <a:t>01/05/2026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FDAD55-3756-4159-B3A4-8F9D9F5CCBC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FDAD55-3756-4159-B3A4-8F9D9F5CCBC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C23A6D6-9001-4AA4-BF7C-45791A0EE9D8}" type="datetimeFigureOut">
              <a:rPr lang="es-ES" smtClean="0"/>
              <a:t>01/05/2026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0FDAD55-3756-4159-B3A4-8F9D9F5CCBC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C23A6D6-9001-4AA4-BF7C-45791A0EE9D8}" type="datetimeFigureOut">
              <a:rPr lang="es-ES" smtClean="0"/>
              <a:t>01/05/2026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0FDAD55-3756-4159-B3A4-8F9D9F5CCBC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C23A6D6-9001-4AA4-BF7C-45791A0EE9D8}" type="datetimeFigureOut">
              <a:rPr lang="es-ES" smtClean="0"/>
              <a:t>01/05/2026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0FDAD55-3756-4159-B3A4-8F9D9F5CCBC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23A6D6-9001-4AA4-BF7C-45791A0EE9D8}" type="datetimeFigureOut">
              <a:rPr lang="es-ES" smtClean="0"/>
              <a:t>01/05/2026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0FDAD55-3756-4159-B3A4-8F9D9F5CCBC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5C23A6D6-9001-4AA4-BF7C-45791A0EE9D8}" type="datetimeFigureOut">
              <a:rPr lang="es-ES" smtClean="0"/>
              <a:t>01/05/2026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0FDAD55-3756-4159-B3A4-8F9D9F5CCBC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5C23A6D6-9001-4AA4-BF7C-45791A0EE9D8}" type="datetimeFigureOut">
              <a:rPr lang="es-ES" smtClean="0"/>
              <a:t>01/05/2026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0FDAD55-3756-4159-B3A4-8F9D9F5CCBC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01/05/2026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01/05/2026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jpe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en-US" altLang="en-US"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latin typeface="Gayathri Thin" panose="00000403000000000000" charset="0"/>
                <a:cs typeface="Gayathri Thin" panose="00000403000000000000" charset="0"/>
              </a:rPr>
              <a:t>പ്രാർത്ഥനാ വീരന്മാർ</a:t>
            </a:r>
          </a:p>
        </p:txBody>
      </p:sp>
      <p:sp>
        <p:nvSpPr>
          <p:cNvPr id="5" name="CuadroTexto 4"/>
          <p:cNvSpPr txBox="1"/>
          <p:nvPr/>
        </p:nvSpPr>
        <p:spPr>
          <a:xfrm>
            <a:off x="0" y="6557946"/>
            <a:ext cx="3479478" cy="338554"/>
          </a:xfrm>
          <a:prstGeom prst="rect">
            <a:avLst/>
          </a:prstGeom>
          <a:noFill/>
        </p:spPr>
        <p:txBody>
          <a:bodyPr wrap="none" rtlCol="0">
            <a:spAutoFit/>
          </a:bodyPr>
          <a:lstStyle/>
          <a:p>
            <a:r>
              <a:rPr lang="en-GB" sz="1600" b="1" dirty="0">
                <a:solidFill>
                  <a:srgbClr val="FEF5A8"/>
                </a:solidFill>
                <a:effectLst>
                  <a:outerShdw blurRad="38100" dist="38100" dir="2700000" algn="tl">
                    <a:srgbClr val="000000"/>
                  </a:outerShdw>
                </a:effectLst>
                <a:latin typeface="Gayathri Thin" panose="00000403000000000000" charset="0"/>
                <a:cs typeface="Gayathri Thin" panose="00000403000000000000" charset="0"/>
              </a:rPr>
              <a:t>Lesson 6 for May 9,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319025" y="0"/>
            <a:ext cx="6607251" cy="768350"/>
          </a:xfrm>
          <a:prstGeom prst="rect">
            <a:avLst/>
          </a:prstGeom>
          <a:noFill/>
        </p:spPr>
        <p:txBody>
          <a:bodyPr wrap="square">
            <a:spAutoFit/>
          </a:bodyPr>
          <a:lstStyle/>
          <a:p>
            <a:pPr algn="ctr"/>
            <a:r>
              <a:rPr lang="en-US" altLang="en-US"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പ്രാർത്ഥനാ ജീവിതം</a:t>
            </a:r>
          </a:p>
        </p:txBody>
      </p:sp>
      <p:sp>
        <p:nvSpPr>
          <p:cNvPr id="5" name="CuadroTexto 4"/>
          <p:cNvSpPr txBox="1"/>
          <p:nvPr/>
        </p:nvSpPr>
        <p:spPr>
          <a:xfrm>
            <a:off x="3319026" y="672197"/>
            <a:ext cx="6607251" cy="645160"/>
          </a:xfrm>
          <a:prstGeom prst="rect">
            <a:avLst/>
          </a:prstGeom>
          <a:noFill/>
        </p:spPr>
        <p:txBody>
          <a:bodyPr wrap="square">
            <a:spAutoFit/>
          </a:bodyPr>
          <a:lstStyle/>
          <a:p>
            <a:pPr algn="ctr"/>
            <a:r>
              <a:rPr lang="en-GB" b="1" dirty="0">
                <a:solidFill>
                  <a:schemeClr val="accent3">
                    <a:lumMod val="50000"/>
                  </a:schemeClr>
                </a:solidFill>
                <a:latin typeface="Gayathri Thin" panose="00000403000000000000" charset="0"/>
                <a:cs typeface="Gayathri Thin" panose="00000403000000000000" charset="0"/>
              </a:rPr>
              <a:t>“</a:t>
            </a:r>
            <a:r>
              <a:rPr lang="en-US" altLang="en-US" b="1" dirty="0">
                <a:solidFill>
                  <a:schemeClr val="accent3">
                    <a:lumMod val="50000"/>
                  </a:schemeClr>
                </a:solidFill>
                <a:latin typeface="Gayathri Thin" panose="00000403000000000000" charset="0"/>
                <a:cs typeface="Gayathri Thin" panose="00000403000000000000" charset="0"/>
              </a:rPr>
              <a:t>ഹാനോക് ദൈവത്തോടുകൂടെ നടന്നു, ദൈവം അവനെ എടുത്തുകൊണ്ടതിനാൽ കാണാതെയായി</a:t>
            </a:r>
            <a:r>
              <a:rPr lang="en-GB" b="1" dirty="0">
                <a:solidFill>
                  <a:schemeClr val="accent3">
                    <a:lumMod val="50000"/>
                  </a:schemeClr>
                </a:solidFill>
                <a:latin typeface="Gayathri Thin" panose="00000403000000000000" charset="0"/>
                <a:cs typeface="Gayathri Thin" panose="00000403000000000000" charset="0"/>
              </a:rPr>
              <a:t>.” </a:t>
            </a:r>
            <a:r>
              <a:rPr lang="en-GB" sz="1400" b="1" dirty="0">
                <a:solidFill>
                  <a:schemeClr val="accent3">
                    <a:lumMod val="50000"/>
                  </a:schemeClr>
                </a:solidFill>
                <a:latin typeface="Gayathri Thin" panose="00000403000000000000" charset="0"/>
                <a:cs typeface="Gayathri Thin" panose="00000403000000000000" charset="0"/>
              </a:rPr>
              <a:t>(</a:t>
            </a:r>
            <a:r>
              <a:rPr lang="en-US" altLang="en-US" sz="1400" b="1" dirty="0">
                <a:solidFill>
                  <a:schemeClr val="accent3">
                    <a:lumMod val="50000"/>
                  </a:schemeClr>
                </a:solidFill>
                <a:latin typeface="Gayathri Thin" panose="00000403000000000000" charset="0"/>
                <a:cs typeface="Gayathri Thin" panose="00000403000000000000" charset="0"/>
              </a:rPr>
              <a:t>ഉല്പത്തി</a:t>
            </a:r>
            <a:r>
              <a:rPr lang="en-US" sz="1400" b="1" dirty="0">
                <a:solidFill>
                  <a:schemeClr val="accent3">
                    <a:lumMod val="50000"/>
                  </a:schemeClr>
                </a:solidFill>
                <a:latin typeface="Gayathri Thin" panose="00000403000000000000" charset="0"/>
                <a:cs typeface="Gayathri Thin" panose="00000403000000000000" charset="0"/>
              </a:rPr>
              <a:t> </a:t>
            </a:r>
            <a:r>
              <a:rPr lang="en-GB" sz="1400" b="1" dirty="0">
                <a:solidFill>
                  <a:schemeClr val="accent3">
                    <a:lumMod val="50000"/>
                  </a:schemeClr>
                </a:solidFill>
                <a:latin typeface="Gayathri Thin" panose="00000403000000000000" charset="0"/>
                <a:cs typeface="Gayathri Thin" panose="00000403000000000000" charset="0"/>
              </a:rPr>
              <a:t>5:24)</a:t>
            </a:r>
          </a:p>
        </p:txBody>
      </p:sp>
      <p:sp>
        <p:nvSpPr>
          <p:cNvPr id="6" name="CuadroTexto 5"/>
          <p:cNvSpPr txBox="1"/>
          <p:nvPr/>
        </p:nvSpPr>
        <p:spPr>
          <a:xfrm>
            <a:off x="3386928" y="1271321"/>
            <a:ext cx="6471447" cy="1476375"/>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പ്രളയത്തിനു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മുമ്പുള്ളവരുടെ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ദുഷ്ടത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വർദ്ധിച്ചുകൊണ്ടിരുന്ന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ദുഷ്</a:t>
            </a:r>
            <a:r>
              <a:rPr lang="en-US" altLang="en-US" b="1" dirty="0">
                <a:latin typeface="Gayathri Thin" panose="00000403000000000000" charset="0"/>
                <a:cs typeface="Gayathri Thin" panose="00000403000000000000" charset="0"/>
              </a:rPr>
              <a:t>‌</a:t>
            </a:r>
            <a:r>
              <a:rPr lang="" altLang="en-US" b="1" dirty="0">
                <a:latin typeface="Gayathri Thin" panose="00000403000000000000" charset="0"/>
                <a:cs typeface="Gayathri Thin" panose="00000403000000000000" charset="0"/>
              </a:rPr>
              <a:t>കരമായ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സമയങ്ങളിലാണ്</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ഹാനോക്ക്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ജീവിച്ചിരുന്നത്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മകന്റെ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ജനനത്തോടെ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ദൈവത്തെക്കുറിച്ചുള്ള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ഗ്രാഹ്യം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വികസിക്കുകയും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അവനുമായുള്ള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കൂട്ടായ്മ</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ശക്തമായിത്തീരുകയും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ചെയ്തു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ഉല്പ</a:t>
            </a:r>
            <a:r>
              <a:rPr lang="en-US" altLang="en-US" b="1" dirty="0">
                <a:latin typeface="Gayathri Thin" panose="00000403000000000000" charset="0"/>
                <a:cs typeface="Gayathri Thin" panose="00000403000000000000" charset="0"/>
              </a:rPr>
              <a:t>. 5:21-24).</a:t>
            </a:r>
          </a:p>
        </p:txBody>
      </p:sp>
      <p:pic>
        <p:nvPicPr>
          <p:cNvPr id="8" name="Imagen 7"/>
          <p:cNvPicPr>
            <a:picLocks noChangeAspect="1"/>
          </p:cNvPicPr>
          <p:nvPr/>
        </p:nvPicPr>
        <p:blipFill rotWithShape="1">
          <a:blip r:embed="rId3" cstate="email"/>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headEnd/>
            <a:tailEnd/>
          </a:ln>
          <a:effectLst>
            <a:outerShdw blurRad="50800" dist="38100" dir="2700000" algn="tl" rotWithShape="0">
              <a:prstClr val="black">
                <a:alpha val="40000"/>
              </a:prstClr>
            </a:outerShdw>
          </a:effectLst>
        </p:spPr>
      </p:pic>
      <p:pic>
        <p:nvPicPr>
          <p:cNvPr id="10" name="Imagen 9"/>
          <p:cNvPicPr>
            <a:picLocks noChangeAspect="1"/>
          </p:cNvPicPr>
          <p:nvPr/>
        </p:nvPicPr>
        <p:blipFill rotWithShape="1">
          <a:blip r:embed="rId4" cstate="email"/>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p:cNvPicPr>
            <a:picLocks noChangeAspect="1"/>
          </p:cNvPicPr>
          <p:nvPr/>
        </p:nvPicPr>
        <p:blipFill rotWithShape="1">
          <a:blip r:embed="rId5" cstate="email"/>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headEnd/>
            <a:tailEnd/>
          </a:ln>
          <a:effectLst/>
          <a:scene3d>
            <a:camera prst="orthographicFront"/>
            <a:lightRig rig="threePt" dir="t">
              <a:rot lat="0" lon="0" rev="2700000"/>
            </a:lightRig>
          </a:scene3d>
          <a:sp3d>
            <a:bevelT h="38100"/>
            <a:contourClr>
              <a:srgbClr val="C0C0C0"/>
            </a:contourClr>
          </a:sp3d>
        </p:spPr>
      </p:pic>
      <p:pic>
        <p:nvPicPr>
          <p:cNvPr id="16" name="Imagen 15"/>
          <p:cNvPicPr>
            <a:picLocks noChangeAspect="1"/>
          </p:cNvPicPr>
          <p:nvPr/>
        </p:nvPicPr>
        <p:blipFill>
          <a:blip r:embed="rId6" cstate="email"/>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headEnd/>
            <a:tailEnd/>
          </a:ln>
          <a:effectLst>
            <a:outerShdw blurRad="50800" dist="38100" dir="2700000" algn="tl" rotWithShape="0">
              <a:prstClr val="black">
                <a:alpha val="40000"/>
              </a:prstClr>
            </a:outerShdw>
          </a:effectLst>
        </p:spPr>
      </p:pic>
      <p:pic>
        <p:nvPicPr>
          <p:cNvPr id="18" name="Imagen 17"/>
          <p:cNvPicPr>
            <a:picLocks noChangeAspect="1"/>
          </p:cNvPicPr>
          <p:nvPr/>
        </p:nvPicPr>
        <p:blipFill>
          <a:blip r:embed="rId7" cstate="email"/>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p:cNvSpPr txBox="1"/>
          <p:nvPr/>
        </p:nvSpPr>
        <p:spPr>
          <a:xfrm>
            <a:off x="141648" y="2664839"/>
            <a:ext cx="9716727" cy="1477328"/>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ആ</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ബന്ധത്തിൽ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പ്രാർത്ഥന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ഒരു</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പ്രധാന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ഘടകമായിരുന്നു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അദ്ദേഹത്തിന്റെ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ജോലി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കൂടുതൽ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തീവ്രവും</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അടിയന്തിരവുമായി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മാറുന്തോറും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അദ്ദേഹത്തിന്റെ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പ്രാർത്ഥനകൾ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കൂടുതൽ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സ്ഥിരവും</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തീക്ഷ്ണവുമായി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ചില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സമയങ്ങളിൽ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ദൈവവുമായി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കൂടുതൽ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ആശയവിനിമയം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നടത്താൻ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അദ്ദേഹം</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ആളൊഴിഞ്ഞ</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സ്ഥലങ്ങളിലേക്ക്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പിൻവാങ്ങുമായിരുന്നു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എന്നിരുന്നാലും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ദൈവത്തെക്കുറിച്ചുള്ള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അറിവ്</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ആളുകളുമായി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പങ്കിടാൻ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അദ്ദേഹം</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എപ്പോഴും</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അവരുടെ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അടുത്തേക്ക്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മടങ്ങി</a:t>
            </a:r>
            <a:r>
              <a:rPr lang="en-US" altLang="en-US" b="1" dirty="0">
                <a:latin typeface="Gayathri Thin" panose="00000403000000000000" charset="0"/>
                <a:cs typeface="Gayathri Thin" panose="00000403000000000000" charset="0"/>
              </a:rPr>
              <a:t>.</a:t>
            </a:r>
          </a:p>
        </p:txBody>
      </p:sp>
      <p:sp>
        <p:nvSpPr>
          <p:cNvPr id="22" name="CuadroTexto 21"/>
          <p:cNvSpPr txBox="1"/>
          <p:nvPr/>
        </p:nvSpPr>
        <p:spPr>
          <a:xfrm>
            <a:off x="2739180" y="4135432"/>
            <a:ext cx="5187076" cy="2708434"/>
          </a:xfrm>
          <a:prstGeom prst="rect">
            <a:avLst/>
          </a:prstGeom>
          <a:noFill/>
        </p:spPr>
        <p:txBody>
          <a:bodyPr wrap="square">
            <a:spAutoFit/>
          </a:bodyPr>
          <a:lstStyle/>
          <a:p>
            <a:pPr>
              <a:spcBef>
                <a:spcPts val="600"/>
              </a:spcBef>
            </a:pPr>
            <a:r>
              <a:rPr lang="" altLang="en-US" sz="1700" b="1" dirty="0">
                <a:latin typeface="Gayathri Thin" panose="00000403000000000000" charset="0"/>
                <a:cs typeface="Gayathri Thin" panose="00000403000000000000" charset="0"/>
              </a:rPr>
              <a:t>ദൈനംദിന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ജീവിതത്തിലെ</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തിരക്കിലും</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നിശബ്ദമായ</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വിശ്രമത്തിലും</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ദൈവം</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നമ്മെ</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കേൾക്കുന്നു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ഭൂമിയിൽ</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അവന്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നമ്മെ</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കാണാനും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കേൾക്കാനും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കഴിയാത്ത</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ഒരു</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സ്ഥലവുമില്ല</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നമുക്ക്</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നമ്മുടെ</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പ്രാർത്ഥന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വാക്കുകളിലൂടെ</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പ്രകടിപ്പിക്കാം</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ഇത്</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നമ്മെ</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ശ്രദ്ധ</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കേന്ദ്രീകരിക്കാൻ</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സഹായിക്കുന്നു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അല്ലെങ്കിൽ</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നമുക്ക്</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നിശബ്ദതയിൽ</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അങ്ങനെ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ചെയ്യാം</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ഇത്</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നമ്മുടെ</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ചിന്തകൾ</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പ്രകടിപ്പിക്കാൻ</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സഹായിക്കുന്നു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പ്രാർത്ഥനയിൽ</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ദൈവവുമായി</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ആശയവിനിമയം</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നടത്തുന്നത്</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ഒരിക്കലും</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നിർത്തരുത്</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എന്നതാണ്</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പ്രധാന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കാര്യം</a:t>
            </a:r>
            <a:r>
              <a:rPr lang="en-US" altLang="en-US" sz="1700" b="1" dirty="0">
                <a:latin typeface="Gayathri Thin" panose="00000403000000000000" charset="0"/>
                <a:cs typeface="Gayathri Thin" panose="00000403000000000000"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7772398" y="3644354"/>
            <a:ext cx="4419601" cy="119888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en-US" sz="7200" b="1" spc="300" dirty="0">
                <a:solidFill>
                  <a:srgbClr val="9A23BC"/>
                </a:solidFill>
                <a:effectLst>
                  <a:outerShdw blurRad="38100" dist="12700" dir="2700000" algn="tl">
                    <a:srgbClr val="000000"/>
                  </a:outerShdw>
                  <a:reflection blurRad="6350" stA="60000" endA="900" endPos="58000" dir="5400000" sy="-100000" algn="bl" rotWithShape="0"/>
                </a:effectLst>
                <a:latin typeface="Gayathri Thin" panose="00000403000000000000" charset="0"/>
                <a:cs typeface="Gayathri Thin" panose="00000403000000000000" charset="0"/>
              </a:rPr>
              <a:t>മോശ</a:t>
            </a:r>
          </a:p>
        </p:txBody>
      </p:sp>
      <p:sp>
        <p:nvSpPr>
          <p:cNvPr id="2" name="Flecha: pentágono 1"/>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1" fmla="*/ 0 w 7429500"/>
              <a:gd name="csY0-2" fmla="*/ 0 h 6257925"/>
              <a:gd name="csX1-3" fmla="*/ 6157933 w 7429500"/>
              <a:gd name="csY1-4" fmla="*/ 0 h 6257925"/>
              <a:gd name="csX2-5" fmla="*/ 7429500 w 7429500"/>
              <a:gd name="csY2-6" fmla="*/ 3786188 h 6257925"/>
              <a:gd name="csX3-7" fmla="*/ 6157933 w 7429500"/>
              <a:gd name="csY3-8" fmla="*/ 6257925 h 6257925"/>
              <a:gd name="csX4-9" fmla="*/ 0 w 7429500"/>
              <a:gd name="csY4-10" fmla="*/ 6257925 h 6257925"/>
              <a:gd name="csX5-11" fmla="*/ 0 w 7429500"/>
              <a:gd name="csY5-12" fmla="*/ 0 h 6257925"/>
              <a:gd name="csX0-13" fmla="*/ 0 w 7439025"/>
              <a:gd name="csY0-14" fmla="*/ 0 h 6257925"/>
              <a:gd name="csX1-15" fmla="*/ 6157933 w 7439025"/>
              <a:gd name="csY1-16" fmla="*/ 0 h 6257925"/>
              <a:gd name="csX2-17" fmla="*/ 7439025 w 7439025"/>
              <a:gd name="csY2-18" fmla="*/ 4014788 h 6257925"/>
              <a:gd name="csX3-19" fmla="*/ 6157933 w 7439025"/>
              <a:gd name="csY3-20" fmla="*/ 6257925 h 6257925"/>
              <a:gd name="csX4-21" fmla="*/ 0 w 7439025"/>
              <a:gd name="csY4-22" fmla="*/ 6257925 h 6257925"/>
              <a:gd name="csX5-23" fmla="*/ 0 w 7439025"/>
              <a:gd name="csY5-24" fmla="*/ 0 h 6257925"/>
            </a:gdLst>
            <a:ahLst/>
            <a:cxnLst>
              <a:cxn ang="0">
                <a:pos x="csX0-1" y="csY0-2"/>
              </a:cxn>
              <a:cxn ang="0">
                <a:pos x="csX1-3" y="csY1-4"/>
              </a:cxn>
              <a:cxn ang="0">
                <a:pos x="csX2-5" y="csY2-6"/>
              </a:cxn>
              <a:cxn ang="0">
                <a:pos x="csX3-7" y="csY3-8"/>
              </a:cxn>
              <a:cxn ang="0">
                <a:pos x="csX4-9" y="csY4-10"/>
              </a:cxn>
              <a:cxn ang="0">
                <a:pos x="csX5-11" y="csY5-12"/>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5" name="Rectángulo 34"/>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0" y="-38100"/>
            <a:ext cx="12191999" cy="829945"/>
          </a:xfrm>
          <a:prstGeom prst="rect">
            <a:avLst/>
          </a:prstGeom>
          <a:noFill/>
        </p:spPr>
        <p:txBody>
          <a:bodyPr wrap="square">
            <a:spAutoFit/>
          </a:bodyPr>
          <a:lstStyle/>
          <a:p>
            <a:pPr algn="ctr"/>
            <a:r>
              <a:rPr lang="en-US" altLang="en-US"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Gayathri Thin" panose="00000403000000000000" charset="0"/>
                <a:cs typeface="Gayathri Thin" panose="00000403000000000000" charset="0"/>
              </a:rPr>
              <a:t>ദൈവത്തോട് സംസാരികുന്നു </a:t>
            </a:r>
          </a:p>
        </p:txBody>
      </p:sp>
      <p:sp>
        <p:nvSpPr>
          <p:cNvPr id="5" name="CuadroTexto 4"/>
          <p:cNvSpPr txBox="1"/>
          <p:nvPr/>
        </p:nvSpPr>
        <p:spPr>
          <a:xfrm>
            <a:off x="0" y="725009"/>
            <a:ext cx="12192000" cy="645160"/>
          </a:xfrm>
          <a:prstGeom prst="rect">
            <a:avLst/>
          </a:prstGeom>
          <a:noFill/>
        </p:spPr>
        <p:txBody>
          <a:bodyPr wrap="square">
            <a:spAutoFit/>
          </a:bodyPr>
          <a:lstStyle/>
          <a:p>
            <a:pPr algn="ctr"/>
            <a:r>
              <a:rPr lang="en-GB" b="1" dirty="0">
                <a:solidFill>
                  <a:srgbClr val="FECC75"/>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b="1" dirty="0">
                <a:solidFill>
                  <a:srgbClr val="FECC75"/>
                </a:solidFill>
                <a:effectLst>
                  <a:outerShdw blurRad="38100" dist="38100" dir="2700000" algn="tl">
                    <a:srgbClr val="000000">
                      <a:alpha val="43137"/>
                    </a:srgbClr>
                  </a:outerShdw>
                </a:effectLst>
                <a:latin typeface="Gayathri Thin" panose="00000403000000000000" charset="0"/>
                <a:cs typeface="Gayathri Thin" panose="00000403000000000000" charset="0"/>
              </a:rPr>
              <a:t>എന്നാൽ മിസ്രയീംദേശത്തു ഫറവോനോടും അവന്റെ സകല ഭൃത്യന്മാരോടും അവന്റെ സർവ്വദേശത്തോടും ചെയ്‌വാൻ യഹോവ മോശെയെ നിയോഗിച്ചയച്ച സകല അത്ഭുതങ്ങളും ഭുജവീര്യവും</a:t>
            </a:r>
            <a:r>
              <a:rPr lang="en-GB" b="1" dirty="0">
                <a:solidFill>
                  <a:srgbClr val="FECC75"/>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rgbClr val="FECC75"/>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sz="1400" b="1" dirty="0">
                <a:solidFill>
                  <a:srgbClr val="FECC75"/>
                </a:solidFill>
                <a:effectLst>
                  <a:outerShdw blurRad="38100" dist="38100" dir="2700000" algn="tl">
                    <a:srgbClr val="000000">
                      <a:alpha val="43137"/>
                    </a:srgbClr>
                  </a:outerShdw>
                </a:effectLst>
                <a:latin typeface="Gayathri Thin" panose="00000403000000000000" charset="0"/>
                <a:cs typeface="Gayathri Thin" panose="00000403000000000000" charset="0"/>
              </a:rPr>
              <a:t>ആവർത്തനം </a:t>
            </a:r>
            <a:r>
              <a:rPr lang="en-GB" sz="1400" b="1" dirty="0">
                <a:solidFill>
                  <a:srgbClr val="FECC75"/>
                </a:solidFill>
                <a:effectLst>
                  <a:outerShdw blurRad="38100" dist="38100" dir="2700000" algn="tl">
                    <a:srgbClr val="000000">
                      <a:alpha val="43137"/>
                    </a:srgbClr>
                  </a:outerShdw>
                </a:effectLst>
                <a:latin typeface="Gayathri Thin" panose="00000403000000000000" charset="0"/>
                <a:cs typeface="Gayathri Thin" panose="00000403000000000000" charset="0"/>
              </a:rPr>
              <a:t>34:10)</a:t>
            </a:r>
          </a:p>
        </p:txBody>
      </p:sp>
      <p:sp>
        <p:nvSpPr>
          <p:cNvPr id="2" name="CuadroTexto 1"/>
          <p:cNvSpPr txBox="1"/>
          <p:nvPr/>
        </p:nvSpPr>
        <p:spPr>
          <a:xfrm>
            <a:off x="0" y="1512688"/>
            <a:ext cx="10677525" cy="645160"/>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സീനായി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പർവ്വതത്തിൽ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ദൈവത്തിന്റെ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ശബ്ദം</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കേട്ടപ്പോൾ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യിസ്രായേൽ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ജനം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ശബ്ദം</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നിമിത്തം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മരിക്കുമെന്ന്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ഭയപ്പെട്ടതിനാൽ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ഇനി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നേരിട്ട്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തങ്ങളോട്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സംസാരിക്കരുതെന്ന്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അവനോട്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അപേക്ഷിച്ചു</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പുറ</a:t>
            </a:r>
            <a:r>
              <a:rPr lang="en-US" altLang="en-US" b="1" dirty="0">
                <a:latin typeface="Gayathri Thin" panose="00000403000000000000" charset="0"/>
                <a:cs typeface="Gayathri Thin" panose="00000403000000000000" charset="0"/>
              </a:rPr>
              <a:t>. 20:18-19).</a:t>
            </a:r>
          </a:p>
        </p:txBody>
      </p:sp>
      <p:pic>
        <p:nvPicPr>
          <p:cNvPr id="6" name="Imagen 5"/>
          <p:cNvPicPr>
            <a:picLocks noChangeAspect="1"/>
          </p:cNvPicPr>
          <p:nvPr/>
        </p:nvPicPr>
        <p:blipFill>
          <a:blip r:embed="rId4" cstate="email"/>
          <a:stretch>
            <a:fillRect/>
          </a:stretch>
        </p:blipFill>
        <p:spPr>
          <a:xfrm>
            <a:off x="7613585" y="3332585"/>
            <a:ext cx="1973179" cy="2721626"/>
          </a:xfrm>
          <a:prstGeom prst="rect">
            <a:avLst/>
          </a:prstGeom>
          <a:ln w="38100" cap="sq">
            <a:solidFill>
              <a:srgbClr val="992E00"/>
            </a:solidFill>
            <a:prstDash val="solid"/>
            <a:miter lim="800000"/>
            <a:headEnd/>
            <a:tailEnd/>
          </a:ln>
          <a:effectLst>
            <a:outerShdw blurRad="50800" dist="38100" dir="2700000" algn="tl" rotWithShape="0">
              <a:srgbClr val="000000">
                <a:alpha val="43000"/>
              </a:srgbClr>
            </a:outerShdw>
          </a:effectLst>
        </p:spPr>
      </p:pic>
      <p:pic>
        <p:nvPicPr>
          <p:cNvPr id="10" name="Imagen 9"/>
          <p:cNvPicPr>
            <a:picLocks noChangeAspect="1"/>
          </p:cNvPicPr>
          <p:nvPr/>
        </p:nvPicPr>
        <p:blipFill rotWithShape="1">
          <a:blip r:embed="rId5" cstate="email"/>
          <a:srcRect/>
          <a:stretch>
            <a:fillRect/>
          </a:stretch>
        </p:blipFill>
        <p:spPr>
          <a:xfrm>
            <a:off x="10610850" y="1619249"/>
            <a:ext cx="1492448" cy="1528211"/>
          </a:xfrm>
          <a:prstGeom prst="rect">
            <a:avLst/>
          </a:prstGeom>
          <a:effectLst>
            <a:innerShdw blurRad="114300">
              <a:prstClr val="black"/>
            </a:innerShdw>
          </a:effectLst>
        </p:spPr>
      </p:pic>
      <p:pic>
        <p:nvPicPr>
          <p:cNvPr id="22" name="Imagen 21"/>
          <p:cNvPicPr>
            <a:picLocks noChangeAspect="1"/>
          </p:cNvPicPr>
          <p:nvPr/>
        </p:nvPicPr>
        <p:blipFill>
          <a:blip r:embed="rId6" cstate="email"/>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p:cNvPicPr>
            <a:picLocks noChangeAspect="1"/>
          </p:cNvPicPr>
          <p:nvPr/>
        </p:nvPicPr>
        <p:blipFill>
          <a:blip r:embed="rId7" cstate="email"/>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p:cNvPicPr>
            <a:picLocks noChangeAspect="1"/>
          </p:cNvPicPr>
          <p:nvPr/>
        </p:nvPicPr>
        <p:blipFill>
          <a:blip r:embed="rId8" cstate="email"/>
          <a:stretch>
            <a:fillRect/>
          </a:stretch>
        </p:blipFill>
        <p:spPr>
          <a:xfrm>
            <a:off x="9753601" y="3332585"/>
            <a:ext cx="2330648" cy="3428999"/>
          </a:xfrm>
          <a:prstGeom prst="rect">
            <a:avLst/>
          </a:prstGeom>
          <a:ln w="38100" cap="sq">
            <a:solidFill>
              <a:srgbClr val="992E00"/>
            </a:solidFill>
            <a:prstDash val="solid"/>
            <a:miter lim="800000"/>
            <a:headEnd/>
            <a:tailEnd/>
          </a:ln>
          <a:effectLst>
            <a:outerShdw blurRad="50800" dist="38100" dir="2700000" algn="tl" rotWithShape="0">
              <a:srgbClr val="000000">
                <a:alpha val="43000"/>
              </a:srgbClr>
            </a:outerShdw>
          </a:effectLst>
        </p:spPr>
      </p:pic>
      <p:sp>
        <p:nvSpPr>
          <p:cNvPr id="30" name="CuadroTexto 29"/>
          <p:cNvSpPr txBox="1"/>
          <p:nvPr/>
        </p:nvSpPr>
        <p:spPr>
          <a:xfrm>
            <a:off x="2697554" y="2276858"/>
            <a:ext cx="7913296" cy="1322070"/>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മോശയുടെ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കാര്യത്തിൽ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അങ്ങനെയായിരുന്നില്ല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ദൈവവുമായി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മുഖാമുഖം</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സംസാരിച്ചു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ആവ</a:t>
            </a:r>
            <a:r>
              <a:rPr lang="en-US" altLang="en-US" sz="2000" b="1" dirty="0">
                <a:latin typeface="Gayathri Thin" panose="00000403000000000000" charset="0"/>
                <a:cs typeface="Gayathri Thin" panose="00000403000000000000" charset="0"/>
              </a:rPr>
              <a:t>. 34:10). 40 </a:t>
            </a:r>
            <a:r>
              <a:rPr lang="" altLang="en-US" sz="2000" b="1" dirty="0">
                <a:latin typeface="Gayathri Thin" panose="00000403000000000000" charset="0"/>
                <a:cs typeface="Gayathri Thin" panose="00000403000000000000" charset="0"/>
              </a:rPr>
              <a:t>വർഷക്കാലം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എരിയുന്ന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മുൾപടർപ്പു</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മരണം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മോശയും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ദൈവവും</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പതിവായി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വ്യക്തിപരമായ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സംഭാഷണങ്ങൾ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നടത്തി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പുറ</a:t>
            </a:r>
            <a:r>
              <a:rPr lang="en-US" altLang="en-US" sz="2000" b="1" dirty="0">
                <a:latin typeface="Gayathri Thin" panose="00000403000000000000" charset="0"/>
                <a:cs typeface="Gayathri Thin" panose="00000403000000000000" charset="0"/>
              </a:rPr>
              <a:t>. 33:9-11).</a:t>
            </a:r>
          </a:p>
        </p:txBody>
      </p:sp>
      <p:sp>
        <p:nvSpPr>
          <p:cNvPr id="32" name="CuadroTexto 31"/>
          <p:cNvSpPr txBox="1"/>
          <p:nvPr/>
        </p:nvSpPr>
        <p:spPr>
          <a:xfrm>
            <a:off x="88500" y="6134338"/>
            <a:ext cx="9565639" cy="706755"/>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ദൈവത്തോട്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മുഖാമുഖം</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സംസാരിക്കാനുള്ള</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പദവി</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നമുക്കില്ല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എന്നാൽ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അവനുമായി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നേരിട്ട്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ആശയവിനിമയം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നടത്താൻ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നമ്മെ</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അനുവദിച്ചുകൊണ്ട്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പ്രാർത്ഥന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വിടവ്</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നികത്തുന്നു</a:t>
            </a:r>
            <a:r>
              <a:rPr lang="en-US" altLang="en-US" sz="2000" b="1" dirty="0">
                <a:latin typeface="Gayathri Thin" panose="00000403000000000000" charset="0"/>
                <a:cs typeface="Gayathri Thin" panose="00000403000000000000" charset="0"/>
              </a:rPr>
              <a:t>.</a:t>
            </a:r>
          </a:p>
        </p:txBody>
      </p:sp>
      <p:sp>
        <p:nvSpPr>
          <p:cNvPr id="34" name="CuadroTexto 33"/>
          <p:cNvSpPr txBox="1"/>
          <p:nvPr/>
        </p:nvSpPr>
        <p:spPr>
          <a:xfrm>
            <a:off x="2747285" y="3599154"/>
            <a:ext cx="4699463" cy="2553335"/>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ദൈവം</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മോശയ്ക്ക്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സമാഗമന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കൂടാരം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പണിയുന്നതിനെക്കുറിച്ചുള്ള</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പ്രത്യേക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നിർദ്ദേശങ്ങൾ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നൽകുകയും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വിവിധ</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നിയമങ്ങൾ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കൈമാറുകയും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ചെയ്ത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നിരവധി</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നാല്പത്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ദിവസത്തെ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കാലഘട്ടങ്ങൾ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ബൈബിൾ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രേഖപ്പെടുത്തുന്നു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ഈ</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സംഭാഷണങ്ങൾക്കിടയിൽ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മോശയും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ജനങ്ങൾക്കുവേണ്ടി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മാധ്യസ്ഥ്യം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വഹിച്ചു</a:t>
            </a:r>
            <a:r>
              <a:rPr lang="en-US" altLang="en-US" sz="2000" b="1" dirty="0">
                <a:latin typeface="Gayathri Thin" panose="00000403000000000000" charset="0"/>
                <a:cs typeface="Gayathri Thin" panose="00000403000000000000"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789420" y="0"/>
            <a:ext cx="7127871" cy="706755"/>
          </a:xfrm>
          <a:prstGeom prst="rect">
            <a:avLst/>
          </a:prstGeom>
          <a:noFill/>
        </p:spPr>
        <p:txBody>
          <a:bodyPr wrap="square">
            <a:spAutoFit/>
          </a:bodyPr>
          <a:lstStyle/>
          <a:p>
            <a:pPr algn="ctr"/>
            <a:r>
              <a:rPr lang="en-US" alt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ayathri Thin" panose="00000403000000000000" charset="0"/>
                <a:cs typeface="Gayathri Thin" panose="00000403000000000000" charset="0"/>
              </a:rPr>
              <a:t>മധ്യസ്ഥ പ്രാർത്ഥന</a:t>
            </a:r>
          </a:p>
        </p:txBody>
      </p:sp>
      <p:sp>
        <p:nvSpPr>
          <p:cNvPr id="5" name="CuadroTexto 4"/>
          <p:cNvSpPr txBox="1"/>
          <p:nvPr/>
        </p:nvSpPr>
        <p:spPr>
          <a:xfrm>
            <a:off x="2789420" y="617305"/>
            <a:ext cx="7127871" cy="645160"/>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rgbClr val="7030A0"/>
                </a:solidFill>
                <a:latin typeface="Gayathri Thin" panose="00000403000000000000" charset="0"/>
                <a:cs typeface="Gayathri Thin" panose="00000403000000000000" charset="0"/>
              </a:rPr>
              <a:t>“</a:t>
            </a:r>
            <a:r>
              <a:rPr lang="en-US" altLang="en-US" b="1" dirty="0">
                <a:solidFill>
                  <a:srgbClr val="7030A0"/>
                </a:solidFill>
                <a:latin typeface="Gayathri Thin" panose="00000403000000000000" charset="0"/>
                <a:cs typeface="Gayathri Thin" panose="00000403000000000000" charset="0"/>
              </a:rPr>
              <a:t>അഹരോനെ നശിപ്പിക്കുമാറു അവന്റെ നേരെയും യഹോവ ഏറ്റവും കോപിച്ചു; എന്നാൽ ഞാൻ അന്നു അഹരോന്നു വേണ്ടിയും അപേക്ഷിച്ചു</a:t>
            </a:r>
            <a:r>
              <a:rPr lang="en-GB" b="1" dirty="0">
                <a:solidFill>
                  <a:srgbClr val="7030A0"/>
                </a:solidFill>
                <a:latin typeface="Gayathri Thin" panose="00000403000000000000" charset="0"/>
                <a:cs typeface="Gayathri Thin" panose="00000403000000000000" charset="0"/>
              </a:rPr>
              <a:t>.” </a:t>
            </a:r>
            <a:r>
              <a:rPr lang="en-GB" sz="1400" b="1" dirty="0">
                <a:solidFill>
                  <a:srgbClr val="7030A0"/>
                </a:solidFill>
                <a:latin typeface="Gayathri Thin" panose="00000403000000000000" charset="0"/>
                <a:cs typeface="Gayathri Thin" panose="00000403000000000000" charset="0"/>
              </a:rPr>
              <a:t>(</a:t>
            </a:r>
            <a:r>
              <a:rPr lang="en-US" altLang="en-US" sz="1400" b="1" dirty="0">
                <a:solidFill>
                  <a:srgbClr val="7030A0"/>
                </a:solidFill>
                <a:latin typeface="Gayathri Thin" panose="00000403000000000000" charset="0"/>
                <a:cs typeface="Gayathri Thin" panose="00000403000000000000" charset="0"/>
              </a:rPr>
              <a:t>ആവർത്തനം</a:t>
            </a:r>
            <a:r>
              <a:rPr lang="en-US" sz="1400" b="1" dirty="0">
                <a:solidFill>
                  <a:srgbClr val="7030A0"/>
                </a:solidFill>
                <a:latin typeface="Gayathri Thin" panose="00000403000000000000" charset="0"/>
                <a:cs typeface="Gayathri Thin" panose="00000403000000000000" charset="0"/>
              </a:rPr>
              <a:t> </a:t>
            </a:r>
            <a:r>
              <a:rPr lang="en-GB" sz="1400" b="1" dirty="0">
                <a:solidFill>
                  <a:srgbClr val="7030A0"/>
                </a:solidFill>
                <a:latin typeface="Gayathri Thin" panose="00000403000000000000" charset="0"/>
                <a:cs typeface="Gayathri Thin" panose="00000403000000000000" charset="0"/>
              </a:rPr>
              <a:t>9:20)</a:t>
            </a:r>
          </a:p>
        </p:txBody>
      </p:sp>
      <p:sp>
        <p:nvSpPr>
          <p:cNvPr id="2" name="CuadroTexto 1"/>
          <p:cNvSpPr txBox="1"/>
          <p:nvPr/>
        </p:nvSpPr>
        <p:spPr>
          <a:xfrm>
            <a:off x="2789420" y="1340033"/>
            <a:ext cx="7127871" cy="706755"/>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മറ്റുള്ളവർക്കുവേണ്ടി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പ്രാർത്ഥിക്കുന്നതിനെയാണ്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a:t>
            </a:r>
            <a:r>
              <a:rPr lang="ml-IN" altLang="en-US" sz="2000" b="1" dirty="0">
                <a:latin typeface="Gayathri Thin" panose="00000403000000000000" charset="0"/>
                <a:cs typeface="Gayathri Thin" panose="00000403000000000000" charset="0"/>
              </a:rPr>
              <a:t>ധ്യ</a:t>
            </a:r>
            <a:r>
              <a:rPr lang="" altLang="en-US" sz="2000" b="1" dirty="0">
                <a:latin typeface="Gayathri Thin" panose="00000403000000000000" charset="0"/>
                <a:cs typeface="Gayathri Thin" panose="00000403000000000000" charset="0"/>
              </a:rPr>
              <a:t>സ്ഥ</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പ്രാർത്ഥന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പറയുന്നത്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യാക്കോബ്</a:t>
            </a:r>
            <a:r>
              <a:rPr lang="en-US" altLang="en-US" sz="2000" b="1" dirty="0">
                <a:latin typeface="Gayathri Thin" panose="00000403000000000000" charset="0"/>
                <a:cs typeface="Gayathri Thin" panose="00000403000000000000" charset="0"/>
              </a:rPr>
              <a:t> 5:16; </a:t>
            </a:r>
            <a:r>
              <a:rPr lang="" altLang="en-US" sz="2000" b="1" dirty="0">
                <a:latin typeface="Gayathri Thin" panose="00000403000000000000" charset="0"/>
                <a:cs typeface="Gayathri Thin" panose="00000403000000000000" charset="0"/>
              </a:rPr>
              <a:t>മത്തായി</a:t>
            </a:r>
            <a:r>
              <a:rPr lang="en-US" altLang="en-US" sz="2000" b="1" dirty="0">
                <a:latin typeface="Gayathri Thin" panose="00000403000000000000" charset="0"/>
                <a:cs typeface="Gayathri Thin" panose="00000403000000000000" charset="0"/>
              </a:rPr>
              <a:t> 5:44; 1 </a:t>
            </a:r>
            <a:r>
              <a:rPr lang="" altLang="en-US" sz="2000" b="1" dirty="0">
                <a:latin typeface="Gayathri Thin" panose="00000403000000000000" charset="0"/>
                <a:cs typeface="Gayathri Thin" panose="00000403000000000000" charset="0"/>
              </a:rPr>
              <a:t>തിമോത്തി</a:t>
            </a:r>
            <a:r>
              <a:rPr lang="en-US" altLang="en-US" sz="2000" b="1" dirty="0">
                <a:latin typeface="Gayathri Thin" panose="00000403000000000000" charset="0"/>
                <a:cs typeface="Gayathri Thin" panose="00000403000000000000" charset="0"/>
              </a:rPr>
              <a:t> 2:1-4).</a:t>
            </a:r>
          </a:p>
        </p:txBody>
      </p:sp>
      <p:graphicFrame>
        <p:nvGraphicFramePr>
          <p:cNvPr id="7" name="Diagrama 6"/>
          <p:cNvGraphicFramePr/>
          <p:nvPr>
            <p:extLst>
              <p:ext uri="{D42A27DB-BD31-4B8C-83A1-F6EECF244321}">
                <p14:modId xmlns:p14="http://schemas.microsoft.com/office/powerpoint/2010/main" val="2072596690"/>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cstate="email"/>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headEnd/>
            <a:tailEnd/>
          </a:ln>
          <a:effectLst>
            <a:outerShdw blurRad="50800" dist="38100" dir="2700000" algn="tl" rotWithShape="0">
              <a:prstClr val="black">
                <a:alpha val="40000"/>
              </a:prstClr>
            </a:outerShdw>
          </a:effectLst>
        </p:spPr>
      </p:pic>
      <p:pic>
        <p:nvPicPr>
          <p:cNvPr id="11" name="Imagen 10"/>
          <p:cNvPicPr>
            <a:picLocks noChangeAspect="1"/>
          </p:cNvPicPr>
          <p:nvPr/>
        </p:nvPicPr>
        <p:blipFill>
          <a:blip r:embed="rId9" cstate="email"/>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headEnd/>
            <a:tailEnd/>
          </a:ln>
          <a:effectLst>
            <a:outerShdw blurRad="50800" dist="38100" dir="8100000" algn="tr" rotWithShape="0">
              <a:prstClr val="black">
                <a:alpha val="40000"/>
              </a:prstClr>
            </a:outerShdw>
          </a:effectLst>
        </p:spPr>
      </p:pic>
      <p:sp>
        <p:nvSpPr>
          <p:cNvPr id="6" name="CuadroTexto 5"/>
          <p:cNvSpPr txBox="1"/>
          <p:nvPr/>
        </p:nvSpPr>
        <p:spPr>
          <a:xfrm>
            <a:off x="0" y="6062664"/>
            <a:ext cx="12192000" cy="398780"/>
          </a:xfrm>
          <a:prstGeom prst="rect">
            <a:avLst/>
          </a:prstGeom>
          <a:noFill/>
        </p:spPr>
        <p:txBody>
          <a:bodyPr wrap="square" rtlCol="0">
            <a:spAutoFit/>
          </a:bodyPr>
          <a:lstStyle/>
          <a:p>
            <a:pPr algn="ctr">
              <a:spcBef>
                <a:spcPts val="600"/>
              </a:spcBef>
            </a:pPr>
            <a:r>
              <a:rPr lang="" altLang="en-US" sz="2000" b="1" dirty="0">
                <a:latin typeface="Gayathri Thin" panose="00000403000000000000" charset="0"/>
                <a:cs typeface="Gayathri Thin" panose="00000403000000000000" charset="0"/>
              </a:rPr>
              <a:t>മറ്റുള്ളവർക്കുവേണ്ടി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പ്രാർത്ഥിക്കാൻ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മോശയെ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പ്രേരിപ്പിച്ചത്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എന്താണ്</a:t>
            </a:r>
            <a:r>
              <a:rPr lang="en-US" altLang="en-US" sz="2000" b="1" dirty="0">
                <a:latin typeface="Gayathri Thin" panose="00000403000000000000" charset="0"/>
                <a:cs typeface="Gayathri Thin" panose="00000403000000000000" charset="0"/>
              </a:rPr>
              <a:t>?</a:t>
            </a:r>
          </a:p>
        </p:txBody>
      </p:sp>
      <p:sp>
        <p:nvSpPr>
          <p:cNvPr id="8" name="CuadroTexto 7"/>
          <p:cNvSpPr txBox="1"/>
          <p:nvPr/>
        </p:nvSpPr>
        <p:spPr>
          <a:xfrm>
            <a:off x="2789419" y="2155835"/>
            <a:ext cx="7106713"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മോശെ</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മറ്റുള്ളവർക്കുവേണ്ടി</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വിവിധ</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അവസരങ്ങളിലും</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വ്യത്യസ്ത</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കാരണങ്ങളാലും</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ദൈവത്തോട്</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മാധ്യസ്ഥ്യം</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വഹിച്ചു</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p>
        </p:txBody>
      </p:sp>
      <p:sp>
        <p:nvSpPr>
          <p:cNvPr id="12" name="CuadroTexto 11"/>
          <p:cNvSpPr txBox="1"/>
          <p:nvPr/>
        </p:nvSpPr>
        <p:spPr>
          <a:xfrm>
            <a:off x="0" y="6462774"/>
            <a:ext cx="12192000" cy="39878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അതേ</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കാര്യം</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നമ്മെയും</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പ്രചോദിപ്പിക്കണം</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നമ്മൾ</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പ്രാർത്ഥിക്കുന്നവരോടുള്ള</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സ്നേഹം</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r>
              <a:rPr kumimoji="0" lang="en-GB"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514905" y="711540"/>
            <a:ext cx="11469571" cy="5262979"/>
          </a:xfrm>
          <a:prstGeom prst="rect">
            <a:avLst/>
          </a:prstGeom>
          <a:noFill/>
        </p:spPr>
        <p:txBody>
          <a:bodyPr wrap="square">
            <a:spAutoFit/>
          </a:bodyPr>
          <a:lstStyle/>
          <a:p>
            <a:pPr algn="ctr">
              <a:spcBef>
                <a:spcPts val="600"/>
              </a:spcBef>
            </a:pPr>
            <a:r>
              <a:rPr lang="en-US" altLang="en-US" sz="2800" b="1" dirty="0">
                <a:latin typeface="Gayathri Thin" panose="00000403000000000000" charset="0"/>
                <a:cs typeface="Gayathri Thin" panose="00000403000000000000" charset="0"/>
              </a:rPr>
              <a:t>"നമ്മൽ കുടുംബമായി  പ്രാർത്ഥിക്കണം, എല്ലാറ്റിനുമുപരി രഹസ്യ പ്രാർത്ഥനയെ അവഗണിക്കരുത്, കാരണം ഇതാണ് ആത്മാവിന്റെ ജീവൻ. പ്രാർത്ഥന അവഗണിക്കപ്പെടുമ്പോൾ ആത്മാവിന് അഭിവൃദ്ധി പ്രാപിക്കുക അസാധ്യമാണ്. കുടുംബ പ്രാർത്ഥനയോ പരസ്യ പ്രാർത്ഥനയോ മാത്രം പോരാ. ഏകാന്തതയിൽ ആത്മാവിനെ ദൈവത്തിന്റെ പരിശോധിക്കുന്ന കണ്ണിലേക്ക് തുറക്കട്ടെ. രഹസ്യ പ്രാർത്ഥന പ്രാർത്ഥന കേൾക്കുന്ന ദൈവം മാത്രമേ കേൾക്കാവൂ. അത്തരം അപേക്ഷകളുടെ ഭാരം സ്വീകരിക്കാൻ ഒരു കൗതുകകരമായ കാതുകളും പാടില്ല. രഹസ്യ പ്രാർത്ഥനയിൽ ആത്മാവ് ചുറ്റുമുള്ള സ്വാധീനങ്ങളിൽ നിന്ന് മുക്തമാണ്, ആവേശത്തിൽ നിന്ന് മുക്തമാണ്. ശാന്തമായും, എന്നാൽ തീക്ഷ്ണമായും, അത് ദൈവത്തെ പിന്തുടരും. രഹസ്യത്തിൽ കാണുന്നവനും ഹൃദയത്തിൽ നിന്ന് ഉത്ഭവിക്കുന്ന പ്രാർത്ഥന കേൾക്കാൻ തുറന്നിരിക്കുന്നവനുമായ അവനിൽ നിന്ന് പുറപ്പെടുന്ന സ്വാധീനം മധുരവും നിലനിൽക്കുന്നതുമായിരിക്കും."</a:t>
            </a:r>
          </a:p>
        </p:txBody>
      </p:sp>
      <p:sp>
        <p:nvSpPr>
          <p:cNvPr id="4" name="CuadroTexto 3"/>
          <p:cNvSpPr txBox="1"/>
          <p:nvPr/>
        </p:nvSpPr>
        <p:spPr>
          <a:xfrm>
            <a:off x="1" y="6134100"/>
            <a:ext cx="12192000" cy="338554"/>
          </a:xfrm>
          <a:prstGeom prst="rect">
            <a:avLst/>
          </a:prstGeom>
          <a:noFill/>
        </p:spPr>
        <p:txBody>
          <a:bodyPr wrap="square" rtlCol="0">
            <a:spAutoFit/>
          </a:bodyPr>
          <a:lstStyle/>
          <a:p>
            <a:pPr algn="ctr"/>
            <a:r>
              <a:rPr lang="en-GB" sz="1600" b="1" dirty="0"/>
              <a:t>EGW (</a:t>
            </a:r>
            <a:r>
              <a:rPr lang="en-US" sz="1600" b="1" dirty="0"/>
              <a:t>Steps to Christ</a:t>
            </a:r>
            <a:r>
              <a:rPr lang="en-GB" sz="1600" b="1" dirty="0"/>
              <a:t>, p. 98)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p:cNvSpPr txBox="1"/>
          <p:nvPr/>
        </p:nvSpPr>
        <p:spPr>
          <a:xfrm>
            <a:off x="2022475" y="60960"/>
            <a:ext cx="884555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a:t>
            </a:r>
            <a:r>
              <a:rPr kumimoji="0" lang="ml-IN"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യ</a:t>
            </a:r>
            <a:r>
              <a:rPr kumimoji="0" lang="en-US" alt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ഹോവ</a:t>
            </a:r>
            <a:r>
              <a:rPr kumimoji="0" lang="en-US" alt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 എന്റെ പ്രാർത്ഥനയും </a:t>
            </a:r>
            <a:r>
              <a:rPr kumimoji="0" lang="en-US" alt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യാചനകളും</a:t>
            </a:r>
            <a:r>
              <a:rPr kumimoji="0" lang="en-US" alt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 </a:t>
            </a:r>
            <a:r>
              <a:rPr kumimoji="0" lang="en-US" alt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കേട്ടതു</a:t>
            </a:r>
            <a:r>
              <a:rPr kumimoji="0" lang="en-US" alt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 </a:t>
            </a:r>
            <a:r>
              <a:rPr kumimoji="0" lang="en-US" alt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കൊണ്ടു</a:t>
            </a:r>
            <a:r>
              <a:rPr kumimoji="0" lang="en-US" alt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 ഞാൻ അവനെ </a:t>
            </a:r>
            <a:r>
              <a:rPr kumimoji="0" lang="en-US" alt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സ്നേഹിക്കുന്നു</a:t>
            </a:r>
            <a:r>
              <a:rPr kumimoji="0" lang="en-US" alt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 </a:t>
            </a:r>
            <a:r>
              <a:rPr kumimoji="0" lang="en-US" alt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അവ</a:t>
            </a:r>
            <a:r>
              <a:rPr kumimoji="0" lang="en-US" alt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ൻ തന്റെ ചെവി </a:t>
            </a:r>
            <a:r>
              <a:rPr kumimoji="0" lang="en-US" alt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എങ്കലേക്കു</a:t>
            </a:r>
            <a:r>
              <a:rPr kumimoji="0" lang="en-US" alt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 </a:t>
            </a:r>
            <a:r>
              <a:rPr kumimoji="0" lang="en-US" alt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ചായിച്ചതു</a:t>
            </a:r>
            <a:r>
              <a:rPr kumimoji="0" lang="en-US" alt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 </a:t>
            </a:r>
            <a:r>
              <a:rPr kumimoji="0" lang="en-US" alt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കൊണ്ടു</a:t>
            </a:r>
            <a:r>
              <a:rPr kumimoji="0" lang="en-US" alt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 ഞാൻ ജീവകാലമൊക്കെയും അവനെ വിളിച്ചപേക്ഷിക്കും</a:t>
            </a: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 </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a:t>
            </a:r>
            <a:r>
              <a:rPr kumimoji="0" lang="en-US" altLang="en-US" sz="18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സങ്കീർത്തനങ്ങ</a:t>
            </a:r>
            <a:r>
              <a:rPr kumimoji="0" lang="en-US" altLang="en-U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ൾ</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rPr>
              <a:t> 116:1,2)</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Gayathri Thin" panose="00000403000000000000" charset="0"/>
              <a:ea typeface="+mn-ea"/>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572375" y="3109373"/>
            <a:ext cx="4619625" cy="33693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altLang="en-US" sz="2000" b="1" dirty="0">
                <a:solidFill>
                  <a:srgbClr val="00BB2C"/>
                </a:solidFill>
                <a:latin typeface="Gayathri Thin" panose="00000403000000000000" charset="0"/>
                <a:cs typeface="Gayathri Thin" panose="00000403000000000000" charset="0"/>
              </a:rPr>
              <a:t>ദാനിയേൽ:</a:t>
            </a:r>
            <a:endParaRPr lang="en-GB" sz="2000" b="1" dirty="0">
              <a:solidFill>
                <a:srgbClr val="00BB2C"/>
              </a:solidFill>
              <a:latin typeface="Gayathri Thin" panose="00000403000000000000" charset="0"/>
              <a:cs typeface="Gayathri Thin" panose="00000403000000000000" charset="0"/>
            </a:endParaRPr>
          </a:p>
          <a:p>
            <a:pPr lvl="1">
              <a:spcBef>
                <a:spcPts val="600"/>
              </a:spcBef>
            </a:pPr>
            <a:r>
              <a:rPr lang="en-US" altLang="en-US" b="1" dirty="0">
                <a:latin typeface="Gayathri Thin" panose="00000403000000000000" charset="0"/>
                <a:cs typeface="Gayathri Thin" panose="00000403000000000000" charset="0"/>
              </a:rPr>
              <a:t>അപകടകരമായ സമയങ്ങളിലെ പ്രാർത്ഥന </a:t>
            </a:r>
          </a:p>
          <a:p>
            <a:pPr lvl="1">
              <a:spcBef>
                <a:spcPts val="600"/>
              </a:spcBef>
            </a:pPr>
            <a:r>
              <a:rPr lang="en-US" altLang="en-US" sz="2000" b="1" dirty="0">
                <a:latin typeface="Gayathri Thin" panose="00000403000000000000" charset="0"/>
                <a:cs typeface="Gayathri Thin" panose="00000403000000000000" charset="0"/>
              </a:rPr>
              <a:t>ശരിയായ രീതിയിൽ  പ്രാർത്ഥിക്കുക</a:t>
            </a:r>
          </a:p>
          <a:p>
            <a:pPr>
              <a:spcBef>
                <a:spcPts val="1800"/>
              </a:spcBef>
            </a:pPr>
            <a:r>
              <a:rPr lang="en-US" altLang="en-US" sz="2000" b="1" dirty="0">
                <a:solidFill>
                  <a:srgbClr val="0070BB"/>
                </a:solidFill>
                <a:latin typeface="Gayathri Thin" panose="00000403000000000000" charset="0"/>
                <a:cs typeface="Gayathri Thin" panose="00000403000000000000" charset="0"/>
              </a:rPr>
              <a:t>ഹാനോക്ക്:</a:t>
            </a:r>
          </a:p>
          <a:p>
            <a:pPr lvl="1">
              <a:spcBef>
                <a:spcPts val="600"/>
              </a:spcBef>
            </a:pPr>
            <a:r>
              <a:rPr lang="en-US" altLang="en-US" sz="2000" b="1" dirty="0">
                <a:latin typeface="Gayathri Thin" panose="00000403000000000000" charset="0"/>
                <a:cs typeface="Gayathri Thin" panose="00000403000000000000" charset="0"/>
              </a:rPr>
              <a:t>പ്രാർത്ഥനാ ജീവിതം</a:t>
            </a:r>
          </a:p>
          <a:p>
            <a:pPr>
              <a:spcBef>
                <a:spcPts val="1800"/>
              </a:spcBef>
            </a:pPr>
            <a:r>
              <a:rPr lang="en-US" altLang="en-US" sz="2000" b="1" dirty="0">
                <a:solidFill>
                  <a:srgbClr val="BB4B00"/>
                </a:solidFill>
                <a:latin typeface="Gayathri Thin" panose="00000403000000000000" charset="0"/>
                <a:cs typeface="Gayathri Thin" panose="00000403000000000000" charset="0"/>
              </a:rPr>
              <a:t>മോശ</a:t>
            </a:r>
            <a:r>
              <a:rPr lang="en-GB" sz="2000" b="1" dirty="0">
                <a:solidFill>
                  <a:srgbClr val="BB4B00"/>
                </a:solidFill>
                <a:latin typeface="Gayathri Thin" panose="00000403000000000000" charset="0"/>
                <a:cs typeface="Gayathri Thin" panose="00000403000000000000" charset="0"/>
              </a:rPr>
              <a:t>:</a:t>
            </a:r>
          </a:p>
          <a:p>
            <a:pPr lvl="1">
              <a:spcBef>
                <a:spcPts val="600"/>
              </a:spcBef>
            </a:pPr>
            <a:r>
              <a:rPr lang="en-US" altLang="en-US" sz="2000" b="1" dirty="0">
                <a:latin typeface="Gayathri Thin" panose="00000403000000000000" charset="0"/>
                <a:cs typeface="Gayathri Thin" panose="00000403000000000000" charset="0"/>
              </a:rPr>
              <a:t>ദൈവത്തോട് സംസാരികുന്നു </a:t>
            </a:r>
          </a:p>
          <a:p>
            <a:pPr lvl="1">
              <a:spcBef>
                <a:spcPts val="600"/>
              </a:spcBef>
            </a:pPr>
            <a:r>
              <a:rPr lang="en-US" altLang="en-US" sz="2000" b="1" dirty="0">
                <a:latin typeface="Gayathri Thin" panose="00000403000000000000" charset="0"/>
                <a:cs typeface="Gayathri Thin" panose="00000403000000000000" charset="0"/>
              </a:rPr>
              <a:t>മധ്യസ്ഥ പ്രാർത്ഥന</a:t>
            </a:r>
          </a:p>
        </p:txBody>
      </p:sp>
      <p:sp>
        <p:nvSpPr>
          <p:cNvPr id="3" name="CuadroTexto 2"/>
          <p:cNvSpPr txBox="1"/>
          <p:nvPr/>
        </p:nvSpPr>
        <p:spPr>
          <a:xfrm>
            <a:off x="2001570" y="-3244"/>
            <a:ext cx="7075369" cy="922020"/>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മനുഷ്യവംശം</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ഉൾപ്പെടെയുള്ള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എല്ലാ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ജീവജാലങ്ങളെയും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ദൈവം</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സൃഷ്ടിച്ചത്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പരസ്പരം</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ആശയവിനിമയം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നടത്താനുള്ള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കഴിവോടെയും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അവനോടും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ആശയവിനിമയം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നടത്താനുള്ള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കഴിവോടെയുമാണ്</a:t>
            </a:r>
            <a:r>
              <a:rPr lang="en-US" altLang="en-US" b="1" dirty="0">
                <a:latin typeface="Gayathri Thin" panose="00000403000000000000" charset="0"/>
                <a:cs typeface="Gayathri Thin" panose="00000403000000000000" charset="0"/>
              </a:rPr>
              <a:t>.</a:t>
            </a:r>
          </a:p>
        </p:txBody>
      </p:sp>
      <p:pic>
        <p:nvPicPr>
          <p:cNvPr id="11" name="Imagen 10"/>
          <p:cNvPicPr>
            <a:picLocks noChangeAspect="1"/>
          </p:cNvPicPr>
          <p:nvPr/>
        </p:nvPicPr>
        <p:blipFill rotWithShape="1">
          <a:blip r:embed="rId3" cstate="email"/>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headEnd/>
            <a:tailEnd/>
          </a:ln>
          <a:effectLst>
            <a:innerShdw blurRad="76200">
              <a:srgbClr val="000000"/>
            </a:innerShdw>
          </a:effectLst>
        </p:spPr>
      </p:pic>
      <p:pic>
        <p:nvPicPr>
          <p:cNvPr id="13" name="Imagen 12"/>
          <p:cNvPicPr>
            <a:picLocks noChangeAspect="1"/>
          </p:cNvPicPr>
          <p:nvPr/>
        </p:nvPicPr>
        <p:blipFill rotWithShape="1">
          <a:blip r:embed="rId4" cstate="email"/>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p:cNvPicPr>
            <a:picLocks noChangeAspect="1"/>
          </p:cNvPicPr>
          <p:nvPr/>
        </p:nvPicPr>
        <p:blipFill>
          <a:blip r:embed="rId5" cstate="email"/>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p:cNvPicPr>
            <a:picLocks noChangeAspect="1"/>
          </p:cNvPicPr>
          <p:nvPr/>
        </p:nvPicPr>
        <p:blipFill rotWithShape="1">
          <a:blip r:embed="rId6" cstate="email"/>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p:cNvPicPr>
            <a:picLocks noChangeAspect="1"/>
          </p:cNvPicPr>
          <p:nvPr/>
        </p:nvPicPr>
        <p:blipFill>
          <a:blip r:embed="rId7"/>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p:cNvPicPr>
            <a:picLocks noChangeAspect="1"/>
          </p:cNvPicPr>
          <p:nvPr/>
        </p:nvPicPr>
        <p:blipFill>
          <a:blip r:embed="rId8" cstate="email"/>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p:cNvPicPr>
            <a:picLocks noChangeAspect="1"/>
          </p:cNvPicPr>
          <p:nvPr/>
        </p:nvPicPr>
        <p:blipFill>
          <a:blip r:embed="rId9" cstate="email"/>
          <a:srcRect/>
          <a:stretch>
            <a:fill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p:cNvPicPr>
            <a:picLocks noChangeAspect="1"/>
          </p:cNvPicPr>
          <p:nvPr/>
        </p:nvPicPr>
        <p:blipFill>
          <a:blip r:embed="rId10" cstate="email"/>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p:cNvPicPr>
            <a:picLocks noChangeAspect="1"/>
          </p:cNvPicPr>
          <p:nvPr/>
        </p:nvPicPr>
        <p:blipFill>
          <a:blip r:embed="rId11" cstate="email"/>
          <a:stretch>
            <a:fillRect/>
          </a:stretch>
        </p:blipFill>
        <p:spPr>
          <a:xfrm>
            <a:off x="7585394" y="5749098"/>
            <a:ext cx="402031" cy="231316"/>
          </a:xfrm>
          <a:prstGeom prst="rect">
            <a:avLst/>
          </a:prstGeom>
          <a:effectLst>
            <a:outerShdw blurRad="50800" dist="38100" dir="8100000" algn="tr" rotWithShape="0">
              <a:prstClr val="black">
                <a:alpha val="40000"/>
              </a:prstClr>
            </a:outerShdw>
          </a:effectLst>
        </p:spPr>
      </p:pic>
      <p:pic>
        <p:nvPicPr>
          <p:cNvPr id="30" name="Imagen 29"/>
          <p:cNvPicPr>
            <a:picLocks noChangeAspect="1"/>
          </p:cNvPicPr>
          <p:nvPr/>
        </p:nvPicPr>
        <p:blipFill>
          <a:blip r:embed="rId12" cstate="email"/>
          <a:stretch>
            <a:fillRect/>
          </a:stretch>
        </p:blipFill>
        <p:spPr>
          <a:xfrm>
            <a:off x="7585394" y="4840378"/>
            <a:ext cx="402031" cy="231316"/>
          </a:xfrm>
          <a:prstGeom prst="rect">
            <a:avLst/>
          </a:prstGeom>
          <a:effectLst>
            <a:outerShdw blurRad="50800" dist="38100" dir="8100000" algn="tr" rotWithShape="0">
              <a:prstClr val="black">
                <a:alpha val="40000"/>
              </a:prstClr>
            </a:outerShdw>
          </a:effectLst>
        </p:spPr>
      </p:pic>
      <p:pic>
        <p:nvPicPr>
          <p:cNvPr id="32" name="Imagen 31"/>
          <p:cNvPicPr>
            <a:picLocks noChangeAspect="1"/>
          </p:cNvPicPr>
          <p:nvPr/>
        </p:nvPicPr>
        <p:blipFill>
          <a:blip r:embed="rId13" cstate="email"/>
          <a:stretch>
            <a:fillRect/>
          </a:stretch>
        </p:blipFill>
        <p:spPr>
          <a:xfrm>
            <a:off x="7585394" y="6122699"/>
            <a:ext cx="402031" cy="231316"/>
          </a:xfrm>
          <a:prstGeom prst="rect">
            <a:avLst/>
          </a:prstGeom>
          <a:effectLst>
            <a:outerShdw blurRad="50800" dist="38100" dir="8100000" algn="tr" rotWithShape="0">
              <a:prstClr val="black">
                <a:alpha val="40000"/>
              </a:prstClr>
            </a:outerShdw>
          </a:effectLst>
        </p:spPr>
      </p:pic>
      <p:pic>
        <p:nvPicPr>
          <p:cNvPr id="33" name="Imagen 32"/>
          <p:cNvPicPr>
            <a:picLocks noChangeAspect="1"/>
          </p:cNvPicPr>
          <p:nvPr/>
        </p:nvPicPr>
        <p:blipFill>
          <a:blip r:embed="rId14" cstate="email"/>
          <a:stretch>
            <a:fillRect/>
          </a:stretch>
        </p:blipFill>
        <p:spPr>
          <a:xfrm>
            <a:off x="7585394" y="3549809"/>
            <a:ext cx="402031" cy="231316"/>
          </a:xfrm>
          <a:prstGeom prst="rect">
            <a:avLst/>
          </a:prstGeom>
          <a:effectLst>
            <a:outerShdw blurRad="50800" dist="38100" dir="8100000" algn="tr" rotWithShape="0">
              <a:prstClr val="black">
                <a:alpha val="40000"/>
              </a:prstClr>
            </a:outerShdw>
          </a:effectLst>
        </p:spPr>
      </p:pic>
      <p:pic>
        <p:nvPicPr>
          <p:cNvPr id="34" name="Imagen 33"/>
          <p:cNvPicPr>
            <a:picLocks noChangeAspect="1"/>
          </p:cNvPicPr>
          <p:nvPr/>
        </p:nvPicPr>
        <p:blipFill>
          <a:blip r:embed="rId15" cstate="email"/>
          <a:stretch>
            <a:fillRect/>
          </a:stretch>
        </p:blipFill>
        <p:spPr>
          <a:xfrm>
            <a:off x="7585394" y="3905801"/>
            <a:ext cx="402031" cy="231316"/>
          </a:xfrm>
          <a:prstGeom prst="rect">
            <a:avLst/>
          </a:prstGeom>
          <a:effectLst>
            <a:outerShdw blurRad="50800" dist="38100" dir="8100000" algn="tr" rotWithShape="0">
              <a:prstClr val="black">
                <a:alpha val="40000"/>
              </a:prstClr>
            </a:outerShdw>
          </a:effectLst>
        </p:spPr>
      </p:pic>
      <p:sp>
        <p:nvSpPr>
          <p:cNvPr id="5" name="CuadroTexto 4"/>
          <p:cNvSpPr txBox="1"/>
          <p:nvPr/>
        </p:nvSpPr>
        <p:spPr>
          <a:xfrm>
            <a:off x="2001569" y="2497550"/>
            <a:ext cx="70753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ഈ</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ശക്തമായ</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ദാനം</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നമുക്ക്</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എങ്ങനെ</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ഉപയോഗിക്കാമെന്നതിന്റെ</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ഉദാഹരണങ്ങളാണ്</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ദാനിയേൽ</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ഹാനോക്ക്</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മോശ</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എന്നിവർ</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p>
        </p:txBody>
      </p:sp>
      <p:sp>
        <p:nvSpPr>
          <p:cNvPr id="7" name="CuadroTexto 6"/>
          <p:cNvSpPr txBox="1"/>
          <p:nvPr/>
        </p:nvSpPr>
        <p:spPr>
          <a:xfrm>
            <a:off x="2001568" y="1575621"/>
            <a:ext cx="7075369" cy="92202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എന്നാൽ</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ദൈവം</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നമുക്ക്</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ഒരു</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സമ്മാനം</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നൽകി</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അവനുമായി</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ആശയവിനിമയം</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തുടരാൻ</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നമ്മെ</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അനുവദിക്കുന്ന</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ഒരു</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ടെലിഫോൺ</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പ്രാർത്ഥന</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p>
        </p:txBody>
      </p:sp>
      <p:sp>
        <p:nvSpPr>
          <p:cNvPr id="9" name="CuadroTexto 8"/>
          <p:cNvSpPr txBox="1"/>
          <p:nvPr/>
        </p:nvSpPr>
        <p:spPr>
          <a:xfrm>
            <a:off x="2001567" y="930115"/>
            <a:ext cx="7075368" cy="64516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നിർഭാഗ്യവശാൽ</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ആദാമും</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ഹവ്വായും</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പാപം</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ചെയ്തപ്പോൾ</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ദൈവവുമായി</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നേരിട്ട്</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ആശയവിനിമയം</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നടത്താനുള്ള</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കഴിവ്</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മനുഷ്യർക്ക്</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നഷ്ടപ്പെട്ടു</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7842883" y="3644354"/>
            <a:ext cx="4419601" cy="230695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altLang="en-US" sz="7200" b="1" spc="300" dirty="0">
              <a:solidFill>
                <a:srgbClr val="D15381"/>
              </a:solidFill>
              <a:effectLst>
                <a:outerShdw blurRad="38100" dist="12700" dir="2700000" algn="tl">
                  <a:srgbClr val="000000"/>
                </a:outerShdw>
                <a:reflection blurRad="6350" stA="60000" endA="900" endPos="58000" dir="5400000" sy="-100000" algn="bl" rotWithShape="0"/>
              </a:effectLst>
            </a:endParaRPr>
          </a:p>
          <a:p>
            <a:pPr algn="ctr"/>
            <a:r>
              <a:rPr lang="en-US" altLang="en-US" sz="7200" b="1" spc="300" dirty="0">
                <a:solidFill>
                  <a:srgbClr val="D15381"/>
                </a:solidFill>
                <a:effectLst>
                  <a:outerShdw blurRad="38100" dist="12700" dir="2700000" algn="tl">
                    <a:srgbClr val="000000"/>
                  </a:outerShdw>
                  <a:reflection blurRad="6350" stA="60000" endA="900" endPos="58000" dir="5400000" sy="-100000" algn="bl" rotWithShape="0"/>
                </a:effectLst>
                <a:latin typeface="Gayathri Thin" panose="00000403000000000000" charset="0"/>
                <a:cs typeface="Gayathri Thin" panose="00000403000000000000" charset="0"/>
              </a:rPr>
              <a:t>ദാനിയേൽ</a:t>
            </a:r>
          </a:p>
        </p:txBody>
      </p:sp>
      <p:sp>
        <p:nvSpPr>
          <p:cNvPr id="2" name="Flecha: pentágono 1"/>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1" fmla="*/ 0 w 7429500"/>
              <a:gd name="csY0-2" fmla="*/ 0 h 6257925"/>
              <a:gd name="csX1-3" fmla="*/ 6157933 w 7429500"/>
              <a:gd name="csY1-4" fmla="*/ 0 h 6257925"/>
              <a:gd name="csX2-5" fmla="*/ 7429500 w 7429500"/>
              <a:gd name="csY2-6" fmla="*/ 3786188 h 6257925"/>
              <a:gd name="csX3-7" fmla="*/ 6157933 w 7429500"/>
              <a:gd name="csY3-8" fmla="*/ 6257925 h 6257925"/>
              <a:gd name="csX4-9" fmla="*/ 0 w 7429500"/>
              <a:gd name="csY4-10" fmla="*/ 6257925 h 6257925"/>
              <a:gd name="csX5-11" fmla="*/ 0 w 7429500"/>
              <a:gd name="csY5-12" fmla="*/ 0 h 6257925"/>
              <a:gd name="csX0-13" fmla="*/ 0 w 7439025"/>
              <a:gd name="csY0-14" fmla="*/ 0 h 6257925"/>
              <a:gd name="csX1-15" fmla="*/ 6157933 w 7439025"/>
              <a:gd name="csY1-16" fmla="*/ 0 h 6257925"/>
              <a:gd name="csX2-17" fmla="*/ 7439025 w 7439025"/>
              <a:gd name="csY2-18" fmla="*/ 4014788 h 6257925"/>
              <a:gd name="csX3-19" fmla="*/ 6157933 w 7439025"/>
              <a:gd name="csY3-20" fmla="*/ 6257925 h 6257925"/>
              <a:gd name="csX4-21" fmla="*/ 0 w 7439025"/>
              <a:gd name="csY4-22" fmla="*/ 6257925 h 6257925"/>
              <a:gd name="csX5-23" fmla="*/ 0 w 7439025"/>
              <a:gd name="csY5-24" fmla="*/ 0 h 6257925"/>
            </a:gdLst>
            <a:ahLst/>
            <a:cxnLst>
              <a:cxn ang="0">
                <a:pos x="csX0-1" y="csY0-2"/>
              </a:cxn>
              <a:cxn ang="0">
                <a:pos x="csX1-3" y="csY1-4"/>
              </a:cxn>
              <a:cxn ang="0">
                <a:pos x="csX2-5" y="csY2-6"/>
              </a:cxn>
              <a:cxn ang="0">
                <a:pos x="csX3-7" y="csY3-8"/>
              </a:cxn>
              <a:cxn ang="0">
                <a:pos x="csX4-9" y="csY4-10"/>
              </a:cxn>
              <a:cxn ang="0">
                <a:pos x="csX5-11" y="csY5-12"/>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email"/>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headEnd/>
            <a:tailEnd/>
          </a:ln>
          <a:effectLst>
            <a:outerShdw blurRad="50800" dist="38100" dir="2700000" algn="tl" rotWithShape="0">
              <a:srgbClr val="000000">
                <a:alpha val="43000"/>
              </a:srgbClr>
            </a:outerShdw>
          </a:effectLst>
        </p:spPr>
      </p:pic>
      <p:sp>
        <p:nvSpPr>
          <p:cNvPr id="3" name="CuadroTexto 2"/>
          <p:cNvSpPr txBox="1"/>
          <p:nvPr/>
        </p:nvSpPr>
        <p:spPr>
          <a:xfrm>
            <a:off x="0" y="-47625"/>
            <a:ext cx="12192000" cy="768350"/>
          </a:xfrm>
          <a:prstGeom prst="rect">
            <a:avLst/>
          </a:prstGeom>
          <a:noFill/>
        </p:spPr>
        <p:txBody>
          <a:bodyPr wrap="square">
            <a:spAutoFit/>
          </a:bodyPr>
          <a:lstStyle/>
          <a:p>
            <a:pPr algn="ctr"/>
            <a:r>
              <a:rPr lang="en-US" alt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Gayathri Thin" panose="00000403000000000000" charset="0"/>
                <a:cs typeface="Gayathri Thin" panose="00000403000000000000" charset="0"/>
              </a:rPr>
              <a:t>അപകടകരമായ സമയങ്ങളിലെ പ്രാർത്ഥന </a:t>
            </a:r>
          </a:p>
        </p:txBody>
      </p:sp>
      <p:sp>
        <p:nvSpPr>
          <p:cNvPr id="5" name="CuadroTexto 4"/>
          <p:cNvSpPr txBox="1"/>
          <p:nvPr/>
        </p:nvSpPr>
        <p:spPr>
          <a:xfrm>
            <a:off x="-66675" y="636091"/>
            <a:ext cx="12325099" cy="58356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GB" sz="1600" b="1" dirty="0">
                <a:solidFill>
                  <a:schemeClr val="accent1">
                    <a:lumMod val="75000"/>
                  </a:schemeClr>
                </a:solidFill>
                <a:latin typeface="Gayathri Thin" panose="00000403000000000000" charset="0"/>
                <a:cs typeface="Gayathri Thin" panose="00000403000000000000" charset="0"/>
              </a:rPr>
              <a:t>“</a:t>
            </a:r>
            <a:r>
              <a:rPr lang="en-US" altLang="en-US" sz="1600" b="1" dirty="0">
                <a:solidFill>
                  <a:schemeClr val="accent1">
                    <a:lumMod val="75000"/>
                  </a:schemeClr>
                </a:solidFill>
                <a:latin typeface="Gayathri Thin" panose="00000403000000000000" charset="0"/>
                <a:cs typeface="Gayathri Thin" panose="00000403000000000000" charset="0"/>
              </a:rPr>
              <a:t>അപ്പോൾ ഞാൻ ഉപവസിച്ചും രട്ടുടുത്തും വെണ്ണീരിൽ ഇരുന്നും കൊണ്ടു പ്രാർത്ഥനയോടും യാചനകളോടും കൂടെ അപേക്ഷിക്കേണ്ടതിന്നു ദൈവമായ കർത്താവിങ്കലേക്കു മുഖം തിരിച്ചു.</a:t>
            </a:r>
            <a:r>
              <a:rPr lang="en-GB" sz="1600" b="1" dirty="0">
                <a:solidFill>
                  <a:schemeClr val="accent1">
                    <a:lumMod val="75000"/>
                  </a:schemeClr>
                </a:solidFill>
                <a:latin typeface="Gayathri Thin" panose="00000403000000000000" charset="0"/>
                <a:cs typeface="Gayathri Thin" panose="00000403000000000000" charset="0"/>
              </a:rPr>
              <a:t>”   </a:t>
            </a:r>
            <a:r>
              <a:rPr lang="en-GB" sz="1200" b="1" i="1" dirty="0">
                <a:solidFill>
                  <a:schemeClr val="accent1">
                    <a:lumMod val="75000"/>
                  </a:schemeClr>
                </a:solidFill>
                <a:latin typeface="Gayathri Thin" panose="00000403000000000000" charset="0"/>
                <a:cs typeface="Gayathri Thin" panose="00000403000000000000" charset="0"/>
              </a:rPr>
              <a:t>(</a:t>
            </a:r>
            <a:r>
              <a:rPr lang="en-US" altLang="en-US" sz="1200" b="1" i="1" dirty="0">
                <a:solidFill>
                  <a:schemeClr val="accent1">
                    <a:lumMod val="75000"/>
                  </a:schemeClr>
                </a:solidFill>
                <a:latin typeface="Gayathri Thin" panose="00000403000000000000" charset="0"/>
                <a:cs typeface="Gayathri Thin" panose="00000403000000000000" charset="0"/>
              </a:rPr>
              <a:t>ദാനീയേൽ</a:t>
            </a:r>
            <a:r>
              <a:rPr lang="en-US" sz="1200" b="1" i="1" dirty="0">
                <a:solidFill>
                  <a:schemeClr val="accent1">
                    <a:lumMod val="75000"/>
                  </a:schemeClr>
                </a:solidFill>
                <a:latin typeface="Gayathri Thin" panose="00000403000000000000" charset="0"/>
                <a:cs typeface="Gayathri Thin" panose="00000403000000000000" charset="0"/>
              </a:rPr>
              <a:t> </a:t>
            </a:r>
            <a:r>
              <a:rPr lang="en-GB" sz="1200" b="1" i="1" dirty="0">
                <a:solidFill>
                  <a:schemeClr val="accent1">
                    <a:lumMod val="75000"/>
                  </a:schemeClr>
                </a:solidFill>
                <a:latin typeface="Gayathri Thin" panose="00000403000000000000" charset="0"/>
                <a:cs typeface="Gayathri Thin" panose="00000403000000000000" charset="0"/>
              </a:rPr>
              <a:t>9:3</a:t>
            </a:r>
            <a:r>
              <a:rPr lang="en-GB" sz="1200" b="1" dirty="0">
                <a:solidFill>
                  <a:schemeClr val="accent1">
                    <a:lumMod val="75000"/>
                  </a:schemeClr>
                </a:solidFill>
                <a:latin typeface="Gayathri Thin" panose="00000403000000000000" charset="0"/>
                <a:cs typeface="Gayathri Thin" panose="00000403000000000000" charset="0"/>
              </a:rPr>
              <a:t>)</a:t>
            </a:r>
            <a:endParaRPr lang="es-ES" sz="1600" b="1" dirty="0">
              <a:solidFill>
                <a:schemeClr val="accent1">
                  <a:lumMod val="75000"/>
                </a:schemeClr>
              </a:solidFill>
              <a:latin typeface="Gayathri Thin" panose="00000403000000000000" charset="0"/>
              <a:cs typeface="Gayathri Thin" panose="00000403000000000000" charset="0"/>
            </a:endParaRPr>
          </a:p>
        </p:txBody>
      </p:sp>
      <p:grpSp>
        <p:nvGrpSpPr>
          <p:cNvPr id="46" name="Grupo 45"/>
          <p:cNvGrpSpPr/>
          <p:nvPr/>
        </p:nvGrpSpPr>
        <p:grpSpPr>
          <a:xfrm>
            <a:off x="132847" y="3267077"/>
            <a:ext cx="769343" cy="4622843"/>
            <a:chOff x="132847" y="3143252"/>
            <a:chExt cx="769343" cy="4622843"/>
          </a:xfrm>
          <a:effectLst>
            <a:outerShdw blurRad="50800" dist="38100" dir="2700000" algn="tl" rotWithShape="0">
              <a:prstClr val="black">
                <a:alpha val="40000"/>
              </a:prstClr>
            </a:outerShdw>
          </a:effectLst>
        </p:grpSpPr>
        <p:grpSp>
          <p:nvGrpSpPr>
            <p:cNvPr id="31" name="Grupo 30"/>
            <p:cNvGrpSpPr/>
            <p:nvPr/>
          </p:nvGrpSpPr>
          <p:grpSpPr>
            <a:xfrm>
              <a:off x="132847" y="3143252"/>
              <a:ext cx="769343" cy="3515911"/>
              <a:chOff x="132847" y="1510306"/>
              <a:chExt cx="1126660" cy="5148857"/>
            </a:xfrm>
          </p:grpSpPr>
          <p:pic>
            <p:nvPicPr>
              <p:cNvPr id="8" name="Picture 5" descr="E:\Daniel 6\Pptx\03\z01.png"/>
              <p:cNvPicPr>
                <a:picLocks noChangeAspect="1" noChangeArrowheads="1"/>
              </p:cNvPicPr>
              <p:nvPr/>
            </p:nvPicPr>
            <p:blipFill rotWithShape="1">
              <a:blip r:embed="rId5" cstate="email"/>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p:cNvPicPr>
                <a:picLocks noChangeAspect="1" noChangeArrowheads="1"/>
              </p:cNvPicPr>
              <p:nvPr/>
            </p:nvPicPr>
            <p:blipFill>
              <a:blip r:embed="rId6" cstate="email">
                <a:duotone>
                  <a:schemeClr val="bg2">
                    <a:shade val="45000"/>
                    <a:satMod val="135000"/>
                  </a:schemeClr>
                  <a:prstClr val="white"/>
                </a:duotone>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p:cNvSpPr txBox="1"/>
            <p:nvPr/>
          </p:nvSpPr>
          <p:spPr>
            <a:xfrm>
              <a:off x="231612" y="3984670"/>
              <a:ext cx="513410" cy="3781425"/>
            </a:xfrm>
            <a:prstGeom prst="rect">
              <a:avLst/>
            </a:prstGeom>
            <a:noFill/>
          </p:spPr>
          <p:txBody>
            <a:bodyPr vert="wordArtVert" wrap="square" rtlCol="0">
              <a:spAutoFit/>
            </a:bodyPr>
            <a:lstStyle/>
            <a:p>
              <a:r>
                <a:rPr lang="ml-IN" b="1" spc="-1000" dirty="0">
                  <a:effectLst>
                    <a:outerShdw blurRad="38100" dist="38100" dir="2700000" algn="tl">
                      <a:srgbClr val="000000">
                        <a:alpha val="43137"/>
                      </a:srgbClr>
                    </a:outerShdw>
                  </a:effectLst>
                  <a:latin typeface="Gayathri Thin" panose="00000403000000000000" charset="0"/>
                  <a:cs typeface="Gayathri Thin" panose="00000403000000000000" charset="0"/>
                </a:rPr>
                <a:t>ന</a:t>
              </a:r>
              <a:r>
                <a:rPr lang="en-IN" b="1" spc="-10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ml-IN" b="1" spc="-1000" dirty="0">
                  <a:effectLst>
                    <a:outerShdw blurRad="38100" dist="38100" dir="2700000" algn="tl">
                      <a:srgbClr val="000000">
                        <a:alpha val="43137"/>
                      </a:srgbClr>
                    </a:outerShdw>
                  </a:effectLst>
                  <a:latin typeface="Gayathri Thin" panose="00000403000000000000" charset="0"/>
                  <a:cs typeface="Gayathri Thin" panose="00000403000000000000" charset="0"/>
                </a:rPr>
                <a:t>ല്ല </a:t>
              </a:r>
              <a:r>
                <a:rPr lang="en-IN" b="1" spc="-10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ml-IN" b="1" spc="-1000" dirty="0">
                  <a:effectLst>
                    <a:outerShdw blurRad="38100" dist="38100" dir="2700000" algn="tl">
                      <a:srgbClr val="000000">
                        <a:alpha val="43137"/>
                      </a:srgbClr>
                    </a:outerShdw>
                  </a:effectLst>
                  <a:latin typeface="Gayathri Thin" panose="00000403000000000000" charset="0"/>
                  <a:cs typeface="Gayathri Thin" panose="00000403000000000000" charset="0"/>
                </a:rPr>
                <a:t>ഭ</a:t>
              </a:r>
              <a:r>
                <a:rPr lang="en-IN" b="1" spc="-10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ml-IN" b="1" spc="-1000" dirty="0">
                  <a:effectLst>
                    <a:outerShdw blurRad="38100" dist="38100" dir="2700000" algn="tl">
                      <a:srgbClr val="000000">
                        <a:alpha val="43137"/>
                      </a:srgbClr>
                    </a:outerShdw>
                  </a:effectLst>
                  <a:latin typeface="Gayathri Thin" panose="00000403000000000000" charset="0"/>
                  <a:cs typeface="Gayathri Thin" panose="00000403000000000000" charset="0"/>
                </a:rPr>
                <a:t>ര</a:t>
              </a:r>
              <a:r>
                <a:rPr lang="en-IN" b="1" spc="-10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ml-IN" b="1" spc="-1000" dirty="0">
                  <a:effectLst>
                    <a:outerShdw blurRad="38100" dist="38100" dir="2700000" algn="tl">
                      <a:srgbClr val="000000">
                        <a:alpha val="43137"/>
                      </a:srgbClr>
                    </a:outerShdw>
                  </a:effectLst>
                  <a:latin typeface="Gayathri Thin" panose="00000403000000000000" charset="0"/>
                  <a:cs typeface="Gayathri Thin" panose="00000403000000000000" charset="0"/>
                </a:rPr>
                <a:t>ണാധിപ</a:t>
              </a:r>
              <a:r>
                <a:rPr lang="en-IN" b="1" spc="-10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ml-IN" b="1" spc="-1000" dirty="0">
                  <a:effectLst>
                    <a:outerShdw blurRad="38100" dist="38100" dir="2700000" algn="tl">
                      <a:srgbClr val="000000">
                        <a:alpha val="43137"/>
                      </a:srgbClr>
                    </a:outerShdw>
                  </a:effectLst>
                  <a:latin typeface="Gayathri Thin" panose="00000403000000000000" charset="0"/>
                  <a:cs typeface="Gayathri Thin" panose="00000403000000000000" charset="0"/>
                </a:rPr>
                <a:t>ൻ</a:t>
              </a:r>
              <a:r>
                <a:rPr lang="en-IN" b="1" spc="-10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endParaRPr lang="en-GB" b="1" spc="-1000" dirty="0">
                <a:effectLst>
                  <a:outerShdw blurRad="38100" dist="38100" dir="2700000" algn="tl">
                    <a:srgbClr val="000000">
                      <a:alpha val="43137"/>
                    </a:srgbClr>
                  </a:outerShdw>
                </a:effectLst>
                <a:latin typeface="Gayathri Thin" panose="00000403000000000000" charset="0"/>
                <a:cs typeface="Gayathri Thin" panose="00000403000000000000" charset="0"/>
              </a:endParaRPr>
            </a:p>
          </p:txBody>
        </p:sp>
      </p:grpSp>
      <p:grpSp>
        <p:nvGrpSpPr>
          <p:cNvPr id="47" name="Grupo 46"/>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p:cNvGrpSpPr/>
            <p:nvPr/>
          </p:nvGrpSpPr>
          <p:grpSpPr>
            <a:xfrm>
              <a:off x="909009" y="3143252"/>
              <a:ext cx="763700" cy="3515911"/>
              <a:chOff x="1270959" y="1510306"/>
              <a:chExt cx="1118396" cy="5148858"/>
            </a:xfrm>
          </p:grpSpPr>
          <p:pic>
            <p:nvPicPr>
              <p:cNvPr id="6" name="Picture 9" descr="E:\Daniel 6\Pptx\03\z02.png"/>
              <p:cNvPicPr>
                <a:picLocks noChangeAspect="1" noChangeArrowheads="1"/>
              </p:cNvPicPr>
              <p:nvPr/>
            </p:nvPicPr>
            <p:blipFill rotWithShape="1">
              <a:blip r:embed="rId7" cstate="email"/>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p:cNvPicPr>
                <a:picLocks noChangeAspect="1" noChangeArrowheads="1"/>
              </p:cNvPicPr>
              <p:nvPr/>
            </p:nvPicPr>
            <p:blipFill>
              <a:blip r:embed="rId8" cstate="email">
                <a:duotone>
                  <a:schemeClr val="bg2">
                    <a:shade val="45000"/>
                    <a:satMod val="135000"/>
                  </a:schemeClr>
                  <a:prstClr val="white"/>
                </a:duotone>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p:cNvSpPr txBox="1"/>
            <p:nvPr/>
          </p:nvSpPr>
          <p:spPr>
            <a:xfrm>
              <a:off x="964009" y="3871654"/>
              <a:ext cx="513410" cy="243021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r>
                <a:rPr lang="en-IN" sz="1600" spc="0" dirty="0">
                  <a:latin typeface="Gayathri Thin" panose="00000403000000000000" charset="0"/>
                  <a:cs typeface="Gayathri Thin" panose="00000403000000000000" charset="0"/>
                </a:rPr>
                <a:t> </a:t>
              </a:r>
              <a:r>
                <a:rPr lang="ml-IN" spc="0" dirty="0">
                  <a:latin typeface="Gayathri Thin" panose="00000403000000000000" charset="0"/>
                  <a:cs typeface="Gayathri Thin" panose="00000403000000000000" charset="0"/>
                </a:rPr>
                <a:t>ആ</a:t>
              </a:r>
              <a:r>
                <a:rPr lang="en-IN" spc="0" dirty="0">
                  <a:latin typeface="Gayathri Thin" panose="00000403000000000000" charset="0"/>
                  <a:cs typeface="Gayathri Thin" panose="00000403000000000000" charset="0"/>
                </a:rPr>
                <a:t> </a:t>
              </a:r>
              <a:r>
                <a:rPr lang="ml-IN" spc="0" dirty="0">
                  <a:latin typeface="Gayathri Thin" panose="00000403000000000000" charset="0"/>
                  <a:cs typeface="Gayathri Thin" panose="00000403000000000000" charset="0"/>
                </a:rPr>
                <a:t>ർ</a:t>
              </a:r>
              <a:r>
                <a:rPr lang="en-IN" spc="0" dirty="0">
                  <a:latin typeface="Gayathri Thin" panose="00000403000000000000" charset="0"/>
                  <a:cs typeface="Gayathri Thin" panose="00000403000000000000" charset="0"/>
                </a:rPr>
                <a:t> </a:t>
              </a:r>
              <a:r>
                <a:rPr lang="ml-IN" spc="0" dirty="0">
                  <a:latin typeface="Gayathri Thin" panose="00000403000000000000" charset="0"/>
                  <a:cs typeface="Gayathri Thin" panose="00000403000000000000" charset="0"/>
                </a:rPr>
                <a:t>ജ്ജ</a:t>
              </a:r>
              <a:r>
                <a:rPr lang="en-IN" spc="0" dirty="0">
                  <a:latin typeface="Gayathri Thin" panose="00000403000000000000" charset="0"/>
                  <a:cs typeface="Gayathri Thin" panose="00000403000000000000" charset="0"/>
                </a:rPr>
                <a:t> </a:t>
              </a:r>
              <a:r>
                <a:rPr lang="ml-IN" spc="0" dirty="0">
                  <a:latin typeface="Gayathri Thin" panose="00000403000000000000" charset="0"/>
                  <a:cs typeface="Gayathri Thin" panose="00000403000000000000" charset="0"/>
                </a:rPr>
                <a:t>വം</a:t>
              </a:r>
              <a:endParaRPr lang="en-GB" sz="1600" spc="0" dirty="0">
                <a:latin typeface="Gayathri Thin" panose="00000403000000000000" charset="0"/>
                <a:cs typeface="Gayathri Thin" panose="00000403000000000000" charset="0"/>
              </a:endParaRPr>
            </a:p>
          </p:txBody>
        </p:sp>
      </p:grpSp>
      <p:grpSp>
        <p:nvGrpSpPr>
          <p:cNvPr id="48" name="Grupo 47"/>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p:cNvGrpSpPr/>
            <p:nvPr/>
          </p:nvGrpSpPr>
          <p:grpSpPr>
            <a:xfrm>
              <a:off x="1677795" y="3143252"/>
              <a:ext cx="758519" cy="3515911"/>
              <a:chOff x="2382645" y="1510306"/>
              <a:chExt cx="1110810" cy="5148858"/>
            </a:xfrm>
          </p:grpSpPr>
          <p:pic>
            <p:nvPicPr>
              <p:cNvPr id="10" name="Picture 11" descr="E:\Daniel 6\Pptx\03\z03.png"/>
              <p:cNvPicPr>
                <a:picLocks noChangeAspect="1" noChangeArrowheads="1"/>
              </p:cNvPicPr>
              <p:nvPr/>
            </p:nvPicPr>
            <p:blipFill rotWithShape="1">
              <a:blip r:embed="rId9" cstate="email"/>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p:cNvPicPr>
                <a:picLocks noChangeAspect="1" noChangeArrowheads="1"/>
              </p:cNvPicPr>
              <p:nvPr/>
            </p:nvPicPr>
            <p:blipFill>
              <a:blip r:embed="rId10" cstate="email">
                <a:duotone>
                  <a:schemeClr val="bg2">
                    <a:shade val="45000"/>
                    <a:satMod val="135000"/>
                  </a:schemeClr>
                  <a:prstClr val="white"/>
                </a:duotone>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p:cNvSpPr txBox="1"/>
            <p:nvPr/>
          </p:nvSpPr>
          <p:spPr>
            <a:xfrm>
              <a:off x="1725600" y="3871654"/>
              <a:ext cx="513410" cy="154516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r>
                <a:rPr lang="en-IN" spc="-600" dirty="0">
                  <a:latin typeface="Gayathri Thin" panose="00000403000000000000" charset="0"/>
                  <a:cs typeface="Gayathri Thin" panose="00000403000000000000" charset="0"/>
                </a:rPr>
                <a:t> </a:t>
              </a:r>
              <a:r>
                <a:rPr lang="ml-IN" spc="-600" dirty="0">
                  <a:latin typeface="Gayathri Thin" panose="00000403000000000000" charset="0"/>
                  <a:cs typeface="Gayathri Thin" panose="00000403000000000000" charset="0"/>
                </a:rPr>
                <a:t>ഉ</a:t>
              </a:r>
              <a:r>
                <a:rPr lang="en-IN" spc="-600" dirty="0">
                  <a:latin typeface="Gayathri Thin" panose="00000403000000000000" charset="0"/>
                  <a:cs typeface="Gayathri Thin" panose="00000403000000000000" charset="0"/>
                </a:rPr>
                <a:t> </a:t>
              </a:r>
              <a:r>
                <a:rPr lang="ml-IN" spc="-600" dirty="0">
                  <a:latin typeface="Gayathri Thin" panose="00000403000000000000" charset="0"/>
                  <a:cs typeface="Gayathri Thin" panose="00000403000000000000" charset="0"/>
                </a:rPr>
                <a:t>ത്സാ</a:t>
              </a:r>
              <a:r>
                <a:rPr lang="en-IN" spc="-600" dirty="0">
                  <a:latin typeface="Gayathri Thin" panose="00000403000000000000" charset="0"/>
                  <a:cs typeface="Gayathri Thin" panose="00000403000000000000" charset="0"/>
                </a:rPr>
                <a:t> </a:t>
              </a:r>
              <a:r>
                <a:rPr lang="ml-IN" spc="-600" dirty="0">
                  <a:latin typeface="Gayathri Thin" panose="00000403000000000000" charset="0"/>
                  <a:cs typeface="Gayathri Thin" panose="00000403000000000000" charset="0"/>
                </a:rPr>
                <a:t>ഹം</a:t>
              </a:r>
              <a:endParaRPr lang="en-GB" spc="-600" dirty="0">
                <a:latin typeface="Gayathri Thin" panose="00000403000000000000" charset="0"/>
                <a:cs typeface="Gayathri Thin" panose="00000403000000000000" charset="0"/>
              </a:endParaRPr>
            </a:p>
          </p:txBody>
        </p:sp>
      </p:grpSp>
      <p:grpSp>
        <p:nvGrpSpPr>
          <p:cNvPr id="49" name="Grupo 48"/>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p:cNvGrpSpPr/>
            <p:nvPr/>
          </p:nvGrpSpPr>
          <p:grpSpPr>
            <a:xfrm>
              <a:off x="2441781" y="3143251"/>
              <a:ext cx="754777" cy="3515912"/>
              <a:chOff x="3470481" y="1510304"/>
              <a:chExt cx="1105329" cy="5148859"/>
            </a:xfrm>
          </p:grpSpPr>
          <p:pic>
            <p:nvPicPr>
              <p:cNvPr id="14" name="Picture 18" descr="E:\Daniel 6\Pptx\03\z04.png"/>
              <p:cNvPicPr>
                <a:picLocks noChangeAspect="1" noChangeArrowheads="1"/>
              </p:cNvPicPr>
              <p:nvPr/>
            </p:nvPicPr>
            <p:blipFill rotWithShape="1">
              <a:blip r:embed="rId11" cstate="email"/>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p:cNvPicPr>
                <a:picLocks noChangeAspect="1" noChangeArrowheads="1"/>
              </p:cNvPicPr>
              <p:nvPr/>
            </p:nvPicPr>
            <p:blipFill>
              <a:blip r:embed="rId12" cstate="email">
                <a:duotone>
                  <a:schemeClr val="bg2">
                    <a:shade val="45000"/>
                    <a:satMod val="135000"/>
                  </a:schemeClr>
                  <a:prstClr val="white"/>
                </a:duotone>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p:cNvSpPr txBox="1"/>
            <p:nvPr/>
          </p:nvSpPr>
          <p:spPr>
            <a:xfrm>
              <a:off x="2487690" y="3871654"/>
              <a:ext cx="513410" cy="1654940"/>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r>
                <a:rPr lang="en-IN" dirty="0">
                  <a:latin typeface="Gayathri Thin" panose="00000403000000000000" charset="0"/>
                  <a:cs typeface="Gayathri Thin" panose="00000403000000000000" charset="0"/>
                </a:rPr>
                <a:t> </a:t>
              </a:r>
              <a:r>
                <a:rPr lang="ml-IN" dirty="0">
                  <a:latin typeface="Gayathri Thin" panose="00000403000000000000" charset="0"/>
                  <a:cs typeface="Gayathri Thin" panose="00000403000000000000" charset="0"/>
                </a:rPr>
                <a:t>ക</a:t>
              </a:r>
              <a:r>
                <a:rPr lang="en-IN" dirty="0">
                  <a:latin typeface="Gayathri Thin" panose="00000403000000000000" charset="0"/>
                  <a:cs typeface="Gayathri Thin" panose="00000403000000000000" charset="0"/>
                </a:rPr>
                <a:t> </a:t>
              </a:r>
              <a:r>
                <a:rPr lang="ml-IN" dirty="0">
                  <a:latin typeface="Gayathri Thin" panose="00000403000000000000" charset="0"/>
                  <a:cs typeface="Gayathri Thin" panose="00000403000000000000" charset="0"/>
                </a:rPr>
                <a:t>ത്താ</a:t>
              </a:r>
              <a:r>
                <a:rPr lang="en-IN" dirty="0">
                  <a:latin typeface="Gayathri Thin" panose="00000403000000000000" charset="0"/>
                  <a:cs typeface="Gayathri Thin" panose="00000403000000000000" charset="0"/>
                </a:rPr>
                <a:t> </a:t>
              </a:r>
              <a:r>
                <a:rPr lang="ml-IN" dirty="0">
                  <a:latin typeface="Gayathri Thin" panose="00000403000000000000" charset="0"/>
                  <a:cs typeface="Gayathri Thin" panose="00000403000000000000" charset="0"/>
                </a:rPr>
                <a:t>ത്ത</a:t>
              </a:r>
              <a:r>
                <a:rPr lang="en-IN" dirty="0">
                  <a:latin typeface="Gayathri Thin" panose="00000403000000000000" charset="0"/>
                  <a:cs typeface="Gayathri Thin" panose="00000403000000000000" charset="0"/>
                </a:rPr>
                <a:t> </a:t>
              </a:r>
              <a:r>
                <a:rPr lang="ml-IN" dirty="0">
                  <a:latin typeface="Gayathri Thin" panose="00000403000000000000" charset="0"/>
                  <a:cs typeface="Gayathri Thin" panose="00000403000000000000" charset="0"/>
                </a:rPr>
                <a:t>ത് </a:t>
              </a:r>
              <a:endParaRPr lang="en-GB" dirty="0">
                <a:latin typeface="Gayathri Thin" panose="00000403000000000000" charset="0"/>
                <a:cs typeface="Gayathri Thin" panose="00000403000000000000" charset="0"/>
              </a:endParaRPr>
            </a:p>
          </p:txBody>
        </p:sp>
      </p:grpSp>
      <p:grpSp>
        <p:nvGrpSpPr>
          <p:cNvPr id="50" name="Grupo 49"/>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p:cNvGrpSpPr/>
            <p:nvPr/>
          </p:nvGrpSpPr>
          <p:grpSpPr>
            <a:xfrm>
              <a:off x="3200400" y="3143250"/>
              <a:ext cx="767206" cy="3515913"/>
              <a:chOff x="4572000" y="1510304"/>
              <a:chExt cx="1123530" cy="5148860"/>
            </a:xfrm>
          </p:grpSpPr>
          <p:pic>
            <p:nvPicPr>
              <p:cNvPr id="13" name="Picture 19" descr="E:\Daniel 6\Pptx\03\z05.png"/>
              <p:cNvPicPr>
                <a:picLocks noChangeAspect="1" noChangeArrowheads="1"/>
              </p:cNvPicPr>
              <p:nvPr/>
            </p:nvPicPr>
            <p:blipFill rotWithShape="1">
              <a:blip r:embed="rId13" cstate="email"/>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p:cNvPicPr>
                <a:picLocks noChangeAspect="1" noChangeArrowheads="1"/>
              </p:cNvPicPr>
              <p:nvPr/>
            </p:nvPicPr>
            <p:blipFill>
              <a:blip r:embed="rId14" cstate="email">
                <a:duotone>
                  <a:schemeClr val="bg2">
                    <a:shade val="45000"/>
                    <a:satMod val="135000"/>
                  </a:schemeClr>
                  <a:prstClr val="white"/>
                </a:duotone>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p:cNvSpPr txBox="1"/>
            <p:nvPr/>
          </p:nvSpPr>
          <p:spPr>
            <a:xfrm>
              <a:off x="3251193" y="3871654"/>
              <a:ext cx="513410" cy="2447978"/>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r>
                <a:rPr lang="en-IN" spc="-600" dirty="0">
                  <a:latin typeface="Gayathri Thin" panose="00000403000000000000" charset="0"/>
                  <a:cs typeface="Gayathri Thin" panose="00000403000000000000" charset="0"/>
                </a:rPr>
                <a:t> </a:t>
              </a:r>
              <a:r>
                <a:rPr lang="ml-IN" spc="-600" dirty="0">
                  <a:latin typeface="Gayathri Thin" panose="00000403000000000000" charset="0"/>
                  <a:cs typeface="Gayathri Thin" panose="00000403000000000000" charset="0"/>
                </a:rPr>
                <a:t>വി</a:t>
              </a:r>
              <a:r>
                <a:rPr lang="en-IN" spc="-600" dirty="0">
                  <a:latin typeface="Gayathri Thin" panose="00000403000000000000" charset="0"/>
                  <a:cs typeface="Gayathri Thin" panose="00000403000000000000" charset="0"/>
                </a:rPr>
                <a:t> </a:t>
              </a:r>
              <a:r>
                <a:rPr lang="ml-IN" spc="-600" dirty="0">
                  <a:latin typeface="Gayathri Thin" panose="00000403000000000000" charset="0"/>
                  <a:cs typeface="Gayathri Thin" panose="00000403000000000000" charset="0"/>
                </a:rPr>
                <a:t>ശ</a:t>
              </a:r>
              <a:r>
                <a:rPr lang="en-IN" spc="-600" dirty="0">
                  <a:latin typeface="Gayathri Thin" panose="00000403000000000000" charset="0"/>
                  <a:cs typeface="Gayathri Thin" panose="00000403000000000000" charset="0"/>
                </a:rPr>
                <a:t> </a:t>
              </a:r>
              <a:r>
                <a:rPr lang="ml-IN" spc="-600" dirty="0">
                  <a:latin typeface="Gayathri Thin" panose="00000403000000000000" charset="0"/>
                  <a:cs typeface="Gayathri Thin" panose="00000403000000000000" charset="0"/>
                </a:rPr>
                <a:t>സ്ത</a:t>
              </a:r>
              <a:r>
                <a:rPr lang="en-IN" spc="-600" dirty="0">
                  <a:latin typeface="Gayathri Thin" panose="00000403000000000000" charset="0"/>
                  <a:cs typeface="Gayathri Thin" panose="00000403000000000000" charset="0"/>
                </a:rPr>
                <a:t> </a:t>
              </a:r>
              <a:r>
                <a:rPr lang="ml-IN" spc="-600" dirty="0">
                  <a:latin typeface="Gayathri Thin" panose="00000403000000000000" charset="0"/>
                  <a:cs typeface="Gayathri Thin" panose="00000403000000000000" charset="0"/>
                </a:rPr>
                <a:t>മാ</a:t>
              </a:r>
              <a:r>
                <a:rPr lang="en-IN" spc="-600" dirty="0">
                  <a:latin typeface="Gayathri Thin" panose="00000403000000000000" charset="0"/>
                  <a:cs typeface="Gayathri Thin" panose="00000403000000000000" charset="0"/>
                </a:rPr>
                <a:t> </a:t>
              </a:r>
              <a:r>
                <a:rPr lang="ml-IN" spc="-600" dirty="0">
                  <a:latin typeface="Gayathri Thin" panose="00000403000000000000" charset="0"/>
                  <a:cs typeface="Gayathri Thin" panose="00000403000000000000" charset="0"/>
                </a:rPr>
                <a:t>യ</a:t>
              </a:r>
              <a:endParaRPr lang="en-GB" spc="-600" dirty="0">
                <a:latin typeface="Gayathri Thin" panose="00000403000000000000" charset="0"/>
                <a:cs typeface="Gayathri Thin" panose="00000403000000000000" charset="0"/>
              </a:endParaRPr>
            </a:p>
          </p:txBody>
        </p:sp>
      </p:grpSp>
      <p:grpSp>
        <p:nvGrpSpPr>
          <p:cNvPr id="51" name="Grupo 50"/>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p:cNvGrpSpPr/>
            <p:nvPr/>
          </p:nvGrpSpPr>
          <p:grpSpPr>
            <a:xfrm>
              <a:off x="3975615" y="3143250"/>
              <a:ext cx="771443" cy="3515913"/>
              <a:chOff x="5680590" y="1510304"/>
              <a:chExt cx="1129736" cy="5148860"/>
            </a:xfrm>
          </p:grpSpPr>
          <p:pic>
            <p:nvPicPr>
              <p:cNvPr id="17" name="Picture 23" descr="E:\Daniel 6\Pptx\03\z06.png"/>
              <p:cNvPicPr>
                <a:picLocks noChangeAspect="1" noChangeArrowheads="1"/>
              </p:cNvPicPr>
              <p:nvPr/>
            </p:nvPicPr>
            <p:blipFill rotWithShape="1">
              <a:blip r:embed="rId15" cstate="email"/>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p:cNvPicPr>
                <a:picLocks noChangeAspect="1" noChangeArrowheads="1"/>
              </p:cNvPicPr>
              <p:nvPr/>
            </p:nvPicPr>
            <p:blipFill>
              <a:blip r:embed="rId16" cstate="email">
                <a:duotone>
                  <a:schemeClr val="bg2">
                    <a:shade val="45000"/>
                    <a:satMod val="135000"/>
                  </a:schemeClr>
                  <a:prstClr val="white"/>
                </a:duotone>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p:cNvSpPr txBox="1"/>
            <p:nvPr/>
          </p:nvSpPr>
          <p:spPr>
            <a:xfrm>
              <a:off x="4020249" y="3871654"/>
              <a:ext cx="513410" cy="255807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IN" spc="0" dirty="0">
                  <a:latin typeface="Gayathri Thin" panose="00000403000000000000" charset="0"/>
                  <a:cs typeface="Gayathri Thin" panose="00000403000000000000" charset="0"/>
                </a:rPr>
                <a:t> </a:t>
              </a:r>
              <a:r>
                <a:rPr lang="ml-IN" spc="0" dirty="0">
                  <a:latin typeface="Gayathri Thin" panose="00000403000000000000" charset="0"/>
                  <a:cs typeface="Gayathri Thin" panose="00000403000000000000" charset="0"/>
                </a:rPr>
                <a:t>ആ</a:t>
              </a:r>
              <a:r>
                <a:rPr lang="en-IN" spc="0" dirty="0">
                  <a:latin typeface="Gayathri Thin" panose="00000403000000000000" charset="0"/>
                  <a:cs typeface="Gayathri Thin" panose="00000403000000000000" charset="0"/>
                </a:rPr>
                <a:t> </a:t>
              </a:r>
              <a:r>
                <a:rPr lang="ml-IN" spc="0" dirty="0">
                  <a:latin typeface="Gayathri Thin" panose="00000403000000000000" charset="0"/>
                  <a:cs typeface="Gayathri Thin" panose="00000403000000000000" charset="0"/>
                </a:rPr>
                <a:t>ദ</a:t>
              </a:r>
              <a:r>
                <a:rPr lang="en-IN" spc="0" dirty="0">
                  <a:latin typeface="Gayathri Thin" panose="00000403000000000000" charset="0"/>
                  <a:cs typeface="Gayathri Thin" panose="00000403000000000000" charset="0"/>
                </a:rPr>
                <a:t> </a:t>
              </a:r>
              <a:r>
                <a:rPr lang="ml-IN" spc="0" dirty="0">
                  <a:latin typeface="Gayathri Thin" panose="00000403000000000000" charset="0"/>
                  <a:cs typeface="Gayathri Thin" panose="00000403000000000000" charset="0"/>
                </a:rPr>
                <a:t>രി</a:t>
              </a:r>
              <a:r>
                <a:rPr lang="en-IN" spc="0" dirty="0">
                  <a:latin typeface="Gayathri Thin" panose="00000403000000000000" charset="0"/>
                  <a:cs typeface="Gayathri Thin" panose="00000403000000000000" charset="0"/>
                </a:rPr>
                <a:t> </a:t>
              </a:r>
              <a:r>
                <a:rPr lang="ml-IN" spc="0" dirty="0">
                  <a:latin typeface="Gayathri Thin" panose="00000403000000000000" charset="0"/>
                  <a:cs typeface="Gayathri Thin" panose="00000403000000000000" charset="0"/>
                </a:rPr>
                <a:t>ച്ചു</a:t>
              </a:r>
              <a:endParaRPr lang="en-GB" spc="0" dirty="0">
                <a:latin typeface="Gayathri Thin" panose="00000403000000000000" charset="0"/>
                <a:cs typeface="Gayathri Thin" panose="00000403000000000000" charset="0"/>
              </a:endParaRPr>
            </a:p>
          </p:txBody>
        </p:sp>
      </p:grpSp>
      <p:grpSp>
        <p:nvGrpSpPr>
          <p:cNvPr id="52" name="Grupo 51"/>
          <p:cNvGrpSpPr/>
          <p:nvPr/>
        </p:nvGrpSpPr>
        <p:grpSpPr>
          <a:xfrm>
            <a:off x="6435307" y="3267075"/>
            <a:ext cx="762722" cy="3515913"/>
            <a:chOff x="4733213" y="3143250"/>
            <a:chExt cx="762722" cy="3515913"/>
          </a:xfrm>
          <a:effectLst>
            <a:outerShdw blurRad="50800" dist="38100" dir="2700000" algn="tl" rotWithShape="0">
              <a:prstClr val="black">
                <a:alpha val="40000"/>
              </a:prstClr>
            </a:outerShdw>
          </a:effectLst>
        </p:grpSpPr>
        <p:grpSp>
          <p:nvGrpSpPr>
            <p:cNvPr id="37" name="Grupo 36"/>
            <p:cNvGrpSpPr/>
            <p:nvPr/>
          </p:nvGrpSpPr>
          <p:grpSpPr>
            <a:xfrm>
              <a:off x="4733213" y="3143250"/>
              <a:ext cx="762722" cy="3515913"/>
              <a:chOff x="6809663" y="1510302"/>
              <a:chExt cx="1116964" cy="5148861"/>
            </a:xfrm>
          </p:grpSpPr>
          <p:pic>
            <p:nvPicPr>
              <p:cNvPr id="20" name="Picture 27" descr="E:\Daniel 6\Pptx\03\z07.png"/>
              <p:cNvPicPr>
                <a:picLocks noChangeAspect="1" noChangeArrowheads="1"/>
              </p:cNvPicPr>
              <p:nvPr/>
            </p:nvPicPr>
            <p:blipFill rotWithShape="1">
              <a:blip r:embed="rId17" cstate="email"/>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p:cNvPicPr>
                <a:picLocks noChangeAspect="1" noChangeArrowheads="1"/>
              </p:cNvPicPr>
              <p:nvPr/>
            </p:nvPicPr>
            <p:blipFill>
              <a:blip r:embed="rId18" cstate="email">
                <a:duotone>
                  <a:schemeClr val="bg2">
                    <a:shade val="45000"/>
                    <a:satMod val="135000"/>
                  </a:schemeClr>
                  <a:prstClr val="white"/>
                </a:duotone>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p:cNvSpPr txBox="1"/>
            <p:nvPr/>
          </p:nvSpPr>
          <p:spPr>
            <a:xfrm>
              <a:off x="4800646" y="3983502"/>
              <a:ext cx="476925"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ml-IN" sz="1600" spc="-800" dirty="0">
                  <a:latin typeface="Gayathri Thin" panose="00000403000000000000" charset="0"/>
                  <a:cs typeface="Gayathri Thin" panose="00000403000000000000" charset="0"/>
                </a:rPr>
                <a:t>വി</a:t>
              </a:r>
              <a:r>
                <a:rPr lang="en-IN" sz="1050" spc="-800" dirty="0">
                  <a:latin typeface="Gayathri Thin" panose="00000403000000000000" charset="0"/>
                  <a:cs typeface="Gayathri Thin" panose="00000403000000000000" charset="0"/>
                </a:rPr>
                <a:t> </a:t>
              </a:r>
              <a:r>
                <a:rPr lang="ml-IN" sz="1600" spc="-800" dirty="0">
                  <a:latin typeface="Gayathri Thin" panose="00000403000000000000" charset="0"/>
                  <a:cs typeface="Gayathri Thin" panose="00000403000000000000" charset="0"/>
                </a:rPr>
                <a:t>ശ്വ</a:t>
              </a:r>
              <a:r>
                <a:rPr lang="en-IN" sz="1200" spc="-800" dirty="0">
                  <a:latin typeface="Gayathri Thin" panose="00000403000000000000" charset="0"/>
                  <a:cs typeface="Gayathri Thin" panose="00000403000000000000" charset="0"/>
                </a:rPr>
                <a:t> </a:t>
              </a:r>
              <a:r>
                <a:rPr lang="ml-IN" sz="1600" spc="-800" dirty="0">
                  <a:latin typeface="Gayathri Thin" panose="00000403000000000000" charset="0"/>
                  <a:cs typeface="Gayathri Thin" panose="00000403000000000000" charset="0"/>
                </a:rPr>
                <a:t>സ്ത</a:t>
              </a:r>
              <a:r>
                <a:rPr lang="en-IN" sz="1200" spc="-800" dirty="0">
                  <a:latin typeface="Gayathri Thin" panose="00000403000000000000" charset="0"/>
                  <a:cs typeface="Gayathri Thin" panose="00000403000000000000" charset="0"/>
                </a:rPr>
                <a:t> </a:t>
              </a:r>
              <a:r>
                <a:rPr lang="ml-IN" sz="1600" spc="-800" dirty="0">
                  <a:latin typeface="Gayathri Thin" panose="00000403000000000000" charset="0"/>
                  <a:cs typeface="Gayathri Thin" panose="00000403000000000000" charset="0"/>
                </a:rPr>
                <a:t>നും </a:t>
              </a:r>
              <a:r>
                <a:rPr lang="en-IN" sz="1200" spc="-800" dirty="0">
                  <a:latin typeface="Gayathri Thin" panose="00000403000000000000" charset="0"/>
                  <a:cs typeface="Gayathri Thin" panose="00000403000000000000" charset="0"/>
                </a:rPr>
                <a:t> </a:t>
              </a:r>
              <a:r>
                <a:rPr lang="ml-IN" sz="1600" spc="-800" dirty="0">
                  <a:latin typeface="Gayathri Thin" panose="00000403000000000000" charset="0"/>
                  <a:cs typeface="Gayathri Thin" panose="00000403000000000000" charset="0"/>
                </a:rPr>
                <a:t>കൂ</a:t>
              </a:r>
              <a:r>
                <a:rPr lang="en-IN" sz="1200" spc="-800" dirty="0">
                  <a:latin typeface="Gayathri Thin" panose="00000403000000000000" charset="0"/>
                  <a:cs typeface="Gayathri Thin" panose="00000403000000000000" charset="0"/>
                </a:rPr>
                <a:t> </a:t>
              </a:r>
              <a:r>
                <a:rPr lang="ml-IN" sz="1600" spc="-800" dirty="0">
                  <a:latin typeface="Gayathri Thin" panose="00000403000000000000" charset="0"/>
                  <a:cs typeface="Gayathri Thin" panose="00000403000000000000" charset="0"/>
                </a:rPr>
                <a:t>റു</a:t>
              </a:r>
              <a:r>
                <a:rPr lang="en-IN" sz="1200" spc="-800" dirty="0">
                  <a:latin typeface="Gayathri Thin" panose="00000403000000000000" charset="0"/>
                  <a:cs typeface="Gayathri Thin" panose="00000403000000000000" charset="0"/>
                </a:rPr>
                <a:t> </a:t>
              </a:r>
              <a:r>
                <a:rPr lang="ml-IN" sz="1600" spc="-800" dirty="0">
                  <a:latin typeface="Gayathri Thin" panose="00000403000000000000" charset="0"/>
                  <a:cs typeface="Gayathri Thin" panose="00000403000000000000" charset="0"/>
                </a:rPr>
                <a:t>ള്ള</a:t>
              </a:r>
              <a:r>
                <a:rPr lang="en-IN" sz="1200" spc="-800" dirty="0">
                  <a:latin typeface="Gayathri Thin" panose="00000403000000000000" charset="0"/>
                  <a:cs typeface="Gayathri Thin" panose="00000403000000000000" charset="0"/>
                </a:rPr>
                <a:t> </a:t>
              </a:r>
              <a:r>
                <a:rPr lang="ml-IN" sz="1600" spc="-800" dirty="0">
                  <a:latin typeface="Gayathri Thin" panose="00000403000000000000" charset="0"/>
                  <a:cs typeface="Gayathri Thin" panose="00000403000000000000" charset="0"/>
                </a:rPr>
                <a:t>വ</a:t>
              </a:r>
              <a:r>
                <a:rPr lang="en-IN" sz="1200" spc="-800" dirty="0">
                  <a:latin typeface="Gayathri Thin" panose="00000403000000000000" charset="0"/>
                  <a:cs typeface="Gayathri Thin" panose="00000403000000000000" charset="0"/>
                </a:rPr>
                <a:t> </a:t>
              </a:r>
              <a:r>
                <a:rPr lang="ml-IN" sz="1600" spc="-800" dirty="0">
                  <a:latin typeface="Gayathri Thin" panose="00000403000000000000" charset="0"/>
                  <a:cs typeface="Gayathri Thin" panose="00000403000000000000" charset="0"/>
                </a:rPr>
                <a:t>നും</a:t>
              </a:r>
              <a:endParaRPr lang="en-GB" sz="1600" spc="-800" dirty="0">
                <a:latin typeface="Gayathri Thin" panose="00000403000000000000" charset="0"/>
                <a:cs typeface="Gayathri Thin" panose="00000403000000000000" charset="0"/>
              </a:endParaRPr>
            </a:p>
          </p:txBody>
        </p:sp>
      </p:grpSp>
      <p:grpSp>
        <p:nvGrpSpPr>
          <p:cNvPr id="53" name="Grupo 52"/>
          <p:cNvGrpSpPr/>
          <p:nvPr/>
        </p:nvGrpSpPr>
        <p:grpSpPr>
          <a:xfrm>
            <a:off x="7532589" y="3267075"/>
            <a:ext cx="769343" cy="3515914"/>
            <a:chOff x="5494239" y="3143250"/>
            <a:chExt cx="769343" cy="3515914"/>
          </a:xfrm>
          <a:effectLst>
            <a:outerShdw blurRad="50800" dist="38100" dir="2700000" algn="tl" rotWithShape="0">
              <a:prstClr val="black">
                <a:alpha val="40000"/>
              </a:prstClr>
            </a:outerShdw>
          </a:effectLst>
        </p:grpSpPr>
        <p:grpSp>
          <p:nvGrpSpPr>
            <p:cNvPr id="38" name="Grupo 37"/>
            <p:cNvGrpSpPr/>
            <p:nvPr/>
          </p:nvGrpSpPr>
          <p:grpSpPr>
            <a:xfrm>
              <a:off x="5494239" y="3143250"/>
              <a:ext cx="769343" cy="3515914"/>
              <a:chOff x="7913589" y="1510302"/>
              <a:chExt cx="1126660" cy="5148862"/>
            </a:xfrm>
          </p:grpSpPr>
          <p:pic>
            <p:nvPicPr>
              <p:cNvPr id="23" name="Picture 31" descr="E:\Daniel 6\Pptx\03\z08.png"/>
              <p:cNvPicPr>
                <a:picLocks noChangeAspect="1" noChangeArrowheads="1"/>
              </p:cNvPicPr>
              <p:nvPr/>
            </p:nvPicPr>
            <p:blipFill rotWithShape="1">
              <a:blip r:embed="rId19" cstate="email"/>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p:cNvPicPr>
                <a:picLocks noChangeAspect="1" noChangeArrowheads="1"/>
              </p:cNvPicPr>
              <p:nvPr/>
            </p:nvPicPr>
            <p:blipFill>
              <a:blip r:embed="rId20" cstate="email">
                <a:duotone>
                  <a:schemeClr val="bg2">
                    <a:shade val="45000"/>
                    <a:satMod val="135000"/>
                  </a:schemeClr>
                  <a:prstClr val="white"/>
                </a:duotone>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p:cNvSpPr txBox="1"/>
            <p:nvPr/>
          </p:nvSpPr>
          <p:spPr>
            <a:xfrm>
              <a:off x="5595479" y="3901521"/>
              <a:ext cx="476925" cy="2717282"/>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ml-IN" sz="1600" spc="-600" dirty="0">
                  <a:latin typeface="Gayathri Thin" panose="00000403000000000000" charset="0"/>
                  <a:cs typeface="Gayathri Thin" panose="00000403000000000000" charset="0"/>
                </a:rPr>
                <a:t>ദു</a:t>
              </a:r>
              <a:r>
                <a:rPr lang="en-IN" sz="1000" spc="-600" dirty="0">
                  <a:latin typeface="Gayathri Thin" panose="00000403000000000000" charset="0"/>
                  <a:cs typeface="Gayathri Thin" panose="00000403000000000000" charset="0"/>
                </a:rPr>
                <a:t> </a:t>
              </a:r>
              <a:r>
                <a:rPr lang="ml-IN" sz="1600" spc="-600" dirty="0">
                  <a:latin typeface="Gayathri Thin" panose="00000403000000000000" charset="0"/>
                  <a:cs typeface="Gayathri Thin" panose="00000403000000000000" charset="0"/>
                </a:rPr>
                <a:t>ശീ</a:t>
              </a:r>
              <a:r>
                <a:rPr lang="en-IN" sz="1000" spc="-600" dirty="0">
                  <a:latin typeface="Gayathri Thin" panose="00000403000000000000" charset="0"/>
                  <a:cs typeface="Gayathri Thin" panose="00000403000000000000" charset="0"/>
                </a:rPr>
                <a:t> </a:t>
              </a:r>
              <a:r>
                <a:rPr lang="ml-IN" sz="1600" spc="-600" dirty="0">
                  <a:latin typeface="Gayathri Thin" panose="00000403000000000000" charset="0"/>
                  <a:cs typeface="Gayathri Thin" panose="00000403000000000000" charset="0"/>
                </a:rPr>
                <a:t>ല</a:t>
              </a:r>
              <a:r>
                <a:rPr lang="en-IN" sz="1000" spc="-600" dirty="0">
                  <a:latin typeface="Gayathri Thin" panose="00000403000000000000" charset="0"/>
                  <a:cs typeface="Gayathri Thin" panose="00000403000000000000" charset="0"/>
                </a:rPr>
                <a:t> </a:t>
              </a:r>
              <a:r>
                <a:rPr lang="ml-IN" sz="1600" spc="-600" dirty="0">
                  <a:latin typeface="Gayathri Thin" panose="00000403000000000000" charset="0"/>
                  <a:cs typeface="Gayathri Thin" panose="00000403000000000000" charset="0"/>
                </a:rPr>
                <a:t>ങ്ങ</a:t>
              </a:r>
              <a:r>
                <a:rPr lang="en-IN" sz="1000" spc="-600" dirty="0">
                  <a:latin typeface="Gayathri Thin" panose="00000403000000000000" charset="0"/>
                  <a:cs typeface="Gayathri Thin" panose="00000403000000000000" charset="0"/>
                </a:rPr>
                <a:t> </a:t>
              </a:r>
              <a:r>
                <a:rPr lang="ml-IN" sz="1600" spc="-600" dirty="0">
                  <a:latin typeface="Gayathri Thin" panose="00000403000000000000" charset="0"/>
                  <a:cs typeface="Gayathri Thin" panose="00000403000000000000" charset="0"/>
                </a:rPr>
                <a:t>ൾ </a:t>
              </a:r>
              <a:r>
                <a:rPr lang="en-IN" sz="1000" spc="-600" dirty="0">
                  <a:latin typeface="Gayathri Thin" panose="00000403000000000000" charset="0"/>
                  <a:cs typeface="Gayathri Thin" panose="00000403000000000000" charset="0"/>
                </a:rPr>
                <a:t> </a:t>
              </a:r>
              <a:r>
                <a:rPr lang="ml-IN" sz="1600" spc="-600" dirty="0">
                  <a:latin typeface="Gayathri Thin" panose="00000403000000000000" charset="0"/>
                  <a:cs typeface="Gayathri Thin" panose="00000403000000000000" charset="0"/>
                </a:rPr>
                <a:t>ഇ</a:t>
              </a:r>
              <a:r>
                <a:rPr lang="en-IN" sz="800" spc="-600" dirty="0">
                  <a:latin typeface="Gayathri Thin" panose="00000403000000000000" charset="0"/>
                  <a:cs typeface="Gayathri Thin" panose="00000403000000000000" charset="0"/>
                </a:rPr>
                <a:t> </a:t>
              </a:r>
              <a:r>
                <a:rPr lang="ml-IN" sz="1600" spc="-600" dirty="0">
                  <a:latin typeface="Gayathri Thin" panose="00000403000000000000" charset="0"/>
                  <a:cs typeface="Gayathri Thin" panose="00000403000000000000" charset="0"/>
                </a:rPr>
                <a:t>ല്ലാ</a:t>
              </a:r>
              <a:r>
                <a:rPr lang="en-IN" sz="800" spc="-600" dirty="0">
                  <a:latin typeface="Gayathri Thin" panose="00000403000000000000" charset="0"/>
                  <a:cs typeface="Gayathri Thin" panose="00000403000000000000" charset="0"/>
                </a:rPr>
                <a:t> </a:t>
              </a:r>
              <a:r>
                <a:rPr lang="ml-IN" sz="1600" spc="-600" dirty="0">
                  <a:latin typeface="Gayathri Thin" panose="00000403000000000000" charset="0"/>
                  <a:cs typeface="Gayathri Thin" panose="00000403000000000000" charset="0"/>
                </a:rPr>
                <a:t>ത്ത</a:t>
              </a:r>
              <a:r>
                <a:rPr lang="en-IN" sz="800" spc="-600" dirty="0">
                  <a:latin typeface="Gayathri Thin" panose="00000403000000000000" charset="0"/>
                  <a:cs typeface="Gayathri Thin" panose="00000403000000000000" charset="0"/>
                </a:rPr>
                <a:t> </a:t>
              </a:r>
              <a:r>
                <a:rPr lang="ml-IN" sz="1600" spc="-600" dirty="0">
                  <a:latin typeface="Gayathri Thin" panose="00000403000000000000" charset="0"/>
                  <a:cs typeface="Gayathri Thin" panose="00000403000000000000" charset="0"/>
                </a:rPr>
                <a:t>വ</a:t>
              </a:r>
              <a:r>
                <a:rPr lang="en-IN" sz="800" spc="-600" dirty="0">
                  <a:latin typeface="Gayathri Thin" panose="00000403000000000000" charset="0"/>
                  <a:cs typeface="Gayathri Thin" panose="00000403000000000000" charset="0"/>
                </a:rPr>
                <a:t> </a:t>
              </a:r>
              <a:r>
                <a:rPr lang="ml-IN" sz="1600" spc="-600" dirty="0">
                  <a:latin typeface="Gayathri Thin" panose="00000403000000000000" charset="0"/>
                  <a:cs typeface="Gayathri Thin" panose="00000403000000000000" charset="0"/>
                </a:rPr>
                <a:t>ൻ</a:t>
              </a:r>
              <a:endParaRPr lang="en-GB" sz="1600" spc="-600" dirty="0">
                <a:latin typeface="Gayathri Thin" panose="00000403000000000000" charset="0"/>
                <a:cs typeface="Gayathri Thin" panose="00000403000000000000" charset="0"/>
              </a:endParaRPr>
            </a:p>
          </p:txBody>
        </p:sp>
      </p:grpSp>
      <p:sp>
        <p:nvSpPr>
          <p:cNvPr id="54" name="CuadroTexto 53"/>
          <p:cNvSpPr txBox="1"/>
          <p:nvPr/>
        </p:nvSpPr>
        <p:spPr>
          <a:xfrm>
            <a:off x="3363884" y="1259342"/>
            <a:ext cx="8400026" cy="1200329"/>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ദൈവത്തിലുള്ള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ആശ്രയം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നിമിത്തം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ദാനിയേലിന്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ബുദ്ധിശക്തിയും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സ്വപ്നങ്ങളെ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വ്യാഖ്യാനിക്കാനുള്ള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കഴിവും</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ജ്ഞാനവും</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ലഭിച്ചു</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ദാനി</a:t>
            </a:r>
            <a:r>
              <a:rPr lang="en-US" altLang="en-US" b="1" dirty="0">
                <a:latin typeface="Gayathri Thin" panose="00000403000000000000" charset="0"/>
                <a:cs typeface="Gayathri Thin" panose="00000403000000000000" charset="0"/>
              </a:rPr>
              <a:t>. 1:8, 17, 20). </a:t>
            </a:r>
            <a:r>
              <a:rPr lang="" altLang="en-US" b="1" dirty="0">
                <a:latin typeface="Gayathri Thin" panose="00000403000000000000" charset="0"/>
                <a:cs typeface="Gayathri Thin" panose="00000403000000000000" charset="0"/>
              </a:rPr>
              <a:t>തന്റെയും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സുഹൃത്തുക്കളുടെയും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ജീവൻ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അപകടത്തിലായപ്പോൾ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പ്രാർത്ഥനയിൽ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ദൈവത്തിലേക്ക്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തിരിഞ്ഞു</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ദാനി</a:t>
            </a:r>
            <a:r>
              <a:rPr lang="en-US" altLang="en-US" b="1" dirty="0">
                <a:latin typeface="Gayathri Thin" panose="00000403000000000000" charset="0"/>
                <a:cs typeface="Gayathri Thin" panose="00000403000000000000" charset="0"/>
              </a:rPr>
              <a:t>. 2:17-23).</a:t>
            </a:r>
          </a:p>
        </p:txBody>
      </p:sp>
      <p:sp>
        <p:nvSpPr>
          <p:cNvPr id="9" name="CuadroTexto 8"/>
          <p:cNvSpPr txBox="1"/>
          <p:nvPr/>
        </p:nvSpPr>
        <p:spPr>
          <a:xfrm>
            <a:off x="3363884" y="2513139"/>
            <a:ext cx="5046691" cy="646331"/>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പ്രാർത്ഥനാജീവിതത്തിനുശേഷം</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ദാനിയേൽ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എന്ത്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സ്വഭാവവിശേഷങ്ങൾ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ദാനി</a:t>
            </a:r>
            <a:r>
              <a:rPr lang="en-US" altLang="en-US" b="1" dirty="0">
                <a:latin typeface="Gayathri Thin" panose="00000403000000000000" charset="0"/>
                <a:cs typeface="Gayathri Thin" panose="00000403000000000000" charset="0"/>
              </a:rPr>
              <a:t>. 6:3-5)?</a:t>
            </a:r>
          </a:p>
        </p:txBody>
      </p:sp>
      <p:pic>
        <p:nvPicPr>
          <p:cNvPr id="15" name="Imagen 14"/>
          <p:cNvPicPr>
            <a:picLocks noChangeAspect="1"/>
          </p:cNvPicPr>
          <p:nvPr/>
        </p:nvPicPr>
        <p:blipFill rotWithShape="1">
          <a:blip r:embed="rId21" cstate="email"/>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55" name="CuadroTexto 54"/>
          <p:cNvSpPr txBox="1"/>
          <p:nvPr/>
        </p:nvSpPr>
        <p:spPr>
          <a:xfrm>
            <a:off x="228602" y="1247833"/>
            <a:ext cx="6085536" cy="1014730"/>
          </a:xfrm>
          <a:prstGeom prst="rect">
            <a:avLst/>
          </a:prstGeom>
          <a:noFill/>
        </p:spPr>
        <p:txBody>
          <a:bodyPr wrap="square" rtlCol="0">
            <a:spAutoFit/>
          </a:bodyPr>
          <a:lstStyle/>
          <a:p>
            <a:pPr>
              <a:spcBef>
                <a:spcPts val="600"/>
              </a:spcBef>
            </a:pPr>
            <a:r>
              <a:rPr lang="en-US" altLang="en-US" sz="2000" b="1" dirty="0">
                <a:latin typeface="Gayathri Thin" panose="00000403000000000000" charset="0"/>
                <a:cs typeface="Gayathri Thin" panose="00000403000000000000" charset="0"/>
              </a:rPr>
              <a:t>(</a:t>
            </a:r>
            <a:r>
              <a:rPr lang="" altLang="en-US" sz="2000" b="1" dirty="0">
                <a:latin typeface="Gayathri Thin" panose="00000403000000000000" charset="0"/>
                <a:cs typeface="Gayathri Thin" panose="00000403000000000000" charset="0"/>
              </a:rPr>
              <a:t>ദാനി</a:t>
            </a:r>
            <a:r>
              <a:rPr lang="en-US" altLang="en-US" sz="2000" b="1" dirty="0">
                <a:latin typeface="Gayathri Thin" panose="00000403000000000000" charset="0"/>
                <a:cs typeface="Gayathri Thin" panose="00000403000000000000" charset="0"/>
              </a:rPr>
              <a:t>. 9:20-23; 10:12) </a:t>
            </a:r>
            <a:r>
              <a:rPr lang="" altLang="en-US" sz="2000" b="1" dirty="0">
                <a:latin typeface="Gayathri Thin" panose="00000403000000000000" charset="0"/>
                <a:cs typeface="Gayathri Thin" panose="00000403000000000000" charset="0"/>
              </a:rPr>
              <a:t>ദാനിയേലിന്റെ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പ്രാർത്ഥന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സ്വർഗ്ഗം</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ശ്രദ്ധിച്ചു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ഈ</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ബന്ധനം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പൊട്ടിച്ചാൽ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മാത്രമേ</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ശത്രുക്കൾക്ക്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ഉപദ്രവിക്കാൻ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കഴിയൂ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ദാനി</a:t>
            </a:r>
            <a:r>
              <a:rPr lang="en-US" altLang="en-US" sz="2000" b="1" dirty="0">
                <a:latin typeface="Gayathri Thin" panose="00000403000000000000" charset="0"/>
                <a:cs typeface="Gayathri Thin" panose="00000403000000000000" charset="0"/>
              </a:rPr>
              <a:t>. 6:5-7).</a:t>
            </a:r>
          </a:p>
        </p:txBody>
      </p:sp>
      <p:graphicFrame>
        <p:nvGraphicFramePr>
          <p:cNvPr id="2" name="Diagrama 1"/>
          <p:cNvGraphicFramePr/>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cstate="email"/>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headEnd/>
            <a:tailEnd/>
          </a:ln>
          <a:effectLst>
            <a:outerShdw blurRad="254000" algn="tl" rotWithShape="0">
              <a:srgbClr val="000000">
                <a:alpha val="43000"/>
              </a:srgbClr>
            </a:outerShdw>
          </a:effectLst>
        </p:spPr>
      </p:pic>
      <p:pic>
        <p:nvPicPr>
          <p:cNvPr id="21" name="Imagen 20"/>
          <p:cNvPicPr>
            <a:picLocks noChangeAspect="1"/>
          </p:cNvPicPr>
          <p:nvPr/>
        </p:nvPicPr>
        <p:blipFill>
          <a:blip r:embed="rId9" cstate="email"/>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headEnd/>
            <a:tailEnd/>
          </a:ln>
          <a:effectLst>
            <a:outerShdw blurRad="254000" algn="tl" rotWithShape="0">
              <a:srgbClr val="000000">
                <a:alpha val="43000"/>
              </a:srgbClr>
            </a:outerShdw>
          </a:effectLst>
        </p:spPr>
      </p:pic>
      <p:pic>
        <p:nvPicPr>
          <p:cNvPr id="6" name="Imagen 5"/>
          <p:cNvPicPr>
            <a:picLocks noChangeAspect="1"/>
          </p:cNvPicPr>
          <p:nvPr/>
        </p:nvPicPr>
        <p:blipFill rotWithShape="1">
          <a:blip r:embed="rId10" cstate="email"/>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headEnd/>
            <a:tailEnd/>
          </a:ln>
          <a:effectLst>
            <a:outerShdw blurRad="254000" algn="tl" rotWithShape="0">
              <a:srgbClr val="000000">
                <a:alpha val="43000"/>
              </a:srgbClr>
            </a:outerShdw>
          </a:effectLst>
        </p:spPr>
      </p:pic>
      <p:sp>
        <p:nvSpPr>
          <p:cNvPr id="7" name="CuadroTexto 6"/>
          <p:cNvSpPr txBox="1"/>
          <p:nvPr/>
        </p:nvSpPr>
        <p:spPr>
          <a:xfrm>
            <a:off x="0" y="-57150"/>
            <a:ext cx="12192000" cy="768350"/>
          </a:xfrm>
          <a:prstGeom prst="rect">
            <a:avLst/>
          </a:prstGeom>
          <a:noFill/>
        </p:spPr>
        <p:txBody>
          <a:bodyPr wrap="square">
            <a:spAutoFit/>
          </a:bodyPr>
          <a:lstStyle/>
          <a:p>
            <a:pPr algn="ctr"/>
            <a:r>
              <a:rPr lang="en-US" alt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Gayathri Thin" panose="00000403000000000000" charset="0"/>
                <a:cs typeface="Gayathri Thin" panose="00000403000000000000" charset="0"/>
                <a:sym typeface="+mn-ea"/>
              </a:rPr>
              <a:t>അപകടകരമായ സമയങ്ങളിലെ പ്രാർത്ഥന</a:t>
            </a:r>
            <a:endParaRPr lang="en-US" alt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Gayathri Thin" panose="00000403000000000000" charset="0"/>
              <a:cs typeface="Gayathri Thin" panose="00000403000000000000" charset="0"/>
            </a:endParaRPr>
          </a:p>
        </p:txBody>
      </p:sp>
      <p:sp>
        <p:nvSpPr>
          <p:cNvPr id="8" name="CuadroTexto 7"/>
          <p:cNvSpPr txBox="1"/>
          <p:nvPr/>
        </p:nvSpPr>
        <p:spPr>
          <a:xfrm>
            <a:off x="-66675" y="636091"/>
            <a:ext cx="12325099" cy="58356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GB" sz="1600" b="1" dirty="0">
                <a:solidFill>
                  <a:schemeClr val="accent1">
                    <a:lumMod val="75000"/>
                  </a:schemeClr>
                </a:solidFill>
                <a:latin typeface="Gayathri Thin" panose="00000403000000000000" charset="0"/>
                <a:cs typeface="Gayathri Thin" panose="00000403000000000000" charset="0"/>
                <a:sym typeface="+mn-ea"/>
              </a:rPr>
              <a:t>“</a:t>
            </a:r>
            <a:r>
              <a:rPr lang="en-US" altLang="en-US" sz="1600" b="1" dirty="0">
                <a:solidFill>
                  <a:schemeClr val="accent1">
                    <a:lumMod val="75000"/>
                  </a:schemeClr>
                </a:solidFill>
                <a:latin typeface="Gayathri Thin" panose="00000403000000000000" charset="0"/>
                <a:cs typeface="Gayathri Thin" panose="00000403000000000000" charset="0"/>
                <a:sym typeface="+mn-ea"/>
              </a:rPr>
              <a:t>അപ്പോൾ ഞാൻ ഉപവസിച്ചും രട്ടുടുത്തും വെണ്ണീരിൽ ഇരുന്നും കൊണ്ടു പ്രാർത്ഥനയോടും യാചനകളോടും കൂടെ അപേക്ഷിക്കേണ്ടതിന്നു ദൈവമായ കർത്താവിങ്കലേക്കു മുഖം തിരിച്ചു.</a:t>
            </a:r>
            <a:r>
              <a:rPr lang="en-GB" sz="1600" b="1" dirty="0">
                <a:solidFill>
                  <a:schemeClr val="accent1">
                    <a:lumMod val="75000"/>
                  </a:schemeClr>
                </a:solidFill>
                <a:latin typeface="Gayathri Thin" panose="00000403000000000000" charset="0"/>
                <a:cs typeface="Gayathri Thin" panose="00000403000000000000" charset="0"/>
                <a:sym typeface="+mn-ea"/>
              </a:rPr>
              <a:t>”   </a:t>
            </a:r>
            <a:r>
              <a:rPr lang="en-GB" sz="1600" b="1" i="1" dirty="0">
                <a:solidFill>
                  <a:schemeClr val="accent1">
                    <a:lumMod val="75000"/>
                  </a:schemeClr>
                </a:solidFill>
                <a:latin typeface="Gayathri Thin" panose="00000403000000000000" charset="0"/>
                <a:cs typeface="Gayathri Thin" panose="00000403000000000000" charset="0"/>
                <a:sym typeface="+mn-ea"/>
              </a:rPr>
              <a:t>(</a:t>
            </a:r>
            <a:r>
              <a:rPr lang="en-US" altLang="en-US" sz="1600" b="1" i="1" dirty="0">
                <a:solidFill>
                  <a:schemeClr val="accent1">
                    <a:lumMod val="75000"/>
                  </a:schemeClr>
                </a:solidFill>
                <a:latin typeface="Gayathri Thin" panose="00000403000000000000" charset="0"/>
                <a:cs typeface="Gayathri Thin" panose="00000403000000000000" charset="0"/>
                <a:sym typeface="+mn-ea"/>
              </a:rPr>
              <a:t>ദാനീയേൽ</a:t>
            </a:r>
            <a:r>
              <a:rPr lang="en-US" sz="1600" b="1" i="1" dirty="0">
                <a:solidFill>
                  <a:schemeClr val="accent1">
                    <a:lumMod val="75000"/>
                  </a:schemeClr>
                </a:solidFill>
                <a:latin typeface="Gayathri Thin" panose="00000403000000000000" charset="0"/>
                <a:cs typeface="Gayathri Thin" panose="00000403000000000000" charset="0"/>
                <a:sym typeface="+mn-ea"/>
              </a:rPr>
              <a:t> </a:t>
            </a:r>
            <a:r>
              <a:rPr lang="en-GB" sz="1600" b="1" i="1" dirty="0">
                <a:solidFill>
                  <a:schemeClr val="accent1">
                    <a:lumMod val="75000"/>
                  </a:schemeClr>
                </a:solidFill>
                <a:latin typeface="Gayathri Thin" panose="00000403000000000000" charset="0"/>
                <a:cs typeface="Gayathri Thin" panose="00000403000000000000" charset="0"/>
                <a:sym typeface="+mn-ea"/>
              </a:rPr>
              <a:t>9:3)</a:t>
            </a:r>
            <a:endParaRPr lang="es-ES" sz="1600" b="1" i="1" dirty="0">
              <a:solidFill>
                <a:schemeClr val="accent1">
                  <a:lumMod val="75000"/>
                </a:schemeClr>
              </a:solidFill>
              <a:latin typeface="Gayathri Thin" panose="00000403000000000000" charset="0"/>
              <a:cs typeface="Gayathri Thin" panose="00000403000000000000" charset="0"/>
            </a:endParaRPr>
          </a:p>
        </p:txBody>
      </p:sp>
      <p:sp>
        <p:nvSpPr>
          <p:cNvPr id="4" name="CuadroTexto 3"/>
          <p:cNvSpPr txBox="1"/>
          <p:nvPr/>
        </p:nvSpPr>
        <p:spPr>
          <a:xfrm>
            <a:off x="228601" y="2263496"/>
            <a:ext cx="6085536"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ഈ</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പുതിയ</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മരണഭീഷണിയെ</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നേരിട്ടപ്പോഴും</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ദാനിയേൽ</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തന്റെ</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പ്രാർത്ഥനാശീലങ്ങൾ</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നിലനിർത്തി</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ദാനി</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6:10):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50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76555" y="0"/>
            <a:ext cx="12192000" cy="7683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altLang="en-US" sz="4400" b="1" dirty="0">
                <a:solidFill>
                  <a:schemeClr val="accent4"/>
                </a:solidFill>
                <a:effectLst>
                  <a:outerShdw blurRad="38100" dist="38100" dir="2700000" algn="tl">
                    <a:srgbClr val="000000">
                      <a:alpha val="43137"/>
                    </a:srgbClr>
                  </a:outerShdw>
                </a:effectLst>
                <a:latin typeface="Gayathri Thin" panose="00000403000000000000" charset="0"/>
                <a:cs typeface="Gayathri Thin" panose="00000403000000000000" charset="0"/>
              </a:rPr>
              <a:t>ശരിയായ രീതിയിൽ  പ്രാർത്ഥിക്കുക</a:t>
            </a:r>
          </a:p>
        </p:txBody>
      </p:sp>
      <p:sp>
        <p:nvSpPr>
          <p:cNvPr id="5" name="CuadroTexto 4"/>
          <p:cNvSpPr txBox="1"/>
          <p:nvPr/>
        </p:nvSpPr>
        <p:spPr>
          <a:xfrm>
            <a:off x="376237" y="683716"/>
            <a:ext cx="11439525" cy="9220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GB" b="1" dirty="0">
                <a:effectLst>
                  <a:outerShdw blurRad="38100" dist="38100" dir="2700000" algn="tl">
                    <a:srgbClr val="000000"/>
                  </a:outerShdw>
                </a:effectLst>
                <a:latin typeface="Gayathri Thin" panose="00000403000000000000" charset="0"/>
                <a:cs typeface="Gayathri Thin" panose="00000403000000000000" charset="0"/>
              </a:rPr>
              <a:t>“</a:t>
            </a:r>
            <a:r>
              <a:rPr lang="en-US" altLang="en-US" b="1" dirty="0">
                <a:effectLst>
                  <a:outerShdw blurRad="38100" dist="38100" dir="2700000" algn="tl">
                    <a:srgbClr val="000000"/>
                  </a:outerShdw>
                </a:effectLst>
                <a:latin typeface="Gayathri Thin" panose="00000403000000000000" charset="0"/>
                <a:cs typeface="Gayathri Thin" panose="00000403000000000000" charset="0"/>
              </a:rPr>
              <a:t>എന്നാൽ രേഖ എഴുതിയിരിക്കുന്നു എന്നു ദാനീയേൽ അറിഞ്ഞപ്പോൾ അവൻ വീട്ടിൽ ചെന്നു,--അവന്റെ മാളികമുറിയുടെ കിളിവാതിൽ യെരൂശലേമിന്നു നേരെ തുറന്നിരുന്നു--താൻ മുമ്പെ ചെയ്തുവന്നതുപോലെ ദിവസം മൂന്നു പ്രാവശ്യം മുട്ടുകുത്തി തന്റെ ദൈവത്തിന്റെ സന്നിധിയിൽ പ്രാർത്ഥിച്ചു സ്തോത്രം ചെയ്തു</a:t>
            </a:r>
            <a:r>
              <a:rPr lang="en-GB" b="1" dirty="0">
                <a:effectLst>
                  <a:outerShdw blurRad="38100" dist="38100" dir="2700000" algn="tl">
                    <a:srgbClr val="000000"/>
                  </a:outerShdw>
                </a:effectLst>
                <a:latin typeface="Gayathri Thin" panose="00000403000000000000" charset="0"/>
                <a:cs typeface="Gayathri Thin" panose="00000403000000000000" charset="0"/>
              </a:rPr>
              <a:t>.” </a:t>
            </a:r>
            <a:r>
              <a:rPr lang="en-GB" sz="1400" b="1" dirty="0">
                <a:effectLst>
                  <a:outerShdw blurRad="38100" dist="38100" dir="2700000" algn="tl">
                    <a:srgbClr val="000000"/>
                  </a:outerShdw>
                </a:effectLst>
                <a:latin typeface="Gayathri Thin" panose="00000403000000000000" charset="0"/>
                <a:cs typeface="Gayathri Thin" panose="00000403000000000000" charset="0"/>
              </a:rPr>
              <a:t>(</a:t>
            </a:r>
            <a:r>
              <a:rPr lang="en-US" altLang="en-US" sz="1400" b="1" dirty="0">
                <a:effectLst>
                  <a:outerShdw blurRad="38100" dist="38100" dir="2700000" algn="tl">
                    <a:srgbClr val="000000"/>
                  </a:outerShdw>
                </a:effectLst>
                <a:latin typeface="Gayathri Thin" panose="00000403000000000000" charset="0"/>
                <a:cs typeface="Gayathri Thin" panose="00000403000000000000" charset="0"/>
              </a:rPr>
              <a:t>ദാനീയേൽ</a:t>
            </a:r>
            <a:r>
              <a:rPr lang="en-US" sz="1400" b="1" dirty="0">
                <a:effectLst>
                  <a:outerShdw blurRad="38100" dist="38100" dir="2700000" algn="tl">
                    <a:srgbClr val="000000"/>
                  </a:outerShdw>
                </a:effectLst>
                <a:latin typeface="Gayathri Thin" panose="00000403000000000000" charset="0"/>
                <a:cs typeface="Gayathri Thin" panose="00000403000000000000" charset="0"/>
              </a:rPr>
              <a:t> </a:t>
            </a:r>
            <a:r>
              <a:rPr lang="en-GB" sz="1400" b="1" dirty="0">
                <a:effectLst>
                  <a:outerShdw blurRad="38100" dist="38100" dir="2700000" algn="tl">
                    <a:srgbClr val="000000"/>
                  </a:outerShdw>
                </a:effectLst>
                <a:latin typeface="Gayathri Thin" panose="00000403000000000000" charset="0"/>
                <a:cs typeface="Gayathri Thin" panose="00000403000000000000" charset="0"/>
              </a:rPr>
              <a:t>6:10)</a:t>
            </a:r>
          </a:p>
        </p:txBody>
      </p:sp>
      <p:sp>
        <p:nvSpPr>
          <p:cNvPr id="6" name="CuadroTexto 5"/>
          <p:cNvSpPr txBox="1"/>
          <p:nvPr/>
        </p:nvSpPr>
        <p:spPr>
          <a:xfrm>
            <a:off x="6096000" y="1714500"/>
            <a:ext cx="6095999" cy="1198880"/>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നമ്മൾ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പ്രാർത്ഥിക്കുമ്പോൾ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ഒരു</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സുഹൃത്തിനോട്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സംസാരിക്കുന്നതുപോലെയാണ്</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നമ്മൾ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ദൈവത്തോട്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സംസാരിക്കുന്നത്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എന്നിരുന്നാലും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ദൈവം</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നമ്മളെപ്പോലെയല്ല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പ്രപഞ്ചത്തിന്റെ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രാജാവാണ്</a:t>
            </a:r>
            <a:r>
              <a:rPr lang="en-US" altLang="en-US" b="1" dirty="0">
                <a:latin typeface="Gayathri Thin" panose="00000403000000000000" charset="0"/>
                <a:cs typeface="Gayathri Thin" panose="00000403000000000000" charset="0"/>
              </a:rPr>
              <a:t>.</a:t>
            </a:r>
          </a:p>
        </p:txBody>
      </p:sp>
      <p:pic>
        <p:nvPicPr>
          <p:cNvPr id="4" name="Imagen 3"/>
          <p:cNvPicPr>
            <a:picLocks noChangeAspect="1"/>
          </p:cNvPicPr>
          <p:nvPr/>
        </p:nvPicPr>
        <p:blipFill>
          <a:blip r:embed="rId3" cstate="email"/>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10" name="CuadroTexto 9"/>
          <p:cNvSpPr txBox="1"/>
          <p:nvPr/>
        </p:nvSpPr>
        <p:spPr>
          <a:xfrm>
            <a:off x="100015" y="5082079"/>
            <a:ext cx="5995985" cy="119888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കണ്ണുകൾ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അടയ്ക്കുന്നത്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പ്രാർത്ഥനയിൽ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കൂടുതൽ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ശ്രദ്ധ</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കേന്ദ്രീകരിക്കാൻ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നമ്മെ</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അനുവദിക്കുന്നു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എന്നാൽ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ചില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സാഹചര്യങ്ങളിൽ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നടത്തം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വാഹനമോടിക്കൽ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മുതലായവ</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സാധ്യമല്ല</a:t>
            </a:r>
            <a:r>
              <a:rPr lang="en-US" altLang="en-US" b="1" dirty="0">
                <a:latin typeface="Gayathri Thin" panose="00000403000000000000" charset="0"/>
                <a:cs typeface="Gayathri Thin" panose="00000403000000000000" charset="0"/>
              </a:rPr>
              <a:t>.</a:t>
            </a:r>
          </a:p>
        </p:txBody>
      </p:sp>
      <p:pic>
        <p:nvPicPr>
          <p:cNvPr id="14" name="Imagen 13"/>
          <p:cNvPicPr>
            <a:picLocks noChangeAspect="1"/>
          </p:cNvPicPr>
          <p:nvPr/>
        </p:nvPicPr>
        <p:blipFill rotWithShape="1">
          <a:blip r:embed="rId4" cstate="email"/>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p:cNvPicPr>
            <a:picLocks noChangeAspect="1"/>
          </p:cNvPicPr>
          <p:nvPr/>
        </p:nvPicPr>
        <p:blipFill rotWithShape="1">
          <a:blip r:embed="rId5" cstate="email"/>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p:cNvPicPr>
            <a:picLocks noChangeAspect="1"/>
          </p:cNvPicPr>
          <p:nvPr/>
        </p:nvPicPr>
        <p:blipFill rotWithShape="1">
          <a:blip r:embed="rId6" cstate="email"/>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p:cNvSpPr txBox="1"/>
          <p:nvPr/>
        </p:nvSpPr>
        <p:spPr>
          <a:xfrm>
            <a:off x="6095999" y="3730436"/>
            <a:ext cx="609600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ഏത്</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സാഹചര്യത്തിലും</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ഏത്</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സമയത്തും</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നമുക്ക്</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ദൈവത്തോട്</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പ്രാർത്ഥിക്കാൻ</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കഴിയുമെന്നതിനാൽ</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ഈ</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രീതിയിൽ</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അത്</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എല്ലായ്പ്പോഴും</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സാധ്യമോ</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ആവശ്യമോ</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അല്ല</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p>
        </p:txBody>
      </p:sp>
      <p:sp>
        <p:nvSpPr>
          <p:cNvPr id="9" name="CuadroTexto 8"/>
          <p:cNvSpPr txBox="1"/>
          <p:nvPr/>
        </p:nvSpPr>
        <p:spPr>
          <a:xfrm>
            <a:off x="6095998" y="2836768"/>
            <a:ext cx="609599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ഇക്കാരണത്താൽ</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ദാനിയേലിന്റെ</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പതിവ്</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അവന്റെ</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മുമ്പിൽ</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മുട്ടുകുത്തി</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പ്രാർത്ഥിക്കുക</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എന്നതായിരുന്നു</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അവനെ</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തന്റെ</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പരമാധികാരിയായി</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അംഗീകരിച്ചു</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p>
        </p:txBody>
      </p:sp>
      <p:sp>
        <p:nvSpPr>
          <p:cNvPr id="12" name="CuadroTexto 11"/>
          <p:cNvSpPr txBox="1"/>
          <p:nvPr/>
        </p:nvSpPr>
        <p:spPr>
          <a:xfrm>
            <a:off x="100015" y="6174284"/>
            <a:ext cx="599598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ദൈവം</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അർഹിക്കുന്ന</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ബഹുമാനത്തോടെയാണ്</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നമ്മുടെ</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പ്രാർത്ഥനകൾ</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നടത്തേണ്ടത്</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എന്നതാണ്</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പ്രധാന</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കാര്യം</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157162" y="1647825"/>
            <a:ext cx="11891963" cy="706755"/>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പ്രത്യേക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സാഹചര്യങ്ങൾക്കനുസരിച്ച്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വ്യത്യസ്ത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രീതികളിൽ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പ്രാർത്ഥിച്ച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ആളുകളുടെ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ഉദാഹരണങ്ങൾ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ബൈബിളിൽ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നമുക്ക്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കാണാം</a:t>
            </a:r>
            <a:r>
              <a:rPr lang="en-US" altLang="en-US" sz="2000" b="1" dirty="0">
                <a:latin typeface="Gayathri Thin" panose="00000403000000000000" charset="0"/>
                <a:cs typeface="Gayathri Thin" panose="00000403000000000000" charset="0"/>
              </a:rPr>
              <a:t>.</a:t>
            </a:r>
          </a:p>
        </p:txBody>
      </p:sp>
      <p:graphicFrame>
        <p:nvGraphicFramePr>
          <p:cNvPr id="2" name="Diagrama 1"/>
          <p:cNvGraphicFramePr/>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983457" y="6127581"/>
            <a:ext cx="10225087" cy="706755"/>
          </a:xfrm>
          <a:prstGeom prst="rect">
            <a:avLst/>
          </a:prstGeom>
          <a:noFill/>
        </p:spPr>
        <p:txBody>
          <a:bodyPr wrap="square" rtlCol="0">
            <a:spAutoFit/>
          </a:bodyPr>
          <a:lstStyle/>
          <a:p>
            <a:pPr algn="ctr">
              <a:spcBef>
                <a:spcPts val="600"/>
              </a:spcBef>
            </a:pPr>
            <a:r>
              <a:rPr lang="" altLang="en-US" sz="2000" b="1" dirty="0">
                <a:latin typeface="Gayathri Thin" panose="00000403000000000000" charset="0"/>
                <a:cs typeface="Gayathri Thin" panose="00000403000000000000" charset="0"/>
              </a:rPr>
              <a:t>നമ്മുടെ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നിലപാട്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എന്തുതന്നെയായാലും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ഇടവിടാതെ</a:t>
            </a:r>
            <a:r>
              <a:rPr lang="en-US" altLang="en-US" sz="2000" b="1" dirty="0">
                <a:latin typeface="Gayathri Thin" panose="00000403000000000000" charset="0"/>
                <a:cs typeface="Gayathri Thin" panose="00000403000000000000" charset="0"/>
              </a:rPr>
              <a:t> (1 </a:t>
            </a:r>
            <a:r>
              <a:rPr lang="" altLang="en-US" sz="2000" b="1" dirty="0">
                <a:latin typeface="Gayathri Thin" panose="00000403000000000000" charset="0"/>
                <a:cs typeface="Gayathri Thin" panose="00000403000000000000" charset="0"/>
              </a:rPr>
              <a:t>തെസ്സ</a:t>
            </a:r>
            <a:r>
              <a:rPr lang="en-US" altLang="en-US" sz="2000" b="1" dirty="0">
                <a:latin typeface="Gayathri Thin" panose="00000403000000000000" charset="0"/>
                <a:cs typeface="Gayathri Thin" panose="00000403000000000000" charset="0"/>
              </a:rPr>
              <a:t>. 5:17), </a:t>
            </a:r>
            <a:r>
              <a:rPr lang="" altLang="en-US" sz="2000" b="1" dirty="0">
                <a:latin typeface="Gayathri Thin" panose="00000403000000000000" charset="0"/>
                <a:cs typeface="Gayathri Thin" panose="00000403000000000000" charset="0"/>
              </a:rPr>
              <a:t>സ്ഥിരോത്സാഹത്തോടെ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കൊലൊ</a:t>
            </a:r>
            <a:r>
              <a:rPr lang="en-US" altLang="en-US" sz="2000" b="1" dirty="0">
                <a:latin typeface="Gayathri Thin" panose="00000403000000000000" charset="0"/>
                <a:cs typeface="Gayathri Thin" panose="00000403000000000000" charset="0"/>
              </a:rPr>
              <a:t>. 4:2) </a:t>
            </a:r>
            <a:r>
              <a:rPr lang="" altLang="en-US" sz="2000" b="1" dirty="0">
                <a:latin typeface="Gayathri Thin" panose="00000403000000000000" charset="0"/>
                <a:cs typeface="Gayathri Thin" panose="00000403000000000000" charset="0"/>
              </a:rPr>
              <a:t>നിരന്തരം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റോമ</a:t>
            </a:r>
            <a:r>
              <a:rPr lang="en-US" altLang="en-US" sz="2000" b="1" dirty="0">
                <a:latin typeface="Gayathri Thin" panose="00000403000000000000" charset="0"/>
                <a:cs typeface="Gayathri Thin" panose="00000403000000000000" charset="0"/>
              </a:rPr>
              <a:t>. 12:12) </a:t>
            </a:r>
            <a:r>
              <a:rPr lang="" altLang="en-US" sz="2000" b="1" dirty="0">
                <a:latin typeface="Gayathri Thin" panose="00000403000000000000" charset="0"/>
                <a:cs typeface="Gayathri Thin" panose="00000403000000000000" charset="0"/>
              </a:rPr>
              <a:t>പ്രാർത്ഥിക്കാൻ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ബൈബിൾ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നമ്മെ</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പ്രോത്സാഹിപ്പിക്കുന്നു</a:t>
            </a:r>
            <a:r>
              <a:rPr lang="en-US" altLang="en-US" sz="2000" b="1" dirty="0">
                <a:latin typeface="Gayathri Thin" panose="00000403000000000000" charset="0"/>
                <a:cs typeface="Gayathri Thin" panose="00000403000000000000" charset="0"/>
              </a:rPr>
              <a:t>.</a:t>
            </a:r>
          </a:p>
        </p:txBody>
      </p:sp>
      <p:sp>
        <p:nvSpPr>
          <p:cNvPr id="4" name="CuadroTexto 3"/>
          <p:cNvSpPr txBox="1"/>
          <p:nvPr/>
        </p:nvSpPr>
        <p:spPr>
          <a:xfrm>
            <a:off x="0" y="0"/>
            <a:ext cx="12192000" cy="7683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altLang="en-US" sz="4400" b="1" dirty="0">
                <a:solidFill>
                  <a:schemeClr val="accent4"/>
                </a:solidFill>
                <a:effectLst>
                  <a:outerShdw blurRad="38100" dist="38100" dir="2700000" algn="tl">
                    <a:srgbClr val="000000">
                      <a:alpha val="43137"/>
                    </a:srgbClr>
                  </a:outerShdw>
                </a:effectLst>
                <a:latin typeface="Gayathri Thin" panose="00000403000000000000" charset="0"/>
                <a:cs typeface="Gayathri Thin" panose="00000403000000000000" charset="0"/>
                <a:sym typeface="+mn-ea"/>
              </a:rPr>
              <a:t>ശരിയായ രീതിയിൽ  പ്രാർത്ഥിക്കുക</a:t>
            </a:r>
            <a:endParaRPr lang="en-GB" sz="4400" b="1" dirty="0">
              <a:solidFill>
                <a:schemeClr val="accent4"/>
              </a:solidFill>
              <a:effectLst>
                <a:outerShdw blurRad="38100" dist="38100" dir="2700000" algn="tl">
                  <a:srgbClr val="000000">
                    <a:alpha val="43137"/>
                  </a:srgbClr>
                </a:outerShdw>
              </a:effectLst>
            </a:endParaRPr>
          </a:p>
        </p:txBody>
      </p:sp>
      <p:sp>
        <p:nvSpPr>
          <p:cNvPr id="9" name="CuadroTexto 8"/>
          <p:cNvSpPr txBox="1"/>
          <p:nvPr/>
        </p:nvSpPr>
        <p:spPr>
          <a:xfrm>
            <a:off x="376237" y="683716"/>
            <a:ext cx="11439525" cy="9220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GB" b="1" dirty="0">
                <a:effectLst>
                  <a:outerShdw blurRad="38100" dist="38100" dir="2700000" algn="tl">
                    <a:srgbClr val="000000"/>
                  </a:outerShdw>
                </a:effectLst>
                <a:latin typeface="Gayathri Thin" panose="00000403000000000000" charset="0"/>
                <a:cs typeface="Gayathri Thin" panose="00000403000000000000" charset="0"/>
              </a:rPr>
              <a:t>“</a:t>
            </a:r>
            <a:r>
              <a:rPr lang="en-US" altLang="en-US" b="1" dirty="0">
                <a:effectLst>
                  <a:outerShdw blurRad="38100" dist="38100" dir="2700000" algn="tl">
                    <a:srgbClr val="000000"/>
                  </a:outerShdw>
                </a:effectLst>
                <a:latin typeface="Gayathri Thin" panose="00000403000000000000" charset="0"/>
                <a:cs typeface="Gayathri Thin" panose="00000403000000000000" charset="0"/>
              </a:rPr>
              <a:t>എന്നാൽ രേഖ എഴുതിയിരിക്കുന്നു എന്നു ദാനീയേൽ അറിഞ്ഞപ്പോൾ അവൻ വീട്ടിൽ ചെന്നു,--അവന്റെ മാളികമുറിയുടെ കിളിവാതിൽ യെരൂശലേമിന്നു നേരെ തുറന്നിരുന്നു--താൻ മുമ്പെ ചെയ്തുവന്നതുപോലെ ദിവസം മൂന്നു പ്രാവശ്യം മുട്ടുകുത്തി തന്റെ ദൈവത്തിന്റെ സന്നിധിയിൽ പ്രാർത്ഥിച്ചു സ്തോത്രം ചെയ്തു</a:t>
            </a:r>
            <a:r>
              <a:rPr lang="en-GB" b="1" dirty="0">
                <a:effectLst>
                  <a:outerShdw blurRad="38100" dist="38100" dir="2700000" algn="tl">
                    <a:srgbClr val="000000"/>
                  </a:outerShdw>
                </a:effectLst>
                <a:latin typeface="Gayathri Thin" panose="00000403000000000000" charset="0"/>
                <a:cs typeface="Gayathri Thin" panose="00000403000000000000" charset="0"/>
              </a:rPr>
              <a:t>” </a:t>
            </a:r>
            <a:r>
              <a:rPr lang="en-GB" sz="1400" b="1" dirty="0">
                <a:effectLst>
                  <a:outerShdw blurRad="38100" dist="38100" dir="2700000" algn="tl">
                    <a:srgbClr val="000000"/>
                  </a:outerShdw>
                </a:effectLst>
                <a:latin typeface="Gayathri Thin" panose="00000403000000000000" charset="0"/>
                <a:cs typeface="Gayathri Thin" panose="00000403000000000000" charset="0"/>
              </a:rPr>
              <a:t>(</a:t>
            </a:r>
            <a:r>
              <a:rPr lang="en-US" altLang="en-US" sz="1400" b="1" dirty="0">
                <a:effectLst>
                  <a:outerShdw blurRad="38100" dist="38100" dir="2700000" algn="tl">
                    <a:srgbClr val="000000"/>
                  </a:outerShdw>
                </a:effectLst>
                <a:latin typeface="Gayathri Thin" panose="00000403000000000000" charset="0"/>
                <a:cs typeface="Gayathri Thin" panose="00000403000000000000" charset="0"/>
              </a:rPr>
              <a:t>ദാനീയേൽ</a:t>
            </a:r>
            <a:r>
              <a:rPr lang="en-GB" sz="1400" b="1" dirty="0">
                <a:effectLst>
                  <a:outerShdw blurRad="38100" dist="38100" dir="2700000" algn="tl">
                    <a:srgbClr val="000000"/>
                  </a:outerShdw>
                </a:effectLst>
                <a:latin typeface="Gayathri Thin" panose="00000403000000000000" charset="0"/>
                <a:cs typeface="Gayathri Thin" panose="00000403000000000000" charset="0"/>
              </a:rPr>
              <a:t> 6:10)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7772398" y="3644354"/>
            <a:ext cx="4419601" cy="119888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7200" b="1" i="0" u="none" strike="noStrike" kern="1200" cap="none" spc="300" normalizeH="0" baseline="0" noProof="0" dirty="0">
                <a:solidFill>
                  <a:srgbClr val="26B246"/>
                </a:solidFill>
                <a:effectLst>
                  <a:outerShdw blurRad="38100" dist="12700" dir="2700000" algn="tl">
                    <a:srgbClr val="000000"/>
                  </a:outerShdw>
                  <a:reflection blurRad="6350" stA="60000" endA="900" endPos="58000" dir="5400000" sy="-100000" algn="bl" rotWithShape="0"/>
                </a:effectLst>
                <a:uLnTx/>
                <a:uFillTx/>
                <a:latin typeface="Gayathri Thin" panose="00000403000000000000" charset="0"/>
                <a:ea typeface="+mn-ea"/>
                <a:cs typeface="Gayathri Thin" panose="00000403000000000000" charset="0"/>
              </a:rPr>
              <a:t>ഹാനോക്ക്</a:t>
            </a:r>
          </a:p>
        </p:txBody>
      </p:sp>
      <p:sp>
        <p:nvSpPr>
          <p:cNvPr id="2" name="Flecha: pentágono 1"/>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1" fmla="*/ 0 w 7429500"/>
              <a:gd name="csY0-2" fmla="*/ 0 h 6257925"/>
              <a:gd name="csX1-3" fmla="*/ 6157933 w 7429500"/>
              <a:gd name="csY1-4" fmla="*/ 0 h 6257925"/>
              <a:gd name="csX2-5" fmla="*/ 7429500 w 7429500"/>
              <a:gd name="csY2-6" fmla="*/ 3786188 h 6257925"/>
              <a:gd name="csX3-7" fmla="*/ 6157933 w 7429500"/>
              <a:gd name="csY3-8" fmla="*/ 6257925 h 6257925"/>
              <a:gd name="csX4-9" fmla="*/ 0 w 7429500"/>
              <a:gd name="csY4-10" fmla="*/ 6257925 h 6257925"/>
              <a:gd name="csX5-11" fmla="*/ 0 w 7429500"/>
              <a:gd name="csY5-12" fmla="*/ 0 h 6257925"/>
              <a:gd name="csX0-13" fmla="*/ 0 w 7439025"/>
              <a:gd name="csY0-14" fmla="*/ 0 h 6257925"/>
              <a:gd name="csX1-15" fmla="*/ 6157933 w 7439025"/>
              <a:gd name="csY1-16" fmla="*/ 0 h 6257925"/>
              <a:gd name="csX2-17" fmla="*/ 7439025 w 7439025"/>
              <a:gd name="csY2-18" fmla="*/ 4014788 h 6257925"/>
              <a:gd name="csX3-19" fmla="*/ 6157933 w 7439025"/>
              <a:gd name="csY3-20" fmla="*/ 6257925 h 6257925"/>
              <a:gd name="csX4-21" fmla="*/ 0 w 7439025"/>
              <a:gd name="csY4-22" fmla="*/ 6257925 h 6257925"/>
              <a:gd name="csX5-23" fmla="*/ 0 w 7439025"/>
              <a:gd name="csY5-24" fmla="*/ 0 h 6257925"/>
            </a:gdLst>
            <a:ahLst/>
            <a:cxnLst>
              <a:cxn ang="0">
                <a:pos x="csX0-1" y="csY0-2"/>
              </a:cxn>
              <a:cxn ang="0">
                <a:pos x="csX1-3" y="csY1-4"/>
              </a:cxn>
              <a:cxn ang="0">
                <a:pos x="csX2-5" y="csY2-6"/>
              </a:cxn>
              <a:cxn ang="0">
                <a:pos x="csX3-7" y="csY3-8"/>
              </a:cxn>
              <a:cxn ang="0">
                <a:pos x="csX4-9" y="csY4-10"/>
              </a:cxn>
              <a:cxn ang="0">
                <a:pos x="csX5-11" y="csY5-12"/>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1075</Words>
  <Application>Microsoft Office PowerPoint</Application>
  <PresentationFormat>Panorámica</PresentationFormat>
  <Paragraphs>83</Paragraphs>
  <Slides>14</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Calibri</vt:lpstr>
      <vt:lpstr>Aptos Display</vt:lpstr>
      <vt:lpstr>Gayathri Thin</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122</cp:revision>
  <dcterms:created xsi:type="dcterms:W3CDTF">2026-03-23T08:04:00Z</dcterms:created>
  <dcterms:modified xsi:type="dcterms:W3CDTF">2026-05-01T19:25:07Z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AA85F5C372404BD78311672F8FD77599_13</vt:lpwstr>
  </property>
  <property fmtid="{D5CDD505-2E9C-101B-9397-08002B2CF9AE}" pid="3" name="KSOProductBuildVer">
    <vt:lpwstr>1033-12.2.0.23196</vt:lpwstr>
  </property>
</Properties>
</file>