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6"/>
  </p:notesMasterIdLst>
  <p:sldIdLst>
    <p:sldId id="291" r:id="rId3"/>
    <p:sldId id="299" r:id="rId4"/>
    <p:sldId id="292" r:id="rId5"/>
    <p:sldId id="293" r:id="rId6"/>
    <p:sldId id="259" r:id="rId7"/>
    <p:sldId id="260" r:id="rId8"/>
    <p:sldId id="261" r:id="rId9"/>
    <p:sldId id="297" r:id="rId10"/>
    <p:sldId id="295" r:id="rId11"/>
    <p:sldId id="298" r:id="rId12"/>
    <p:sldId id="294" r:id="rId13"/>
    <p:sldId id="284" r:id="rId14"/>
    <p:sldId id="285" r:id="rId15"/>
  </p:sldIdLst>
  <p:sldSz cx="12192000" cy="6858000"/>
  <p:notesSz cx="6858000" cy="9144000"/>
  <p:embeddedFontLst>
    <p:embeddedFont>
      <p:font typeface="Gayathri Thin" panose="020B0604020202020204" charset="0"/>
      <p:bold r:id="rId17"/>
    </p:embeddedFont>
  </p:embeddedFontLst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0951"/>
    <a:srgbClr val="088A7D"/>
    <a:srgbClr val="FFFFCC"/>
    <a:srgbClr val="92D050"/>
    <a:srgbClr val="874A00"/>
    <a:srgbClr val="F6DBAA"/>
    <a:srgbClr val="F9DEB2"/>
    <a:srgbClr val="E3E3D3"/>
    <a:srgbClr val="6C6D45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348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1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#1">
  <dgm:title val=""/>
  <dgm:desc val=""/>
  <dgm:catLst>
    <dgm:cat type="colorful" pri="10300"/>
  </dgm:catLst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470505-3071-4925-A970-9C41B8B5E6B1}" type="doc">
      <dgm:prSet loTypeId="urn:microsoft.com/office/officeart/2005/8/layout/vList5" loCatId="list" qsTypeId="urn:microsoft.com/office/officeart/2005/8/quickstyle/3d1#1" qsCatId="3D" csTypeId="urn:microsoft.com/office/officeart/2005/8/colors/colorful1#1" csCatId="colorful" phldr="1"/>
      <dgm:spPr/>
      <dgm:t>
        <a:bodyPr/>
        <a:lstStyle/>
        <a:p>
          <a:endParaRPr lang="es-ES"/>
        </a:p>
      </dgm:t>
    </dgm:pt>
    <dgm:pt modelId="{DFE54A75-DE7A-4994-A8A0-9B2007D18F6A}">
      <dgm:prSet phldr="0" custT="1"/>
      <dgm:spPr>
        <a:solidFill>
          <a:schemeClr val="accent2">
            <a:lumMod val="50000"/>
          </a:schemeClr>
        </a:solidFill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“</a:t>
          </a:r>
          <a:r>
            <a:rPr lang="" altLang="en-US" sz="1800" b="1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സ്വർഗ്ഗസ്ഥനായ</a:t>
          </a:r>
          <a:r>
            <a:rPr lang="en-US" altLang="en-US" sz="1800" b="1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b="1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ഞങ്ങളുടെ</a:t>
          </a:r>
          <a:r>
            <a:rPr lang="en-US" altLang="en-US" sz="1800" b="1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b="1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പിതാവേ</a:t>
          </a:r>
          <a:r>
            <a:rPr lang="en-GB" sz="1800" b="1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”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  <a:latin typeface="Gayathri Thin" panose="00000403000000000000" charset="0"/>
            <a:cs typeface="Gayathri Thin" panose="00000403000000000000" charset="0"/>
          </a:endParaRPr>
        </a:p>
      </dgm:t>
    </dgm:pt>
    <dgm:pt modelId="{03A0163C-9E41-40F3-AD6F-F9E43460D756}" type="parTrans" cxnId="{EE086E6B-E898-4F7E-8C1F-9D76A6EA8941}">
      <dgm:prSet/>
      <dgm:spPr/>
      <dgm:t>
        <a:bodyPr/>
        <a:lstStyle/>
        <a:p>
          <a:endParaRPr lang="es-ES" sz="1800"/>
        </a:p>
      </dgm:t>
    </dgm:pt>
    <dgm:pt modelId="{62D7B6EE-BB0B-400B-9963-22E3B43CF29D}" type="sibTrans" cxnId="{EE086E6B-E898-4F7E-8C1F-9D76A6EA8941}">
      <dgm:prSet/>
      <dgm:spPr/>
      <dgm:t>
        <a:bodyPr/>
        <a:lstStyle/>
        <a:p>
          <a:endParaRPr lang="es-ES" sz="1800"/>
        </a:p>
      </dgm:t>
    </dgm:pt>
    <dgm:pt modelId="{E341E577-92AD-42B4-BF00-BFEC1D85C420}">
      <dgm:prSet phldr="0" custT="1"/>
      <dgm:spPr>
        <a:solidFill>
          <a:schemeClr val="accent2">
            <a:lumMod val="20000"/>
            <a:lumOff val="80000"/>
          </a:schemeClr>
        </a:solidFill>
      </dgm:spPr>
      <dgm:t>
        <a:bodyPr vert="horz" wrap="square" lIns="72000" rIns="0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" altLang="en-US" sz="1800" dirty="0">
              <a:latin typeface="Gayathri Thin" panose="00000403000000000000" charset="0"/>
              <a:cs typeface="Gayathri Thin" panose="00000403000000000000" charset="0"/>
            </a:rPr>
            <a:t>എല്ലാ</a:t>
          </a:r>
          <a:r>
            <a:rPr lang="en-US" altLang="en-US" sz="18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dirty="0">
              <a:latin typeface="Gayathri Thin" panose="00000403000000000000" charset="0"/>
              <a:cs typeface="Gayathri Thin" panose="00000403000000000000" charset="0"/>
            </a:rPr>
            <a:t>മനുഷ്യരുടെയും</a:t>
          </a:r>
          <a:r>
            <a:rPr lang="en-US" altLang="en-US" sz="18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dirty="0">
              <a:latin typeface="Gayathri Thin" panose="00000403000000000000" charset="0"/>
              <a:cs typeface="Gayathri Thin" panose="00000403000000000000" charset="0"/>
            </a:rPr>
            <a:t>പിതാവുമായുള്ള</a:t>
          </a:r>
          <a:r>
            <a:rPr lang="en-US" altLang="en-US" sz="18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dirty="0">
              <a:latin typeface="Gayathri Thin" panose="00000403000000000000" charset="0"/>
              <a:cs typeface="Gayathri Thin" panose="00000403000000000000" charset="0"/>
            </a:rPr>
            <a:t>നമ്മുടെ</a:t>
          </a:r>
          <a:r>
            <a:rPr lang="en-US" altLang="en-US" sz="18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dirty="0">
              <a:latin typeface="Gayathri Thin" panose="00000403000000000000" charset="0"/>
              <a:cs typeface="Gayathri Thin" panose="00000403000000000000" charset="0"/>
            </a:rPr>
            <a:t>വ്യക്തിപരമായ</a:t>
          </a:r>
          <a:r>
            <a:rPr lang="en-US" altLang="en-US" sz="18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dirty="0">
              <a:latin typeface="Gayathri Thin" panose="00000403000000000000" charset="0"/>
              <a:cs typeface="Gayathri Thin" panose="00000403000000000000" charset="0"/>
            </a:rPr>
            <a:t>ബന്ധം</a:t>
          </a:r>
          <a:r>
            <a:rPr lang="en-US" altLang="en-US" sz="18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dirty="0">
              <a:latin typeface="Gayathri Thin" panose="00000403000000000000" charset="0"/>
              <a:cs typeface="Gayathri Thin" panose="00000403000000000000" charset="0"/>
            </a:rPr>
            <a:t>നാം</a:t>
          </a:r>
          <a:r>
            <a:rPr lang="en-US" altLang="en-US" sz="18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dirty="0">
              <a:latin typeface="Gayathri Thin" panose="00000403000000000000" charset="0"/>
              <a:cs typeface="Gayathri Thin" panose="00000403000000000000" charset="0"/>
            </a:rPr>
            <a:t>തിരിച്ചറിയേണ്ടതുണ്ട്</a:t>
          </a:r>
          <a:r>
            <a:rPr lang="en-US" altLang="en-US" sz="1800" dirty="0">
              <a:latin typeface="Gayathri Thin" panose="00000403000000000000" charset="0"/>
              <a:cs typeface="Gayathri Thin" panose="00000403000000000000" charset="0"/>
            </a:rPr>
            <a:t>.</a:t>
          </a:r>
        </a:p>
      </dgm:t>
    </dgm:pt>
    <dgm:pt modelId="{67DF7015-81F4-42AE-B3AB-5F6FED7E13C1}" type="parTrans" cxnId="{0F3A9FD5-F837-4CD4-8A38-EB8017B0C0FD}">
      <dgm:prSet/>
      <dgm:spPr/>
      <dgm:t>
        <a:bodyPr/>
        <a:lstStyle/>
        <a:p>
          <a:endParaRPr lang="es-ES" sz="1800"/>
        </a:p>
      </dgm:t>
    </dgm:pt>
    <dgm:pt modelId="{45D09EC9-DD0E-4B79-8351-1CCA75971DA1}" type="sibTrans" cxnId="{0F3A9FD5-F837-4CD4-8A38-EB8017B0C0FD}">
      <dgm:prSet/>
      <dgm:spPr/>
      <dgm:t>
        <a:bodyPr/>
        <a:lstStyle/>
        <a:p>
          <a:endParaRPr lang="es-ES" sz="1800"/>
        </a:p>
      </dgm:t>
    </dgm:pt>
    <dgm:pt modelId="{06724E4B-A796-4E5A-A1D7-555E70213630}">
      <dgm:prSet phldr="0" custT="1"/>
      <dgm:spPr>
        <a:solidFill>
          <a:schemeClr val="accent3">
            <a:lumMod val="50000"/>
          </a:schemeClr>
        </a:solidFill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“</a:t>
          </a:r>
          <a:r>
            <a:rPr lang="en-US" altLang="en-US" sz="1800" b="1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b="1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അങ്ങയുടെ</a:t>
          </a:r>
          <a:r>
            <a:rPr lang="en-US" altLang="en-US" sz="1800" b="1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b="1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നാമം</a:t>
          </a:r>
          <a:r>
            <a:rPr lang="en-US" altLang="en-US" sz="1800" b="1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b="1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വിശുദ്ധീകരിക്കപ്പെടേണമേ</a:t>
          </a:r>
          <a:r>
            <a:rPr lang="en-US" altLang="en-US" sz="1800" b="1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;</a:t>
          </a:r>
          <a:r>
            <a:rPr lang="en-GB" sz="1800" b="1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”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  <a:latin typeface="Gayathri Thin" panose="00000403000000000000" charset="0"/>
            <a:cs typeface="Gayathri Thin" panose="00000403000000000000" charset="0"/>
          </a:endParaRPr>
        </a:p>
      </dgm:t>
    </dgm:pt>
    <dgm:pt modelId="{B1DA2C33-E51D-4EC2-8D1F-19FEED152D95}" type="parTrans" cxnId="{3491F060-7075-4F9F-9A8A-D6D8EC6960F2}">
      <dgm:prSet/>
      <dgm:spPr/>
      <dgm:t>
        <a:bodyPr/>
        <a:lstStyle/>
        <a:p>
          <a:endParaRPr lang="es-ES" sz="1800"/>
        </a:p>
      </dgm:t>
    </dgm:pt>
    <dgm:pt modelId="{C575CCE6-E991-4418-A7DF-2D017D906216}" type="sibTrans" cxnId="{3491F060-7075-4F9F-9A8A-D6D8EC6960F2}">
      <dgm:prSet/>
      <dgm:spPr/>
      <dgm:t>
        <a:bodyPr/>
        <a:lstStyle/>
        <a:p>
          <a:endParaRPr lang="es-ES" sz="1800"/>
        </a:p>
      </dgm:t>
    </dgm:pt>
    <dgm:pt modelId="{10BF533D-1A4F-4F09-BA94-1E6D7148ABEA}">
      <dgm:prSet phldr="0" custT="1"/>
      <dgm:spPr>
        <a:solidFill>
          <a:schemeClr val="accent3">
            <a:tint val="40000"/>
            <a:hueOff val="0"/>
            <a:satOff val="0"/>
            <a:lumOff val="0"/>
          </a:schemeClr>
        </a:solidFill>
      </dgm:spPr>
      <dgm:t>
        <a:bodyPr vert="horz" wrap="square" lIns="72000" rIns="0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" altLang="en-US" sz="1800" dirty="0">
              <a:latin typeface="Gayathri Thin" panose="00000403000000000000" charset="0"/>
              <a:cs typeface="Gayathri Thin" panose="00000403000000000000" charset="0"/>
            </a:rPr>
            <a:t>ദൈവത്തിന്റെ</a:t>
          </a:r>
          <a:r>
            <a:rPr lang="en-US" altLang="en-US" sz="18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dirty="0">
              <a:latin typeface="Gayathri Thin" panose="00000403000000000000" charset="0"/>
              <a:cs typeface="Gayathri Thin" panose="00000403000000000000" charset="0"/>
            </a:rPr>
            <a:t>വിശുദ്ധി</a:t>
          </a:r>
          <a:r>
            <a:rPr lang="en-US" altLang="en-US" sz="18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dirty="0">
              <a:latin typeface="Gayathri Thin" panose="00000403000000000000" charset="0"/>
              <a:cs typeface="Gayathri Thin" panose="00000403000000000000" charset="0"/>
            </a:rPr>
            <a:t>തിരിച്ചറിയുന്നത്</a:t>
          </a:r>
          <a:r>
            <a:rPr lang="en-US" altLang="en-US" sz="18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dirty="0">
              <a:latin typeface="Gayathri Thin" panose="00000403000000000000" charset="0"/>
              <a:cs typeface="Gayathri Thin" panose="00000403000000000000" charset="0"/>
            </a:rPr>
            <a:t>നമ്മെ</a:t>
          </a:r>
          <a:r>
            <a:rPr lang="en-US" altLang="en-US" sz="18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dirty="0">
              <a:latin typeface="Gayathri Thin" panose="00000403000000000000" charset="0"/>
              <a:cs typeface="Gayathri Thin" panose="00000403000000000000" charset="0"/>
            </a:rPr>
            <a:t>ഭക്തിയോടും</a:t>
          </a:r>
          <a:r>
            <a:rPr lang="en-US" altLang="en-US" sz="18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dirty="0">
              <a:latin typeface="Gayathri Thin" panose="00000403000000000000" charset="0"/>
              <a:cs typeface="Gayathri Thin" panose="00000403000000000000" charset="0"/>
            </a:rPr>
            <a:t>ആദരവോടും</a:t>
          </a:r>
          <a:r>
            <a:rPr lang="en-US" altLang="en-US" sz="18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dirty="0">
              <a:latin typeface="Gayathri Thin" panose="00000403000000000000" charset="0"/>
              <a:cs typeface="Gayathri Thin" panose="00000403000000000000" charset="0"/>
            </a:rPr>
            <a:t>കൂടി</a:t>
          </a:r>
          <a:r>
            <a:rPr lang="en-US" altLang="en-US" sz="18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dirty="0">
              <a:latin typeface="Gayathri Thin" panose="00000403000000000000" charset="0"/>
              <a:cs typeface="Gayathri Thin" panose="00000403000000000000" charset="0"/>
            </a:rPr>
            <a:t>അവനിലേക്ക്</a:t>
          </a:r>
          <a:r>
            <a:rPr lang="en-US" altLang="en-US" sz="18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dirty="0">
              <a:latin typeface="Gayathri Thin" panose="00000403000000000000" charset="0"/>
              <a:cs typeface="Gayathri Thin" panose="00000403000000000000" charset="0"/>
            </a:rPr>
            <a:t>അടുപ്പിക്കുന്നു</a:t>
          </a:r>
          <a:r>
            <a:rPr lang="en-US" altLang="en-US" sz="1800" dirty="0">
              <a:latin typeface="Gayathri Thin" panose="00000403000000000000" charset="0"/>
              <a:cs typeface="Gayathri Thin" panose="00000403000000000000" charset="0"/>
            </a:rPr>
            <a:t>.</a:t>
          </a:r>
        </a:p>
      </dgm:t>
    </dgm:pt>
    <dgm:pt modelId="{97DF20C5-0101-41EA-82AD-E81D6D6D0A17}" type="parTrans" cxnId="{12932188-8639-4521-9514-02916A7F014E}">
      <dgm:prSet/>
      <dgm:spPr/>
      <dgm:t>
        <a:bodyPr/>
        <a:lstStyle/>
        <a:p>
          <a:endParaRPr lang="es-ES" sz="1800"/>
        </a:p>
      </dgm:t>
    </dgm:pt>
    <dgm:pt modelId="{24725144-F1F9-4F63-90CE-7D8B3D1F487D}" type="sibTrans" cxnId="{12932188-8639-4521-9514-02916A7F014E}">
      <dgm:prSet/>
      <dgm:spPr/>
      <dgm:t>
        <a:bodyPr/>
        <a:lstStyle/>
        <a:p>
          <a:endParaRPr lang="es-ES" sz="1800"/>
        </a:p>
      </dgm:t>
    </dgm:pt>
    <dgm:pt modelId="{A55CFB38-004F-4C5B-81A0-113F2B9004C8}">
      <dgm:prSet phldr="0" custT="1"/>
      <dgm:spPr>
        <a:solidFill>
          <a:schemeClr val="accent4">
            <a:lumMod val="50000"/>
          </a:schemeClr>
        </a:solidFill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“</a:t>
          </a:r>
          <a:r>
            <a:rPr lang="" altLang="en-US" sz="1800" b="1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അങ്ങയുടെ</a:t>
          </a:r>
          <a:r>
            <a:rPr lang="en-US" altLang="en-US" sz="1800" b="1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b="1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രാജ്യം</a:t>
          </a:r>
          <a:r>
            <a:rPr lang="en-US" altLang="en-US" sz="1800" b="1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b="1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വരേണമേ</a:t>
          </a:r>
          <a:r>
            <a:rPr lang="en-GB" sz="1800" b="1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”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  <a:latin typeface="Gayathri Thin" panose="00000403000000000000" charset="0"/>
            <a:cs typeface="Gayathri Thin" panose="00000403000000000000" charset="0"/>
          </a:endParaRPr>
        </a:p>
      </dgm:t>
    </dgm:pt>
    <dgm:pt modelId="{3EDF0935-437E-4C76-9B35-E10E8751CA02}" type="parTrans" cxnId="{B94E7E71-E01B-47F3-890F-CEF4F8F5E2D7}">
      <dgm:prSet/>
      <dgm:spPr/>
      <dgm:t>
        <a:bodyPr/>
        <a:lstStyle/>
        <a:p>
          <a:endParaRPr lang="es-ES" sz="1800"/>
        </a:p>
      </dgm:t>
    </dgm:pt>
    <dgm:pt modelId="{B0C77050-B35A-441E-BADD-2E08B5DFB438}" type="sibTrans" cxnId="{B94E7E71-E01B-47F3-890F-CEF4F8F5E2D7}">
      <dgm:prSet/>
      <dgm:spPr/>
      <dgm:t>
        <a:bodyPr/>
        <a:lstStyle/>
        <a:p>
          <a:endParaRPr lang="es-ES" sz="1800"/>
        </a:p>
      </dgm:t>
    </dgm:pt>
    <dgm:pt modelId="{126087EA-267E-4645-8C82-1E95E9C7B7ED}">
      <dgm:prSet phldr="0" custT="1"/>
      <dgm:spPr>
        <a:solidFill>
          <a:schemeClr val="accent4">
            <a:tint val="40000"/>
            <a:hueOff val="0"/>
            <a:satOff val="0"/>
            <a:lumOff val="0"/>
          </a:schemeClr>
        </a:solidFill>
      </dgm:spPr>
      <dgm:t>
        <a:bodyPr vert="horz" wrap="square" lIns="72000" rIns="0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" altLang="en-US" sz="1800">
              <a:latin typeface="Gayathri Thin" panose="00000403000000000000" charset="0"/>
              <a:cs typeface="Gayathri Thin" panose="00000403000000000000" charset="0"/>
            </a:rPr>
            <a:t>യേശുവിന്റെ</a:t>
          </a:r>
          <a:r>
            <a:rPr lang="en-US" altLang="en-US" sz="180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>
              <a:latin typeface="Gayathri Thin" panose="00000403000000000000" charset="0"/>
              <a:cs typeface="Gayathri Thin" panose="00000403000000000000" charset="0"/>
            </a:rPr>
            <a:t>മടങ്ങിവരവിനായി</a:t>
          </a:r>
          <a:r>
            <a:rPr lang="en-US" altLang="en-US" sz="180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>
              <a:latin typeface="Gayathri Thin" panose="00000403000000000000" charset="0"/>
              <a:cs typeface="Gayathri Thin" panose="00000403000000000000" charset="0"/>
            </a:rPr>
            <a:t>നമുക്ക്</a:t>
          </a:r>
          <a:r>
            <a:rPr lang="en-US" altLang="en-US" sz="180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>
              <a:latin typeface="Gayathri Thin" panose="00000403000000000000" charset="0"/>
              <a:cs typeface="Gayathri Thin" panose="00000403000000000000" charset="0"/>
            </a:rPr>
            <a:t>കാത്തിരിക്കാം</a:t>
          </a:r>
          <a:r>
            <a:rPr lang="en-US" altLang="en-US" sz="1800">
              <a:latin typeface="Gayathri Thin" panose="00000403000000000000" charset="0"/>
              <a:cs typeface="Gayathri Thin" panose="00000403000000000000" charset="0"/>
            </a:rPr>
            <a:t>.</a:t>
          </a:r>
        </a:p>
      </dgm:t>
    </dgm:pt>
    <dgm:pt modelId="{0541C09A-65E5-4D0F-AFB4-35D48CB6C8FD}" type="parTrans" cxnId="{2AAF50B4-9361-4B5A-B11C-A19C6227EA1D}">
      <dgm:prSet/>
      <dgm:spPr/>
      <dgm:t>
        <a:bodyPr/>
        <a:lstStyle/>
        <a:p>
          <a:endParaRPr lang="es-ES" sz="1800"/>
        </a:p>
      </dgm:t>
    </dgm:pt>
    <dgm:pt modelId="{3FAE5055-F6F9-4CB5-B4F1-38D8E04ED41F}" type="sibTrans" cxnId="{2AAF50B4-9361-4B5A-B11C-A19C6227EA1D}">
      <dgm:prSet/>
      <dgm:spPr/>
      <dgm:t>
        <a:bodyPr/>
        <a:lstStyle/>
        <a:p>
          <a:endParaRPr lang="es-ES" sz="1800"/>
        </a:p>
      </dgm:t>
    </dgm:pt>
    <dgm:pt modelId="{21886BCD-B425-47AB-950D-0807FB172021}">
      <dgm:prSet phldr="0" custT="1"/>
      <dgm:spPr>
        <a:solidFill>
          <a:srgbClr val="0070C0"/>
        </a:solidFill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“</a:t>
          </a:r>
          <a:r>
            <a:rPr lang="" altLang="en-US" sz="1800" b="1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അങ്ങയുടെ</a:t>
          </a:r>
          <a:r>
            <a:rPr lang="en-US" altLang="en-US" sz="1800" b="1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b="1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ഇഷ്ടം</a:t>
          </a:r>
          <a:r>
            <a:rPr lang="en-US" altLang="en-US" sz="1800" b="1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b="1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സ്വർഗ്ഗത്തിലെപ്പോലെ</a:t>
          </a:r>
          <a:r>
            <a:rPr lang="en-US" altLang="en-US" sz="1800" b="1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b="1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ഭൂമിയിലും</a:t>
          </a:r>
          <a:r>
            <a:rPr lang="en-US" altLang="en-US" sz="1800" b="1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b="1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ആകേണമേ</a:t>
          </a:r>
          <a:r>
            <a:rPr lang="en-US" altLang="en-US" sz="1800" b="1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;</a:t>
          </a:r>
          <a:r>
            <a:rPr lang="en-GB" sz="1800" b="1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”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  <a:latin typeface="Gayathri Thin" panose="00000403000000000000" charset="0"/>
            <a:cs typeface="Gayathri Thin" panose="00000403000000000000" charset="0"/>
          </a:endParaRPr>
        </a:p>
      </dgm:t>
    </dgm:pt>
    <dgm:pt modelId="{765EB6E1-E416-400A-854A-F7C2A5235183}" type="parTrans" cxnId="{B0070FCA-5270-4140-B18F-4517A6E7E68D}">
      <dgm:prSet/>
      <dgm:spPr/>
      <dgm:t>
        <a:bodyPr/>
        <a:lstStyle/>
        <a:p>
          <a:endParaRPr lang="es-ES" sz="1800"/>
        </a:p>
      </dgm:t>
    </dgm:pt>
    <dgm:pt modelId="{F9291090-68C5-477A-B0F2-4CC3BC771468}" type="sibTrans" cxnId="{B0070FCA-5270-4140-B18F-4517A6E7E68D}">
      <dgm:prSet/>
      <dgm:spPr/>
      <dgm:t>
        <a:bodyPr/>
        <a:lstStyle/>
        <a:p>
          <a:endParaRPr lang="es-ES" sz="1800"/>
        </a:p>
      </dgm:t>
    </dgm:pt>
    <dgm:pt modelId="{0ED2CE85-8EFD-4543-B9D9-11094B4AD7E2}">
      <dgm:prSet phldr="0" custT="1"/>
      <dgm:spPr>
        <a:solidFill>
          <a:srgbClr val="B9E1FF"/>
        </a:solidFill>
      </dgm:spPr>
      <dgm:t>
        <a:bodyPr vert="horz" wrap="square" lIns="72000" rIns="0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" altLang="en-US" sz="1800" dirty="0">
              <a:latin typeface="Gayathri Thin" panose="00000403000000000000" charset="0"/>
              <a:cs typeface="Gayathri Thin" panose="00000403000000000000" charset="0"/>
            </a:rPr>
            <a:t>നമുക്ക്</a:t>
          </a:r>
          <a:r>
            <a:rPr lang="en-US" altLang="en-US" sz="18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dirty="0">
              <a:latin typeface="Gayathri Thin" panose="00000403000000000000" charset="0"/>
              <a:cs typeface="Gayathri Thin" panose="00000403000000000000" charset="0"/>
            </a:rPr>
            <a:t>ദിവ്യ</a:t>
          </a:r>
          <a:r>
            <a:rPr lang="en-US" altLang="en-US" sz="18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dirty="0">
              <a:latin typeface="Gayathri Thin" panose="00000403000000000000" charset="0"/>
              <a:cs typeface="Gayathri Thin" panose="00000403000000000000" charset="0"/>
            </a:rPr>
            <a:t>പരമാധികാരം</a:t>
          </a:r>
          <a:r>
            <a:rPr lang="en-US" altLang="en-US" sz="18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dirty="0">
              <a:latin typeface="Gayathri Thin" panose="00000403000000000000" charset="0"/>
              <a:cs typeface="Gayathri Thin" panose="00000403000000000000" charset="0"/>
            </a:rPr>
            <a:t>അംഗീകരിക്കാം</a:t>
          </a:r>
          <a:r>
            <a:rPr lang="en-US" altLang="en-US" sz="1800" dirty="0">
              <a:latin typeface="Gayathri Thin" panose="00000403000000000000" charset="0"/>
              <a:cs typeface="Gayathri Thin" panose="00000403000000000000" charset="0"/>
            </a:rPr>
            <a:t>, </a:t>
          </a:r>
          <a:r>
            <a:rPr lang="" altLang="en-US" sz="1800" dirty="0">
              <a:latin typeface="Gayathri Thin" panose="00000403000000000000" charset="0"/>
              <a:cs typeface="Gayathri Thin" panose="00000403000000000000" charset="0"/>
            </a:rPr>
            <a:t>നമ്മുടെ</a:t>
          </a:r>
          <a:r>
            <a:rPr lang="en-US" altLang="en-US" sz="18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dirty="0">
              <a:latin typeface="Gayathri Thin" panose="00000403000000000000" charset="0"/>
              <a:cs typeface="Gayathri Thin" panose="00000403000000000000" charset="0"/>
            </a:rPr>
            <a:t>ജീവിതത്തിലും</a:t>
          </a:r>
          <a:r>
            <a:rPr lang="en-US" altLang="en-US" sz="18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dirty="0">
              <a:latin typeface="Gayathri Thin" panose="00000403000000000000" charset="0"/>
              <a:cs typeface="Gayathri Thin" panose="00000403000000000000" charset="0"/>
            </a:rPr>
            <a:t>ലോകത്തിലും</a:t>
          </a:r>
          <a:r>
            <a:rPr lang="en-US" altLang="en-US" sz="18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dirty="0">
              <a:latin typeface="Gayathri Thin" panose="00000403000000000000" charset="0"/>
              <a:cs typeface="Gayathri Thin" panose="00000403000000000000" charset="0"/>
            </a:rPr>
            <a:t>ദൈവഹിതം</a:t>
          </a:r>
          <a:r>
            <a:rPr lang="en-US" altLang="en-US" sz="18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dirty="0">
              <a:latin typeface="Gayathri Thin" panose="00000403000000000000" charset="0"/>
              <a:cs typeface="Gayathri Thin" panose="00000403000000000000" charset="0"/>
            </a:rPr>
            <a:t>നിറവേറട്ടെ</a:t>
          </a:r>
          <a:r>
            <a:rPr lang="en-US" altLang="en-US" sz="18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dirty="0">
              <a:latin typeface="Gayathri Thin" panose="00000403000000000000" charset="0"/>
              <a:cs typeface="Gayathri Thin" panose="00000403000000000000" charset="0"/>
            </a:rPr>
            <a:t>എന്ന്</a:t>
          </a:r>
          <a:r>
            <a:rPr lang="en-US" altLang="en-US" sz="18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dirty="0">
              <a:latin typeface="Gayathri Thin" panose="00000403000000000000" charset="0"/>
              <a:cs typeface="Gayathri Thin" panose="00000403000000000000" charset="0"/>
            </a:rPr>
            <a:t>അപേക്ഷിക്കാം</a:t>
          </a:r>
          <a:r>
            <a:rPr lang="en-US" altLang="en-US" sz="1800" dirty="0">
              <a:latin typeface="Gayathri Thin" panose="00000403000000000000" charset="0"/>
              <a:cs typeface="Gayathri Thin" panose="00000403000000000000" charset="0"/>
            </a:rPr>
            <a:t>.</a:t>
          </a:r>
        </a:p>
      </dgm:t>
    </dgm:pt>
    <dgm:pt modelId="{1DF8B132-F5DF-4613-8321-ECED4BC56D82}" type="parTrans" cxnId="{A28B8E90-E483-4F3C-A27A-51241FEF0E66}">
      <dgm:prSet/>
      <dgm:spPr/>
      <dgm:t>
        <a:bodyPr/>
        <a:lstStyle/>
        <a:p>
          <a:endParaRPr lang="es-ES" sz="1800"/>
        </a:p>
      </dgm:t>
    </dgm:pt>
    <dgm:pt modelId="{E3D1450C-2521-4084-9CFB-AF235708C283}" type="sibTrans" cxnId="{A28B8E90-E483-4F3C-A27A-51241FEF0E66}">
      <dgm:prSet/>
      <dgm:spPr/>
      <dgm:t>
        <a:bodyPr/>
        <a:lstStyle/>
        <a:p>
          <a:endParaRPr lang="es-ES" sz="1800"/>
        </a:p>
      </dgm:t>
    </dgm:pt>
    <dgm:pt modelId="{C43ED332-4187-41EF-9D11-2A54D904806B}">
      <dgm:prSet phldr="0" custT="1"/>
      <dgm:spPr>
        <a:solidFill>
          <a:srgbClr val="C00000"/>
        </a:solidFill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“</a:t>
          </a:r>
          <a:r>
            <a:rPr lang="" altLang="en-US" sz="1800" b="1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ഞങ്ങൾക്കു</a:t>
          </a:r>
          <a:r>
            <a:rPr lang="en-US" altLang="en-US" sz="1800" b="1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b="1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ആവശ്യമുള്ള</a:t>
          </a:r>
          <a:r>
            <a:rPr lang="en-US" altLang="en-US" sz="1800" b="1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b="1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ആഹാരം</a:t>
          </a:r>
          <a:r>
            <a:rPr lang="en-US" altLang="en-US" sz="1800" b="1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b="1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ഇന്നു</a:t>
          </a:r>
          <a:r>
            <a:rPr lang="en-US" altLang="en-US" sz="1800" b="1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b="1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തരേണമേ</a:t>
          </a:r>
          <a:r>
            <a:rPr lang="en-GB" sz="1800" b="1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”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  <a:latin typeface="Gayathri Thin" panose="00000403000000000000" charset="0"/>
            <a:cs typeface="Gayathri Thin" panose="00000403000000000000" charset="0"/>
          </a:endParaRPr>
        </a:p>
      </dgm:t>
    </dgm:pt>
    <dgm:pt modelId="{158AB5CB-58A9-435C-A7E9-7209028F4310}" type="parTrans" cxnId="{E052A9EB-8475-42C6-827F-A52F38A89A5B}">
      <dgm:prSet/>
      <dgm:spPr/>
      <dgm:t>
        <a:bodyPr/>
        <a:lstStyle/>
        <a:p>
          <a:endParaRPr lang="es-ES" sz="1800"/>
        </a:p>
      </dgm:t>
    </dgm:pt>
    <dgm:pt modelId="{77CE9BC8-92D3-48FD-ADD2-44E6A7B871DE}" type="sibTrans" cxnId="{E052A9EB-8475-42C6-827F-A52F38A89A5B}">
      <dgm:prSet/>
      <dgm:spPr/>
      <dgm:t>
        <a:bodyPr/>
        <a:lstStyle/>
        <a:p>
          <a:endParaRPr lang="es-ES" sz="1800"/>
        </a:p>
      </dgm:t>
    </dgm:pt>
    <dgm:pt modelId="{93050166-E110-47E5-BDE4-3ADFB1E7E242}">
      <dgm:prSet phldr="0" custT="1"/>
      <dgm:spPr>
        <a:solidFill>
          <a:srgbClr val="FFC9C9"/>
        </a:solidFill>
      </dgm:spPr>
      <dgm:t>
        <a:bodyPr vert="horz" wrap="square" lIns="72000" rIns="0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" altLang="en-US" sz="1800" dirty="0">
              <a:latin typeface="Gayathri Thin" panose="00000403000000000000" charset="0"/>
              <a:cs typeface="Gayathri Thin" panose="00000403000000000000" charset="0"/>
            </a:rPr>
            <a:t>ശാരീരികമായും</a:t>
          </a:r>
          <a:r>
            <a:rPr lang="en-US" altLang="en-US" sz="18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dirty="0">
              <a:latin typeface="Gayathri Thin" panose="00000403000000000000" charset="0"/>
              <a:cs typeface="Gayathri Thin" panose="00000403000000000000" charset="0"/>
            </a:rPr>
            <a:t>ആത്മീയമായും</a:t>
          </a:r>
          <a:r>
            <a:rPr lang="en-US" altLang="en-US" sz="18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dirty="0">
              <a:latin typeface="Gayathri Thin" panose="00000403000000000000" charset="0"/>
              <a:cs typeface="Gayathri Thin" panose="00000403000000000000" charset="0"/>
            </a:rPr>
            <a:t>ജീവിക്കാൻ</a:t>
          </a:r>
          <a:r>
            <a:rPr lang="en-US" altLang="en-US" sz="18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dirty="0">
              <a:latin typeface="Gayathri Thin" panose="00000403000000000000" charset="0"/>
              <a:cs typeface="Gayathri Thin" panose="00000403000000000000" charset="0"/>
            </a:rPr>
            <a:t>നമുക്ക്</a:t>
          </a:r>
          <a:r>
            <a:rPr lang="en-US" altLang="en-US" sz="18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dirty="0">
              <a:latin typeface="Gayathri Thin" panose="00000403000000000000" charset="0"/>
              <a:cs typeface="Gayathri Thin" panose="00000403000000000000" charset="0"/>
            </a:rPr>
            <a:t>ആവശ്യമുള്ളത്</a:t>
          </a:r>
          <a:r>
            <a:rPr lang="en-US" altLang="en-US" sz="18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dirty="0">
              <a:latin typeface="Gayathri Thin" panose="00000403000000000000" charset="0"/>
              <a:cs typeface="Gayathri Thin" panose="00000403000000000000" charset="0"/>
            </a:rPr>
            <a:t>ചോദിക്കാം</a:t>
          </a:r>
          <a:r>
            <a:rPr lang="en-US" altLang="en-US" sz="1800" dirty="0">
              <a:latin typeface="Gayathri Thin" panose="00000403000000000000" charset="0"/>
              <a:cs typeface="Gayathri Thin" panose="00000403000000000000" charset="0"/>
            </a:rPr>
            <a:t>.</a:t>
          </a:r>
        </a:p>
      </dgm:t>
    </dgm:pt>
    <dgm:pt modelId="{6585E7D6-5A9F-4428-BF4C-547757C01FA7}" type="parTrans" cxnId="{3B9F8F4C-AE03-4185-B32C-346B351D22D2}">
      <dgm:prSet/>
      <dgm:spPr/>
      <dgm:t>
        <a:bodyPr/>
        <a:lstStyle/>
        <a:p>
          <a:endParaRPr lang="es-ES" sz="1800"/>
        </a:p>
      </dgm:t>
    </dgm:pt>
    <dgm:pt modelId="{617C4483-BDFF-4BD9-A834-6E4E48A3AB98}" type="sibTrans" cxnId="{3B9F8F4C-AE03-4185-B32C-346B351D22D2}">
      <dgm:prSet/>
      <dgm:spPr/>
      <dgm:t>
        <a:bodyPr/>
        <a:lstStyle/>
        <a:p>
          <a:endParaRPr lang="es-ES" sz="1800"/>
        </a:p>
      </dgm:t>
    </dgm:pt>
    <dgm:pt modelId="{1E95A8F6-9CE4-4FF2-BD93-5332BC5F4E88}">
      <dgm:prSet phldr="0" custT="1"/>
      <dgm:spPr>
        <a:solidFill>
          <a:schemeClr val="tx2">
            <a:lumMod val="75000"/>
          </a:schemeClr>
        </a:solidFill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GB" sz="1400" b="1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“</a:t>
          </a:r>
          <a:r>
            <a:rPr lang="" altLang="en-US" sz="1400" b="1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ഞങ്ങളുടെ</a:t>
          </a:r>
          <a:r>
            <a:rPr lang="en-US" altLang="en-US" sz="1400" b="1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400" b="1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കടക്കാരോടു</a:t>
          </a:r>
          <a:r>
            <a:rPr lang="en-US" altLang="en-US" sz="1400" b="1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400" b="1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ഞങ്ങൾ</a:t>
          </a:r>
          <a:r>
            <a:rPr lang="en-US" altLang="en-US" sz="1400" b="1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400" b="1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ക്ഷിമിച്ചിരിക്കുന്നതുപോലെ</a:t>
          </a:r>
          <a:r>
            <a:rPr lang="en-US" altLang="en-US" sz="1400" b="1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400" b="1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ഞങ്ങളുടെ</a:t>
          </a:r>
          <a:r>
            <a:rPr lang="en-US" altLang="en-US" sz="1400" b="1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400" b="1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കടങ്ങളെ</a:t>
          </a:r>
          <a:r>
            <a:rPr lang="en-US" altLang="en-US" sz="1400" b="1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400" b="1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ഞങ്ങളോടും</a:t>
          </a:r>
          <a:r>
            <a:rPr lang="en-US" altLang="en-US" sz="1400" b="1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400" b="1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ക്ഷമിക്കേണമേ</a:t>
          </a:r>
          <a:r>
            <a:rPr lang="en-GB" sz="1400" b="1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”</a:t>
          </a:r>
        </a:p>
      </dgm:t>
    </dgm:pt>
    <dgm:pt modelId="{F289B799-F23E-43F6-8D6D-A90F948FA0CC}" type="parTrans" cxnId="{5ED360AB-7DCE-4A60-80F5-06859812DA95}">
      <dgm:prSet/>
      <dgm:spPr/>
      <dgm:t>
        <a:bodyPr/>
        <a:lstStyle/>
        <a:p>
          <a:endParaRPr lang="es-ES" sz="1800"/>
        </a:p>
      </dgm:t>
    </dgm:pt>
    <dgm:pt modelId="{96CBE78D-5DE4-498D-999A-ED0E613E57F1}" type="sibTrans" cxnId="{5ED360AB-7DCE-4A60-80F5-06859812DA95}">
      <dgm:prSet/>
      <dgm:spPr/>
      <dgm:t>
        <a:bodyPr/>
        <a:lstStyle/>
        <a:p>
          <a:endParaRPr lang="es-ES" sz="1800"/>
        </a:p>
      </dgm:t>
    </dgm:pt>
    <dgm:pt modelId="{A79C9ECC-93C6-4190-85A6-946A9608FB2F}">
      <dgm:prSet phldr="0" custT="1"/>
      <dgm:spPr>
        <a:solidFill>
          <a:srgbClr val="E1FFFF"/>
        </a:solidFill>
      </dgm:spPr>
      <dgm:t>
        <a:bodyPr vert="horz" wrap="square" lIns="72000" rIns="0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" altLang="en-US" sz="1800" dirty="0">
              <a:latin typeface="Gayathri Thin" panose="00000403000000000000" charset="0"/>
              <a:cs typeface="Gayathri Thin" panose="00000403000000000000" charset="0"/>
            </a:rPr>
            <a:t>ദൈവം</a:t>
          </a:r>
          <a:r>
            <a:rPr lang="en-US" altLang="en-US" sz="18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dirty="0">
              <a:latin typeface="Gayathri Thin" panose="00000403000000000000" charset="0"/>
              <a:cs typeface="Gayathri Thin" panose="00000403000000000000" charset="0"/>
            </a:rPr>
            <a:t>നമ്മോട്</a:t>
          </a:r>
          <a:r>
            <a:rPr lang="en-US" altLang="en-US" sz="18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dirty="0">
              <a:latin typeface="Gayathri Thin" panose="00000403000000000000" charset="0"/>
              <a:cs typeface="Gayathri Thin" panose="00000403000000000000" charset="0"/>
            </a:rPr>
            <a:t>ക്ഷമിക്കുന്നതുപോലെ</a:t>
          </a:r>
          <a:r>
            <a:rPr lang="en-US" altLang="en-US" sz="1800" dirty="0">
              <a:latin typeface="Gayathri Thin" panose="00000403000000000000" charset="0"/>
              <a:cs typeface="Gayathri Thin" panose="00000403000000000000" charset="0"/>
            </a:rPr>
            <a:t>, </a:t>
          </a:r>
          <a:r>
            <a:rPr lang="" altLang="en-US" sz="1800" dirty="0">
              <a:latin typeface="Gayathri Thin" panose="00000403000000000000" charset="0"/>
              <a:cs typeface="Gayathri Thin" panose="00000403000000000000" charset="0"/>
            </a:rPr>
            <a:t>നാം</a:t>
          </a:r>
          <a:r>
            <a:rPr lang="en-US" altLang="en-US" sz="18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dirty="0">
              <a:latin typeface="Gayathri Thin" panose="00000403000000000000" charset="0"/>
              <a:cs typeface="Gayathri Thin" panose="00000403000000000000" charset="0"/>
            </a:rPr>
            <a:t>പശ്ചാത്തപിക്കുകയും</a:t>
          </a:r>
          <a:r>
            <a:rPr lang="en-US" altLang="en-US" sz="1800" dirty="0">
              <a:latin typeface="Gayathri Thin" panose="00000403000000000000" charset="0"/>
              <a:cs typeface="Gayathri Thin" panose="00000403000000000000" charset="0"/>
            </a:rPr>
            <a:t>, </a:t>
          </a:r>
          <a:r>
            <a:rPr lang="" altLang="en-US" sz="1800" dirty="0">
              <a:latin typeface="Gayathri Thin" panose="00000403000000000000" charset="0"/>
              <a:cs typeface="Gayathri Thin" panose="00000403000000000000" charset="0"/>
            </a:rPr>
            <a:t>ക്ഷമ</a:t>
          </a:r>
          <a:r>
            <a:rPr lang="en-US" altLang="en-US" sz="18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dirty="0">
              <a:latin typeface="Gayathri Thin" panose="00000403000000000000" charset="0"/>
              <a:cs typeface="Gayathri Thin" panose="00000403000000000000" charset="0"/>
            </a:rPr>
            <a:t>തേടുകയും</a:t>
          </a:r>
          <a:r>
            <a:rPr lang="en-US" altLang="en-US" sz="1800" dirty="0">
              <a:latin typeface="Gayathri Thin" panose="00000403000000000000" charset="0"/>
              <a:cs typeface="Gayathri Thin" panose="00000403000000000000" charset="0"/>
            </a:rPr>
            <a:t>, </a:t>
          </a:r>
          <a:r>
            <a:rPr lang="" altLang="en-US" sz="1800" dirty="0">
              <a:latin typeface="Gayathri Thin" panose="00000403000000000000" charset="0"/>
              <a:cs typeface="Gayathri Thin" panose="00000403000000000000" charset="0"/>
            </a:rPr>
            <a:t>നമ്മെ</a:t>
          </a:r>
          <a:r>
            <a:rPr lang="en-US" altLang="en-US" sz="18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dirty="0">
              <a:latin typeface="Gayathri Thin" panose="00000403000000000000" charset="0"/>
              <a:cs typeface="Gayathri Thin" panose="00000403000000000000" charset="0"/>
            </a:rPr>
            <a:t>വേദനിപ്പിച്ചവരോട്</a:t>
          </a:r>
          <a:r>
            <a:rPr lang="en-US" altLang="en-US" sz="18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dirty="0">
              <a:latin typeface="Gayathri Thin" panose="00000403000000000000" charset="0"/>
              <a:cs typeface="Gayathri Thin" panose="00000403000000000000" charset="0"/>
            </a:rPr>
            <a:t>ക്ഷമിക്കുകയും</a:t>
          </a:r>
          <a:r>
            <a:rPr lang="en-US" altLang="en-US" sz="18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dirty="0">
              <a:latin typeface="Gayathri Thin" panose="00000403000000000000" charset="0"/>
              <a:cs typeface="Gayathri Thin" panose="00000403000000000000" charset="0"/>
            </a:rPr>
            <a:t>വേണം</a:t>
          </a:r>
          <a:r>
            <a:rPr lang="en-US" altLang="en-US" sz="1800" dirty="0">
              <a:latin typeface="Gayathri Thin" panose="00000403000000000000" charset="0"/>
              <a:cs typeface="Gayathri Thin" panose="00000403000000000000" charset="0"/>
            </a:rPr>
            <a:t>.</a:t>
          </a:r>
        </a:p>
      </dgm:t>
    </dgm:pt>
    <dgm:pt modelId="{7C570A20-CFBD-4018-8CA6-22601E0679CC}" type="parTrans" cxnId="{FD448A19-D5D5-462D-BBB3-65FD6650CD29}">
      <dgm:prSet/>
      <dgm:spPr/>
      <dgm:t>
        <a:bodyPr/>
        <a:lstStyle/>
        <a:p>
          <a:endParaRPr lang="es-ES" sz="1800"/>
        </a:p>
      </dgm:t>
    </dgm:pt>
    <dgm:pt modelId="{22B923BC-8620-4B5A-9134-953217D046DA}" type="sibTrans" cxnId="{FD448A19-D5D5-462D-BBB3-65FD6650CD29}">
      <dgm:prSet/>
      <dgm:spPr/>
      <dgm:t>
        <a:bodyPr/>
        <a:lstStyle/>
        <a:p>
          <a:endParaRPr lang="es-ES" sz="1800"/>
        </a:p>
      </dgm:t>
    </dgm:pt>
    <dgm:pt modelId="{C0F38571-F9E3-4B57-8D0D-231C9497BBFD}">
      <dgm:prSet phldr="0" custT="1"/>
      <dgm:spPr>
        <a:solidFill>
          <a:srgbClr val="993300"/>
        </a:solidFill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“</a:t>
          </a:r>
          <a:r>
            <a:rPr lang="" altLang="en-US" sz="1800" b="1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ഞങ്ങളെ</a:t>
          </a:r>
          <a:r>
            <a:rPr lang="en-US" altLang="en-US" sz="1800" b="1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b="1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പരീക്ഷയിൽ</a:t>
          </a:r>
          <a:r>
            <a:rPr lang="en-US" altLang="en-US" sz="1800" b="1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b="1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കടത്താതെ</a:t>
          </a:r>
          <a:r>
            <a:rPr lang="en-US" altLang="en-US" sz="1800" b="1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b="1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ദുഷ്ടങ്കൽനിന്നു</a:t>
          </a:r>
          <a:r>
            <a:rPr lang="en-US" altLang="en-US" sz="1800" b="1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b="1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ഞങ്ങളെ</a:t>
          </a:r>
          <a:r>
            <a:rPr lang="en-US" altLang="en-US" sz="1800" b="1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b="1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വിടുവിക്കേണമേ</a:t>
          </a:r>
          <a:r>
            <a:rPr lang="en-GB" sz="1800" b="1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”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  <a:latin typeface="Gayathri Thin" panose="00000403000000000000" charset="0"/>
            <a:cs typeface="Gayathri Thin" panose="00000403000000000000" charset="0"/>
          </a:endParaRPr>
        </a:p>
      </dgm:t>
    </dgm:pt>
    <dgm:pt modelId="{A6FE1B39-D6A6-4F9B-987D-73E5E46F8560}" type="parTrans" cxnId="{93AD6C16-0960-40D8-B72F-AB2411CC2E28}">
      <dgm:prSet/>
      <dgm:spPr/>
      <dgm:t>
        <a:bodyPr/>
        <a:lstStyle/>
        <a:p>
          <a:endParaRPr lang="es-ES" sz="1800"/>
        </a:p>
      </dgm:t>
    </dgm:pt>
    <dgm:pt modelId="{EF531720-93B0-4F28-9AAB-DA6FF5C6AF9B}" type="sibTrans" cxnId="{93AD6C16-0960-40D8-B72F-AB2411CC2E28}">
      <dgm:prSet/>
      <dgm:spPr/>
      <dgm:t>
        <a:bodyPr/>
        <a:lstStyle/>
        <a:p>
          <a:endParaRPr lang="es-ES" sz="1800"/>
        </a:p>
      </dgm:t>
    </dgm:pt>
    <dgm:pt modelId="{F17BEF1A-6894-4CD4-8BB8-645778C8765C}">
      <dgm:prSet phldr="0" custT="1"/>
      <dgm:spPr>
        <a:solidFill>
          <a:srgbClr val="FFDBC9"/>
        </a:solidFill>
      </dgm:spPr>
      <dgm:t>
        <a:bodyPr vert="horz" wrap="square" lIns="72000" rIns="0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" altLang="en-US" sz="1800" dirty="0">
              <a:latin typeface="Gayathri Thin" panose="00000403000000000000" charset="0"/>
              <a:cs typeface="Gayathri Thin" panose="00000403000000000000" charset="0"/>
            </a:rPr>
            <a:t>ഈ</a:t>
          </a:r>
          <a:r>
            <a:rPr lang="en-US" altLang="en-US" sz="18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dirty="0">
              <a:latin typeface="Gayathri Thin" panose="00000403000000000000" charset="0"/>
              <a:cs typeface="Gayathri Thin" panose="00000403000000000000" charset="0"/>
            </a:rPr>
            <a:t>ലോകത്തിലെ</a:t>
          </a:r>
          <a:r>
            <a:rPr lang="en-US" altLang="en-US" sz="18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dirty="0">
              <a:latin typeface="Gayathri Thin" panose="00000403000000000000" charset="0"/>
              <a:cs typeface="Gayathri Thin" panose="00000403000000000000" charset="0"/>
            </a:rPr>
            <a:t>തിന്മയിൽ</a:t>
          </a:r>
          <a:r>
            <a:rPr lang="en-US" altLang="en-US" sz="18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dirty="0">
              <a:latin typeface="Gayathri Thin" panose="00000403000000000000" charset="0"/>
              <a:cs typeface="Gayathri Thin" panose="00000403000000000000" charset="0"/>
            </a:rPr>
            <a:t>നിന്ന്</a:t>
          </a:r>
          <a:r>
            <a:rPr lang="en-US" altLang="en-US" sz="18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dirty="0">
              <a:latin typeface="Gayathri Thin" panose="00000403000000000000" charset="0"/>
              <a:cs typeface="Gayathri Thin" panose="00000403000000000000" charset="0"/>
            </a:rPr>
            <a:t>സംരക്ഷണവും</a:t>
          </a:r>
          <a:r>
            <a:rPr lang="en-US" altLang="en-US" sz="18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dirty="0">
              <a:latin typeface="Gayathri Thin" panose="00000403000000000000" charset="0"/>
              <a:cs typeface="Gayathri Thin" panose="00000403000000000000" charset="0"/>
            </a:rPr>
            <a:t>അഭയവും</a:t>
          </a:r>
          <a:r>
            <a:rPr lang="en-US" altLang="en-US" sz="18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dirty="0">
              <a:latin typeface="Gayathri Thin" panose="00000403000000000000" charset="0"/>
              <a:cs typeface="Gayathri Thin" panose="00000403000000000000" charset="0"/>
            </a:rPr>
            <a:t>നമുക്ക്</a:t>
          </a:r>
          <a:r>
            <a:rPr lang="en-US" altLang="en-US" sz="18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dirty="0">
              <a:latin typeface="Gayathri Thin" panose="00000403000000000000" charset="0"/>
              <a:cs typeface="Gayathri Thin" panose="00000403000000000000" charset="0"/>
            </a:rPr>
            <a:t>യാചിക്കാം</a:t>
          </a:r>
          <a:r>
            <a:rPr lang="en-US" altLang="en-US" sz="1800" dirty="0">
              <a:latin typeface="Gayathri Thin" panose="00000403000000000000" charset="0"/>
              <a:cs typeface="Gayathri Thin" panose="00000403000000000000" charset="0"/>
            </a:rPr>
            <a:t>.</a:t>
          </a:r>
        </a:p>
      </dgm:t>
    </dgm:pt>
    <dgm:pt modelId="{BD6282E3-735B-4FDA-AAC5-AEEDF6E1E109}" type="parTrans" cxnId="{90774FC3-BB60-482C-B587-03C037CCFC18}">
      <dgm:prSet/>
      <dgm:spPr/>
      <dgm:t>
        <a:bodyPr/>
        <a:lstStyle/>
        <a:p>
          <a:endParaRPr lang="es-ES" sz="1800"/>
        </a:p>
      </dgm:t>
    </dgm:pt>
    <dgm:pt modelId="{D41E1EC1-EFCE-4153-B184-6DABDFA7306C}" type="sibTrans" cxnId="{90774FC3-BB60-482C-B587-03C037CCFC18}">
      <dgm:prSet/>
      <dgm:spPr/>
      <dgm:t>
        <a:bodyPr/>
        <a:lstStyle/>
        <a:p>
          <a:endParaRPr lang="es-ES" sz="1800"/>
        </a:p>
      </dgm:t>
    </dgm:pt>
    <dgm:pt modelId="{8B4B0CFE-0834-4F2D-8F8D-E546CEFB9C10}">
      <dgm:prSet phldr="0" custT="1"/>
      <dgm:spPr>
        <a:solidFill>
          <a:srgbClr val="6C6D45"/>
        </a:solidFill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“</a:t>
          </a:r>
          <a:r>
            <a:rPr lang="" altLang="en-US" sz="1400" b="1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രാജ്യവും</a:t>
          </a:r>
          <a:r>
            <a:rPr lang="en-US" altLang="en-US" sz="1400" b="1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400" b="1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ശക്തിയും</a:t>
          </a:r>
          <a:r>
            <a:rPr lang="en-US" altLang="en-US" sz="1400" b="1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400" b="1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മഹത്വവും</a:t>
          </a:r>
          <a:r>
            <a:rPr lang="en-US" altLang="en-US" sz="1400" b="1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400" b="1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എന്നേക്കും</a:t>
          </a:r>
          <a:r>
            <a:rPr lang="en-US" altLang="en-US" sz="1400" b="1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400" b="1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നിനക്കുള്ളതല്ലോ</a:t>
          </a:r>
          <a:r>
            <a:rPr lang="en-US" altLang="en-US" sz="1400" b="1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.</a:t>
          </a:r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" altLang="en-US" sz="1400" b="1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ആമേൻ</a:t>
          </a:r>
          <a:r>
            <a:rPr lang="en-GB" sz="1400" b="1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”</a:t>
          </a:r>
        </a:p>
      </dgm:t>
    </dgm:pt>
    <dgm:pt modelId="{1399C439-D31B-481A-B188-6A09DADF0C21}" type="parTrans" cxnId="{A2BA25B9-54DC-4796-B436-FCD59B9B0461}">
      <dgm:prSet/>
      <dgm:spPr/>
      <dgm:t>
        <a:bodyPr/>
        <a:lstStyle/>
        <a:p>
          <a:endParaRPr lang="es-ES" sz="1800"/>
        </a:p>
      </dgm:t>
    </dgm:pt>
    <dgm:pt modelId="{7D601FE9-8DF4-4E8E-BDAA-0B8065304A53}" type="sibTrans" cxnId="{A2BA25B9-54DC-4796-B436-FCD59B9B0461}">
      <dgm:prSet/>
      <dgm:spPr/>
      <dgm:t>
        <a:bodyPr/>
        <a:lstStyle/>
        <a:p>
          <a:endParaRPr lang="es-ES" sz="1800"/>
        </a:p>
      </dgm:t>
    </dgm:pt>
    <dgm:pt modelId="{6D9EE124-E4D8-404B-9191-A52A11C75025}">
      <dgm:prSet phldr="0" custT="1"/>
      <dgm:spPr>
        <a:solidFill>
          <a:srgbClr val="E3E3D3"/>
        </a:solidFill>
      </dgm:spPr>
      <dgm:t>
        <a:bodyPr vert="horz" wrap="square" lIns="72000" rIns="0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</a:pPr>
          <a:r>
            <a:rPr lang="" altLang="en-US" sz="1400" dirty="0">
              <a:latin typeface="Gayathri Thin" panose="00000403000000000000" charset="0"/>
              <a:cs typeface="Gayathri Thin" panose="00000403000000000000" charset="0"/>
            </a:rPr>
            <a:t>നമ്മളായിരിക്കുന്നതും</a:t>
          </a:r>
          <a:r>
            <a:rPr lang="en-US" altLang="en-US" sz="1400" dirty="0">
              <a:latin typeface="Gayathri Thin" panose="00000403000000000000" charset="0"/>
              <a:cs typeface="Gayathri Thin" panose="00000403000000000000" charset="0"/>
            </a:rPr>
            <a:t>, </a:t>
          </a:r>
          <a:r>
            <a:rPr lang="" altLang="en-US" sz="1400" dirty="0">
              <a:latin typeface="Gayathri Thin" panose="00000403000000000000" charset="0"/>
              <a:cs typeface="Gayathri Thin" panose="00000403000000000000" charset="0"/>
            </a:rPr>
            <a:t>നമ്മുടെ</a:t>
          </a:r>
          <a:r>
            <a:rPr lang="en-US" altLang="en-US" sz="14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400" dirty="0">
              <a:latin typeface="Gayathri Thin" panose="00000403000000000000" charset="0"/>
              <a:cs typeface="Gayathri Thin" panose="00000403000000000000" charset="0"/>
            </a:rPr>
            <a:t>കൈവശമുള്ളതും</a:t>
          </a:r>
          <a:r>
            <a:rPr lang="en-US" altLang="en-US" sz="1400" dirty="0">
              <a:latin typeface="Gayathri Thin" panose="00000403000000000000" charset="0"/>
              <a:cs typeface="Gayathri Thin" panose="00000403000000000000" charset="0"/>
            </a:rPr>
            <a:t>, </a:t>
          </a:r>
          <a:r>
            <a:rPr lang="" altLang="en-US" sz="1400" dirty="0">
              <a:latin typeface="Gayathri Thin" panose="00000403000000000000" charset="0"/>
              <a:cs typeface="Gayathri Thin" panose="00000403000000000000" charset="0"/>
            </a:rPr>
            <a:t>ചെയ്യുന്നതും</a:t>
          </a:r>
          <a:r>
            <a:rPr lang="en-US" altLang="en-US" sz="14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400" dirty="0">
              <a:latin typeface="Gayathri Thin" panose="00000403000000000000" charset="0"/>
              <a:cs typeface="Gayathri Thin" panose="00000403000000000000" charset="0"/>
            </a:rPr>
            <a:t>എല്ലാം</a:t>
          </a:r>
          <a:r>
            <a:rPr lang="en-US" altLang="en-US" sz="14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400" dirty="0">
              <a:latin typeface="Gayathri Thin" panose="00000403000000000000" charset="0"/>
              <a:cs typeface="Gayathri Thin" panose="00000403000000000000" charset="0"/>
            </a:rPr>
            <a:t>ദൈവത്തിന്റേതാണെന്ന്</a:t>
          </a:r>
          <a:r>
            <a:rPr lang="en-US" altLang="en-US" sz="14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400" dirty="0">
              <a:latin typeface="Gayathri Thin" panose="00000403000000000000" charset="0"/>
              <a:cs typeface="Gayathri Thin" panose="00000403000000000000" charset="0"/>
            </a:rPr>
            <a:t>നമുക്ക്</a:t>
          </a:r>
          <a:r>
            <a:rPr lang="en-US" altLang="en-US" sz="14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400" dirty="0">
              <a:latin typeface="Gayathri Thin" panose="00000403000000000000" charset="0"/>
              <a:cs typeface="Gayathri Thin" panose="00000403000000000000" charset="0"/>
            </a:rPr>
            <a:t>അംഗീകരിക്കാം</a:t>
          </a:r>
          <a:r>
            <a:rPr lang="en-US" altLang="en-US" sz="1400" dirty="0">
              <a:latin typeface="Gayathri Thin" panose="00000403000000000000" charset="0"/>
              <a:cs typeface="Gayathri Thin" panose="00000403000000000000" charset="0"/>
            </a:rPr>
            <a:t>. </a:t>
          </a:r>
          <a:r>
            <a:rPr lang="" altLang="en-US" sz="1400" dirty="0">
              <a:latin typeface="Gayathri Thin" panose="00000403000000000000" charset="0"/>
              <a:cs typeface="Gayathri Thin" panose="00000403000000000000" charset="0"/>
            </a:rPr>
            <a:t>അവൻ</a:t>
          </a:r>
          <a:r>
            <a:rPr lang="en-US" altLang="en-US" sz="14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400" dirty="0">
              <a:latin typeface="Gayathri Thin" panose="00000403000000000000" charset="0"/>
              <a:cs typeface="Gayathri Thin" panose="00000403000000000000" charset="0"/>
            </a:rPr>
            <a:t>മാത്രമാണ്</a:t>
          </a:r>
          <a:r>
            <a:rPr lang="en-US" altLang="en-US" sz="14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400" dirty="0">
              <a:latin typeface="Gayathri Thin" panose="00000403000000000000" charset="0"/>
              <a:cs typeface="Gayathri Thin" panose="00000403000000000000" charset="0"/>
            </a:rPr>
            <a:t>മഹത്വത്തിനും</a:t>
          </a:r>
          <a:r>
            <a:rPr lang="en-US" altLang="en-US" sz="14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400" dirty="0">
              <a:latin typeface="Gayathri Thin" panose="00000403000000000000" charset="0"/>
              <a:cs typeface="Gayathri Thin" panose="00000403000000000000" charset="0"/>
            </a:rPr>
            <a:t>സ്തുതിക്കും</a:t>
          </a:r>
          <a:r>
            <a:rPr lang="en-US" altLang="en-US" sz="14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400" dirty="0">
              <a:latin typeface="Gayathri Thin" panose="00000403000000000000" charset="0"/>
              <a:cs typeface="Gayathri Thin" panose="00000403000000000000" charset="0"/>
            </a:rPr>
            <a:t>അർഹൻ</a:t>
          </a:r>
          <a:r>
            <a:rPr lang="en-US" altLang="en-US" sz="1400" dirty="0">
              <a:latin typeface="Gayathri Thin" panose="00000403000000000000" charset="0"/>
              <a:cs typeface="Gayathri Thin" panose="00000403000000000000" charset="0"/>
            </a:rPr>
            <a:t>.</a:t>
          </a:r>
        </a:p>
      </dgm:t>
    </dgm:pt>
    <dgm:pt modelId="{9A86F930-B809-40B4-9E43-39AB7D2D1B1F}" type="parTrans" cxnId="{7D2945D8-4203-4E33-8E8F-673A3EEBE16D}">
      <dgm:prSet/>
      <dgm:spPr/>
      <dgm:t>
        <a:bodyPr/>
        <a:lstStyle/>
        <a:p>
          <a:endParaRPr lang="es-ES" sz="1800"/>
        </a:p>
      </dgm:t>
    </dgm:pt>
    <dgm:pt modelId="{CD00CA7B-D47E-486D-9D77-00B04781457F}" type="sibTrans" cxnId="{7D2945D8-4203-4E33-8E8F-673A3EEBE16D}">
      <dgm:prSet/>
      <dgm:spPr/>
      <dgm:t>
        <a:bodyPr/>
        <a:lstStyle/>
        <a:p>
          <a:endParaRPr lang="es-ES" sz="1800"/>
        </a:p>
      </dgm:t>
    </dgm:pt>
    <dgm:pt modelId="{25E3D2A5-61A3-432C-977D-2244C06B491A}" type="pres">
      <dgm:prSet presAssocID="{55470505-3071-4925-A970-9C41B8B5E6B1}" presName="Name0" presStyleCnt="0">
        <dgm:presLayoutVars>
          <dgm:dir/>
          <dgm:animLvl val="lvl"/>
          <dgm:resizeHandles val="exact"/>
        </dgm:presLayoutVars>
      </dgm:prSet>
      <dgm:spPr/>
    </dgm:pt>
    <dgm:pt modelId="{8A8E6974-8EA7-436F-BD24-D954D41043AD}" type="pres">
      <dgm:prSet presAssocID="{DFE54A75-DE7A-4994-A8A0-9B2007D18F6A}" presName="linNode" presStyleCnt="0"/>
      <dgm:spPr/>
    </dgm:pt>
    <dgm:pt modelId="{165ADFCA-F309-4452-86A1-8B3D58BCB9D5}" type="pres">
      <dgm:prSet presAssocID="{DFE54A75-DE7A-4994-A8A0-9B2007D18F6A}" presName="parentText" presStyleLbl="node1" presStyleIdx="0" presStyleCnt="8" custScaleX="110947">
        <dgm:presLayoutVars>
          <dgm:chMax val="1"/>
          <dgm:bulletEnabled val="1"/>
        </dgm:presLayoutVars>
      </dgm:prSet>
      <dgm:spPr/>
    </dgm:pt>
    <dgm:pt modelId="{D661369E-9600-4298-86D9-34710FC12B4E}" type="pres">
      <dgm:prSet presAssocID="{DFE54A75-DE7A-4994-A8A0-9B2007D18F6A}" presName="descendantText" presStyleLbl="alignAccFollowNode1" presStyleIdx="0" presStyleCnt="8">
        <dgm:presLayoutVars>
          <dgm:bulletEnabled val="1"/>
        </dgm:presLayoutVars>
      </dgm:prSet>
      <dgm:spPr/>
    </dgm:pt>
    <dgm:pt modelId="{AC07CC93-5878-49E1-B92A-57F828127320}" type="pres">
      <dgm:prSet presAssocID="{62D7B6EE-BB0B-400B-9963-22E3B43CF29D}" presName="sp" presStyleCnt="0"/>
      <dgm:spPr/>
    </dgm:pt>
    <dgm:pt modelId="{26CB2954-961E-4AFC-8F88-9FEB0988E2A6}" type="pres">
      <dgm:prSet presAssocID="{06724E4B-A796-4E5A-A1D7-555E70213630}" presName="linNode" presStyleCnt="0"/>
      <dgm:spPr/>
    </dgm:pt>
    <dgm:pt modelId="{035CB03A-1615-450A-A54B-4021A44361B1}" type="pres">
      <dgm:prSet presAssocID="{06724E4B-A796-4E5A-A1D7-555E70213630}" presName="parentText" presStyleLbl="node1" presStyleIdx="1" presStyleCnt="8" custScaleX="110947">
        <dgm:presLayoutVars>
          <dgm:chMax val="1"/>
          <dgm:bulletEnabled val="1"/>
        </dgm:presLayoutVars>
      </dgm:prSet>
      <dgm:spPr/>
    </dgm:pt>
    <dgm:pt modelId="{C94D50CB-DDCC-4494-816D-473222C2E0DA}" type="pres">
      <dgm:prSet presAssocID="{06724E4B-A796-4E5A-A1D7-555E70213630}" presName="descendantText" presStyleLbl="alignAccFollowNode1" presStyleIdx="1" presStyleCnt="8">
        <dgm:presLayoutVars>
          <dgm:bulletEnabled val="1"/>
        </dgm:presLayoutVars>
      </dgm:prSet>
      <dgm:spPr/>
    </dgm:pt>
    <dgm:pt modelId="{26B50317-8A00-496C-B86B-40C0E947E124}" type="pres">
      <dgm:prSet presAssocID="{C575CCE6-E991-4418-A7DF-2D017D906216}" presName="sp" presStyleCnt="0"/>
      <dgm:spPr/>
    </dgm:pt>
    <dgm:pt modelId="{B9930B4C-BD45-4602-B78F-15EEF8C3E31B}" type="pres">
      <dgm:prSet presAssocID="{A55CFB38-004F-4C5B-81A0-113F2B9004C8}" presName="linNode" presStyleCnt="0"/>
      <dgm:spPr/>
    </dgm:pt>
    <dgm:pt modelId="{4DC6DA22-CDAF-4395-958D-693B3F4B3FDF}" type="pres">
      <dgm:prSet presAssocID="{A55CFB38-004F-4C5B-81A0-113F2B9004C8}" presName="parentText" presStyleLbl="node1" presStyleIdx="2" presStyleCnt="8" custScaleX="110947">
        <dgm:presLayoutVars>
          <dgm:chMax val="1"/>
          <dgm:bulletEnabled val="1"/>
        </dgm:presLayoutVars>
      </dgm:prSet>
      <dgm:spPr/>
    </dgm:pt>
    <dgm:pt modelId="{AA0E4C6E-796A-406B-97E4-8CF5C38EED04}" type="pres">
      <dgm:prSet presAssocID="{A55CFB38-004F-4C5B-81A0-113F2B9004C8}" presName="descendantText" presStyleLbl="alignAccFollowNode1" presStyleIdx="2" presStyleCnt="8">
        <dgm:presLayoutVars>
          <dgm:bulletEnabled val="1"/>
        </dgm:presLayoutVars>
      </dgm:prSet>
      <dgm:spPr/>
    </dgm:pt>
    <dgm:pt modelId="{700ADBA7-8C6A-4A21-B78B-FC3B1DB6B6B5}" type="pres">
      <dgm:prSet presAssocID="{B0C77050-B35A-441E-BADD-2E08B5DFB438}" presName="sp" presStyleCnt="0"/>
      <dgm:spPr/>
    </dgm:pt>
    <dgm:pt modelId="{3490117A-61D0-4319-9478-49DA82AC0C5C}" type="pres">
      <dgm:prSet presAssocID="{21886BCD-B425-47AB-950D-0807FB172021}" presName="linNode" presStyleCnt="0"/>
      <dgm:spPr/>
    </dgm:pt>
    <dgm:pt modelId="{8CF57451-50D0-4FB1-B117-44DE815E5846}" type="pres">
      <dgm:prSet presAssocID="{21886BCD-B425-47AB-950D-0807FB172021}" presName="parentText" presStyleLbl="node1" presStyleIdx="3" presStyleCnt="8" custScaleX="110947">
        <dgm:presLayoutVars>
          <dgm:chMax val="1"/>
          <dgm:bulletEnabled val="1"/>
        </dgm:presLayoutVars>
      </dgm:prSet>
      <dgm:spPr/>
    </dgm:pt>
    <dgm:pt modelId="{F18E7AD8-A842-4F6F-BD87-55C3E70305BC}" type="pres">
      <dgm:prSet presAssocID="{21886BCD-B425-47AB-950D-0807FB172021}" presName="descendantText" presStyleLbl="alignAccFollowNode1" presStyleIdx="3" presStyleCnt="8">
        <dgm:presLayoutVars>
          <dgm:bulletEnabled val="1"/>
        </dgm:presLayoutVars>
      </dgm:prSet>
      <dgm:spPr/>
    </dgm:pt>
    <dgm:pt modelId="{02E822EB-382F-4883-A467-CCBF61D6218A}" type="pres">
      <dgm:prSet presAssocID="{F9291090-68C5-477A-B0F2-4CC3BC771468}" presName="sp" presStyleCnt="0"/>
      <dgm:spPr/>
    </dgm:pt>
    <dgm:pt modelId="{4EAA33AE-2F2B-4260-9BDF-0AC72AAEE0A7}" type="pres">
      <dgm:prSet presAssocID="{C43ED332-4187-41EF-9D11-2A54D904806B}" presName="linNode" presStyleCnt="0"/>
      <dgm:spPr/>
    </dgm:pt>
    <dgm:pt modelId="{11DBA616-025B-4811-B16A-E9649261AEC1}" type="pres">
      <dgm:prSet presAssocID="{C43ED332-4187-41EF-9D11-2A54D904806B}" presName="parentText" presStyleLbl="node1" presStyleIdx="4" presStyleCnt="8" custScaleX="110947">
        <dgm:presLayoutVars>
          <dgm:chMax val="1"/>
          <dgm:bulletEnabled val="1"/>
        </dgm:presLayoutVars>
      </dgm:prSet>
      <dgm:spPr/>
    </dgm:pt>
    <dgm:pt modelId="{597556D2-27A3-4DC2-8AA5-CBC8416048E8}" type="pres">
      <dgm:prSet presAssocID="{C43ED332-4187-41EF-9D11-2A54D904806B}" presName="descendantText" presStyleLbl="alignAccFollowNode1" presStyleIdx="4" presStyleCnt="8">
        <dgm:presLayoutVars>
          <dgm:bulletEnabled val="1"/>
        </dgm:presLayoutVars>
      </dgm:prSet>
      <dgm:spPr/>
    </dgm:pt>
    <dgm:pt modelId="{5E100BBC-2594-4785-A9EE-F61D8885E92D}" type="pres">
      <dgm:prSet presAssocID="{77CE9BC8-92D3-48FD-ADD2-44E6A7B871DE}" presName="sp" presStyleCnt="0"/>
      <dgm:spPr/>
    </dgm:pt>
    <dgm:pt modelId="{F9B21B44-36C6-4068-997C-F957C6D74815}" type="pres">
      <dgm:prSet presAssocID="{1E95A8F6-9CE4-4FF2-BD93-5332BC5F4E88}" presName="linNode" presStyleCnt="0"/>
      <dgm:spPr/>
    </dgm:pt>
    <dgm:pt modelId="{05DFCB04-2362-43FA-A832-4D0DCE828689}" type="pres">
      <dgm:prSet presAssocID="{1E95A8F6-9CE4-4FF2-BD93-5332BC5F4E88}" presName="parentText" presStyleLbl="node1" presStyleIdx="5" presStyleCnt="8" custScaleX="110947">
        <dgm:presLayoutVars>
          <dgm:chMax val="1"/>
          <dgm:bulletEnabled val="1"/>
        </dgm:presLayoutVars>
      </dgm:prSet>
      <dgm:spPr/>
    </dgm:pt>
    <dgm:pt modelId="{F8A564A9-1CDF-4F83-A37B-9D6BAD3D6F22}" type="pres">
      <dgm:prSet presAssocID="{1E95A8F6-9CE4-4FF2-BD93-5332BC5F4E88}" presName="descendantText" presStyleLbl="alignAccFollowNode1" presStyleIdx="5" presStyleCnt="8">
        <dgm:presLayoutVars>
          <dgm:bulletEnabled val="1"/>
        </dgm:presLayoutVars>
      </dgm:prSet>
      <dgm:spPr/>
    </dgm:pt>
    <dgm:pt modelId="{794205C0-64C8-4648-B81B-03D16A90DB09}" type="pres">
      <dgm:prSet presAssocID="{96CBE78D-5DE4-498D-999A-ED0E613E57F1}" presName="sp" presStyleCnt="0"/>
      <dgm:spPr/>
    </dgm:pt>
    <dgm:pt modelId="{BA99545F-5208-4697-8F5B-857E7CE76E88}" type="pres">
      <dgm:prSet presAssocID="{C0F38571-F9E3-4B57-8D0D-231C9497BBFD}" presName="linNode" presStyleCnt="0"/>
      <dgm:spPr/>
    </dgm:pt>
    <dgm:pt modelId="{A11CFE61-61D4-4B65-8D27-4D429967B2A6}" type="pres">
      <dgm:prSet presAssocID="{C0F38571-F9E3-4B57-8D0D-231C9497BBFD}" presName="parentText" presStyleLbl="node1" presStyleIdx="6" presStyleCnt="8" custScaleX="110947">
        <dgm:presLayoutVars>
          <dgm:chMax val="1"/>
          <dgm:bulletEnabled val="1"/>
        </dgm:presLayoutVars>
      </dgm:prSet>
      <dgm:spPr/>
    </dgm:pt>
    <dgm:pt modelId="{485945A0-8944-473E-B2B2-6F0037DB0AF3}" type="pres">
      <dgm:prSet presAssocID="{C0F38571-F9E3-4B57-8D0D-231C9497BBFD}" presName="descendantText" presStyleLbl="alignAccFollowNode1" presStyleIdx="6" presStyleCnt="8">
        <dgm:presLayoutVars>
          <dgm:bulletEnabled val="1"/>
        </dgm:presLayoutVars>
      </dgm:prSet>
      <dgm:spPr/>
    </dgm:pt>
    <dgm:pt modelId="{011D881B-4DBF-40C6-90D4-D5382D9FA993}" type="pres">
      <dgm:prSet presAssocID="{EF531720-93B0-4F28-9AAB-DA6FF5C6AF9B}" presName="sp" presStyleCnt="0"/>
      <dgm:spPr/>
    </dgm:pt>
    <dgm:pt modelId="{0DD8AF2C-02CC-4998-96D4-F02F47045954}" type="pres">
      <dgm:prSet presAssocID="{8B4B0CFE-0834-4F2D-8F8D-E546CEFB9C10}" presName="linNode" presStyleCnt="0"/>
      <dgm:spPr/>
    </dgm:pt>
    <dgm:pt modelId="{6DF09527-8DB9-40A8-9591-6310EF6848D3}" type="pres">
      <dgm:prSet presAssocID="{8B4B0CFE-0834-4F2D-8F8D-E546CEFB9C10}" presName="parentText" presStyleLbl="node1" presStyleIdx="7" presStyleCnt="8" custScaleX="110947">
        <dgm:presLayoutVars>
          <dgm:chMax val="1"/>
          <dgm:bulletEnabled val="1"/>
        </dgm:presLayoutVars>
      </dgm:prSet>
      <dgm:spPr/>
    </dgm:pt>
    <dgm:pt modelId="{6C64146B-A178-42B2-8E33-0EE58C6BB227}" type="pres">
      <dgm:prSet presAssocID="{8B4B0CFE-0834-4F2D-8F8D-E546CEFB9C10}" presName="descendantText" presStyleLbl="alignAccFollowNode1" presStyleIdx="7" presStyleCnt="8">
        <dgm:presLayoutVars>
          <dgm:bulletEnabled val="1"/>
        </dgm:presLayoutVars>
      </dgm:prSet>
      <dgm:spPr/>
    </dgm:pt>
  </dgm:ptLst>
  <dgm:cxnLst>
    <dgm:cxn modelId="{2406D102-E9C4-4E63-B17E-7FC018BF9372}" type="presOf" srcId="{E341E577-92AD-42B4-BF00-BFEC1D85C420}" destId="{D661369E-9600-4298-86D9-34710FC12B4E}" srcOrd="0" destOrd="0" presId="urn:microsoft.com/office/officeart/2005/8/layout/vList5"/>
    <dgm:cxn modelId="{A3741F16-2389-468D-9FA9-FCD13B241621}" type="presOf" srcId="{0ED2CE85-8EFD-4543-B9D9-11094B4AD7E2}" destId="{F18E7AD8-A842-4F6F-BD87-55C3E70305BC}" srcOrd="0" destOrd="0" presId="urn:microsoft.com/office/officeart/2005/8/layout/vList5"/>
    <dgm:cxn modelId="{93AD6C16-0960-40D8-B72F-AB2411CC2E28}" srcId="{55470505-3071-4925-A970-9C41B8B5E6B1}" destId="{C0F38571-F9E3-4B57-8D0D-231C9497BBFD}" srcOrd="6" destOrd="0" parTransId="{A6FE1B39-D6A6-4F9B-987D-73E5E46F8560}" sibTransId="{EF531720-93B0-4F28-9AAB-DA6FF5C6AF9B}"/>
    <dgm:cxn modelId="{FD448A19-D5D5-462D-BBB3-65FD6650CD29}" srcId="{1E95A8F6-9CE4-4FF2-BD93-5332BC5F4E88}" destId="{A79C9ECC-93C6-4190-85A6-946A9608FB2F}" srcOrd="0" destOrd="0" parTransId="{7C570A20-CFBD-4018-8CA6-22601E0679CC}" sibTransId="{22B923BC-8620-4B5A-9134-953217D046DA}"/>
    <dgm:cxn modelId="{A07E9422-CEFC-4D82-8F37-DB5A3C04E06D}" type="presOf" srcId="{8B4B0CFE-0834-4F2D-8F8D-E546CEFB9C10}" destId="{6DF09527-8DB9-40A8-9591-6310EF6848D3}" srcOrd="0" destOrd="0" presId="urn:microsoft.com/office/officeart/2005/8/layout/vList5"/>
    <dgm:cxn modelId="{F3E07A27-0748-48D2-92CB-192A01CDDADF}" type="presOf" srcId="{A55CFB38-004F-4C5B-81A0-113F2B9004C8}" destId="{4DC6DA22-CDAF-4395-958D-693B3F4B3FDF}" srcOrd="0" destOrd="0" presId="urn:microsoft.com/office/officeart/2005/8/layout/vList5"/>
    <dgm:cxn modelId="{CA28CE28-5BAD-4BB9-A43A-00BAD791967B}" type="presOf" srcId="{55470505-3071-4925-A970-9C41B8B5E6B1}" destId="{25E3D2A5-61A3-432C-977D-2244C06B491A}" srcOrd="0" destOrd="0" presId="urn:microsoft.com/office/officeart/2005/8/layout/vList5"/>
    <dgm:cxn modelId="{8D75D63F-D595-475C-8893-B7C674BEC01B}" type="presOf" srcId="{126087EA-267E-4645-8C82-1E95E9C7B7ED}" destId="{AA0E4C6E-796A-406B-97E4-8CF5C38EED04}" srcOrd="0" destOrd="0" presId="urn:microsoft.com/office/officeart/2005/8/layout/vList5"/>
    <dgm:cxn modelId="{3491F060-7075-4F9F-9A8A-D6D8EC6960F2}" srcId="{55470505-3071-4925-A970-9C41B8B5E6B1}" destId="{06724E4B-A796-4E5A-A1D7-555E70213630}" srcOrd="1" destOrd="0" parTransId="{B1DA2C33-E51D-4EC2-8D1F-19FEED152D95}" sibTransId="{C575CCE6-E991-4418-A7DF-2D017D906216}"/>
    <dgm:cxn modelId="{C6401364-1B3C-4D73-8DF0-3DB25D371D86}" type="presOf" srcId="{21886BCD-B425-47AB-950D-0807FB172021}" destId="{8CF57451-50D0-4FB1-B117-44DE815E5846}" srcOrd="0" destOrd="0" presId="urn:microsoft.com/office/officeart/2005/8/layout/vList5"/>
    <dgm:cxn modelId="{8BE33E46-FF63-4D25-9201-39B1BA0EC671}" type="presOf" srcId="{C43ED332-4187-41EF-9D11-2A54D904806B}" destId="{11DBA616-025B-4811-B16A-E9649261AEC1}" srcOrd="0" destOrd="0" presId="urn:microsoft.com/office/officeart/2005/8/layout/vList5"/>
    <dgm:cxn modelId="{A9879D46-8C8A-4FB2-B5F6-4009519DC46B}" type="presOf" srcId="{C0F38571-F9E3-4B57-8D0D-231C9497BBFD}" destId="{A11CFE61-61D4-4B65-8D27-4D429967B2A6}" srcOrd="0" destOrd="0" presId="urn:microsoft.com/office/officeart/2005/8/layout/vList5"/>
    <dgm:cxn modelId="{A91B006A-5C11-4608-BF06-514A5BA4C24A}" type="presOf" srcId="{6D9EE124-E4D8-404B-9191-A52A11C75025}" destId="{6C64146B-A178-42B2-8E33-0EE58C6BB227}" srcOrd="0" destOrd="0" presId="urn:microsoft.com/office/officeart/2005/8/layout/vList5"/>
    <dgm:cxn modelId="{EE086E6B-E898-4F7E-8C1F-9D76A6EA8941}" srcId="{55470505-3071-4925-A970-9C41B8B5E6B1}" destId="{DFE54A75-DE7A-4994-A8A0-9B2007D18F6A}" srcOrd="0" destOrd="0" parTransId="{03A0163C-9E41-40F3-AD6F-F9E43460D756}" sibTransId="{62D7B6EE-BB0B-400B-9963-22E3B43CF29D}"/>
    <dgm:cxn modelId="{3B9F8F4C-AE03-4185-B32C-346B351D22D2}" srcId="{C43ED332-4187-41EF-9D11-2A54D904806B}" destId="{93050166-E110-47E5-BDE4-3ADFB1E7E242}" srcOrd="0" destOrd="0" parTransId="{6585E7D6-5A9F-4428-BF4C-547757C01FA7}" sibTransId="{617C4483-BDFF-4BD9-A834-6E4E48A3AB98}"/>
    <dgm:cxn modelId="{B94E7E71-E01B-47F3-890F-CEF4F8F5E2D7}" srcId="{55470505-3071-4925-A970-9C41B8B5E6B1}" destId="{A55CFB38-004F-4C5B-81A0-113F2B9004C8}" srcOrd="2" destOrd="0" parTransId="{3EDF0935-437E-4C76-9B35-E10E8751CA02}" sibTransId="{B0C77050-B35A-441E-BADD-2E08B5DFB438}"/>
    <dgm:cxn modelId="{540BFF76-5FFB-4033-A6D7-6E5B12607E3F}" type="presOf" srcId="{10BF533D-1A4F-4F09-BA94-1E6D7148ABEA}" destId="{C94D50CB-DDCC-4494-816D-473222C2E0DA}" srcOrd="0" destOrd="0" presId="urn:microsoft.com/office/officeart/2005/8/layout/vList5"/>
    <dgm:cxn modelId="{12932188-8639-4521-9514-02916A7F014E}" srcId="{06724E4B-A796-4E5A-A1D7-555E70213630}" destId="{10BF533D-1A4F-4F09-BA94-1E6D7148ABEA}" srcOrd="0" destOrd="0" parTransId="{97DF20C5-0101-41EA-82AD-E81D6D6D0A17}" sibTransId="{24725144-F1F9-4F63-90CE-7D8B3D1F487D}"/>
    <dgm:cxn modelId="{D128BA89-F01F-4B11-BB1F-A6C47742EB6D}" type="presOf" srcId="{1E95A8F6-9CE4-4FF2-BD93-5332BC5F4E88}" destId="{05DFCB04-2362-43FA-A832-4D0DCE828689}" srcOrd="0" destOrd="0" presId="urn:microsoft.com/office/officeart/2005/8/layout/vList5"/>
    <dgm:cxn modelId="{A28B8E90-E483-4F3C-A27A-51241FEF0E66}" srcId="{21886BCD-B425-47AB-950D-0807FB172021}" destId="{0ED2CE85-8EFD-4543-B9D9-11094B4AD7E2}" srcOrd="0" destOrd="0" parTransId="{1DF8B132-F5DF-4613-8321-ECED4BC56D82}" sibTransId="{E3D1450C-2521-4084-9CFB-AF235708C283}"/>
    <dgm:cxn modelId="{C9AA75A6-4691-482C-B0D9-7F93AEA5E975}" type="presOf" srcId="{06724E4B-A796-4E5A-A1D7-555E70213630}" destId="{035CB03A-1615-450A-A54B-4021A44361B1}" srcOrd="0" destOrd="0" presId="urn:microsoft.com/office/officeart/2005/8/layout/vList5"/>
    <dgm:cxn modelId="{5ED360AB-7DCE-4A60-80F5-06859812DA95}" srcId="{55470505-3071-4925-A970-9C41B8B5E6B1}" destId="{1E95A8F6-9CE4-4FF2-BD93-5332BC5F4E88}" srcOrd="5" destOrd="0" parTransId="{F289B799-F23E-43F6-8D6D-A90F948FA0CC}" sibTransId="{96CBE78D-5DE4-498D-999A-ED0E613E57F1}"/>
    <dgm:cxn modelId="{7846DBAB-455C-4CB3-8712-027DF13BDB41}" type="presOf" srcId="{93050166-E110-47E5-BDE4-3ADFB1E7E242}" destId="{597556D2-27A3-4DC2-8AA5-CBC8416048E8}" srcOrd="0" destOrd="0" presId="urn:microsoft.com/office/officeart/2005/8/layout/vList5"/>
    <dgm:cxn modelId="{4CE822B1-F5FF-4DD0-B44F-63874E34AEA6}" type="presOf" srcId="{DFE54A75-DE7A-4994-A8A0-9B2007D18F6A}" destId="{165ADFCA-F309-4452-86A1-8B3D58BCB9D5}" srcOrd="0" destOrd="0" presId="urn:microsoft.com/office/officeart/2005/8/layout/vList5"/>
    <dgm:cxn modelId="{2AAF50B4-9361-4B5A-B11C-A19C6227EA1D}" srcId="{A55CFB38-004F-4C5B-81A0-113F2B9004C8}" destId="{126087EA-267E-4645-8C82-1E95E9C7B7ED}" srcOrd="0" destOrd="0" parTransId="{0541C09A-65E5-4D0F-AFB4-35D48CB6C8FD}" sibTransId="{3FAE5055-F6F9-4CB5-B4F1-38D8E04ED41F}"/>
    <dgm:cxn modelId="{A2BA25B9-54DC-4796-B436-FCD59B9B0461}" srcId="{55470505-3071-4925-A970-9C41B8B5E6B1}" destId="{8B4B0CFE-0834-4F2D-8F8D-E546CEFB9C10}" srcOrd="7" destOrd="0" parTransId="{1399C439-D31B-481A-B188-6A09DADF0C21}" sibTransId="{7D601FE9-8DF4-4E8E-BDAA-0B8065304A53}"/>
    <dgm:cxn modelId="{90774FC3-BB60-482C-B587-03C037CCFC18}" srcId="{C0F38571-F9E3-4B57-8D0D-231C9497BBFD}" destId="{F17BEF1A-6894-4CD4-8BB8-645778C8765C}" srcOrd="0" destOrd="0" parTransId="{BD6282E3-735B-4FDA-AAC5-AEEDF6E1E109}" sibTransId="{D41E1EC1-EFCE-4153-B184-6DABDFA7306C}"/>
    <dgm:cxn modelId="{B0070FCA-5270-4140-B18F-4517A6E7E68D}" srcId="{55470505-3071-4925-A970-9C41B8B5E6B1}" destId="{21886BCD-B425-47AB-950D-0807FB172021}" srcOrd="3" destOrd="0" parTransId="{765EB6E1-E416-400A-854A-F7C2A5235183}" sibTransId="{F9291090-68C5-477A-B0F2-4CC3BC771468}"/>
    <dgm:cxn modelId="{02242DD3-A80C-4221-BD0C-12E23AF1811E}" type="presOf" srcId="{F17BEF1A-6894-4CD4-8BB8-645778C8765C}" destId="{485945A0-8944-473E-B2B2-6F0037DB0AF3}" srcOrd="0" destOrd="0" presId="urn:microsoft.com/office/officeart/2005/8/layout/vList5"/>
    <dgm:cxn modelId="{9D294DD3-0C73-4FBA-BD74-618B17E4A8B3}" type="presOf" srcId="{A79C9ECC-93C6-4190-85A6-946A9608FB2F}" destId="{F8A564A9-1CDF-4F83-A37B-9D6BAD3D6F22}" srcOrd="0" destOrd="0" presId="urn:microsoft.com/office/officeart/2005/8/layout/vList5"/>
    <dgm:cxn modelId="{0F3A9FD5-F837-4CD4-8A38-EB8017B0C0FD}" srcId="{DFE54A75-DE7A-4994-A8A0-9B2007D18F6A}" destId="{E341E577-92AD-42B4-BF00-BFEC1D85C420}" srcOrd="0" destOrd="0" parTransId="{67DF7015-81F4-42AE-B3AB-5F6FED7E13C1}" sibTransId="{45D09EC9-DD0E-4B79-8351-1CCA75971DA1}"/>
    <dgm:cxn modelId="{7D2945D8-4203-4E33-8E8F-673A3EEBE16D}" srcId="{8B4B0CFE-0834-4F2D-8F8D-E546CEFB9C10}" destId="{6D9EE124-E4D8-404B-9191-A52A11C75025}" srcOrd="0" destOrd="0" parTransId="{9A86F930-B809-40B4-9E43-39AB7D2D1B1F}" sibTransId="{CD00CA7B-D47E-486D-9D77-00B04781457F}"/>
    <dgm:cxn modelId="{E052A9EB-8475-42C6-827F-A52F38A89A5B}" srcId="{55470505-3071-4925-A970-9C41B8B5E6B1}" destId="{C43ED332-4187-41EF-9D11-2A54D904806B}" srcOrd="4" destOrd="0" parTransId="{158AB5CB-58A9-435C-A7E9-7209028F4310}" sibTransId="{77CE9BC8-92D3-48FD-ADD2-44E6A7B871DE}"/>
    <dgm:cxn modelId="{C2ECFA2D-811C-41D2-994F-8DF19F5B62FE}" type="presParOf" srcId="{25E3D2A5-61A3-432C-977D-2244C06B491A}" destId="{8A8E6974-8EA7-436F-BD24-D954D41043AD}" srcOrd="0" destOrd="0" presId="urn:microsoft.com/office/officeart/2005/8/layout/vList5"/>
    <dgm:cxn modelId="{E25752A3-76AC-4D27-A1E1-8EE927671AEF}" type="presParOf" srcId="{8A8E6974-8EA7-436F-BD24-D954D41043AD}" destId="{165ADFCA-F309-4452-86A1-8B3D58BCB9D5}" srcOrd="0" destOrd="0" presId="urn:microsoft.com/office/officeart/2005/8/layout/vList5"/>
    <dgm:cxn modelId="{0B9FAD92-0957-4361-B818-32A99BE6DCD9}" type="presParOf" srcId="{8A8E6974-8EA7-436F-BD24-D954D41043AD}" destId="{D661369E-9600-4298-86D9-34710FC12B4E}" srcOrd="1" destOrd="0" presId="urn:microsoft.com/office/officeart/2005/8/layout/vList5"/>
    <dgm:cxn modelId="{D91F4C0E-2B5C-4E4F-B60D-A0018815664E}" type="presParOf" srcId="{25E3D2A5-61A3-432C-977D-2244C06B491A}" destId="{AC07CC93-5878-49E1-B92A-57F828127320}" srcOrd="1" destOrd="0" presId="urn:microsoft.com/office/officeart/2005/8/layout/vList5"/>
    <dgm:cxn modelId="{BBFEC3EF-1423-4A12-AE35-128AAF87D089}" type="presParOf" srcId="{25E3D2A5-61A3-432C-977D-2244C06B491A}" destId="{26CB2954-961E-4AFC-8F88-9FEB0988E2A6}" srcOrd="2" destOrd="0" presId="urn:microsoft.com/office/officeart/2005/8/layout/vList5"/>
    <dgm:cxn modelId="{E88E683F-2D97-428D-8010-06DEBA4F471B}" type="presParOf" srcId="{26CB2954-961E-4AFC-8F88-9FEB0988E2A6}" destId="{035CB03A-1615-450A-A54B-4021A44361B1}" srcOrd="0" destOrd="0" presId="urn:microsoft.com/office/officeart/2005/8/layout/vList5"/>
    <dgm:cxn modelId="{33E06A4A-7878-414E-AFCB-59F919344C7B}" type="presParOf" srcId="{26CB2954-961E-4AFC-8F88-9FEB0988E2A6}" destId="{C94D50CB-DDCC-4494-816D-473222C2E0DA}" srcOrd="1" destOrd="0" presId="urn:microsoft.com/office/officeart/2005/8/layout/vList5"/>
    <dgm:cxn modelId="{30CEC446-9144-4652-91C2-3DAE02E5A5CE}" type="presParOf" srcId="{25E3D2A5-61A3-432C-977D-2244C06B491A}" destId="{26B50317-8A00-496C-B86B-40C0E947E124}" srcOrd="3" destOrd="0" presId="urn:microsoft.com/office/officeart/2005/8/layout/vList5"/>
    <dgm:cxn modelId="{A020B27C-C2B6-4E45-9158-0D920427E5FC}" type="presParOf" srcId="{25E3D2A5-61A3-432C-977D-2244C06B491A}" destId="{B9930B4C-BD45-4602-B78F-15EEF8C3E31B}" srcOrd="4" destOrd="0" presId="urn:microsoft.com/office/officeart/2005/8/layout/vList5"/>
    <dgm:cxn modelId="{59FEC432-FBC2-45BD-8295-602F560E6B22}" type="presParOf" srcId="{B9930B4C-BD45-4602-B78F-15EEF8C3E31B}" destId="{4DC6DA22-CDAF-4395-958D-693B3F4B3FDF}" srcOrd="0" destOrd="0" presId="urn:microsoft.com/office/officeart/2005/8/layout/vList5"/>
    <dgm:cxn modelId="{5FB528F9-DF0C-4BA9-BEF0-B17EF38DDA23}" type="presParOf" srcId="{B9930B4C-BD45-4602-B78F-15EEF8C3E31B}" destId="{AA0E4C6E-796A-406B-97E4-8CF5C38EED04}" srcOrd="1" destOrd="0" presId="urn:microsoft.com/office/officeart/2005/8/layout/vList5"/>
    <dgm:cxn modelId="{8D308AA9-3342-430B-A786-E730EB5BA557}" type="presParOf" srcId="{25E3D2A5-61A3-432C-977D-2244C06B491A}" destId="{700ADBA7-8C6A-4A21-B78B-FC3B1DB6B6B5}" srcOrd="5" destOrd="0" presId="urn:microsoft.com/office/officeart/2005/8/layout/vList5"/>
    <dgm:cxn modelId="{D6B9C5FF-4304-452B-A8EE-740D88213F58}" type="presParOf" srcId="{25E3D2A5-61A3-432C-977D-2244C06B491A}" destId="{3490117A-61D0-4319-9478-49DA82AC0C5C}" srcOrd="6" destOrd="0" presId="urn:microsoft.com/office/officeart/2005/8/layout/vList5"/>
    <dgm:cxn modelId="{CE76D804-4D12-41D1-8377-41D3491D707E}" type="presParOf" srcId="{3490117A-61D0-4319-9478-49DA82AC0C5C}" destId="{8CF57451-50D0-4FB1-B117-44DE815E5846}" srcOrd="0" destOrd="0" presId="urn:microsoft.com/office/officeart/2005/8/layout/vList5"/>
    <dgm:cxn modelId="{76BA0492-916B-4B92-9169-B010A373D69B}" type="presParOf" srcId="{3490117A-61D0-4319-9478-49DA82AC0C5C}" destId="{F18E7AD8-A842-4F6F-BD87-55C3E70305BC}" srcOrd="1" destOrd="0" presId="urn:microsoft.com/office/officeart/2005/8/layout/vList5"/>
    <dgm:cxn modelId="{82ACDCD4-5AA4-4A92-968F-1AA2B4F3DA66}" type="presParOf" srcId="{25E3D2A5-61A3-432C-977D-2244C06B491A}" destId="{02E822EB-382F-4883-A467-CCBF61D6218A}" srcOrd="7" destOrd="0" presId="urn:microsoft.com/office/officeart/2005/8/layout/vList5"/>
    <dgm:cxn modelId="{EE4B297D-8C64-4985-A246-5A81617CE0AC}" type="presParOf" srcId="{25E3D2A5-61A3-432C-977D-2244C06B491A}" destId="{4EAA33AE-2F2B-4260-9BDF-0AC72AAEE0A7}" srcOrd="8" destOrd="0" presId="urn:microsoft.com/office/officeart/2005/8/layout/vList5"/>
    <dgm:cxn modelId="{8D59B3A0-26EF-46C0-A0AF-C45699BF6D31}" type="presParOf" srcId="{4EAA33AE-2F2B-4260-9BDF-0AC72AAEE0A7}" destId="{11DBA616-025B-4811-B16A-E9649261AEC1}" srcOrd="0" destOrd="0" presId="urn:microsoft.com/office/officeart/2005/8/layout/vList5"/>
    <dgm:cxn modelId="{090F589F-3719-4825-BED4-FE434A08F719}" type="presParOf" srcId="{4EAA33AE-2F2B-4260-9BDF-0AC72AAEE0A7}" destId="{597556D2-27A3-4DC2-8AA5-CBC8416048E8}" srcOrd="1" destOrd="0" presId="urn:microsoft.com/office/officeart/2005/8/layout/vList5"/>
    <dgm:cxn modelId="{F2B7343D-B090-40CD-8F8A-2F7C258159DE}" type="presParOf" srcId="{25E3D2A5-61A3-432C-977D-2244C06B491A}" destId="{5E100BBC-2594-4785-A9EE-F61D8885E92D}" srcOrd="9" destOrd="0" presId="urn:microsoft.com/office/officeart/2005/8/layout/vList5"/>
    <dgm:cxn modelId="{50BBBA06-1A08-48AF-9620-AC3F119E7BA8}" type="presParOf" srcId="{25E3D2A5-61A3-432C-977D-2244C06B491A}" destId="{F9B21B44-36C6-4068-997C-F957C6D74815}" srcOrd="10" destOrd="0" presId="urn:microsoft.com/office/officeart/2005/8/layout/vList5"/>
    <dgm:cxn modelId="{D606F160-04E9-4DB2-898B-37AF88225EEF}" type="presParOf" srcId="{F9B21B44-36C6-4068-997C-F957C6D74815}" destId="{05DFCB04-2362-43FA-A832-4D0DCE828689}" srcOrd="0" destOrd="0" presId="urn:microsoft.com/office/officeart/2005/8/layout/vList5"/>
    <dgm:cxn modelId="{D7176393-4C10-4592-913E-68EF300C48FA}" type="presParOf" srcId="{F9B21B44-36C6-4068-997C-F957C6D74815}" destId="{F8A564A9-1CDF-4F83-A37B-9D6BAD3D6F22}" srcOrd="1" destOrd="0" presId="urn:microsoft.com/office/officeart/2005/8/layout/vList5"/>
    <dgm:cxn modelId="{4EAAE7EA-F4C3-46B9-91E0-EA761C4EDC72}" type="presParOf" srcId="{25E3D2A5-61A3-432C-977D-2244C06B491A}" destId="{794205C0-64C8-4648-B81B-03D16A90DB09}" srcOrd="11" destOrd="0" presId="urn:microsoft.com/office/officeart/2005/8/layout/vList5"/>
    <dgm:cxn modelId="{0ED51E98-4D2F-4C8B-B9C3-3152F5DD7280}" type="presParOf" srcId="{25E3D2A5-61A3-432C-977D-2244C06B491A}" destId="{BA99545F-5208-4697-8F5B-857E7CE76E88}" srcOrd="12" destOrd="0" presId="urn:microsoft.com/office/officeart/2005/8/layout/vList5"/>
    <dgm:cxn modelId="{3CB03092-06A2-499A-9C5D-6A8D54494B7D}" type="presParOf" srcId="{BA99545F-5208-4697-8F5B-857E7CE76E88}" destId="{A11CFE61-61D4-4B65-8D27-4D429967B2A6}" srcOrd="0" destOrd="0" presId="urn:microsoft.com/office/officeart/2005/8/layout/vList5"/>
    <dgm:cxn modelId="{39A5F0DB-4290-4D58-88B9-F630542F6D33}" type="presParOf" srcId="{BA99545F-5208-4697-8F5B-857E7CE76E88}" destId="{485945A0-8944-473E-B2B2-6F0037DB0AF3}" srcOrd="1" destOrd="0" presId="urn:microsoft.com/office/officeart/2005/8/layout/vList5"/>
    <dgm:cxn modelId="{60952003-F2B6-4B96-8093-E0A0D989F7DF}" type="presParOf" srcId="{25E3D2A5-61A3-432C-977D-2244C06B491A}" destId="{011D881B-4DBF-40C6-90D4-D5382D9FA993}" srcOrd="13" destOrd="0" presId="urn:microsoft.com/office/officeart/2005/8/layout/vList5"/>
    <dgm:cxn modelId="{41B79E83-B2D8-4685-B02A-7390D80B43AD}" type="presParOf" srcId="{25E3D2A5-61A3-432C-977D-2244C06B491A}" destId="{0DD8AF2C-02CC-4998-96D4-F02F47045954}" srcOrd="14" destOrd="0" presId="urn:microsoft.com/office/officeart/2005/8/layout/vList5"/>
    <dgm:cxn modelId="{3341E092-D57E-4FFC-BD2A-CBC14BE3EDFC}" type="presParOf" srcId="{0DD8AF2C-02CC-4998-96D4-F02F47045954}" destId="{6DF09527-8DB9-40A8-9591-6310EF6848D3}" srcOrd="0" destOrd="0" presId="urn:microsoft.com/office/officeart/2005/8/layout/vList5"/>
    <dgm:cxn modelId="{43548500-FA51-4FC4-8894-6FD891AD3FB2}" type="presParOf" srcId="{0DD8AF2C-02CC-4998-96D4-F02F47045954}" destId="{6C64146B-A178-42B2-8E33-0EE58C6BB22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AF9322-CF00-488D-B65E-1A0DD2142904}" type="doc">
      <dgm:prSet loTypeId="urn:microsoft.com/office/officeart/2005/8/layout/matrix3" loCatId="matrix" qsTypeId="urn:microsoft.com/office/officeart/2005/8/quickstyle/3d3#1" qsCatId="3D" csTypeId="urn:microsoft.com/office/officeart/2005/8/colors/colorful3#1" csCatId="colorful" phldr="1"/>
      <dgm:spPr/>
      <dgm:t>
        <a:bodyPr/>
        <a:lstStyle/>
        <a:p>
          <a:endParaRPr lang="es-ES"/>
        </a:p>
      </dgm:t>
    </dgm:pt>
    <dgm:pt modelId="{E3465A56-B938-48A5-AF88-3F9DA54D00EB}">
      <dgm:prSet phldr="0" custT="1"/>
      <dgm:spPr>
        <a:ln>
          <a:solidFill>
            <a:schemeClr val="accent6">
              <a:lumMod val="75000"/>
            </a:schemeClr>
          </a:solidFill>
        </a:ln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" altLang="en-US" sz="200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സ്തുതി</a:t>
          </a:r>
          <a:r>
            <a:rPr lang="en-US" altLang="en-US" sz="200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 </a:t>
          </a:r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00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(</a:t>
          </a:r>
          <a:r>
            <a:rPr lang="" altLang="en-US" sz="200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ദാനീ</a:t>
          </a:r>
          <a:r>
            <a:rPr lang="en-US" altLang="en-US" sz="200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. 9:4)</a:t>
          </a:r>
        </a:p>
      </dgm:t>
    </dgm:pt>
    <dgm:pt modelId="{30E4F015-7CA5-4929-8DF6-FAD271A935FF}" type="parTrans" cxnId="{CEC3C194-B294-42E8-82EB-7683C0A921F2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D57DF6AC-B164-47ED-B200-94A353E1866E}" type="sibTrans" cxnId="{CEC3C194-B294-42E8-82EB-7683C0A921F2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20FA4401-1DC4-4523-9B6D-45EE1B3387A8}">
      <dgm:prSet phldr="0" custT="1"/>
      <dgm:spPr>
        <a:solidFill>
          <a:schemeClr val="accent5">
            <a:lumMod val="60000"/>
            <a:lumOff val="40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" altLang="en-US" sz="200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ക്ഷമാപണവും</a:t>
          </a:r>
          <a:r>
            <a:rPr lang="en-US" altLang="en-US" sz="200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  </a:t>
          </a:r>
          <a:r>
            <a:rPr lang="" altLang="en-US" sz="200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ക്ഷമയും</a:t>
          </a:r>
          <a:r>
            <a:rPr lang="en-US" altLang="en-US" sz="200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 (</a:t>
          </a:r>
          <a:r>
            <a:rPr lang="" altLang="en-US" sz="200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ദാനി</a:t>
          </a:r>
          <a:r>
            <a:rPr lang="en-US" altLang="en-US" sz="200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. 9:5-15)</a:t>
          </a:r>
        </a:p>
      </dgm:t>
    </dgm:pt>
    <dgm:pt modelId="{DCD32011-DA33-4BF7-8CAE-0921073AAA28}" type="parTrans" cxnId="{676A1042-9640-40AD-BEE0-A79FE0B16322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7B66BA96-D5B4-4FDF-8036-AD5359B8DD76}" type="sibTrans" cxnId="{676A1042-9640-40AD-BEE0-A79FE0B16322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0C24B085-9070-4A80-A6E6-FE450510DB75}">
      <dgm:prSet phldr="0" custT="1"/>
      <dgm:spPr>
        <a:ln>
          <a:solidFill>
            <a:schemeClr val="accent1">
              <a:lumMod val="75000"/>
            </a:schemeClr>
          </a:solidFill>
        </a:ln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" altLang="en-US" sz="200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അപേക്ഷകൾ</a:t>
          </a:r>
          <a:r>
            <a:rPr lang="en-US" altLang="en-US" sz="200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 (</a:t>
          </a:r>
          <a:r>
            <a:rPr lang="" altLang="en-US" sz="200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ദാനി</a:t>
          </a:r>
          <a:r>
            <a:rPr lang="en-US" altLang="en-US" sz="200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. 9:16-19)</a:t>
          </a:r>
        </a:p>
      </dgm:t>
    </dgm:pt>
    <dgm:pt modelId="{8C7EFEFE-D8FA-436C-BB14-1CA9FEDD25B1}" type="parTrans" cxnId="{E5E50772-DA5D-4837-BF49-82B9B71EFF7B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579E1778-8069-4957-AD38-ABC0E8D7CE21}" type="sibTrans" cxnId="{E5E50772-DA5D-4837-BF49-82B9B71EFF7B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E8D3EBBE-3BB1-4BF5-8D20-67C612467C80}">
      <dgm:prSet phldr="0" custT="1"/>
      <dgm:spPr>
        <a:solidFill>
          <a:srgbClr val="92D050"/>
        </a:solidFill>
        <a:ln>
          <a:solidFill>
            <a:schemeClr val="accent4">
              <a:lumMod val="50000"/>
            </a:schemeClr>
          </a:solidFill>
        </a:ln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" altLang="en-US" sz="240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നന്ദിപ്രകടനം</a:t>
          </a:r>
          <a:r>
            <a:rPr lang="en-US" altLang="en-US" sz="240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 (</a:t>
          </a:r>
          <a:r>
            <a:rPr lang="" altLang="en-US" sz="240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ഫിലി</a:t>
          </a:r>
          <a:r>
            <a:rPr lang="en-US" altLang="en-US" sz="240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. 4:6)</a:t>
          </a:r>
        </a:p>
      </dgm:t>
    </dgm:pt>
    <dgm:pt modelId="{83940BDD-4934-47B8-9E85-87DB0239EC6D}" type="parTrans" cxnId="{0C7FAE4B-0676-4380-970C-AE7BD605C78F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1DC9F24A-6F7D-47FD-98A1-CBF4FE9AA248}" type="sibTrans" cxnId="{0C7FAE4B-0676-4380-970C-AE7BD605C78F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5810A717-0D90-4C06-8D22-55633640A0FD}" type="pres">
      <dgm:prSet presAssocID="{E8AF9322-CF00-488D-B65E-1A0DD2142904}" presName="matrix" presStyleCnt="0">
        <dgm:presLayoutVars>
          <dgm:chMax val="1"/>
          <dgm:dir/>
          <dgm:resizeHandles val="exact"/>
        </dgm:presLayoutVars>
      </dgm:prSet>
      <dgm:spPr/>
    </dgm:pt>
    <dgm:pt modelId="{036F359D-0D6E-4B33-9B34-9CA629BD20A9}" type="pres">
      <dgm:prSet presAssocID="{E8AF9322-CF00-488D-B65E-1A0DD2142904}" presName="diamond" presStyleLbl="bgShp" presStyleIdx="0" presStyleCnt="1" custScaleX="252409" custLinFactNeighborY="-396"/>
      <dgm:spPr>
        <a:prstGeom prst="roundRect">
          <a:avLst/>
        </a:prstGeom>
        <a:blipFill dpi="0" rotWithShape="0">
          <a:blip xmlns:r="http://schemas.openxmlformats.org/officeDocument/2006/relationships" r:embed="rId1" cstate="email"/>
          <a:srcRect/>
          <a:stretch>
            <a:fillRect/>
          </a:stretch>
        </a:blipFill>
        <a:ln w="28575">
          <a:solidFill>
            <a:srgbClr val="874A00"/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gm:spPr>
    </dgm:pt>
    <dgm:pt modelId="{53BCF369-612C-4677-87D9-37545E106659}" type="pres">
      <dgm:prSet presAssocID="{E8AF9322-CF00-488D-B65E-1A0DD2142904}" presName="quad1" presStyleLbl="node1" presStyleIdx="0" presStyleCnt="4" custScaleX="300785" custLinFactX="-100399" custLinFactNeighborX="-200000">
        <dgm:presLayoutVars>
          <dgm:chMax val="0"/>
          <dgm:chPref val="0"/>
          <dgm:bulletEnabled val="1"/>
        </dgm:presLayoutVars>
      </dgm:prSet>
      <dgm:spPr/>
    </dgm:pt>
    <dgm:pt modelId="{6A9A1EE4-F59D-45D2-A75E-17BD95A7D3E7}" type="pres">
      <dgm:prSet presAssocID="{E8AF9322-CF00-488D-B65E-1A0DD2142904}" presName="quad2" presStyleLbl="node1" presStyleIdx="1" presStyleCnt="4" custScaleX="300785" custLinFactX="100000" custLinFactNeighborX="198033">
        <dgm:presLayoutVars>
          <dgm:chMax val="0"/>
          <dgm:chPref val="0"/>
          <dgm:bulletEnabled val="1"/>
        </dgm:presLayoutVars>
      </dgm:prSet>
      <dgm:spPr/>
    </dgm:pt>
    <dgm:pt modelId="{F61C4A4F-D520-4F03-847E-7856DC21CFD1}" type="pres">
      <dgm:prSet presAssocID="{E8AF9322-CF00-488D-B65E-1A0DD2142904}" presName="quad3" presStyleLbl="node1" presStyleIdx="2" presStyleCnt="4" custScaleX="300785" custLinFactX="-100399" custLinFactNeighborX="-200000">
        <dgm:presLayoutVars>
          <dgm:chMax val="0"/>
          <dgm:chPref val="0"/>
          <dgm:bulletEnabled val="1"/>
        </dgm:presLayoutVars>
      </dgm:prSet>
      <dgm:spPr/>
    </dgm:pt>
    <dgm:pt modelId="{B84DBE54-B637-4116-BC08-3140180187E5}" type="pres">
      <dgm:prSet presAssocID="{E8AF9322-CF00-488D-B65E-1A0DD2142904}" presName="quad4" presStyleLbl="node1" presStyleIdx="3" presStyleCnt="4" custScaleX="300785" custLinFactX="100000" custLinFactNeighborX="198033">
        <dgm:presLayoutVars>
          <dgm:chMax val="0"/>
          <dgm:chPref val="0"/>
          <dgm:bulletEnabled val="1"/>
        </dgm:presLayoutVars>
      </dgm:prSet>
      <dgm:spPr/>
    </dgm:pt>
  </dgm:ptLst>
  <dgm:cxnLst>
    <dgm:cxn modelId="{9465180E-582A-4052-B75C-96FFE671E198}" type="presOf" srcId="{E8AF9322-CF00-488D-B65E-1A0DD2142904}" destId="{5810A717-0D90-4C06-8D22-55633640A0FD}" srcOrd="0" destOrd="0" presId="urn:microsoft.com/office/officeart/2005/8/layout/matrix3"/>
    <dgm:cxn modelId="{9C24895C-D7ED-4202-BED2-F79D887D67D8}" type="presOf" srcId="{E3465A56-B938-48A5-AF88-3F9DA54D00EB}" destId="{53BCF369-612C-4677-87D9-37545E106659}" srcOrd="0" destOrd="0" presId="urn:microsoft.com/office/officeart/2005/8/layout/matrix3"/>
    <dgm:cxn modelId="{676A1042-9640-40AD-BEE0-A79FE0B16322}" srcId="{E8AF9322-CF00-488D-B65E-1A0DD2142904}" destId="{20FA4401-1DC4-4523-9B6D-45EE1B3387A8}" srcOrd="1" destOrd="0" parTransId="{DCD32011-DA33-4BF7-8CAE-0921073AAA28}" sibTransId="{7B66BA96-D5B4-4FDF-8036-AD5359B8DD76}"/>
    <dgm:cxn modelId="{0C7FAE4B-0676-4380-970C-AE7BD605C78F}" srcId="{E8AF9322-CF00-488D-B65E-1A0DD2142904}" destId="{E8D3EBBE-3BB1-4BF5-8D20-67C612467C80}" srcOrd="3" destOrd="0" parTransId="{83940BDD-4934-47B8-9E85-87DB0239EC6D}" sibTransId="{1DC9F24A-6F7D-47FD-98A1-CBF4FE9AA248}"/>
    <dgm:cxn modelId="{6DA9A951-B111-4F8C-B24B-921D34FC9824}" type="presOf" srcId="{20FA4401-1DC4-4523-9B6D-45EE1B3387A8}" destId="{6A9A1EE4-F59D-45D2-A75E-17BD95A7D3E7}" srcOrd="0" destOrd="0" presId="urn:microsoft.com/office/officeart/2005/8/layout/matrix3"/>
    <dgm:cxn modelId="{E5E50772-DA5D-4837-BF49-82B9B71EFF7B}" srcId="{E8AF9322-CF00-488D-B65E-1A0DD2142904}" destId="{0C24B085-9070-4A80-A6E6-FE450510DB75}" srcOrd="2" destOrd="0" parTransId="{8C7EFEFE-D8FA-436C-BB14-1CA9FEDD25B1}" sibTransId="{579E1778-8069-4957-AD38-ABC0E8D7CE21}"/>
    <dgm:cxn modelId="{CEC3C194-B294-42E8-82EB-7683C0A921F2}" srcId="{E8AF9322-CF00-488D-B65E-1A0DD2142904}" destId="{E3465A56-B938-48A5-AF88-3F9DA54D00EB}" srcOrd="0" destOrd="0" parTransId="{30E4F015-7CA5-4929-8DF6-FAD271A935FF}" sibTransId="{D57DF6AC-B164-47ED-B200-94A353E1866E}"/>
    <dgm:cxn modelId="{9A188DDB-B058-49F7-A073-1A3A71C4C488}" type="presOf" srcId="{0C24B085-9070-4A80-A6E6-FE450510DB75}" destId="{F61C4A4F-D520-4F03-847E-7856DC21CFD1}" srcOrd="0" destOrd="0" presId="urn:microsoft.com/office/officeart/2005/8/layout/matrix3"/>
    <dgm:cxn modelId="{8FF991E5-4B66-4324-9716-4D2E2348EFC0}" type="presOf" srcId="{E8D3EBBE-3BB1-4BF5-8D20-67C612467C80}" destId="{B84DBE54-B637-4116-BC08-3140180187E5}" srcOrd="0" destOrd="0" presId="urn:microsoft.com/office/officeart/2005/8/layout/matrix3"/>
    <dgm:cxn modelId="{34C15031-8790-4B4F-913C-BF07C46E27FD}" type="presParOf" srcId="{5810A717-0D90-4C06-8D22-55633640A0FD}" destId="{036F359D-0D6E-4B33-9B34-9CA629BD20A9}" srcOrd="0" destOrd="0" presId="urn:microsoft.com/office/officeart/2005/8/layout/matrix3"/>
    <dgm:cxn modelId="{5E9BFB41-234B-4279-AC9C-8B2E273F4E7A}" type="presParOf" srcId="{5810A717-0D90-4C06-8D22-55633640A0FD}" destId="{53BCF369-612C-4677-87D9-37545E106659}" srcOrd="1" destOrd="0" presId="urn:microsoft.com/office/officeart/2005/8/layout/matrix3"/>
    <dgm:cxn modelId="{A2BBBFC3-F517-4870-A634-3E45EFD27176}" type="presParOf" srcId="{5810A717-0D90-4C06-8D22-55633640A0FD}" destId="{6A9A1EE4-F59D-45D2-A75E-17BD95A7D3E7}" srcOrd="2" destOrd="0" presId="urn:microsoft.com/office/officeart/2005/8/layout/matrix3"/>
    <dgm:cxn modelId="{12322CE9-405D-4E0B-9AAA-D2823CB94273}" type="presParOf" srcId="{5810A717-0D90-4C06-8D22-55633640A0FD}" destId="{F61C4A4F-D520-4F03-847E-7856DC21CFD1}" srcOrd="3" destOrd="0" presId="urn:microsoft.com/office/officeart/2005/8/layout/matrix3"/>
    <dgm:cxn modelId="{C0C843B6-C7E7-480A-9653-FEC08DA59658}" type="presParOf" srcId="{5810A717-0D90-4C06-8D22-55633640A0FD}" destId="{B84DBE54-B637-4116-BC08-3140180187E5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61369E-9600-4298-86D9-34710FC12B4E}">
      <dsp:nvSpPr>
        <dsp:cNvPr id="0" name=""/>
        <dsp:cNvSpPr/>
      </dsp:nvSpPr>
      <dsp:spPr>
        <a:xfrm rot="5400000">
          <a:off x="8062969" y="-3389944"/>
          <a:ext cx="486506" cy="7388424"/>
        </a:xfrm>
        <a:prstGeom prst="round2Same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" altLang="en-US" sz="1800" kern="1200" dirty="0">
              <a:latin typeface="Gayathri Thin" panose="00000403000000000000" charset="0"/>
              <a:cs typeface="Gayathri Thin" panose="00000403000000000000" charset="0"/>
            </a:rPr>
            <a:t>എല്ലാ</a:t>
          </a:r>
          <a:r>
            <a:rPr lang="en-US" altLang="en-US" sz="1800" kern="12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kern="1200" dirty="0">
              <a:latin typeface="Gayathri Thin" panose="00000403000000000000" charset="0"/>
              <a:cs typeface="Gayathri Thin" panose="00000403000000000000" charset="0"/>
            </a:rPr>
            <a:t>മനുഷ്യരുടെയും</a:t>
          </a:r>
          <a:r>
            <a:rPr lang="en-US" altLang="en-US" sz="1800" kern="12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kern="1200" dirty="0">
              <a:latin typeface="Gayathri Thin" panose="00000403000000000000" charset="0"/>
              <a:cs typeface="Gayathri Thin" panose="00000403000000000000" charset="0"/>
            </a:rPr>
            <a:t>പിതാവുമായുള്ള</a:t>
          </a:r>
          <a:r>
            <a:rPr lang="en-US" altLang="en-US" sz="1800" kern="12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kern="1200" dirty="0">
              <a:latin typeface="Gayathri Thin" panose="00000403000000000000" charset="0"/>
              <a:cs typeface="Gayathri Thin" panose="00000403000000000000" charset="0"/>
            </a:rPr>
            <a:t>നമ്മുടെ</a:t>
          </a:r>
          <a:r>
            <a:rPr lang="en-US" altLang="en-US" sz="1800" kern="12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kern="1200" dirty="0">
              <a:latin typeface="Gayathri Thin" panose="00000403000000000000" charset="0"/>
              <a:cs typeface="Gayathri Thin" panose="00000403000000000000" charset="0"/>
            </a:rPr>
            <a:t>വ്യക്തിപരമായ</a:t>
          </a:r>
          <a:r>
            <a:rPr lang="en-US" altLang="en-US" sz="1800" kern="12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kern="1200" dirty="0">
              <a:latin typeface="Gayathri Thin" panose="00000403000000000000" charset="0"/>
              <a:cs typeface="Gayathri Thin" panose="00000403000000000000" charset="0"/>
            </a:rPr>
            <a:t>ബന്ധം</a:t>
          </a:r>
          <a:r>
            <a:rPr lang="en-US" altLang="en-US" sz="1800" kern="12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kern="1200" dirty="0">
              <a:latin typeface="Gayathri Thin" panose="00000403000000000000" charset="0"/>
              <a:cs typeface="Gayathri Thin" panose="00000403000000000000" charset="0"/>
            </a:rPr>
            <a:t>നാം</a:t>
          </a:r>
          <a:r>
            <a:rPr lang="en-US" altLang="en-US" sz="1800" kern="12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kern="1200" dirty="0">
              <a:latin typeface="Gayathri Thin" panose="00000403000000000000" charset="0"/>
              <a:cs typeface="Gayathri Thin" panose="00000403000000000000" charset="0"/>
            </a:rPr>
            <a:t>തിരിച്ചറിയേണ്ടതുണ്ട്</a:t>
          </a:r>
          <a:r>
            <a:rPr lang="en-US" altLang="en-US" sz="1800" kern="1200" dirty="0">
              <a:latin typeface="Gayathri Thin" panose="00000403000000000000" charset="0"/>
              <a:cs typeface="Gayathri Thin" panose="00000403000000000000" charset="0"/>
            </a:rPr>
            <a:t>.</a:t>
          </a:r>
        </a:p>
      </dsp:txBody>
      <dsp:txXfrm rot="-5400000">
        <a:off x="4612011" y="84763"/>
        <a:ext cx="7364675" cy="439008"/>
      </dsp:txXfrm>
    </dsp:sp>
    <dsp:sp modelId="{165ADFCA-F309-4452-86A1-8B3D58BCB9D5}">
      <dsp:nvSpPr>
        <dsp:cNvPr id="0" name=""/>
        <dsp:cNvSpPr/>
      </dsp:nvSpPr>
      <dsp:spPr>
        <a:xfrm>
          <a:off x="1066" y="201"/>
          <a:ext cx="4610944" cy="608132"/>
        </a:xfrm>
        <a:prstGeom prst="roundRect">
          <a:avLst/>
        </a:prstGeom>
        <a:solidFill>
          <a:schemeClr val="accent2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“</a:t>
          </a:r>
          <a:r>
            <a:rPr lang="" altLang="en-US" sz="18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സ്വർഗ്ഗസ്ഥനായ</a:t>
          </a:r>
          <a:r>
            <a:rPr lang="en-US" altLang="en-US" sz="18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ഞങ്ങളുടെ</a:t>
          </a:r>
          <a:r>
            <a:rPr lang="en-US" altLang="en-US" sz="18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പിതാവേ</a:t>
          </a:r>
          <a:r>
            <a:rPr lang="en-GB" sz="18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”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  <a:latin typeface="Gayathri Thin" panose="00000403000000000000" charset="0"/>
            <a:cs typeface="Gayathri Thin" panose="00000403000000000000" charset="0"/>
          </a:endParaRPr>
        </a:p>
      </dsp:txBody>
      <dsp:txXfrm>
        <a:off x="30753" y="29888"/>
        <a:ext cx="4551570" cy="548758"/>
      </dsp:txXfrm>
    </dsp:sp>
    <dsp:sp modelId="{C94D50CB-DDCC-4494-816D-473222C2E0DA}">
      <dsp:nvSpPr>
        <dsp:cNvPr id="0" name=""/>
        <dsp:cNvSpPr/>
      </dsp:nvSpPr>
      <dsp:spPr>
        <a:xfrm rot="5400000">
          <a:off x="8062969" y="-2751404"/>
          <a:ext cx="486506" cy="7388424"/>
        </a:xfrm>
        <a:prstGeom prst="round2SameRect">
          <a:avLst/>
        </a:prstGeom>
        <a:solidFill>
          <a:schemeClr val="accent3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" altLang="en-US" sz="1800" kern="1200" dirty="0">
              <a:latin typeface="Gayathri Thin" panose="00000403000000000000" charset="0"/>
              <a:cs typeface="Gayathri Thin" panose="00000403000000000000" charset="0"/>
            </a:rPr>
            <a:t>ദൈവത്തിന്റെ</a:t>
          </a:r>
          <a:r>
            <a:rPr lang="en-US" altLang="en-US" sz="1800" kern="12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kern="1200" dirty="0">
              <a:latin typeface="Gayathri Thin" panose="00000403000000000000" charset="0"/>
              <a:cs typeface="Gayathri Thin" panose="00000403000000000000" charset="0"/>
            </a:rPr>
            <a:t>വിശുദ്ധി</a:t>
          </a:r>
          <a:r>
            <a:rPr lang="en-US" altLang="en-US" sz="1800" kern="12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kern="1200" dirty="0">
              <a:latin typeface="Gayathri Thin" panose="00000403000000000000" charset="0"/>
              <a:cs typeface="Gayathri Thin" panose="00000403000000000000" charset="0"/>
            </a:rPr>
            <a:t>തിരിച്ചറിയുന്നത്</a:t>
          </a:r>
          <a:r>
            <a:rPr lang="en-US" altLang="en-US" sz="1800" kern="12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kern="1200" dirty="0">
              <a:latin typeface="Gayathri Thin" panose="00000403000000000000" charset="0"/>
              <a:cs typeface="Gayathri Thin" panose="00000403000000000000" charset="0"/>
            </a:rPr>
            <a:t>നമ്മെ</a:t>
          </a:r>
          <a:r>
            <a:rPr lang="en-US" altLang="en-US" sz="1800" kern="12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kern="1200" dirty="0">
              <a:latin typeface="Gayathri Thin" panose="00000403000000000000" charset="0"/>
              <a:cs typeface="Gayathri Thin" panose="00000403000000000000" charset="0"/>
            </a:rPr>
            <a:t>ഭക്തിയോടും</a:t>
          </a:r>
          <a:r>
            <a:rPr lang="en-US" altLang="en-US" sz="1800" kern="12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kern="1200" dirty="0">
              <a:latin typeface="Gayathri Thin" panose="00000403000000000000" charset="0"/>
              <a:cs typeface="Gayathri Thin" panose="00000403000000000000" charset="0"/>
            </a:rPr>
            <a:t>ആദരവോടും</a:t>
          </a:r>
          <a:r>
            <a:rPr lang="en-US" altLang="en-US" sz="1800" kern="12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kern="1200" dirty="0">
              <a:latin typeface="Gayathri Thin" panose="00000403000000000000" charset="0"/>
              <a:cs typeface="Gayathri Thin" panose="00000403000000000000" charset="0"/>
            </a:rPr>
            <a:t>കൂടി</a:t>
          </a:r>
          <a:r>
            <a:rPr lang="en-US" altLang="en-US" sz="1800" kern="12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kern="1200" dirty="0">
              <a:latin typeface="Gayathri Thin" panose="00000403000000000000" charset="0"/>
              <a:cs typeface="Gayathri Thin" panose="00000403000000000000" charset="0"/>
            </a:rPr>
            <a:t>അവനിലേക്ക്</a:t>
          </a:r>
          <a:r>
            <a:rPr lang="en-US" altLang="en-US" sz="1800" kern="12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kern="1200" dirty="0">
              <a:latin typeface="Gayathri Thin" panose="00000403000000000000" charset="0"/>
              <a:cs typeface="Gayathri Thin" panose="00000403000000000000" charset="0"/>
            </a:rPr>
            <a:t>അടുപ്പിക്കുന്നു</a:t>
          </a:r>
          <a:r>
            <a:rPr lang="en-US" altLang="en-US" sz="1800" kern="1200" dirty="0">
              <a:latin typeface="Gayathri Thin" panose="00000403000000000000" charset="0"/>
              <a:cs typeface="Gayathri Thin" panose="00000403000000000000" charset="0"/>
            </a:rPr>
            <a:t>.</a:t>
          </a:r>
        </a:p>
      </dsp:txBody>
      <dsp:txXfrm rot="-5400000">
        <a:off x="4612011" y="723303"/>
        <a:ext cx="7364675" cy="439008"/>
      </dsp:txXfrm>
    </dsp:sp>
    <dsp:sp modelId="{035CB03A-1615-450A-A54B-4021A44361B1}">
      <dsp:nvSpPr>
        <dsp:cNvPr id="0" name=""/>
        <dsp:cNvSpPr/>
      </dsp:nvSpPr>
      <dsp:spPr>
        <a:xfrm>
          <a:off x="1066" y="638741"/>
          <a:ext cx="4610944" cy="608132"/>
        </a:xfrm>
        <a:prstGeom prst="roundRect">
          <a:avLst/>
        </a:prstGeom>
        <a:solidFill>
          <a:schemeClr val="accent3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“</a:t>
          </a:r>
          <a:r>
            <a:rPr lang="en-US" altLang="en-US" sz="18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അങ്ങയുടെ</a:t>
          </a:r>
          <a:r>
            <a:rPr lang="en-US" altLang="en-US" sz="18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നാമം</a:t>
          </a:r>
          <a:r>
            <a:rPr lang="en-US" altLang="en-US" sz="18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വിശുദ്ധീകരിക്കപ്പെടേണമേ</a:t>
          </a:r>
          <a:r>
            <a:rPr lang="en-US" altLang="en-US" sz="18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;</a:t>
          </a:r>
          <a:r>
            <a:rPr lang="en-GB" sz="18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”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  <a:latin typeface="Gayathri Thin" panose="00000403000000000000" charset="0"/>
            <a:cs typeface="Gayathri Thin" panose="00000403000000000000" charset="0"/>
          </a:endParaRPr>
        </a:p>
      </dsp:txBody>
      <dsp:txXfrm>
        <a:off x="30753" y="668428"/>
        <a:ext cx="4551570" cy="548758"/>
      </dsp:txXfrm>
    </dsp:sp>
    <dsp:sp modelId="{AA0E4C6E-796A-406B-97E4-8CF5C38EED04}">
      <dsp:nvSpPr>
        <dsp:cNvPr id="0" name=""/>
        <dsp:cNvSpPr/>
      </dsp:nvSpPr>
      <dsp:spPr>
        <a:xfrm rot="5400000">
          <a:off x="8062969" y="-2112864"/>
          <a:ext cx="486506" cy="7388424"/>
        </a:xfrm>
        <a:prstGeom prst="round2SameRect">
          <a:avLst/>
        </a:prstGeom>
        <a:solidFill>
          <a:schemeClr val="accent4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" altLang="en-US" sz="1800" kern="1200">
              <a:latin typeface="Gayathri Thin" panose="00000403000000000000" charset="0"/>
              <a:cs typeface="Gayathri Thin" panose="00000403000000000000" charset="0"/>
            </a:rPr>
            <a:t>യേശുവിന്റെ</a:t>
          </a:r>
          <a:r>
            <a:rPr lang="en-US" altLang="en-US" sz="1800" kern="120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kern="1200">
              <a:latin typeface="Gayathri Thin" panose="00000403000000000000" charset="0"/>
              <a:cs typeface="Gayathri Thin" panose="00000403000000000000" charset="0"/>
            </a:rPr>
            <a:t>മടങ്ങിവരവിനായി</a:t>
          </a:r>
          <a:r>
            <a:rPr lang="en-US" altLang="en-US" sz="1800" kern="120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kern="1200">
              <a:latin typeface="Gayathri Thin" panose="00000403000000000000" charset="0"/>
              <a:cs typeface="Gayathri Thin" panose="00000403000000000000" charset="0"/>
            </a:rPr>
            <a:t>നമുക്ക്</a:t>
          </a:r>
          <a:r>
            <a:rPr lang="en-US" altLang="en-US" sz="1800" kern="120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kern="1200">
              <a:latin typeface="Gayathri Thin" panose="00000403000000000000" charset="0"/>
              <a:cs typeface="Gayathri Thin" panose="00000403000000000000" charset="0"/>
            </a:rPr>
            <a:t>കാത്തിരിക്കാം</a:t>
          </a:r>
          <a:r>
            <a:rPr lang="en-US" altLang="en-US" sz="1800" kern="1200">
              <a:latin typeface="Gayathri Thin" panose="00000403000000000000" charset="0"/>
              <a:cs typeface="Gayathri Thin" panose="00000403000000000000" charset="0"/>
            </a:rPr>
            <a:t>.</a:t>
          </a:r>
        </a:p>
      </dsp:txBody>
      <dsp:txXfrm rot="-5400000">
        <a:off x="4612011" y="1361843"/>
        <a:ext cx="7364675" cy="439008"/>
      </dsp:txXfrm>
    </dsp:sp>
    <dsp:sp modelId="{4DC6DA22-CDAF-4395-958D-693B3F4B3FDF}">
      <dsp:nvSpPr>
        <dsp:cNvPr id="0" name=""/>
        <dsp:cNvSpPr/>
      </dsp:nvSpPr>
      <dsp:spPr>
        <a:xfrm>
          <a:off x="1066" y="1277280"/>
          <a:ext cx="4610944" cy="608132"/>
        </a:xfrm>
        <a:prstGeom prst="roundRect">
          <a:avLst/>
        </a:prstGeom>
        <a:solidFill>
          <a:schemeClr val="accent4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“</a:t>
          </a:r>
          <a:r>
            <a:rPr lang="" altLang="en-US" sz="18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അങ്ങയുടെ</a:t>
          </a:r>
          <a:r>
            <a:rPr lang="en-US" altLang="en-US" sz="18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രാജ്യം</a:t>
          </a:r>
          <a:r>
            <a:rPr lang="en-US" altLang="en-US" sz="18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വരേണമേ</a:t>
          </a:r>
          <a:r>
            <a:rPr lang="en-GB" sz="18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”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  <a:latin typeface="Gayathri Thin" panose="00000403000000000000" charset="0"/>
            <a:cs typeface="Gayathri Thin" panose="00000403000000000000" charset="0"/>
          </a:endParaRPr>
        </a:p>
      </dsp:txBody>
      <dsp:txXfrm>
        <a:off x="30753" y="1306967"/>
        <a:ext cx="4551570" cy="548758"/>
      </dsp:txXfrm>
    </dsp:sp>
    <dsp:sp modelId="{F18E7AD8-A842-4F6F-BD87-55C3E70305BC}">
      <dsp:nvSpPr>
        <dsp:cNvPr id="0" name=""/>
        <dsp:cNvSpPr/>
      </dsp:nvSpPr>
      <dsp:spPr>
        <a:xfrm rot="5400000">
          <a:off x="8062969" y="-1474325"/>
          <a:ext cx="486506" cy="7388424"/>
        </a:xfrm>
        <a:prstGeom prst="round2SameRect">
          <a:avLst/>
        </a:prstGeom>
        <a:solidFill>
          <a:srgbClr val="B9E1FF"/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" altLang="en-US" sz="1800" kern="1200" dirty="0">
              <a:latin typeface="Gayathri Thin" panose="00000403000000000000" charset="0"/>
              <a:cs typeface="Gayathri Thin" panose="00000403000000000000" charset="0"/>
            </a:rPr>
            <a:t>നമുക്ക്</a:t>
          </a:r>
          <a:r>
            <a:rPr lang="en-US" altLang="en-US" sz="1800" kern="12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kern="1200" dirty="0">
              <a:latin typeface="Gayathri Thin" panose="00000403000000000000" charset="0"/>
              <a:cs typeface="Gayathri Thin" panose="00000403000000000000" charset="0"/>
            </a:rPr>
            <a:t>ദിവ്യ</a:t>
          </a:r>
          <a:r>
            <a:rPr lang="en-US" altLang="en-US" sz="1800" kern="12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kern="1200" dirty="0">
              <a:latin typeface="Gayathri Thin" panose="00000403000000000000" charset="0"/>
              <a:cs typeface="Gayathri Thin" panose="00000403000000000000" charset="0"/>
            </a:rPr>
            <a:t>പരമാധികാരം</a:t>
          </a:r>
          <a:r>
            <a:rPr lang="en-US" altLang="en-US" sz="1800" kern="12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kern="1200" dirty="0">
              <a:latin typeface="Gayathri Thin" panose="00000403000000000000" charset="0"/>
              <a:cs typeface="Gayathri Thin" panose="00000403000000000000" charset="0"/>
            </a:rPr>
            <a:t>അംഗീകരിക്കാം</a:t>
          </a:r>
          <a:r>
            <a:rPr lang="en-US" altLang="en-US" sz="1800" kern="1200" dirty="0">
              <a:latin typeface="Gayathri Thin" panose="00000403000000000000" charset="0"/>
              <a:cs typeface="Gayathri Thin" panose="00000403000000000000" charset="0"/>
            </a:rPr>
            <a:t>, </a:t>
          </a:r>
          <a:r>
            <a:rPr lang="" altLang="en-US" sz="1800" kern="1200" dirty="0">
              <a:latin typeface="Gayathri Thin" panose="00000403000000000000" charset="0"/>
              <a:cs typeface="Gayathri Thin" panose="00000403000000000000" charset="0"/>
            </a:rPr>
            <a:t>നമ്മുടെ</a:t>
          </a:r>
          <a:r>
            <a:rPr lang="en-US" altLang="en-US" sz="1800" kern="12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kern="1200" dirty="0">
              <a:latin typeface="Gayathri Thin" panose="00000403000000000000" charset="0"/>
              <a:cs typeface="Gayathri Thin" panose="00000403000000000000" charset="0"/>
            </a:rPr>
            <a:t>ജീവിതത്തിലും</a:t>
          </a:r>
          <a:r>
            <a:rPr lang="en-US" altLang="en-US" sz="1800" kern="12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kern="1200" dirty="0">
              <a:latin typeface="Gayathri Thin" panose="00000403000000000000" charset="0"/>
              <a:cs typeface="Gayathri Thin" panose="00000403000000000000" charset="0"/>
            </a:rPr>
            <a:t>ലോകത്തിലും</a:t>
          </a:r>
          <a:r>
            <a:rPr lang="en-US" altLang="en-US" sz="1800" kern="12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kern="1200" dirty="0">
              <a:latin typeface="Gayathri Thin" panose="00000403000000000000" charset="0"/>
              <a:cs typeface="Gayathri Thin" panose="00000403000000000000" charset="0"/>
            </a:rPr>
            <a:t>ദൈവഹിതം</a:t>
          </a:r>
          <a:r>
            <a:rPr lang="en-US" altLang="en-US" sz="1800" kern="12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kern="1200" dirty="0">
              <a:latin typeface="Gayathri Thin" panose="00000403000000000000" charset="0"/>
              <a:cs typeface="Gayathri Thin" panose="00000403000000000000" charset="0"/>
            </a:rPr>
            <a:t>നിറവേറട്ടെ</a:t>
          </a:r>
          <a:r>
            <a:rPr lang="en-US" altLang="en-US" sz="1800" kern="12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kern="1200" dirty="0">
              <a:latin typeface="Gayathri Thin" panose="00000403000000000000" charset="0"/>
              <a:cs typeface="Gayathri Thin" panose="00000403000000000000" charset="0"/>
            </a:rPr>
            <a:t>എന്ന്</a:t>
          </a:r>
          <a:r>
            <a:rPr lang="en-US" altLang="en-US" sz="1800" kern="12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kern="1200" dirty="0">
              <a:latin typeface="Gayathri Thin" panose="00000403000000000000" charset="0"/>
              <a:cs typeface="Gayathri Thin" panose="00000403000000000000" charset="0"/>
            </a:rPr>
            <a:t>അപേക്ഷിക്കാം</a:t>
          </a:r>
          <a:r>
            <a:rPr lang="en-US" altLang="en-US" sz="1800" kern="1200" dirty="0">
              <a:latin typeface="Gayathri Thin" panose="00000403000000000000" charset="0"/>
              <a:cs typeface="Gayathri Thin" panose="00000403000000000000" charset="0"/>
            </a:rPr>
            <a:t>.</a:t>
          </a:r>
        </a:p>
      </dsp:txBody>
      <dsp:txXfrm rot="-5400000">
        <a:off x="4612011" y="2000382"/>
        <a:ext cx="7364675" cy="439008"/>
      </dsp:txXfrm>
    </dsp:sp>
    <dsp:sp modelId="{8CF57451-50D0-4FB1-B117-44DE815E5846}">
      <dsp:nvSpPr>
        <dsp:cNvPr id="0" name=""/>
        <dsp:cNvSpPr/>
      </dsp:nvSpPr>
      <dsp:spPr>
        <a:xfrm>
          <a:off x="1066" y="1915820"/>
          <a:ext cx="4610944" cy="608132"/>
        </a:xfrm>
        <a:prstGeom prst="roundRect">
          <a:avLst/>
        </a:prstGeom>
        <a:solidFill>
          <a:srgbClr val="0070C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“</a:t>
          </a:r>
          <a:r>
            <a:rPr lang="" altLang="en-US" sz="18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അങ്ങയുടെ</a:t>
          </a:r>
          <a:r>
            <a:rPr lang="en-US" altLang="en-US" sz="18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ഇഷ്ടം</a:t>
          </a:r>
          <a:r>
            <a:rPr lang="en-US" altLang="en-US" sz="18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സ്വർഗ്ഗത്തിലെപ്പോലെ</a:t>
          </a:r>
          <a:r>
            <a:rPr lang="en-US" altLang="en-US" sz="18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ഭൂമിയിലും</a:t>
          </a:r>
          <a:r>
            <a:rPr lang="en-US" altLang="en-US" sz="18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ആകേണമേ</a:t>
          </a:r>
          <a:r>
            <a:rPr lang="en-US" altLang="en-US" sz="18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;</a:t>
          </a:r>
          <a:r>
            <a:rPr lang="en-GB" sz="18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”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  <a:latin typeface="Gayathri Thin" panose="00000403000000000000" charset="0"/>
            <a:cs typeface="Gayathri Thin" panose="00000403000000000000" charset="0"/>
          </a:endParaRPr>
        </a:p>
      </dsp:txBody>
      <dsp:txXfrm>
        <a:off x="30753" y="1945507"/>
        <a:ext cx="4551570" cy="548758"/>
      </dsp:txXfrm>
    </dsp:sp>
    <dsp:sp modelId="{597556D2-27A3-4DC2-8AA5-CBC8416048E8}">
      <dsp:nvSpPr>
        <dsp:cNvPr id="0" name=""/>
        <dsp:cNvSpPr/>
      </dsp:nvSpPr>
      <dsp:spPr>
        <a:xfrm rot="5400000">
          <a:off x="8062969" y="-835785"/>
          <a:ext cx="486506" cy="7388424"/>
        </a:xfrm>
        <a:prstGeom prst="round2SameRect">
          <a:avLst/>
        </a:prstGeom>
        <a:solidFill>
          <a:srgbClr val="FFC9C9"/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" altLang="en-US" sz="1800" kern="1200" dirty="0">
              <a:latin typeface="Gayathri Thin" panose="00000403000000000000" charset="0"/>
              <a:cs typeface="Gayathri Thin" panose="00000403000000000000" charset="0"/>
            </a:rPr>
            <a:t>ശാരീരികമായും</a:t>
          </a:r>
          <a:r>
            <a:rPr lang="en-US" altLang="en-US" sz="1800" kern="12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kern="1200" dirty="0">
              <a:latin typeface="Gayathri Thin" panose="00000403000000000000" charset="0"/>
              <a:cs typeface="Gayathri Thin" panose="00000403000000000000" charset="0"/>
            </a:rPr>
            <a:t>ആത്മീയമായും</a:t>
          </a:r>
          <a:r>
            <a:rPr lang="en-US" altLang="en-US" sz="1800" kern="12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kern="1200" dirty="0">
              <a:latin typeface="Gayathri Thin" panose="00000403000000000000" charset="0"/>
              <a:cs typeface="Gayathri Thin" panose="00000403000000000000" charset="0"/>
            </a:rPr>
            <a:t>ജീവിക്കാൻ</a:t>
          </a:r>
          <a:r>
            <a:rPr lang="en-US" altLang="en-US" sz="1800" kern="12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kern="1200" dirty="0">
              <a:latin typeface="Gayathri Thin" panose="00000403000000000000" charset="0"/>
              <a:cs typeface="Gayathri Thin" panose="00000403000000000000" charset="0"/>
            </a:rPr>
            <a:t>നമുക്ക്</a:t>
          </a:r>
          <a:r>
            <a:rPr lang="en-US" altLang="en-US" sz="1800" kern="12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kern="1200" dirty="0">
              <a:latin typeface="Gayathri Thin" panose="00000403000000000000" charset="0"/>
              <a:cs typeface="Gayathri Thin" panose="00000403000000000000" charset="0"/>
            </a:rPr>
            <a:t>ആവശ്യമുള്ളത്</a:t>
          </a:r>
          <a:r>
            <a:rPr lang="en-US" altLang="en-US" sz="1800" kern="12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kern="1200" dirty="0">
              <a:latin typeface="Gayathri Thin" panose="00000403000000000000" charset="0"/>
              <a:cs typeface="Gayathri Thin" panose="00000403000000000000" charset="0"/>
            </a:rPr>
            <a:t>ചോദിക്കാം</a:t>
          </a:r>
          <a:r>
            <a:rPr lang="en-US" altLang="en-US" sz="1800" kern="1200" dirty="0">
              <a:latin typeface="Gayathri Thin" panose="00000403000000000000" charset="0"/>
              <a:cs typeface="Gayathri Thin" panose="00000403000000000000" charset="0"/>
            </a:rPr>
            <a:t>.</a:t>
          </a:r>
        </a:p>
      </dsp:txBody>
      <dsp:txXfrm rot="-5400000">
        <a:off x="4612011" y="2638922"/>
        <a:ext cx="7364675" cy="439008"/>
      </dsp:txXfrm>
    </dsp:sp>
    <dsp:sp modelId="{11DBA616-025B-4811-B16A-E9649261AEC1}">
      <dsp:nvSpPr>
        <dsp:cNvPr id="0" name=""/>
        <dsp:cNvSpPr/>
      </dsp:nvSpPr>
      <dsp:spPr>
        <a:xfrm>
          <a:off x="1066" y="2554359"/>
          <a:ext cx="4610944" cy="608132"/>
        </a:xfrm>
        <a:prstGeom prst="roundRect">
          <a:avLst/>
        </a:prstGeom>
        <a:solidFill>
          <a:srgbClr val="C00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“</a:t>
          </a:r>
          <a:r>
            <a:rPr lang="" altLang="en-US" sz="18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ഞങ്ങൾക്കു</a:t>
          </a:r>
          <a:r>
            <a:rPr lang="en-US" altLang="en-US" sz="18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ആവശ്യമുള്ള</a:t>
          </a:r>
          <a:r>
            <a:rPr lang="en-US" altLang="en-US" sz="18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ആഹാരം</a:t>
          </a:r>
          <a:r>
            <a:rPr lang="en-US" altLang="en-US" sz="18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ഇന്നു</a:t>
          </a:r>
          <a:r>
            <a:rPr lang="en-US" altLang="en-US" sz="18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തരേണമേ</a:t>
          </a:r>
          <a:r>
            <a:rPr lang="en-GB" sz="18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”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  <a:latin typeface="Gayathri Thin" panose="00000403000000000000" charset="0"/>
            <a:cs typeface="Gayathri Thin" panose="00000403000000000000" charset="0"/>
          </a:endParaRPr>
        </a:p>
      </dsp:txBody>
      <dsp:txXfrm>
        <a:off x="30753" y="2584046"/>
        <a:ext cx="4551570" cy="548758"/>
      </dsp:txXfrm>
    </dsp:sp>
    <dsp:sp modelId="{F8A564A9-1CDF-4F83-A37B-9D6BAD3D6F22}">
      <dsp:nvSpPr>
        <dsp:cNvPr id="0" name=""/>
        <dsp:cNvSpPr/>
      </dsp:nvSpPr>
      <dsp:spPr>
        <a:xfrm rot="5400000">
          <a:off x="8062969" y="-197246"/>
          <a:ext cx="486506" cy="7388424"/>
        </a:xfrm>
        <a:prstGeom prst="round2SameRect">
          <a:avLst/>
        </a:prstGeom>
        <a:solidFill>
          <a:srgbClr val="E1FFFF"/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" altLang="en-US" sz="1800" kern="1200" dirty="0">
              <a:latin typeface="Gayathri Thin" panose="00000403000000000000" charset="0"/>
              <a:cs typeface="Gayathri Thin" panose="00000403000000000000" charset="0"/>
            </a:rPr>
            <a:t>ദൈവം</a:t>
          </a:r>
          <a:r>
            <a:rPr lang="en-US" altLang="en-US" sz="1800" kern="12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kern="1200" dirty="0">
              <a:latin typeface="Gayathri Thin" panose="00000403000000000000" charset="0"/>
              <a:cs typeface="Gayathri Thin" panose="00000403000000000000" charset="0"/>
            </a:rPr>
            <a:t>നമ്മോട്</a:t>
          </a:r>
          <a:r>
            <a:rPr lang="en-US" altLang="en-US" sz="1800" kern="12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kern="1200" dirty="0">
              <a:latin typeface="Gayathri Thin" panose="00000403000000000000" charset="0"/>
              <a:cs typeface="Gayathri Thin" panose="00000403000000000000" charset="0"/>
            </a:rPr>
            <a:t>ക്ഷമിക്കുന്നതുപോലെ</a:t>
          </a:r>
          <a:r>
            <a:rPr lang="en-US" altLang="en-US" sz="1800" kern="1200" dirty="0">
              <a:latin typeface="Gayathri Thin" panose="00000403000000000000" charset="0"/>
              <a:cs typeface="Gayathri Thin" panose="00000403000000000000" charset="0"/>
            </a:rPr>
            <a:t>, </a:t>
          </a:r>
          <a:r>
            <a:rPr lang="" altLang="en-US" sz="1800" kern="1200" dirty="0">
              <a:latin typeface="Gayathri Thin" panose="00000403000000000000" charset="0"/>
              <a:cs typeface="Gayathri Thin" panose="00000403000000000000" charset="0"/>
            </a:rPr>
            <a:t>നാം</a:t>
          </a:r>
          <a:r>
            <a:rPr lang="en-US" altLang="en-US" sz="1800" kern="12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kern="1200" dirty="0">
              <a:latin typeface="Gayathri Thin" panose="00000403000000000000" charset="0"/>
              <a:cs typeface="Gayathri Thin" panose="00000403000000000000" charset="0"/>
            </a:rPr>
            <a:t>പശ്ചാത്തപിക്കുകയും</a:t>
          </a:r>
          <a:r>
            <a:rPr lang="en-US" altLang="en-US" sz="1800" kern="1200" dirty="0">
              <a:latin typeface="Gayathri Thin" panose="00000403000000000000" charset="0"/>
              <a:cs typeface="Gayathri Thin" panose="00000403000000000000" charset="0"/>
            </a:rPr>
            <a:t>, </a:t>
          </a:r>
          <a:r>
            <a:rPr lang="" altLang="en-US" sz="1800" kern="1200" dirty="0">
              <a:latin typeface="Gayathri Thin" panose="00000403000000000000" charset="0"/>
              <a:cs typeface="Gayathri Thin" panose="00000403000000000000" charset="0"/>
            </a:rPr>
            <a:t>ക്ഷമ</a:t>
          </a:r>
          <a:r>
            <a:rPr lang="en-US" altLang="en-US" sz="1800" kern="12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kern="1200" dirty="0">
              <a:latin typeface="Gayathri Thin" panose="00000403000000000000" charset="0"/>
              <a:cs typeface="Gayathri Thin" panose="00000403000000000000" charset="0"/>
            </a:rPr>
            <a:t>തേടുകയും</a:t>
          </a:r>
          <a:r>
            <a:rPr lang="en-US" altLang="en-US" sz="1800" kern="1200" dirty="0">
              <a:latin typeface="Gayathri Thin" panose="00000403000000000000" charset="0"/>
              <a:cs typeface="Gayathri Thin" panose="00000403000000000000" charset="0"/>
            </a:rPr>
            <a:t>, </a:t>
          </a:r>
          <a:r>
            <a:rPr lang="" altLang="en-US" sz="1800" kern="1200" dirty="0">
              <a:latin typeface="Gayathri Thin" panose="00000403000000000000" charset="0"/>
              <a:cs typeface="Gayathri Thin" panose="00000403000000000000" charset="0"/>
            </a:rPr>
            <a:t>നമ്മെ</a:t>
          </a:r>
          <a:r>
            <a:rPr lang="en-US" altLang="en-US" sz="1800" kern="12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kern="1200" dirty="0">
              <a:latin typeface="Gayathri Thin" panose="00000403000000000000" charset="0"/>
              <a:cs typeface="Gayathri Thin" panose="00000403000000000000" charset="0"/>
            </a:rPr>
            <a:t>വേദനിപ്പിച്ചവരോട്</a:t>
          </a:r>
          <a:r>
            <a:rPr lang="en-US" altLang="en-US" sz="1800" kern="12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kern="1200" dirty="0">
              <a:latin typeface="Gayathri Thin" panose="00000403000000000000" charset="0"/>
              <a:cs typeface="Gayathri Thin" panose="00000403000000000000" charset="0"/>
            </a:rPr>
            <a:t>ക്ഷമിക്കുകയും</a:t>
          </a:r>
          <a:r>
            <a:rPr lang="en-US" altLang="en-US" sz="1800" kern="12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kern="1200" dirty="0">
              <a:latin typeface="Gayathri Thin" panose="00000403000000000000" charset="0"/>
              <a:cs typeface="Gayathri Thin" panose="00000403000000000000" charset="0"/>
            </a:rPr>
            <a:t>വേണം</a:t>
          </a:r>
          <a:r>
            <a:rPr lang="en-US" altLang="en-US" sz="1800" kern="1200" dirty="0">
              <a:latin typeface="Gayathri Thin" panose="00000403000000000000" charset="0"/>
              <a:cs typeface="Gayathri Thin" panose="00000403000000000000" charset="0"/>
            </a:rPr>
            <a:t>.</a:t>
          </a:r>
        </a:p>
      </dsp:txBody>
      <dsp:txXfrm rot="-5400000">
        <a:off x="4612011" y="3277461"/>
        <a:ext cx="7364675" cy="439008"/>
      </dsp:txXfrm>
    </dsp:sp>
    <dsp:sp modelId="{05DFCB04-2362-43FA-A832-4D0DCE828689}">
      <dsp:nvSpPr>
        <dsp:cNvPr id="0" name=""/>
        <dsp:cNvSpPr/>
      </dsp:nvSpPr>
      <dsp:spPr>
        <a:xfrm>
          <a:off x="1066" y="3192899"/>
          <a:ext cx="4610944" cy="608132"/>
        </a:xfrm>
        <a:prstGeom prst="roundRect">
          <a:avLst/>
        </a:prstGeom>
        <a:solidFill>
          <a:schemeClr val="tx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GB" sz="14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“</a:t>
          </a:r>
          <a:r>
            <a:rPr lang="" altLang="en-US" sz="14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ഞങ്ങളുടെ</a:t>
          </a:r>
          <a:r>
            <a:rPr lang="en-US" altLang="en-US" sz="14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4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കടക്കാരോടു</a:t>
          </a:r>
          <a:r>
            <a:rPr lang="en-US" altLang="en-US" sz="14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4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ഞങ്ങൾ</a:t>
          </a:r>
          <a:r>
            <a:rPr lang="en-US" altLang="en-US" sz="14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4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ക്ഷിമിച്ചിരിക്കുന്നതുപോലെ</a:t>
          </a:r>
          <a:r>
            <a:rPr lang="en-US" altLang="en-US" sz="14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4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ഞങ്ങളുടെ</a:t>
          </a:r>
          <a:r>
            <a:rPr lang="en-US" altLang="en-US" sz="14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4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കടങ്ങളെ</a:t>
          </a:r>
          <a:r>
            <a:rPr lang="en-US" altLang="en-US" sz="14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4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ഞങ്ങളോടും</a:t>
          </a:r>
          <a:r>
            <a:rPr lang="en-US" altLang="en-US" sz="14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4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ക്ഷമിക്കേണമേ</a:t>
          </a:r>
          <a:r>
            <a:rPr lang="en-GB" sz="14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”</a:t>
          </a:r>
        </a:p>
      </dsp:txBody>
      <dsp:txXfrm>
        <a:off x="30753" y="3222586"/>
        <a:ext cx="4551570" cy="548758"/>
      </dsp:txXfrm>
    </dsp:sp>
    <dsp:sp modelId="{485945A0-8944-473E-B2B2-6F0037DB0AF3}">
      <dsp:nvSpPr>
        <dsp:cNvPr id="0" name=""/>
        <dsp:cNvSpPr/>
      </dsp:nvSpPr>
      <dsp:spPr>
        <a:xfrm rot="5400000">
          <a:off x="8062969" y="441293"/>
          <a:ext cx="486506" cy="7388424"/>
        </a:xfrm>
        <a:prstGeom prst="round2SameRect">
          <a:avLst/>
        </a:prstGeom>
        <a:solidFill>
          <a:srgbClr val="FFDBC9"/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" altLang="en-US" sz="1800" kern="1200" dirty="0">
              <a:latin typeface="Gayathri Thin" panose="00000403000000000000" charset="0"/>
              <a:cs typeface="Gayathri Thin" panose="00000403000000000000" charset="0"/>
            </a:rPr>
            <a:t>ഈ</a:t>
          </a:r>
          <a:r>
            <a:rPr lang="en-US" altLang="en-US" sz="1800" kern="12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kern="1200" dirty="0">
              <a:latin typeface="Gayathri Thin" panose="00000403000000000000" charset="0"/>
              <a:cs typeface="Gayathri Thin" panose="00000403000000000000" charset="0"/>
            </a:rPr>
            <a:t>ലോകത്തിലെ</a:t>
          </a:r>
          <a:r>
            <a:rPr lang="en-US" altLang="en-US" sz="1800" kern="12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kern="1200" dirty="0">
              <a:latin typeface="Gayathri Thin" panose="00000403000000000000" charset="0"/>
              <a:cs typeface="Gayathri Thin" panose="00000403000000000000" charset="0"/>
            </a:rPr>
            <a:t>തിന്മയിൽ</a:t>
          </a:r>
          <a:r>
            <a:rPr lang="en-US" altLang="en-US" sz="1800" kern="12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kern="1200" dirty="0">
              <a:latin typeface="Gayathri Thin" panose="00000403000000000000" charset="0"/>
              <a:cs typeface="Gayathri Thin" panose="00000403000000000000" charset="0"/>
            </a:rPr>
            <a:t>നിന്ന്</a:t>
          </a:r>
          <a:r>
            <a:rPr lang="en-US" altLang="en-US" sz="1800" kern="12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kern="1200" dirty="0">
              <a:latin typeface="Gayathri Thin" panose="00000403000000000000" charset="0"/>
              <a:cs typeface="Gayathri Thin" panose="00000403000000000000" charset="0"/>
            </a:rPr>
            <a:t>സംരക്ഷണവും</a:t>
          </a:r>
          <a:r>
            <a:rPr lang="en-US" altLang="en-US" sz="1800" kern="12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kern="1200" dirty="0">
              <a:latin typeface="Gayathri Thin" panose="00000403000000000000" charset="0"/>
              <a:cs typeface="Gayathri Thin" panose="00000403000000000000" charset="0"/>
            </a:rPr>
            <a:t>അഭയവും</a:t>
          </a:r>
          <a:r>
            <a:rPr lang="en-US" altLang="en-US" sz="1800" kern="12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kern="1200" dirty="0">
              <a:latin typeface="Gayathri Thin" panose="00000403000000000000" charset="0"/>
              <a:cs typeface="Gayathri Thin" panose="00000403000000000000" charset="0"/>
            </a:rPr>
            <a:t>നമുക്ക്</a:t>
          </a:r>
          <a:r>
            <a:rPr lang="en-US" altLang="en-US" sz="1800" kern="12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kern="1200" dirty="0">
              <a:latin typeface="Gayathri Thin" panose="00000403000000000000" charset="0"/>
              <a:cs typeface="Gayathri Thin" panose="00000403000000000000" charset="0"/>
            </a:rPr>
            <a:t>യാചിക്കാം</a:t>
          </a:r>
          <a:r>
            <a:rPr lang="en-US" altLang="en-US" sz="1800" kern="1200" dirty="0">
              <a:latin typeface="Gayathri Thin" panose="00000403000000000000" charset="0"/>
              <a:cs typeface="Gayathri Thin" panose="00000403000000000000" charset="0"/>
            </a:rPr>
            <a:t>.</a:t>
          </a:r>
        </a:p>
      </dsp:txBody>
      <dsp:txXfrm rot="-5400000">
        <a:off x="4612011" y="3916001"/>
        <a:ext cx="7364675" cy="439008"/>
      </dsp:txXfrm>
    </dsp:sp>
    <dsp:sp modelId="{A11CFE61-61D4-4B65-8D27-4D429967B2A6}">
      <dsp:nvSpPr>
        <dsp:cNvPr id="0" name=""/>
        <dsp:cNvSpPr/>
      </dsp:nvSpPr>
      <dsp:spPr>
        <a:xfrm>
          <a:off x="1066" y="3831438"/>
          <a:ext cx="4610944" cy="608132"/>
        </a:xfrm>
        <a:prstGeom prst="roundRect">
          <a:avLst/>
        </a:prstGeom>
        <a:solidFill>
          <a:srgbClr val="9933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“</a:t>
          </a:r>
          <a:r>
            <a:rPr lang="" altLang="en-US" sz="18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ഞങ്ങളെ</a:t>
          </a:r>
          <a:r>
            <a:rPr lang="en-US" altLang="en-US" sz="18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പരീക്ഷയിൽ</a:t>
          </a:r>
          <a:r>
            <a:rPr lang="en-US" altLang="en-US" sz="18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കടത്താതെ</a:t>
          </a:r>
          <a:r>
            <a:rPr lang="en-US" altLang="en-US" sz="18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ദുഷ്ടങ്കൽനിന്നു</a:t>
          </a:r>
          <a:r>
            <a:rPr lang="en-US" altLang="en-US" sz="18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ഞങ്ങളെ</a:t>
          </a:r>
          <a:r>
            <a:rPr lang="en-US" altLang="en-US" sz="18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വിടുവിക്കേണമേ</a:t>
          </a:r>
          <a:r>
            <a:rPr lang="en-GB" sz="18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”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  <a:latin typeface="Gayathri Thin" panose="00000403000000000000" charset="0"/>
            <a:cs typeface="Gayathri Thin" panose="00000403000000000000" charset="0"/>
          </a:endParaRPr>
        </a:p>
      </dsp:txBody>
      <dsp:txXfrm>
        <a:off x="30753" y="3861125"/>
        <a:ext cx="4551570" cy="548758"/>
      </dsp:txXfrm>
    </dsp:sp>
    <dsp:sp modelId="{6C64146B-A178-42B2-8E33-0EE58C6BB227}">
      <dsp:nvSpPr>
        <dsp:cNvPr id="0" name=""/>
        <dsp:cNvSpPr/>
      </dsp:nvSpPr>
      <dsp:spPr>
        <a:xfrm rot="5400000">
          <a:off x="8062969" y="1079833"/>
          <a:ext cx="486506" cy="7388424"/>
        </a:xfrm>
        <a:prstGeom prst="round2SameRect">
          <a:avLst/>
        </a:prstGeom>
        <a:solidFill>
          <a:srgbClr val="E3E3D3"/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123825" rIns="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" altLang="en-US" sz="1400" kern="1200" dirty="0">
              <a:latin typeface="Gayathri Thin" panose="00000403000000000000" charset="0"/>
              <a:cs typeface="Gayathri Thin" panose="00000403000000000000" charset="0"/>
            </a:rPr>
            <a:t>നമ്മളായിരിക്കുന്നതും</a:t>
          </a:r>
          <a:r>
            <a:rPr lang="en-US" altLang="en-US" sz="1400" kern="1200" dirty="0">
              <a:latin typeface="Gayathri Thin" panose="00000403000000000000" charset="0"/>
              <a:cs typeface="Gayathri Thin" panose="00000403000000000000" charset="0"/>
            </a:rPr>
            <a:t>, </a:t>
          </a:r>
          <a:r>
            <a:rPr lang="" altLang="en-US" sz="1400" kern="1200" dirty="0">
              <a:latin typeface="Gayathri Thin" panose="00000403000000000000" charset="0"/>
              <a:cs typeface="Gayathri Thin" panose="00000403000000000000" charset="0"/>
            </a:rPr>
            <a:t>നമ്മുടെ</a:t>
          </a:r>
          <a:r>
            <a:rPr lang="en-US" altLang="en-US" sz="1400" kern="12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400" kern="1200" dirty="0">
              <a:latin typeface="Gayathri Thin" panose="00000403000000000000" charset="0"/>
              <a:cs typeface="Gayathri Thin" panose="00000403000000000000" charset="0"/>
            </a:rPr>
            <a:t>കൈവശമുള്ളതും</a:t>
          </a:r>
          <a:r>
            <a:rPr lang="en-US" altLang="en-US" sz="1400" kern="1200" dirty="0">
              <a:latin typeface="Gayathri Thin" panose="00000403000000000000" charset="0"/>
              <a:cs typeface="Gayathri Thin" panose="00000403000000000000" charset="0"/>
            </a:rPr>
            <a:t>, </a:t>
          </a:r>
          <a:r>
            <a:rPr lang="" altLang="en-US" sz="1400" kern="1200" dirty="0">
              <a:latin typeface="Gayathri Thin" panose="00000403000000000000" charset="0"/>
              <a:cs typeface="Gayathri Thin" panose="00000403000000000000" charset="0"/>
            </a:rPr>
            <a:t>ചെയ്യുന്നതും</a:t>
          </a:r>
          <a:r>
            <a:rPr lang="en-US" altLang="en-US" sz="1400" kern="12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400" kern="1200" dirty="0">
              <a:latin typeface="Gayathri Thin" panose="00000403000000000000" charset="0"/>
              <a:cs typeface="Gayathri Thin" panose="00000403000000000000" charset="0"/>
            </a:rPr>
            <a:t>എല്ലാം</a:t>
          </a:r>
          <a:r>
            <a:rPr lang="en-US" altLang="en-US" sz="1400" kern="12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400" kern="1200" dirty="0">
              <a:latin typeface="Gayathri Thin" panose="00000403000000000000" charset="0"/>
              <a:cs typeface="Gayathri Thin" panose="00000403000000000000" charset="0"/>
            </a:rPr>
            <a:t>ദൈവത്തിന്റേതാണെന്ന്</a:t>
          </a:r>
          <a:r>
            <a:rPr lang="en-US" altLang="en-US" sz="1400" kern="12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400" kern="1200" dirty="0">
              <a:latin typeface="Gayathri Thin" panose="00000403000000000000" charset="0"/>
              <a:cs typeface="Gayathri Thin" panose="00000403000000000000" charset="0"/>
            </a:rPr>
            <a:t>നമുക്ക്</a:t>
          </a:r>
          <a:r>
            <a:rPr lang="en-US" altLang="en-US" sz="1400" kern="12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400" kern="1200" dirty="0">
              <a:latin typeface="Gayathri Thin" panose="00000403000000000000" charset="0"/>
              <a:cs typeface="Gayathri Thin" panose="00000403000000000000" charset="0"/>
            </a:rPr>
            <a:t>അംഗീകരിക്കാം</a:t>
          </a:r>
          <a:r>
            <a:rPr lang="en-US" altLang="en-US" sz="1400" kern="1200" dirty="0">
              <a:latin typeface="Gayathri Thin" panose="00000403000000000000" charset="0"/>
              <a:cs typeface="Gayathri Thin" panose="00000403000000000000" charset="0"/>
            </a:rPr>
            <a:t>. </a:t>
          </a:r>
          <a:r>
            <a:rPr lang="" altLang="en-US" sz="1400" kern="1200" dirty="0">
              <a:latin typeface="Gayathri Thin" panose="00000403000000000000" charset="0"/>
              <a:cs typeface="Gayathri Thin" panose="00000403000000000000" charset="0"/>
            </a:rPr>
            <a:t>അവൻ</a:t>
          </a:r>
          <a:r>
            <a:rPr lang="en-US" altLang="en-US" sz="1400" kern="12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400" kern="1200" dirty="0">
              <a:latin typeface="Gayathri Thin" panose="00000403000000000000" charset="0"/>
              <a:cs typeface="Gayathri Thin" panose="00000403000000000000" charset="0"/>
            </a:rPr>
            <a:t>മാത്രമാണ്</a:t>
          </a:r>
          <a:r>
            <a:rPr lang="en-US" altLang="en-US" sz="1400" kern="12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400" kern="1200" dirty="0">
              <a:latin typeface="Gayathri Thin" panose="00000403000000000000" charset="0"/>
              <a:cs typeface="Gayathri Thin" panose="00000403000000000000" charset="0"/>
            </a:rPr>
            <a:t>മഹത്വത്തിനും</a:t>
          </a:r>
          <a:r>
            <a:rPr lang="en-US" altLang="en-US" sz="1400" kern="12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400" kern="1200" dirty="0">
              <a:latin typeface="Gayathri Thin" panose="00000403000000000000" charset="0"/>
              <a:cs typeface="Gayathri Thin" panose="00000403000000000000" charset="0"/>
            </a:rPr>
            <a:t>സ്തുതിക്കും</a:t>
          </a:r>
          <a:r>
            <a:rPr lang="en-US" altLang="en-US" sz="1400" kern="12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400" kern="1200" dirty="0">
              <a:latin typeface="Gayathri Thin" panose="00000403000000000000" charset="0"/>
              <a:cs typeface="Gayathri Thin" panose="00000403000000000000" charset="0"/>
            </a:rPr>
            <a:t>അർഹൻ</a:t>
          </a:r>
          <a:r>
            <a:rPr lang="en-US" altLang="en-US" sz="1400" kern="1200" dirty="0">
              <a:latin typeface="Gayathri Thin" panose="00000403000000000000" charset="0"/>
              <a:cs typeface="Gayathri Thin" panose="00000403000000000000" charset="0"/>
            </a:rPr>
            <a:t>.</a:t>
          </a:r>
        </a:p>
      </dsp:txBody>
      <dsp:txXfrm rot="-5400000">
        <a:off x="4612011" y="4554541"/>
        <a:ext cx="7364675" cy="439008"/>
      </dsp:txXfrm>
    </dsp:sp>
    <dsp:sp modelId="{6DF09527-8DB9-40A8-9591-6310EF6848D3}">
      <dsp:nvSpPr>
        <dsp:cNvPr id="0" name=""/>
        <dsp:cNvSpPr/>
      </dsp:nvSpPr>
      <dsp:spPr>
        <a:xfrm>
          <a:off x="1066" y="4469978"/>
          <a:ext cx="4610944" cy="608132"/>
        </a:xfrm>
        <a:prstGeom prst="roundRect">
          <a:avLst/>
        </a:prstGeom>
        <a:solidFill>
          <a:srgbClr val="6C6D45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“</a:t>
          </a:r>
          <a:r>
            <a:rPr lang="" altLang="en-US" sz="14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രാജ്യവും</a:t>
          </a:r>
          <a:r>
            <a:rPr lang="en-US" altLang="en-US" sz="14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4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ശക്തിയും</a:t>
          </a:r>
          <a:r>
            <a:rPr lang="en-US" altLang="en-US" sz="14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4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മഹത്വവും</a:t>
          </a:r>
          <a:r>
            <a:rPr lang="en-US" altLang="en-US" sz="14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4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എന്നേക്കും</a:t>
          </a:r>
          <a:r>
            <a:rPr lang="en-US" altLang="en-US" sz="14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4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നിനക്കുള്ളതല്ലോ</a:t>
          </a:r>
          <a:r>
            <a:rPr lang="en-US" altLang="en-US" sz="14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.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" altLang="en-US" sz="14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ആമേൻ</a:t>
          </a:r>
          <a:r>
            <a:rPr lang="en-GB" sz="14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”</a:t>
          </a:r>
        </a:p>
      </dsp:txBody>
      <dsp:txXfrm>
        <a:off x="30753" y="4499665"/>
        <a:ext cx="4551570" cy="5487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6F359D-0D6E-4B33-9B34-9CA629BD20A9}">
      <dsp:nvSpPr>
        <dsp:cNvPr id="0" name=""/>
        <dsp:cNvSpPr/>
      </dsp:nvSpPr>
      <dsp:spPr bwMode="white">
        <a:xfrm>
          <a:off x="1309051" y="0"/>
          <a:ext cx="5267395" cy="2086849"/>
        </a:xfrm>
        <a:prstGeom prst="roundRect">
          <a:avLst/>
        </a:prstGeom>
        <a:blipFill dpi="0" rotWithShape="0">
          <a:blip xmlns:r="http://schemas.openxmlformats.org/officeDocument/2006/relationships" r:embed="rId1" cstate="email"/>
          <a:srcRect/>
          <a:stretch>
            <a:fillRect/>
          </a:stretch>
        </a:blipFill>
        <a:ln w="28575" cap="flat" cmpd="sng" algn="ctr">
          <a:solidFill>
            <a:srgbClr val="874A00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sp:spPr>
      <dsp:style>
        <a:lnRef idx="1">
          <a:schemeClr val="dk1"/>
        </a:lnRef>
        <a:fillRef idx="1">
          <a:schemeClr val="accent3">
            <a:tint val="40000"/>
          </a:schemeClr>
        </a:fillRef>
        <a:effectRef idx="0">
          <a:scrgbClr r="0" g="0" b="0"/>
        </a:effectRef>
        <a:fontRef idx="minor"/>
      </dsp:style>
    </dsp:sp>
    <dsp:sp modelId="{53BCF369-612C-4677-87D9-37545E106659}">
      <dsp:nvSpPr>
        <dsp:cNvPr id="0" name=""/>
        <dsp:cNvSpPr/>
      </dsp:nvSpPr>
      <dsp:spPr bwMode="white">
        <a:xfrm>
          <a:off x="0" y="198251"/>
          <a:ext cx="2448002" cy="81387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solidFill>
            <a:schemeClr val="accent6">
              <a:lumMod val="75000"/>
            </a:schemeClr>
          </a:solidFill>
        </a:ln>
        <a:effectLst/>
        <a:sp3d contourW="19050" prstMaterial="metal">
          <a:bevelT w="88900" h="203200"/>
          <a:bevelB w="165100" h="254000"/>
        </a:sp3d>
      </dsp:spPr>
      <dsp:style>
        <a:lnRef idx="0">
          <a:schemeClr val="lt1"/>
        </a:lnRef>
        <a:fillRef idx="1">
          <a:schemeClr val="accent3">
            <a:hueOff val="0"/>
            <a:satOff val="0"/>
            <a:lumOff val="0"/>
            <a:alpha val="100000"/>
          </a:schemeClr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" altLang="en-US" sz="2000" kern="120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സ്തുതി</a:t>
          </a:r>
          <a:r>
            <a:rPr lang="en-US" altLang="en-US" sz="2000" kern="120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 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000" kern="120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(</a:t>
          </a:r>
          <a:r>
            <a:rPr lang="" altLang="en-US" sz="2000" kern="120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ദാനീ</a:t>
          </a:r>
          <a:r>
            <a:rPr lang="en-US" altLang="en-US" sz="2000" kern="120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. 9:4)</a:t>
          </a:r>
        </a:p>
      </dsp:txBody>
      <dsp:txXfrm>
        <a:off x="0" y="198251"/>
        <a:ext cx="2448002" cy="813871"/>
      </dsp:txXfrm>
    </dsp:sp>
    <dsp:sp modelId="{6A9A1EE4-F59D-45D2-A75E-17BD95A7D3E7}">
      <dsp:nvSpPr>
        <dsp:cNvPr id="0" name=""/>
        <dsp:cNvSpPr/>
      </dsp:nvSpPr>
      <dsp:spPr bwMode="white">
        <a:xfrm>
          <a:off x="5437495" y="198251"/>
          <a:ext cx="2448002" cy="813871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>
          <a:solidFill>
            <a:schemeClr val="accent5">
              <a:lumMod val="50000"/>
            </a:schemeClr>
          </a:solidFill>
        </a:ln>
        <a:effectLst/>
        <a:sp3d contourW="19050" prstMaterial="metal">
          <a:bevelT w="88900" h="203200"/>
          <a:bevelB w="165100" h="254000"/>
        </a:sp3d>
      </dsp:spPr>
      <dsp:style>
        <a:lnRef idx="0">
          <a:schemeClr val="lt1"/>
        </a:lnRef>
        <a:fillRef idx="1">
          <a:schemeClr val="accent3">
            <a:hueOff val="-3999999"/>
            <a:satOff val="0"/>
            <a:lumOff val="-10064"/>
            <a:alpha val="100000"/>
          </a:schemeClr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" altLang="en-US" sz="2000" kern="120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ക്ഷമാപണവും</a:t>
          </a:r>
          <a:r>
            <a:rPr lang="en-US" altLang="en-US" sz="2000" kern="120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  </a:t>
          </a:r>
          <a:r>
            <a:rPr lang="" altLang="en-US" sz="2000" kern="120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ക്ഷമയും</a:t>
          </a:r>
          <a:r>
            <a:rPr lang="en-US" altLang="en-US" sz="2000" kern="120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 (</a:t>
          </a:r>
          <a:r>
            <a:rPr lang="" altLang="en-US" sz="2000" kern="120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ദാനി</a:t>
          </a:r>
          <a:r>
            <a:rPr lang="en-US" altLang="en-US" sz="2000" kern="120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. 9:5-15)</a:t>
          </a:r>
        </a:p>
      </dsp:txBody>
      <dsp:txXfrm>
        <a:off x="5437495" y="198251"/>
        <a:ext cx="2448002" cy="813871"/>
      </dsp:txXfrm>
    </dsp:sp>
    <dsp:sp modelId="{F61C4A4F-D520-4F03-847E-7856DC21CFD1}">
      <dsp:nvSpPr>
        <dsp:cNvPr id="0" name=""/>
        <dsp:cNvSpPr/>
      </dsp:nvSpPr>
      <dsp:spPr bwMode="white">
        <a:xfrm>
          <a:off x="0" y="1074727"/>
          <a:ext cx="2448002" cy="813871"/>
        </a:xfrm>
        <a:prstGeom prst="roundRect">
          <a:avLst/>
        </a:prstGeom>
        <a:solidFill>
          <a:schemeClr val="accent3">
            <a:hueOff val="-7999998"/>
            <a:satOff val="0"/>
            <a:lumOff val="-20000"/>
            <a:alphaOff val="0"/>
          </a:schemeClr>
        </a:solidFill>
        <a:ln>
          <a:solidFill>
            <a:schemeClr val="accent1">
              <a:lumMod val="75000"/>
            </a:schemeClr>
          </a:solidFill>
        </a:ln>
        <a:effectLst/>
        <a:sp3d contourW="19050" prstMaterial="metal">
          <a:bevelT w="88900" h="203200"/>
          <a:bevelB w="165100" h="254000"/>
        </a:sp3d>
      </dsp:spPr>
      <dsp:style>
        <a:lnRef idx="0">
          <a:schemeClr val="lt1"/>
        </a:lnRef>
        <a:fillRef idx="1">
          <a:schemeClr val="accent3">
            <a:hueOff val="-7999999"/>
            <a:satOff val="0"/>
            <a:lumOff val="-20130"/>
            <a:alpha val="100000"/>
          </a:schemeClr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" altLang="en-US" sz="2000" kern="120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അപേക്ഷകൾ</a:t>
          </a:r>
          <a:r>
            <a:rPr lang="en-US" altLang="en-US" sz="2000" kern="120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 (</a:t>
          </a:r>
          <a:r>
            <a:rPr lang="" altLang="en-US" sz="2000" kern="120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ദാനി</a:t>
          </a:r>
          <a:r>
            <a:rPr lang="en-US" altLang="en-US" sz="2000" kern="120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. 9:16-19)</a:t>
          </a:r>
        </a:p>
      </dsp:txBody>
      <dsp:txXfrm>
        <a:off x="0" y="1074727"/>
        <a:ext cx="2448002" cy="813871"/>
      </dsp:txXfrm>
    </dsp:sp>
    <dsp:sp modelId="{B84DBE54-B637-4116-BC08-3140180187E5}">
      <dsp:nvSpPr>
        <dsp:cNvPr id="0" name=""/>
        <dsp:cNvSpPr/>
      </dsp:nvSpPr>
      <dsp:spPr bwMode="white">
        <a:xfrm>
          <a:off x="5437495" y="1074727"/>
          <a:ext cx="2448002" cy="813871"/>
        </a:xfrm>
        <a:prstGeom prst="roundRect">
          <a:avLst/>
        </a:prstGeom>
        <a:solidFill>
          <a:srgbClr val="92D050"/>
        </a:solidFill>
        <a:ln>
          <a:solidFill>
            <a:schemeClr val="accent4">
              <a:lumMod val="50000"/>
            </a:schemeClr>
          </a:solidFill>
        </a:ln>
        <a:effectLst/>
        <a:sp3d contourW="19050" prstMaterial="metal">
          <a:bevelT w="88900" h="203200"/>
          <a:bevelB w="165100" h="254000"/>
        </a:sp3d>
      </dsp:spPr>
      <dsp:style>
        <a:lnRef idx="0">
          <a:schemeClr val="lt1"/>
        </a:lnRef>
        <a:fillRef idx="1">
          <a:schemeClr val="accent3">
            <a:hueOff val="-12000000"/>
            <a:satOff val="0"/>
            <a:lumOff val="-30195"/>
            <a:alpha val="100000"/>
          </a:schemeClr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39" tIns="91439" rIns="91439" bIns="91439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" altLang="en-US" sz="2400" kern="120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നന്ദിപ്രകടനം</a:t>
          </a:r>
          <a:r>
            <a:rPr lang="en-US" altLang="en-US" sz="2400" kern="120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 (</a:t>
          </a:r>
          <a:r>
            <a:rPr lang="" altLang="en-US" sz="2400" kern="120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ഫിലി</a:t>
          </a:r>
          <a:r>
            <a:rPr lang="en-US" altLang="en-US" sz="2400" kern="120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. 4:6)</a:t>
          </a:r>
        </a:p>
      </dsp:txBody>
      <dsp:txXfrm>
        <a:off x="5437495" y="1074727"/>
        <a:ext cx="2448002" cy="8138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#1">
  <dgm:title val=""/>
  <dgm:desc val=""/>
  <dgm:catLst>
    <dgm:cat type="3D" pri="11100"/>
  </dgm:catLst>
  <dgm:scene3d>
    <a:camera prst="orthographicFront"/>
    <a:lightRig rig="threePt" dir="t"/>
  </dgm:scene3d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#1">
  <dgm:title val=""/>
  <dgm:desc val=""/>
  <dgm:catLst>
    <dgm:cat type="3D" pri="11300"/>
  </dgm:catLst>
  <dgm:scene3d>
    <a:camera prst="orthographicFront"/>
    <a:lightRig rig="threePt" dir="t"/>
  </dgm:scene3d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30/04/2026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30/04/2026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30/04/2026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30/04/2026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30/04/2026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30/04/2026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30/04/2026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30/04/2026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30/04/2026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30/04/2026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30/04/2026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30/04/2026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30/04/2026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30/04/2026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30/04/2026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30/04/2026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30/04/2026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30/04/2026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30/04/2026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30/04/2026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30/04/2026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30/04/2026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9AA3ED4-694B-40CE-8C88-E2BCE3ADF338}" type="datetimeFigureOut">
              <a:rPr lang="es-ES" smtClean="0"/>
              <a:t>30/04/2026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39673-ECD7-4BF1-AC7C-8B4D017DF658}" type="datetimeFigureOut">
              <a:rPr lang="es-ES" smtClean="0"/>
              <a:t>30/04/2026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4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jpeg"/><Relationship Id="rId7" Type="http://schemas.openxmlformats.org/officeDocument/2006/relationships/image" Target="../media/image51.png"/><Relationship Id="rId12" Type="http://schemas.openxmlformats.org/officeDocument/2006/relationships/image" Target="../media/image56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11" Type="http://schemas.openxmlformats.org/officeDocument/2006/relationships/image" Target="../media/image55.jpeg"/><Relationship Id="rId5" Type="http://schemas.openxmlformats.org/officeDocument/2006/relationships/image" Target="../media/image49.jpeg"/><Relationship Id="rId10" Type="http://schemas.openxmlformats.org/officeDocument/2006/relationships/image" Target="../media/image54.jpeg"/><Relationship Id="rId4" Type="http://schemas.openxmlformats.org/officeDocument/2006/relationships/image" Target="../media/image48.jpeg"/><Relationship Id="rId9" Type="http://schemas.openxmlformats.org/officeDocument/2006/relationships/image" Target="../media/image5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jpe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12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jpe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646161" y="4069976"/>
            <a:ext cx="3545839" cy="2788024"/>
          </a:xfrm>
          <a:prstGeom prst="rect">
            <a:avLst/>
          </a:prstGeom>
          <a:solidFill>
            <a:srgbClr val="472C1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Imagen 10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/>
          <a:srcRect r="-1"/>
          <a:stretch>
            <a:fillRect/>
          </a:stretch>
        </p:blipFill>
        <p:spPr>
          <a:xfrm>
            <a:off x="6176433" y="10"/>
            <a:ext cx="6015567" cy="3920034"/>
          </a:xfrm>
          <a:custGeom>
            <a:avLst/>
            <a:gdLst/>
            <a:ahLst/>
            <a:cxnLst/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920044"/>
                </a:lnTo>
                <a:lnTo>
                  <a:pt x="2469659" y="3920044"/>
                </a:lnTo>
                <a:lnTo>
                  <a:pt x="2469659" y="3103224"/>
                </a:lnTo>
                <a:lnTo>
                  <a:pt x="0" y="3103224"/>
                </a:lnTo>
                <a:close/>
              </a:path>
            </a:pathLst>
          </a:custGeom>
        </p:spPr>
      </p:pic>
      <p:pic>
        <p:nvPicPr>
          <p:cNvPr id="5" name="Imagen 4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20" y="4069976"/>
            <a:ext cx="3535311" cy="2788023"/>
          </a:xfrm>
          <a:prstGeom prst="rect">
            <a:avLst/>
          </a:prstGeom>
        </p:spPr>
      </p:pic>
      <p:pic>
        <p:nvPicPr>
          <p:cNvPr id="9" name="Imagen 8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3696199" y="3257176"/>
            <a:ext cx="4789093" cy="3600824"/>
          </a:xfrm>
          <a:prstGeom prst="rect">
            <a:avLst/>
          </a:prstGeom>
        </p:spPr>
      </p:pic>
      <p:pic>
        <p:nvPicPr>
          <p:cNvPr id="3" name="Imagen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1" y="10"/>
            <a:ext cx="6015567" cy="3920034"/>
          </a:xfrm>
          <a:custGeom>
            <a:avLst/>
            <a:gdLst/>
            <a:ahLst/>
            <a:cxnLst/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103224"/>
                </a:lnTo>
                <a:lnTo>
                  <a:pt x="3545908" y="3103224"/>
                </a:lnTo>
                <a:lnTo>
                  <a:pt x="3545908" y="3920044"/>
                </a:lnTo>
                <a:lnTo>
                  <a:pt x="0" y="3920044"/>
                </a:lnTo>
                <a:close/>
              </a:path>
            </a:pathLst>
          </a:custGeom>
        </p:spPr>
      </p:pic>
      <p:sp>
        <p:nvSpPr>
          <p:cNvPr id="4" name="CuadroTexto 3"/>
          <p:cNvSpPr txBox="1"/>
          <p:nvPr/>
        </p:nvSpPr>
        <p:spPr>
          <a:xfrm>
            <a:off x="8646160" y="4069976"/>
            <a:ext cx="3535330" cy="20148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/>
            </a:scene3d>
            <a:sp3d extrusionH="57150" contourW="19050">
              <a:bevelT w="38100" h="38100" prst="convex"/>
              <a:contourClr>
                <a:schemeClr val="accent2"/>
              </a:contourClr>
            </a:sp3d>
          </a:bodyPr>
          <a:lstStyle/>
          <a:p>
            <a:pPr algn="ctr">
              <a:lnSpc>
                <a:spcPts val="7500"/>
              </a:lnSpc>
            </a:pPr>
            <a:r>
              <a:rPr lang="en-US" altLang="en-US" sz="4800" b="1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പ്രായോഗിക പ്രാർത്ഥന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8646161" y="6273215"/>
            <a:ext cx="35353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FAD7B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Lesson 7 for May 16, 2026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0" y="0"/>
            <a:ext cx="12192000" cy="768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ദാനിയേൽ: പ്രാർത്ഥനയുടെ ഘടന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0" y="603447"/>
            <a:ext cx="12192000" cy="583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“</a:t>
            </a:r>
            <a:r>
              <a:rPr lang="en-US" altLang="en-US" sz="1600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അപ്പോൾ ഞാൻ ഉപവസിച്ചും രട്ടുടുത്തും വെണ്ണീരിൽ ഇരുന്നും കൊണ്ടു പ്രാർത്ഥനയോടും യാചനകളോടും കൂടെ അപേക്ഷിക്കേണ്ടതിന്നു ദൈവമായ കർത്താവിങ്കലേക്കു മുഖം തിരിച്ചു.</a:t>
            </a:r>
            <a:r>
              <a:rPr lang="en-US" sz="1600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” </a:t>
            </a:r>
            <a:r>
              <a:rPr lang="en-US" sz="1400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(</a:t>
            </a:r>
            <a:r>
              <a:rPr lang="en-US" altLang="en-US" sz="1400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ദാനീയേൽ</a:t>
            </a:r>
            <a:r>
              <a:rPr lang="en-US" sz="1400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9:3)</a:t>
            </a:r>
            <a:endParaRPr lang="es-ES" b="1" dirty="0">
              <a:solidFill>
                <a:srgbClr val="F6DBAA"/>
              </a:solidFill>
              <a:effectLst>
                <a:glow rad="127000">
                  <a:srgbClr val="874A00"/>
                </a:glow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28599" y="1219000"/>
            <a:ext cx="8030777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ദാനിയേൽ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9:4-19-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ൽ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രേഖപ്പെടുത്തിയിരിക്കുന്ന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പ്രാർത്ഥനയിൽ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പ്രാർത്ഥനയുടെ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നാല്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അടിസ്ഥാന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ഭാഗങ്ങൾ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നമുക്ക്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മുന്നിൽ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അവതരിപ്പിക്കുന്നു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:</a:t>
            </a:r>
          </a:p>
        </p:txBody>
      </p:sp>
      <p:graphicFrame>
        <p:nvGraphicFramePr>
          <p:cNvPr id="2" name="Diagrama 1"/>
          <p:cNvGraphicFramePr/>
          <p:nvPr/>
        </p:nvGraphicFramePr>
        <p:xfrm>
          <a:off x="228600" y="1946136"/>
          <a:ext cx="7885497" cy="20868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1443787" y="4087491"/>
            <a:ext cx="68637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ദാനിയേലിന്റെ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പ്രാർത്ഥന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(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നന്ദിപ്രകടനം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)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പൂർത്തിയാക്കുന്നതിന്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മുമ്പ്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ഗബ്രിയേൽ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ഇടപ്പെട്ടു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8393228" y="1247875"/>
            <a:ext cx="3618297" cy="542744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/>
          <p:cNvSpPr txBox="1"/>
          <p:nvPr/>
        </p:nvSpPr>
        <p:spPr>
          <a:xfrm>
            <a:off x="1443788" y="4759775"/>
            <a:ext cx="6906577" cy="922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ഈ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രീതി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നമ്മുടെ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സ്വകാര്യ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പ്രാർത്ഥനകൾക്കും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പരസ്യ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പ്രാർത്ഥനകൾക്കും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ബാധകമാണ്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.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വ്യക്തമായും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, “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കുമ്പസാരവും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ക്ഷമയും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”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എന്ന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ഭാഗം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പ്രാർത്ഥനയുടെ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സന്ദർഭവുമായി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പൊരുത്തപ്പെടണം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.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9" cstate="email"/>
          <a:srcRect b="-94"/>
          <a:stretch>
            <a:fillRect/>
          </a:stretch>
        </p:blipFill>
        <p:spPr>
          <a:xfrm>
            <a:off x="187161" y="4148489"/>
            <a:ext cx="1235582" cy="2521820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CuadroTexto 8"/>
          <p:cNvSpPr txBox="1"/>
          <p:nvPr/>
        </p:nvSpPr>
        <p:spPr>
          <a:xfrm>
            <a:off x="1443787" y="5748091"/>
            <a:ext cx="6949441" cy="922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ഈ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ഘടന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നമ്മെ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പ്രാർത്ഥന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ദൈവത്തിൽ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കേന്ദ്രീകരിക്കാൻ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സഹായിക്കുന്നു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,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അത്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ദൈവിക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സംഭരണശാലയിൽ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നിന്നുള്ള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ഒരുതരം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"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ഷോപ്പിംഗ്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ലിസ്റ്റ്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"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ആയി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മാറുന്നത്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തടയുന്നു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36F359D-0D6E-4B33-9B34-9CA629BD20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graphicEl>
                                              <a:dgm id="{036F359D-0D6E-4B33-9B34-9CA629BD20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036F359D-0D6E-4B33-9B34-9CA629BD20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dgm id="{036F359D-0D6E-4B33-9B34-9CA629BD20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3BCF369-612C-4677-87D9-37545E1066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53BCF369-612C-4677-87D9-37545E1066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53BCF369-612C-4677-87D9-37545E1066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53BCF369-612C-4677-87D9-37545E1066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A9A1EE4-F59D-45D2-A75E-17BD95A7D3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6A9A1EE4-F59D-45D2-A75E-17BD95A7D3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6A9A1EE4-F59D-45D2-A75E-17BD95A7D3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6A9A1EE4-F59D-45D2-A75E-17BD95A7D3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61C4A4F-D520-4F03-847E-7856DC21CF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F61C4A4F-D520-4F03-847E-7856DC21CF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F61C4A4F-D520-4F03-847E-7856DC21CF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F61C4A4F-D520-4F03-847E-7856DC21CF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84DBE54-B637-4116-BC08-3140180187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B84DBE54-B637-4116-BC08-3140180187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B84DBE54-B637-4116-BC08-3140180187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>
                                            <p:graphicEl>
                                              <a:dgm id="{B84DBE54-B637-4116-BC08-3140180187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  <p:bldP spid="10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57316" y="562897"/>
            <a:ext cx="3716593" cy="5732207"/>
          </a:xfrm>
          <a:prstGeom prst="rect">
            <a:avLst/>
          </a:prstGeom>
          <a:blipFill dpi="0" rotWithShape="1">
            <a:blip r:embed="rId3" cstate="email"/>
            <a:srcRect/>
            <a:stretch>
              <a:fillRect/>
            </a:stretch>
          </a:blipFill>
          <a:ln w="28575"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3873909" y="2459504"/>
            <a:ext cx="7203664" cy="175323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altLang="en-US" sz="5400" dirty="0">
                <a:ln w="0"/>
                <a:solidFill>
                  <a:srgbClr val="091306"/>
                </a:solidFill>
                <a:effectLst>
                  <a:reflection blurRad="6350" stA="53000" endA="300" endPos="35500" dir="5400000" sy="-90000" algn="bl" rotWithShape="0"/>
                </a:effectLst>
                <a:latin typeface="Gayathri Thin" panose="00000403000000000000" charset="0"/>
                <a:cs typeface="Gayathri Thin" panose="00000403000000000000" charset="0"/>
              </a:rPr>
              <a:t>പ്രാർത്ഥനയെക്കുറിച്ചുള്ള നാല് ചോദ്യങ്ങൾ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ángulo 29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095999" y="3429000"/>
            <a:ext cx="6088279" cy="3429000"/>
          </a:xfrm>
          <a:prstGeom prst="rect">
            <a:avLst/>
          </a:prstGeom>
          <a:blipFill dpi="0" rotWithShape="1">
            <a:blip r:embed="rId2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Rectángulo 28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3429000"/>
            <a:ext cx="6088279" cy="3429000"/>
          </a:xfrm>
          <a:prstGeom prst="rect">
            <a:avLst/>
          </a:prstGeom>
          <a:blipFill dpi="0" rotWithShape="1">
            <a:blip r:embed="rId3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Rectángulo 27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099860" y="0"/>
            <a:ext cx="6088279" cy="3429000"/>
          </a:xfrm>
          <a:prstGeom prst="rect">
            <a:avLst/>
          </a:prstGeom>
          <a:blipFill dpi="0" rotWithShape="1">
            <a:blip r:embed="rId4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Rectángulo 26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6088279" cy="3429000"/>
          </a:xfrm>
          <a:prstGeom prst="rect">
            <a:avLst/>
          </a:prstGeom>
          <a:blipFill dpi="0" rotWithShape="1">
            <a:blip r:embed="rId5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4" name="Conector recto 3"/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H="1">
            <a:off x="0" y="3429000"/>
            <a:ext cx="12192000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cto 4"/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6096000" y="0"/>
            <a:ext cx="0" cy="685800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uadroTexto 12"/>
          <p:cNvSpPr txBox="1"/>
          <p:nvPr/>
        </p:nvSpPr>
        <p:spPr>
          <a:xfrm>
            <a:off x="0" y="19050"/>
            <a:ext cx="6088279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ദൈവത്തിന്</a:t>
            </a:r>
            <a:r>
              <a:rPr lang="en-US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എല്ലാം</a:t>
            </a:r>
            <a:r>
              <a:rPr lang="en-US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അറിയാമെങ്കിൽ</a:t>
            </a:r>
            <a:r>
              <a:rPr lang="en-US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നമ്മൾ</a:t>
            </a:r>
            <a:r>
              <a:rPr lang="en-US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എന്തിന്</a:t>
            </a:r>
            <a:r>
              <a:rPr lang="en-US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പ്രാർത്ഥിക്കണം</a:t>
            </a:r>
            <a:r>
              <a:rPr lang="en-US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?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6096000" y="0"/>
            <a:ext cx="60960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എല്ലാം</a:t>
            </a:r>
            <a:r>
              <a:rPr lang="en-US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ശരിയാകുമ്പോൾ</a:t>
            </a:r>
            <a:r>
              <a:rPr lang="en-US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എന്തിനാണ്</a:t>
            </a:r>
            <a:r>
              <a:rPr lang="en-US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പ്രാർത്ഥിക്കുന്നത്</a:t>
            </a:r>
            <a:r>
              <a:rPr lang="en-US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?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0" y="3458496"/>
            <a:ext cx="60960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ഞാൻ</a:t>
            </a:r>
            <a:r>
              <a:rPr lang="en-US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ആരോടൊപ്പമാണ്</a:t>
            </a:r>
            <a:r>
              <a:rPr lang="en-US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പ്രാർത്ഥിക്കേണ്ടത്</a:t>
            </a:r>
            <a:r>
              <a:rPr lang="en-US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?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6096000" y="3458496"/>
            <a:ext cx="60960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ഞാൻ</a:t>
            </a:r>
            <a:r>
              <a:rPr lang="en-US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എങ്ങനെ</a:t>
            </a:r>
            <a:r>
              <a:rPr lang="en-US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കേൾക്കണം</a:t>
            </a:r>
            <a:r>
              <a:rPr lang="en-US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?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72339" y="419160"/>
            <a:ext cx="3109011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sz="1600" b="1" dirty="0">
                <a:latin typeface="Gayathri Thin" panose="00000403000000000000" charset="0"/>
                <a:cs typeface="Gayathri Thin" panose="00000403000000000000" charset="0"/>
              </a:rPr>
              <a:t>പ്രാർത്ഥന</a:t>
            </a:r>
            <a:r>
              <a:rPr lang="en-US" altLang="en-US" sz="16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b="1" dirty="0">
                <a:latin typeface="Gayathri Thin" panose="00000403000000000000" charset="0"/>
                <a:cs typeface="Gayathri Thin" panose="00000403000000000000" charset="0"/>
              </a:rPr>
              <a:t>നമ്മെ</a:t>
            </a:r>
            <a:r>
              <a:rPr lang="en-US" altLang="en-US" sz="16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b="1" dirty="0">
                <a:latin typeface="Gayathri Thin" panose="00000403000000000000" charset="0"/>
                <a:cs typeface="Gayathri Thin" panose="00000403000000000000" charset="0"/>
              </a:rPr>
              <a:t>ദൈവത്തിന്റെ</a:t>
            </a:r>
            <a:r>
              <a:rPr lang="en-US" altLang="en-US" sz="16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b="1" dirty="0">
                <a:latin typeface="Gayathri Thin" panose="00000403000000000000" charset="0"/>
                <a:cs typeface="Gayathri Thin" panose="00000403000000000000" charset="0"/>
              </a:rPr>
              <a:t>സിംഹാസനത്തിലേക്ക്</a:t>
            </a:r>
            <a:r>
              <a:rPr lang="en-US" altLang="en-US" sz="16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b="1" dirty="0">
                <a:latin typeface="Gayathri Thin" panose="00000403000000000000" charset="0"/>
                <a:cs typeface="Gayathri Thin" panose="00000403000000000000" charset="0"/>
              </a:rPr>
              <a:t>ഉയർത്തുകയും</a:t>
            </a:r>
            <a:r>
              <a:rPr lang="en-US" altLang="en-US" sz="1600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1600" b="1" dirty="0">
                <a:latin typeface="Gayathri Thin" panose="00000403000000000000" charset="0"/>
                <a:cs typeface="Gayathri Thin" panose="00000403000000000000" charset="0"/>
              </a:rPr>
              <a:t>നമ്മെത്തന്നെ</a:t>
            </a:r>
            <a:r>
              <a:rPr lang="en-US" altLang="en-US" sz="16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b="1" dirty="0">
                <a:latin typeface="Gayathri Thin" panose="00000403000000000000" charset="0"/>
                <a:cs typeface="Gayathri Thin" panose="00000403000000000000" charset="0"/>
              </a:rPr>
              <a:t>പരിശോധിക്കാനും</a:t>
            </a:r>
            <a:r>
              <a:rPr lang="en-US" altLang="en-US" sz="16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b="1" dirty="0">
                <a:latin typeface="Gayathri Thin" panose="00000403000000000000" charset="0"/>
                <a:cs typeface="Gayathri Thin" panose="00000403000000000000" charset="0"/>
              </a:rPr>
              <a:t>അവനുമായുള്ള</a:t>
            </a:r>
            <a:r>
              <a:rPr lang="en-US" altLang="en-US" sz="16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b="1" dirty="0">
                <a:latin typeface="Gayathri Thin" panose="00000403000000000000" charset="0"/>
                <a:cs typeface="Gayathri Thin" panose="00000403000000000000" charset="0"/>
              </a:rPr>
              <a:t>നമ്മുടെ</a:t>
            </a:r>
            <a:r>
              <a:rPr lang="en-US" altLang="en-US" sz="16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b="1" dirty="0">
                <a:latin typeface="Gayathri Thin" panose="00000403000000000000" charset="0"/>
                <a:cs typeface="Gayathri Thin" panose="00000403000000000000" charset="0"/>
              </a:rPr>
              <a:t>ബന്ധത്തെക്കുറിച്ച്</a:t>
            </a:r>
            <a:r>
              <a:rPr lang="en-US" altLang="en-US" sz="16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b="1" dirty="0">
                <a:latin typeface="Gayathri Thin" panose="00000403000000000000" charset="0"/>
                <a:cs typeface="Gayathri Thin" panose="00000403000000000000" charset="0"/>
              </a:rPr>
              <a:t>എല്ലാ</a:t>
            </a:r>
            <a:r>
              <a:rPr lang="en-US" altLang="en-US" sz="16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b="1" dirty="0">
                <a:latin typeface="Gayathri Thin" panose="00000403000000000000" charset="0"/>
                <a:cs typeface="Gayathri Thin" panose="00000403000000000000" charset="0"/>
              </a:rPr>
              <a:t>ദിവസവും</a:t>
            </a:r>
            <a:r>
              <a:rPr lang="en-US" altLang="en-US" sz="16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b="1" dirty="0">
                <a:latin typeface="Gayathri Thin" panose="00000403000000000000" charset="0"/>
                <a:cs typeface="Gayathri Thin" panose="00000403000000000000" charset="0"/>
              </a:rPr>
              <a:t>പുനർവിചിന്തനം</a:t>
            </a:r>
            <a:r>
              <a:rPr lang="en-US" altLang="en-US" sz="16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b="1" dirty="0">
                <a:latin typeface="Gayathri Thin" panose="00000403000000000000" charset="0"/>
                <a:cs typeface="Gayathri Thin" panose="00000403000000000000" charset="0"/>
              </a:rPr>
              <a:t>നടത്താനും</a:t>
            </a:r>
            <a:r>
              <a:rPr lang="en-US" altLang="en-US" sz="16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b="1" dirty="0">
                <a:latin typeface="Gayathri Thin" panose="00000403000000000000" charset="0"/>
                <a:cs typeface="Gayathri Thin" panose="00000403000000000000" charset="0"/>
              </a:rPr>
              <a:t>നമ്മെ</a:t>
            </a:r>
            <a:r>
              <a:rPr lang="en-US" altLang="en-US" sz="16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b="1" dirty="0">
                <a:latin typeface="Gayathri Thin" panose="00000403000000000000" charset="0"/>
                <a:cs typeface="Gayathri Thin" panose="00000403000000000000" charset="0"/>
              </a:rPr>
              <a:t>നിർബന്ധിക്കുകയും</a:t>
            </a:r>
            <a:r>
              <a:rPr lang="en-US" altLang="en-US" sz="16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b="1" dirty="0">
                <a:latin typeface="Gayathri Thin" panose="00000403000000000000" charset="0"/>
                <a:cs typeface="Gayathri Thin" panose="00000403000000000000" charset="0"/>
              </a:rPr>
              <a:t>ചെയ്യുന്നു</a:t>
            </a:r>
            <a:r>
              <a:rPr lang="en-US" altLang="en-US" sz="1600" b="1" dirty="0">
                <a:latin typeface="Gayathri Thin" panose="00000403000000000000" charset="0"/>
                <a:cs typeface="Gayathri Thin" panose="00000403000000000000" charset="0"/>
              </a:rPr>
              <a:t>.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9011754" y="400110"/>
            <a:ext cx="3104046" cy="1630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പാപം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ചെയ്തിട്ടില്ലാത്ത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ദൂതന്മാർ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ദൈവത്തെ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നിരന്തരം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ആരാധിക്കുന്നു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.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നമ്മൾ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എത്രയധികം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ചെയ്യണം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?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44089" y="3897934"/>
            <a:ext cx="3137261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സന്ദർഭത്തെ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ആശ്രയിച്ച്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:</a:t>
            </a:r>
          </a:p>
        </p:txBody>
      </p:sp>
      <p:sp>
        <p:nvSpPr>
          <p:cNvPr id="20" name="CuadroTexto 19"/>
          <p:cNvSpPr txBox="1"/>
          <p:nvPr/>
        </p:nvSpPr>
        <p:spPr>
          <a:xfrm>
            <a:off x="9010650" y="3979007"/>
            <a:ext cx="2982429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sz="1600" b="1" dirty="0">
                <a:latin typeface="Gayathri Thin" panose="00000403000000000000" charset="0"/>
                <a:cs typeface="Gayathri Thin" panose="00000403000000000000" charset="0"/>
              </a:rPr>
              <a:t>ഇത്</a:t>
            </a:r>
            <a:r>
              <a:rPr lang="en-US" altLang="en-US" sz="16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b="1" dirty="0">
                <a:latin typeface="Gayathri Thin" panose="00000403000000000000" charset="0"/>
                <a:cs typeface="Gayathri Thin" panose="00000403000000000000" charset="0"/>
              </a:rPr>
              <a:t>ചെയ്യാനുള്ള</a:t>
            </a:r>
            <a:r>
              <a:rPr lang="en-US" altLang="en-US" sz="16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b="1" dirty="0">
                <a:latin typeface="Gayathri Thin" panose="00000403000000000000" charset="0"/>
                <a:cs typeface="Gayathri Thin" panose="00000403000000000000" charset="0"/>
              </a:rPr>
              <a:t>ഏറ്റവും</a:t>
            </a:r>
            <a:r>
              <a:rPr lang="en-US" altLang="en-US" sz="16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b="1" dirty="0">
                <a:latin typeface="Gayathri Thin" panose="00000403000000000000" charset="0"/>
                <a:cs typeface="Gayathri Thin" panose="00000403000000000000" charset="0"/>
              </a:rPr>
              <a:t>വ്യക്തവും</a:t>
            </a:r>
            <a:r>
              <a:rPr lang="en-US" altLang="en-US" sz="16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b="1" dirty="0">
                <a:latin typeface="Gayathri Thin" panose="00000403000000000000" charset="0"/>
                <a:cs typeface="Gayathri Thin" panose="00000403000000000000" charset="0"/>
              </a:rPr>
              <a:t>സുരക്ഷിതവുമായ</a:t>
            </a:r>
            <a:r>
              <a:rPr lang="en-US" altLang="en-US" sz="16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b="1" dirty="0">
                <a:latin typeface="Gayathri Thin" panose="00000403000000000000" charset="0"/>
                <a:cs typeface="Gayathri Thin" panose="00000403000000000000" charset="0"/>
              </a:rPr>
              <a:t>മാർഗം</a:t>
            </a:r>
            <a:r>
              <a:rPr lang="en-US" altLang="en-US" sz="16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b="1" dirty="0">
                <a:latin typeface="Gayathri Thin" panose="00000403000000000000" charset="0"/>
                <a:cs typeface="Gayathri Thin" panose="00000403000000000000" charset="0"/>
              </a:rPr>
              <a:t>നമ്മുടെ</a:t>
            </a:r>
            <a:r>
              <a:rPr lang="en-US" altLang="en-US" sz="16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b="1" dirty="0">
                <a:latin typeface="Gayathri Thin" panose="00000403000000000000" charset="0"/>
                <a:cs typeface="Gayathri Thin" panose="00000403000000000000" charset="0"/>
              </a:rPr>
              <a:t>വ്യക്തിപരമായ</a:t>
            </a:r>
            <a:r>
              <a:rPr lang="en-US" altLang="en-US" sz="16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b="1" dirty="0">
                <a:latin typeface="Gayathri Thin" panose="00000403000000000000" charset="0"/>
                <a:cs typeface="Gayathri Thin" panose="00000403000000000000" charset="0"/>
              </a:rPr>
              <a:t>ഭക്തിയുടെ</a:t>
            </a:r>
            <a:r>
              <a:rPr lang="en-US" altLang="en-US" sz="16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b="1" dirty="0">
                <a:latin typeface="Gayathri Thin" panose="00000403000000000000" charset="0"/>
                <a:cs typeface="Gayathri Thin" panose="00000403000000000000" charset="0"/>
              </a:rPr>
              <a:t>ഭാഗമായി</a:t>
            </a:r>
            <a:r>
              <a:rPr lang="en-US" altLang="en-US" sz="16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b="1" dirty="0">
                <a:latin typeface="Gayathri Thin" panose="00000403000000000000" charset="0"/>
                <a:cs typeface="Gayathri Thin" panose="00000403000000000000" charset="0"/>
              </a:rPr>
              <a:t>പ്രാർത്ഥനയും</a:t>
            </a:r>
            <a:r>
              <a:rPr lang="en-US" altLang="en-US" sz="16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b="1" dirty="0">
                <a:latin typeface="Gayathri Thin" panose="00000403000000000000" charset="0"/>
                <a:cs typeface="Gayathri Thin" panose="00000403000000000000" charset="0"/>
              </a:rPr>
              <a:t>ബൈബിൾ</a:t>
            </a:r>
            <a:r>
              <a:rPr lang="en-US" altLang="en-US" sz="16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b="1" dirty="0">
                <a:latin typeface="Gayathri Thin" panose="00000403000000000000" charset="0"/>
                <a:cs typeface="Gayathri Thin" panose="00000403000000000000" charset="0"/>
              </a:rPr>
              <a:t>പഠനവും</a:t>
            </a:r>
            <a:r>
              <a:rPr lang="en-US" altLang="en-US" sz="16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b="1" dirty="0">
                <a:latin typeface="Gayathri Thin" panose="00000403000000000000" charset="0"/>
                <a:cs typeface="Gayathri Thin" panose="00000403000000000000" charset="0"/>
              </a:rPr>
              <a:t>സംയോജിപ്പിക്കുക</a:t>
            </a:r>
            <a:r>
              <a:rPr lang="en-US" altLang="en-US" sz="16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b="1" dirty="0">
                <a:latin typeface="Gayathri Thin" panose="00000403000000000000" charset="0"/>
                <a:cs typeface="Gayathri Thin" panose="00000403000000000000" charset="0"/>
              </a:rPr>
              <a:t>എന്നതാണ്</a:t>
            </a:r>
            <a:r>
              <a:rPr lang="en-US" altLang="en-US" sz="1600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1600" b="1" dirty="0">
                <a:latin typeface="Gayathri Thin" panose="00000403000000000000" charset="0"/>
                <a:cs typeface="Gayathri Thin" panose="00000403000000000000" charset="0"/>
              </a:rPr>
              <a:t>നമ്മുടെ</a:t>
            </a:r>
            <a:r>
              <a:rPr lang="en-US" altLang="en-US" sz="16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b="1" dirty="0">
                <a:latin typeface="Gayathri Thin" panose="00000403000000000000" charset="0"/>
                <a:cs typeface="Gayathri Thin" panose="00000403000000000000" charset="0"/>
              </a:rPr>
              <a:t>മനസ്സിനെ</a:t>
            </a:r>
            <a:r>
              <a:rPr lang="en-US" altLang="en-US" sz="16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b="1" dirty="0">
                <a:latin typeface="Gayathri Thin" panose="00000403000000000000" charset="0"/>
                <a:cs typeface="Gayathri Thin" panose="00000403000000000000" charset="0"/>
              </a:rPr>
              <a:t>ശൂന്യമാക്കുന്നത്</a:t>
            </a:r>
            <a:r>
              <a:rPr lang="en-US" altLang="en-US" sz="16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b="1" dirty="0">
                <a:latin typeface="Gayathri Thin" panose="00000403000000000000" charset="0"/>
                <a:cs typeface="Gayathri Thin" panose="00000403000000000000" charset="0"/>
              </a:rPr>
              <a:t>ഒഴിവാക്കുകയോ</a:t>
            </a:r>
            <a:r>
              <a:rPr lang="en-US" altLang="en-US" sz="16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b="1" dirty="0">
                <a:latin typeface="Gayathri Thin" panose="00000403000000000000" charset="0"/>
                <a:cs typeface="Gayathri Thin" panose="00000403000000000000" charset="0"/>
              </a:rPr>
              <a:t>സ്വയം</a:t>
            </a:r>
            <a:r>
              <a:rPr lang="en-US" altLang="en-US" sz="16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b="1" dirty="0">
                <a:latin typeface="Gayathri Thin" panose="00000403000000000000" charset="0"/>
                <a:cs typeface="Gayathri Thin" panose="00000403000000000000" charset="0"/>
              </a:rPr>
              <a:t>കേൾക്കുന്നത്</a:t>
            </a:r>
            <a:r>
              <a:rPr lang="en-US" altLang="en-US" sz="16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b="1" dirty="0">
                <a:latin typeface="Gayathri Thin" panose="00000403000000000000" charset="0"/>
                <a:cs typeface="Gayathri Thin" panose="00000403000000000000" charset="0"/>
              </a:rPr>
              <a:t>ഒഴിവാക്കുകയോ</a:t>
            </a:r>
            <a:r>
              <a:rPr lang="en-US" altLang="en-US" sz="16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b="1" dirty="0">
                <a:latin typeface="Gayathri Thin" panose="00000403000000000000" charset="0"/>
                <a:cs typeface="Gayathri Thin" panose="00000403000000000000" charset="0"/>
              </a:rPr>
              <a:t>ചെയ്യുക</a:t>
            </a:r>
            <a:r>
              <a:rPr lang="en-US" altLang="en-US" sz="1600" b="1" dirty="0">
                <a:latin typeface="Gayathri Thin" panose="00000403000000000000" charset="0"/>
                <a:cs typeface="Gayathri Thin" panose="00000403000000000000" charset="0"/>
              </a:rPr>
              <a:t>.</a:t>
            </a:r>
          </a:p>
        </p:txBody>
      </p:sp>
      <p:grpSp>
        <p:nvGrpSpPr>
          <p:cNvPr id="8" name="Grupo 7"/>
          <p:cNvGrpSpPr/>
          <p:nvPr/>
        </p:nvGrpSpPr>
        <p:grpSpPr>
          <a:xfrm>
            <a:off x="3448050" y="499566"/>
            <a:ext cx="2530843" cy="2763605"/>
            <a:chOff x="3448050" y="489734"/>
            <a:chExt cx="2530843" cy="2763605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 rotWithShape="1">
            <a:blip r:embed="rId6" cstate="email"/>
            <a:srcRect l="3079" r="3079"/>
            <a:stretch>
              <a:fillRect/>
            </a:stretch>
          </p:blipFill>
          <p:spPr>
            <a:xfrm>
              <a:off x="3448050" y="489734"/>
              <a:ext cx="2530843" cy="2763605"/>
            </a:xfrm>
            <a:prstGeom prst="round2DiagRect">
              <a:avLst>
                <a:gd name="adj1" fmla="val 0"/>
                <a:gd name="adj2" fmla="val 16832"/>
              </a:avLst>
            </a:prstGeom>
            <a:ln w="28575" cap="sq">
              <a:solidFill>
                <a:srgbClr val="FFFF00"/>
              </a:solidFill>
              <a:miter lim="800000"/>
              <a:headEnd/>
              <a:tailEnd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7" cstate="email">
              <a:alphaModFix amt="70000"/>
            </a:blip>
            <a:stretch>
              <a:fillRect/>
            </a:stretch>
          </p:blipFill>
          <p:spPr>
            <a:xfrm>
              <a:off x="3733637" y="2117558"/>
              <a:ext cx="662843" cy="770021"/>
            </a:xfrm>
            <a:prstGeom prst="rect">
              <a:avLst/>
            </a:prstGeom>
          </p:spPr>
        </p:pic>
      </p:grpSp>
      <p:pic>
        <p:nvPicPr>
          <p:cNvPr id="10" name="Imagen 9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>
            <a:off x="6206490" y="499566"/>
            <a:ext cx="2687053" cy="2763605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FFFF00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3291839" y="3940898"/>
            <a:ext cx="1047346" cy="1350340"/>
          </a:xfrm>
          <a:prstGeom prst="round2DiagRect">
            <a:avLst>
              <a:gd name="adj1" fmla="val 0"/>
              <a:gd name="adj2" fmla="val 12204"/>
            </a:avLst>
          </a:prstGeom>
          <a:ln w="28575" cap="sq">
            <a:solidFill>
              <a:srgbClr val="FFFF00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4456292" y="3940898"/>
            <a:ext cx="1522601" cy="1350340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FFFF00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3291839" y="5397192"/>
            <a:ext cx="2687054" cy="1304072"/>
          </a:xfrm>
          <a:prstGeom prst="round2DiagRect">
            <a:avLst>
              <a:gd name="adj1" fmla="val 16667"/>
              <a:gd name="adj2" fmla="val 13571"/>
            </a:avLst>
          </a:prstGeom>
          <a:ln w="28575" cap="sq">
            <a:solidFill>
              <a:srgbClr val="FFFF00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" name="Imagen 25"/>
          <p:cNvPicPr>
            <a:picLocks noChangeAspect="1"/>
          </p:cNvPicPr>
          <p:nvPr/>
        </p:nvPicPr>
        <p:blipFill rotWithShape="1">
          <a:blip r:embed="rId12" cstate="email"/>
          <a:srcRect/>
          <a:stretch>
            <a:fillRect/>
          </a:stretch>
        </p:blipFill>
        <p:spPr>
          <a:xfrm>
            <a:off x="6206490" y="3947491"/>
            <a:ext cx="2679332" cy="2763605"/>
          </a:xfrm>
          <a:prstGeom prst="round2DiagRect">
            <a:avLst>
              <a:gd name="adj1" fmla="val 0"/>
              <a:gd name="adj2" fmla="val 13945"/>
            </a:avLst>
          </a:prstGeom>
          <a:ln w="28575" cap="sq">
            <a:solidFill>
              <a:srgbClr val="FFFF00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CuadroTexto 5"/>
          <p:cNvSpPr txBox="1"/>
          <p:nvPr/>
        </p:nvSpPr>
        <p:spPr>
          <a:xfrm>
            <a:off x="76835" y="2431212"/>
            <a:ext cx="3295650" cy="891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നമുക്ക്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എന്ത്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പറയണമെന്ന്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അറിയില്ലെങ്കിലും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, </a:t>
            </a:r>
            <a:r>
              <a:rPr kumimoji="0" lang="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പരിശുദ്ധാത്മാവ്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നമ്മെ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സഹായിക്കുന്നു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(</a:t>
            </a:r>
            <a:r>
              <a:rPr kumimoji="0" lang="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റോമ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. 8:26)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.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8907780" y="2064070"/>
            <a:ext cx="3105150" cy="1198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നമുക്ക്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എല്ലാം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നന്നായി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പോകുന്നതിനാൽ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നമുക്ക്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ദൈവത്തിന്റെ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ആവശ്യമില്ലെന്ന്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ചിന്തിക്കുന്നത്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അഹങ്കാരമാണ്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.</a:t>
            </a:r>
          </a:p>
        </p:txBody>
      </p:sp>
      <p:sp>
        <p:nvSpPr>
          <p:cNvPr id="23" name="CuadroTexto 22"/>
          <p:cNvSpPr txBox="1"/>
          <p:nvPr/>
        </p:nvSpPr>
        <p:spPr>
          <a:xfrm>
            <a:off x="44089" y="4296183"/>
            <a:ext cx="3240028" cy="2399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6700" marR="0" lvl="0" indent="-2667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ഏകാന്തതയിൽ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.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അപ്പോഴാണ്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നമ്മുടെ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പ്രാർത്ഥന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ഏറ്റവും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അടുപ്പമുള്ളതായി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മാറുന്നത്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.</a:t>
            </a:r>
          </a:p>
          <a:p>
            <a:pPr marL="266700" marR="0" lvl="0" indent="-2667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കുടുംബത്തോടൊപ്പമോ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ചെറിയ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ഗ്രൂപ്പുകളിലോ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.</a:t>
            </a:r>
          </a:p>
          <a:p>
            <a:pPr marL="266700" marR="0" lvl="0" indent="-2667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പള്ളിയിൽ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9" grpId="0" animBg="1"/>
      <p:bldP spid="28" grpId="0" animBg="1"/>
      <p:bldP spid="27" grpId="0" animBg="1"/>
      <p:bldP spid="13" grpId="0"/>
      <p:bldP spid="14" grpId="0"/>
      <p:bldP spid="15" grpId="0"/>
      <p:bldP spid="16" grpId="0"/>
      <p:bldP spid="17" grpId="0"/>
      <p:bldP spid="18" grpId="0"/>
      <p:bldP spid="19" grpId="0" build="allAtOnce"/>
      <p:bldP spid="20" grpId="0"/>
      <p:bldP spid="6" grpId="0"/>
      <p:bldP spid="11" grpId="0"/>
      <p:bldP spid="2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939885" y="2152868"/>
            <a:ext cx="11124296" cy="41541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"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നമ്മുടെ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ആവശ്യത്തെക്കുറിച്ചുള്ള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ആഴമായ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ബോധവും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നാം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ചോദിക്കുന്ന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കാര്യങ്ങളോടുള്ള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വലിയ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ആഗ്രഹവും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നമ്മുടെ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പ്രാർത്ഥനകളുടെ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സവിശേഷതയായിരിക്കണം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അല്ലാത്തപക്ഷം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അവ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കേൾക്കപ്പെടില്ല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.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എന്നാൽ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ഉത്തരം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ഉടനടി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ലഭിക്കാത്തതിനാൽ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നാം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ക്ഷീണിതരാകുകയോ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അപേക്ഷകൾ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നിർത്തുകയോ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ചെയ്യരുത്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. "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ഇന്നേവരെ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സ്വർഗ്ഗരാജ്യത്തെ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ബലാൽക്കാരം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ചെയ്യുന്നു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;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ബലാൽക്കാരികൾ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അതിനെ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പിടിച്ചടക്കുന്നു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." (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മത്തായി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11:12).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യാക്കോബ്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പ്രകടമാക്കിയതുപോലെ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ഇവിടെ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ബലാൽക്കാരം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എന്നത്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ഒരു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വിശുദ്ധമായ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ആത്മാർത്ഥതയാണ്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.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തീവ്രമായ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ഒരു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വികാരത്തിലേക്ക്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നമ്മെത്തന്നെ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വളർത്താൻ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നാം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ശ്രമിക്കേണ്ടതില്ല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മറിച്ച്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ശാന്തമായി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സ്ഥിരമായി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നമ്മുടെ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അപേക്ഷകൾ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കൃപയുടെ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സിംഹാസനത്തിൽ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സമർപ്പിക്കണം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.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നമ്മുടെ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ജോലി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ദൈവമുമ്പാകെ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നമ്മുടെ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ആത്മാക്കളെ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താഴ്ത്തുക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നമ്മുടെ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പാപങ്ങൾ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ഏറ്റുപറയുക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വിശ്വാസത്തോടെ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ദൈവത്തോട്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അടുക്കുക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എന്നതാണ്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.</a:t>
            </a:r>
            <a:r>
              <a:rPr lang="en-GB" sz="2400" b="1" dirty="0">
                <a:latin typeface="Gayathri Thin" panose="00000403000000000000" charset="0"/>
                <a:cs typeface="Gayathri Thin" panose="00000403000000000000" charset="0"/>
              </a:rPr>
              <a:t>”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5161936" y="900266"/>
            <a:ext cx="7030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EGW (</a:t>
            </a:r>
            <a:r>
              <a:rPr lang="en-US" sz="1600" b="1" dirty="0"/>
              <a:t>Our Father Cares</a:t>
            </a:r>
            <a:r>
              <a:rPr lang="en-GB" sz="1600" b="1" dirty="0"/>
              <a:t>, May 25)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sketchy line"/>
          <p:cNvSpPr>
            <a:spLocks noGrp="1" noRot="1" noChangeAspect="1" noMove="1" noResize="1" noEditPoints="1" noAdjustHandles="1" noChangeArrowheads="1" noChangeShapeType="1"/>
          </p:cNvSpPr>
          <p:nvPr/>
        </p:nvSpPr>
        <p:spPr>
          <a:xfrm>
            <a:off x="363855" y="281924"/>
            <a:ext cx="4932000" cy="25939"/>
          </a:xfrm>
          <a:custGeom>
            <a:avLst/>
            <a:gdLst>
              <a:gd name="csX0" fmla="*/ 0 w 4932000"/>
              <a:gd name="csY0" fmla="*/ 0 h 25939"/>
              <a:gd name="csX1" fmla="*/ 567180 w 4932000"/>
              <a:gd name="csY1" fmla="*/ 0 h 25939"/>
              <a:gd name="csX2" fmla="*/ 1134360 w 4932000"/>
              <a:gd name="csY2" fmla="*/ 0 h 25939"/>
              <a:gd name="csX3" fmla="*/ 1849500 w 4932000"/>
              <a:gd name="csY3" fmla="*/ 0 h 25939"/>
              <a:gd name="csX4" fmla="*/ 2367360 w 4932000"/>
              <a:gd name="csY4" fmla="*/ 0 h 25939"/>
              <a:gd name="csX5" fmla="*/ 2885220 w 4932000"/>
              <a:gd name="csY5" fmla="*/ 0 h 25939"/>
              <a:gd name="csX6" fmla="*/ 3501720 w 4932000"/>
              <a:gd name="csY6" fmla="*/ 0 h 25939"/>
              <a:gd name="csX7" fmla="*/ 4019580 w 4932000"/>
              <a:gd name="csY7" fmla="*/ 0 h 25939"/>
              <a:gd name="csX8" fmla="*/ 4932000 w 4932000"/>
              <a:gd name="csY8" fmla="*/ 0 h 25939"/>
              <a:gd name="csX9" fmla="*/ 4932000 w 4932000"/>
              <a:gd name="csY9" fmla="*/ 25939 h 25939"/>
              <a:gd name="csX10" fmla="*/ 4414140 w 4932000"/>
              <a:gd name="csY10" fmla="*/ 25939 h 25939"/>
              <a:gd name="csX11" fmla="*/ 3896280 w 4932000"/>
              <a:gd name="csY11" fmla="*/ 25939 h 25939"/>
              <a:gd name="csX12" fmla="*/ 3279780 w 4932000"/>
              <a:gd name="csY12" fmla="*/ 25939 h 25939"/>
              <a:gd name="csX13" fmla="*/ 2761920 w 4932000"/>
              <a:gd name="csY13" fmla="*/ 25939 h 25939"/>
              <a:gd name="csX14" fmla="*/ 2293380 w 4932000"/>
              <a:gd name="csY14" fmla="*/ 25939 h 25939"/>
              <a:gd name="csX15" fmla="*/ 1676880 w 4932000"/>
              <a:gd name="csY15" fmla="*/ 25939 h 25939"/>
              <a:gd name="csX16" fmla="*/ 1060380 w 4932000"/>
              <a:gd name="csY16" fmla="*/ 25939 h 25939"/>
              <a:gd name="csX17" fmla="*/ 0 w 4932000"/>
              <a:gd name="csY17" fmla="*/ 25939 h 25939"/>
              <a:gd name="csX18" fmla="*/ 0 w 4932000"/>
              <a:gd name="csY18" fmla="*/ 0 h 2593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</a:cxnLst>
            <a:rect l="l" t="t" r="r" b="b"/>
            <a:pathLst>
              <a:path w="4932000" h="25939" fill="none" extrusionOk="0">
                <a:moveTo>
                  <a:pt x="0" y="0"/>
                </a:moveTo>
                <a:cubicBezTo>
                  <a:pt x="247784" y="-16655"/>
                  <a:pt x="307886" y="-14994"/>
                  <a:pt x="567180" y="0"/>
                </a:cubicBezTo>
                <a:cubicBezTo>
                  <a:pt x="826474" y="14994"/>
                  <a:pt x="882673" y="25470"/>
                  <a:pt x="1134360" y="0"/>
                </a:cubicBezTo>
                <a:cubicBezTo>
                  <a:pt x="1386047" y="-25470"/>
                  <a:pt x="1591704" y="-12231"/>
                  <a:pt x="1849500" y="0"/>
                </a:cubicBezTo>
                <a:cubicBezTo>
                  <a:pt x="2107296" y="12231"/>
                  <a:pt x="2218096" y="11390"/>
                  <a:pt x="2367360" y="0"/>
                </a:cubicBezTo>
                <a:cubicBezTo>
                  <a:pt x="2516624" y="-11390"/>
                  <a:pt x="2653614" y="13686"/>
                  <a:pt x="2885220" y="0"/>
                </a:cubicBezTo>
                <a:cubicBezTo>
                  <a:pt x="3116826" y="-13686"/>
                  <a:pt x="3272833" y="-30802"/>
                  <a:pt x="3501720" y="0"/>
                </a:cubicBezTo>
                <a:cubicBezTo>
                  <a:pt x="3730607" y="30802"/>
                  <a:pt x="3814049" y="10254"/>
                  <a:pt x="4019580" y="0"/>
                </a:cubicBezTo>
                <a:cubicBezTo>
                  <a:pt x="4225111" y="-10254"/>
                  <a:pt x="4494851" y="-6945"/>
                  <a:pt x="4932000" y="0"/>
                </a:cubicBezTo>
                <a:cubicBezTo>
                  <a:pt x="4932655" y="11680"/>
                  <a:pt x="4933069" y="20613"/>
                  <a:pt x="4932000" y="25939"/>
                </a:cubicBezTo>
                <a:cubicBezTo>
                  <a:pt x="4674907" y="16258"/>
                  <a:pt x="4566976" y="6270"/>
                  <a:pt x="4414140" y="25939"/>
                </a:cubicBezTo>
                <a:cubicBezTo>
                  <a:pt x="4261304" y="45608"/>
                  <a:pt x="4142152" y="33172"/>
                  <a:pt x="3896280" y="25939"/>
                </a:cubicBezTo>
                <a:cubicBezTo>
                  <a:pt x="3650408" y="18706"/>
                  <a:pt x="3418926" y="8944"/>
                  <a:pt x="3279780" y="25939"/>
                </a:cubicBezTo>
                <a:cubicBezTo>
                  <a:pt x="3140634" y="42934"/>
                  <a:pt x="2911787" y="25626"/>
                  <a:pt x="2761920" y="25939"/>
                </a:cubicBezTo>
                <a:cubicBezTo>
                  <a:pt x="2612053" y="26252"/>
                  <a:pt x="2477212" y="15845"/>
                  <a:pt x="2293380" y="25939"/>
                </a:cubicBezTo>
                <a:cubicBezTo>
                  <a:pt x="2109548" y="36033"/>
                  <a:pt x="1954402" y="43675"/>
                  <a:pt x="1676880" y="25939"/>
                </a:cubicBezTo>
                <a:cubicBezTo>
                  <a:pt x="1399358" y="8203"/>
                  <a:pt x="1225241" y="25526"/>
                  <a:pt x="1060380" y="25939"/>
                </a:cubicBezTo>
                <a:cubicBezTo>
                  <a:pt x="895519" y="26352"/>
                  <a:pt x="389913" y="43162"/>
                  <a:pt x="0" y="25939"/>
                </a:cubicBezTo>
                <a:cubicBezTo>
                  <a:pt x="798" y="16829"/>
                  <a:pt x="-1256" y="8559"/>
                  <a:pt x="0" y="0"/>
                </a:cubicBezTo>
                <a:close/>
              </a:path>
              <a:path w="4932000" h="25939" stroke="0" extrusionOk="0">
                <a:moveTo>
                  <a:pt x="0" y="0"/>
                </a:moveTo>
                <a:cubicBezTo>
                  <a:pt x="184418" y="8388"/>
                  <a:pt x="271800" y="-12279"/>
                  <a:pt x="517860" y="0"/>
                </a:cubicBezTo>
                <a:cubicBezTo>
                  <a:pt x="763920" y="12279"/>
                  <a:pt x="942015" y="-17631"/>
                  <a:pt x="1233000" y="0"/>
                </a:cubicBezTo>
                <a:cubicBezTo>
                  <a:pt x="1523985" y="17631"/>
                  <a:pt x="1476549" y="1450"/>
                  <a:pt x="1701540" y="0"/>
                </a:cubicBezTo>
                <a:cubicBezTo>
                  <a:pt x="1926531" y="-1450"/>
                  <a:pt x="1949345" y="17321"/>
                  <a:pt x="2170080" y="0"/>
                </a:cubicBezTo>
                <a:cubicBezTo>
                  <a:pt x="2390815" y="-17321"/>
                  <a:pt x="2518241" y="-6023"/>
                  <a:pt x="2786580" y="0"/>
                </a:cubicBezTo>
                <a:cubicBezTo>
                  <a:pt x="3054919" y="6023"/>
                  <a:pt x="3177492" y="-20983"/>
                  <a:pt x="3353760" y="0"/>
                </a:cubicBezTo>
                <a:cubicBezTo>
                  <a:pt x="3530028" y="20983"/>
                  <a:pt x="3765443" y="-25843"/>
                  <a:pt x="4019580" y="0"/>
                </a:cubicBezTo>
                <a:cubicBezTo>
                  <a:pt x="4273717" y="25843"/>
                  <a:pt x="4702503" y="11506"/>
                  <a:pt x="4932000" y="0"/>
                </a:cubicBezTo>
                <a:cubicBezTo>
                  <a:pt x="4931005" y="12806"/>
                  <a:pt x="4932761" y="16966"/>
                  <a:pt x="4932000" y="25939"/>
                </a:cubicBezTo>
                <a:cubicBezTo>
                  <a:pt x="4709989" y="42047"/>
                  <a:pt x="4479007" y="-1587"/>
                  <a:pt x="4216860" y="25939"/>
                </a:cubicBezTo>
                <a:cubicBezTo>
                  <a:pt x="3954713" y="53465"/>
                  <a:pt x="3783908" y="51314"/>
                  <a:pt x="3649680" y="25939"/>
                </a:cubicBezTo>
                <a:cubicBezTo>
                  <a:pt x="3515452" y="564"/>
                  <a:pt x="3337102" y="19851"/>
                  <a:pt x="3082500" y="25939"/>
                </a:cubicBezTo>
                <a:cubicBezTo>
                  <a:pt x="2827898" y="32027"/>
                  <a:pt x="2808008" y="50701"/>
                  <a:pt x="2564640" y="25939"/>
                </a:cubicBezTo>
                <a:cubicBezTo>
                  <a:pt x="2321272" y="1177"/>
                  <a:pt x="2175470" y="-1784"/>
                  <a:pt x="1997460" y="25939"/>
                </a:cubicBezTo>
                <a:cubicBezTo>
                  <a:pt x="1819450" y="53662"/>
                  <a:pt x="1728476" y="43969"/>
                  <a:pt x="1528920" y="25939"/>
                </a:cubicBezTo>
                <a:cubicBezTo>
                  <a:pt x="1329364" y="7909"/>
                  <a:pt x="1199321" y="4036"/>
                  <a:pt x="961740" y="25939"/>
                </a:cubicBezTo>
                <a:cubicBezTo>
                  <a:pt x="724159" y="47842"/>
                  <a:pt x="245148" y="23303"/>
                  <a:pt x="0" y="25939"/>
                </a:cubicBezTo>
                <a:cubicBezTo>
                  <a:pt x="-22" y="20300"/>
                  <a:pt x="-950" y="1173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sketchy line"/>
          <p:cNvSpPr>
            <a:spLocks noGrp="1" noRot="1" noChangeAspect="1" noMove="1" noResize="1" noEditPoints="1" noAdjustHandles="1" noChangeArrowheads="1" noChangeShapeType="1"/>
          </p:cNvSpPr>
          <p:nvPr/>
        </p:nvSpPr>
        <p:spPr>
          <a:xfrm>
            <a:off x="363855" y="6550137"/>
            <a:ext cx="4932000" cy="25939"/>
          </a:xfrm>
          <a:custGeom>
            <a:avLst/>
            <a:gdLst>
              <a:gd name="csX0" fmla="*/ 0 w 4932000"/>
              <a:gd name="csY0" fmla="*/ 0 h 25939"/>
              <a:gd name="csX1" fmla="*/ 567180 w 4932000"/>
              <a:gd name="csY1" fmla="*/ 0 h 25939"/>
              <a:gd name="csX2" fmla="*/ 1134360 w 4932000"/>
              <a:gd name="csY2" fmla="*/ 0 h 25939"/>
              <a:gd name="csX3" fmla="*/ 1849500 w 4932000"/>
              <a:gd name="csY3" fmla="*/ 0 h 25939"/>
              <a:gd name="csX4" fmla="*/ 2367360 w 4932000"/>
              <a:gd name="csY4" fmla="*/ 0 h 25939"/>
              <a:gd name="csX5" fmla="*/ 2885220 w 4932000"/>
              <a:gd name="csY5" fmla="*/ 0 h 25939"/>
              <a:gd name="csX6" fmla="*/ 3501720 w 4932000"/>
              <a:gd name="csY6" fmla="*/ 0 h 25939"/>
              <a:gd name="csX7" fmla="*/ 4019580 w 4932000"/>
              <a:gd name="csY7" fmla="*/ 0 h 25939"/>
              <a:gd name="csX8" fmla="*/ 4932000 w 4932000"/>
              <a:gd name="csY8" fmla="*/ 0 h 25939"/>
              <a:gd name="csX9" fmla="*/ 4932000 w 4932000"/>
              <a:gd name="csY9" fmla="*/ 25939 h 25939"/>
              <a:gd name="csX10" fmla="*/ 4414140 w 4932000"/>
              <a:gd name="csY10" fmla="*/ 25939 h 25939"/>
              <a:gd name="csX11" fmla="*/ 3896280 w 4932000"/>
              <a:gd name="csY11" fmla="*/ 25939 h 25939"/>
              <a:gd name="csX12" fmla="*/ 3279780 w 4932000"/>
              <a:gd name="csY12" fmla="*/ 25939 h 25939"/>
              <a:gd name="csX13" fmla="*/ 2761920 w 4932000"/>
              <a:gd name="csY13" fmla="*/ 25939 h 25939"/>
              <a:gd name="csX14" fmla="*/ 2293380 w 4932000"/>
              <a:gd name="csY14" fmla="*/ 25939 h 25939"/>
              <a:gd name="csX15" fmla="*/ 1676880 w 4932000"/>
              <a:gd name="csY15" fmla="*/ 25939 h 25939"/>
              <a:gd name="csX16" fmla="*/ 1060380 w 4932000"/>
              <a:gd name="csY16" fmla="*/ 25939 h 25939"/>
              <a:gd name="csX17" fmla="*/ 0 w 4932000"/>
              <a:gd name="csY17" fmla="*/ 25939 h 25939"/>
              <a:gd name="csX18" fmla="*/ 0 w 4932000"/>
              <a:gd name="csY18" fmla="*/ 0 h 2593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</a:cxnLst>
            <a:rect l="l" t="t" r="r" b="b"/>
            <a:pathLst>
              <a:path w="4932000" h="25939" fill="none" extrusionOk="0">
                <a:moveTo>
                  <a:pt x="0" y="0"/>
                </a:moveTo>
                <a:cubicBezTo>
                  <a:pt x="247784" y="-16655"/>
                  <a:pt x="307886" y="-14994"/>
                  <a:pt x="567180" y="0"/>
                </a:cubicBezTo>
                <a:cubicBezTo>
                  <a:pt x="826474" y="14994"/>
                  <a:pt x="882673" y="25470"/>
                  <a:pt x="1134360" y="0"/>
                </a:cubicBezTo>
                <a:cubicBezTo>
                  <a:pt x="1386047" y="-25470"/>
                  <a:pt x="1591704" y="-12231"/>
                  <a:pt x="1849500" y="0"/>
                </a:cubicBezTo>
                <a:cubicBezTo>
                  <a:pt x="2107296" y="12231"/>
                  <a:pt x="2218096" y="11390"/>
                  <a:pt x="2367360" y="0"/>
                </a:cubicBezTo>
                <a:cubicBezTo>
                  <a:pt x="2516624" y="-11390"/>
                  <a:pt x="2653614" y="13686"/>
                  <a:pt x="2885220" y="0"/>
                </a:cubicBezTo>
                <a:cubicBezTo>
                  <a:pt x="3116826" y="-13686"/>
                  <a:pt x="3272833" y="-30802"/>
                  <a:pt x="3501720" y="0"/>
                </a:cubicBezTo>
                <a:cubicBezTo>
                  <a:pt x="3730607" y="30802"/>
                  <a:pt x="3814049" y="10254"/>
                  <a:pt x="4019580" y="0"/>
                </a:cubicBezTo>
                <a:cubicBezTo>
                  <a:pt x="4225111" y="-10254"/>
                  <a:pt x="4494851" y="-6945"/>
                  <a:pt x="4932000" y="0"/>
                </a:cubicBezTo>
                <a:cubicBezTo>
                  <a:pt x="4932655" y="11680"/>
                  <a:pt x="4933069" y="20613"/>
                  <a:pt x="4932000" y="25939"/>
                </a:cubicBezTo>
                <a:cubicBezTo>
                  <a:pt x="4674907" y="16258"/>
                  <a:pt x="4566976" y="6270"/>
                  <a:pt x="4414140" y="25939"/>
                </a:cubicBezTo>
                <a:cubicBezTo>
                  <a:pt x="4261304" y="45608"/>
                  <a:pt x="4142152" y="33172"/>
                  <a:pt x="3896280" y="25939"/>
                </a:cubicBezTo>
                <a:cubicBezTo>
                  <a:pt x="3650408" y="18706"/>
                  <a:pt x="3418926" y="8944"/>
                  <a:pt x="3279780" y="25939"/>
                </a:cubicBezTo>
                <a:cubicBezTo>
                  <a:pt x="3140634" y="42934"/>
                  <a:pt x="2911787" y="25626"/>
                  <a:pt x="2761920" y="25939"/>
                </a:cubicBezTo>
                <a:cubicBezTo>
                  <a:pt x="2612053" y="26252"/>
                  <a:pt x="2477212" y="15845"/>
                  <a:pt x="2293380" y="25939"/>
                </a:cubicBezTo>
                <a:cubicBezTo>
                  <a:pt x="2109548" y="36033"/>
                  <a:pt x="1954402" y="43675"/>
                  <a:pt x="1676880" y="25939"/>
                </a:cubicBezTo>
                <a:cubicBezTo>
                  <a:pt x="1399358" y="8203"/>
                  <a:pt x="1225241" y="25526"/>
                  <a:pt x="1060380" y="25939"/>
                </a:cubicBezTo>
                <a:cubicBezTo>
                  <a:pt x="895519" y="26352"/>
                  <a:pt x="389913" y="43162"/>
                  <a:pt x="0" y="25939"/>
                </a:cubicBezTo>
                <a:cubicBezTo>
                  <a:pt x="798" y="16829"/>
                  <a:pt x="-1256" y="8559"/>
                  <a:pt x="0" y="0"/>
                </a:cubicBezTo>
                <a:close/>
              </a:path>
              <a:path w="4932000" h="25939" stroke="0" extrusionOk="0">
                <a:moveTo>
                  <a:pt x="0" y="0"/>
                </a:moveTo>
                <a:cubicBezTo>
                  <a:pt x="184418" y="8388"/>
                  <a:pt x="271800" y="-12279"/>
                  <a:pt x="517860" y="0"/>
                </a:cubicBezTo>
                <a:cubicBezTo>
                  <a:pt x="763920" y="12279"/>
                  <a:pt x="942015" y="-17631"/>
                  <a:pt x="1233000" y="0"/>
                </a:cubicBezTo>
                <a:cubicBezTo>
                  <a:pt x="1523985" y="17631"/>
                  <a:pt x="1476549" y="1450"/>
                  <a:pt x="1701540" y="0"/>
                </a:cubicBezTo>
                <a:cubicBezTo>
                  <a:pt x="1926531" y="-1450"/>
                  <a:pt x="1949345" y="17321"/>
                  <a:pt x="2170080" y="0"/>
                </a:cubicBezTo>
                <a:cubicBezTo>
                  <a:pt x="2390815" y="-17321"/>
                  <a:pt x="2518241" y="-6023"/>
                  <a:pt x="2786580" y="0"/>
                </a:cubicBezTo>
                <a:cubicBezTo>
                  <a:pt x="3054919" y="6023"/>
                  <a:pt x="3177492" y="-20983"/>
                  <a:pt x="3353760" y="0"/>
                </a:cubicBezTo>
                <a:cubicBezTo>
                  <a:pt x="3530028" y="20983"/>
                  <a:pt x="3765443" y="-25843"/>
                  <a:pt x="4019580" y="0"/>
                </a:cubicBezTo>
                <a:cubicBezTo>
                  <a:pt x="4273717" y="25843"/>
                  <a:pt x="4702503" y="11506"/>
                  <a:pt x="4932000" y="0"/>
                </a:cubicBezTo>
                <a:cubicBezTo>
                  <a:pt x="4931005" y="12806"/>
                  <a:pt x="4932761" y="16966"/>
                  <a:pt x="4932000" y="25939"/>
                </a:cubicBezTo>
                <a:cubicBezTo>
                  <a:pt x="4709989" y="42047"/>
                  <a:pt x="4479007" y="-1587"/>
                  <a:pt x="4216860" y="25939"/>
                </a:cubicBezTo>
                <a:cubicBezTo>
                  <a:pt x="3954713" y="53465"/>
                  <a:pt x="3783908" y="51314"/>
                  <a:pt x="3649680" y="25939"/>
                </a:cubicBezTo>
                <a:cubicBezTo>
                  <a:pt x="3515452" y="564"/>
                  <a:pt x="3337102" y="19851"/>
                  <a:pt x="3082500" y="25939"/>
                </a:cubicBezTo>
                <a:cubicBezTo>
                  <a:pt x="2827898" y="32027"/>
                  <a:pt x="2808008" y="50701"/>
                  <a:pt x="2564640" y="25939"/>
                </a:cubicBezTo>
                <a:cubicBezTo>
                  <a:pt x="2321272" y="1177"/>
                  <a:pt x="2175470" y="-1784"/>
                  <a:pt x="1997460" y="25939"/>
                </a:cubicBezTo>
                <a:cubicBezTo>
                  <a:pt x="1819450" y="53662"/>
                  <a:pt x="1728476" y="43969"/>
                  <a:pt x="1528920" y="25939"/>
                </a:cubicBezTo>
                <a:cubicBezTo>
                  <a:pt x="1329364" y="7909"/>
                  <a:pt x="1199321" y="4036"/>
                  <a:pt x="961740" y="25939"/>
                </a:cubicBezTo>
                <a:cubicBezTo>
                  <a:pt x="724159" y="47842"/>
                  <a:pt x="245148" y="23303"/>
                  <a:pt x="0" y="25939"/>
                </a:cubicBezTo>
                <a:cubicBezTo>
                  <a:pt x="-22" y="20300"/>
                  <a:pt x="-950" y="1173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Imagen 3" descr="Grupo de personas de pie sobre pasto&#10;&#10;El contenido generado por IA puede ser incorrecto.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195" r="-1" b="3256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/>
          <p:cNvSpPr txBox="1"/>
          <p:nvPr/>
        </p:nvSpPr>
        <p:spPr>
          <a:xfrm>
            <a:off x="316018" y="720566"/>
            <a:ext cx="4679667" cy="44310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s-ES" sz="36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“</a:t>
            </a:r>
            <a:r>
              <a:rPr kumimoji="0" lang="en-US" altLang="en-US" sz="36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ജനമേ, എല്ലാകാലത്തും അവനിൽ ആശ്രയിപ്പിൻ; നിങ്ങളുടെ ഹൃദയം അവന്റെ മുമ്പിൽ പകരുവിൻ; ദൈവം നമുക്കു സങ്കേതമാകുന്നു. സേലാ.</a:t>
            </a:r>
            <a:r>
              <a:rPr kumimoji="0" lang="es-ES" sz="36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s-ES" sz="20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(</a:t>
            </a:r>
            <a:r>
              <a:rPr kumimoji="0" lang="en-US" altLang="en-US" sz="20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സങ്കീർത്തനങ്ങൾ</a:t>
            </a:r>
            <a:r>
              <a:rPr kumimoji="0" lang="es-ES" sz="20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62:8)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24"/>
          <p:cNvSpPr>
            <a:spLocks noGrp="1" noRot="1" noMove="1" noResize="1" noEditPoints="1" noAdjustHandles="1" noChangeArrowheads="1" noChangeShapeType="1"/>
          </p:cNvSpPr>
          <p:nvPr/>
        </p:nvSpPr>
        <p:spPr>
          <a:xfrm flipV="1">
            <a:off x="0" y="3428999"/>
            <a:ext cx="12192000" cy="3429001"/>
          </a:xfrm>
          <a:prstGeom prst="rect">
            <a:avLst/>
          </a:prstGeom>
          <a:blipFill dpi="0" rotWithShape="1">
            <a:blip r:embed="rId3" cstate="hq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Rectángulo 23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3428999"/>
          </a:xfrm>
          <a:prstGeom prst="rect">
            <a:avLst/>
          </a:prstGeom>
          <a:blipFill dpi="0" rotWithShape="1">
            <a:blip r:embed="rId3" cstate="hq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CuadroTexto 1"/>
          <p:cNvSpPr txBox="1"/>
          <p:nvPr/>
        </p:nvSpPr>
        <p:spPr>
          <a:xfrm>
            <a:off x="6724650" y="3629025"/>
            <a:ext cx="5400676" cy="30162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en-US" altLang="en-US" sz="2000" b="1" dirty="0">
                <a:solidFill>
                  <a:srgbClr val="084A9C"/>
                </a:solidFill>
                <a:latin typeface="Gayathri Thin" panose="00000403000000000000" charset="0"/>
                <a:cs typeface="Gayathri Thin" panose="00000403000000000000" charset="0"/>
              </a:rPr>
              <a:t>പ്രയാസകരമായ സമയങ്ങളിലെ പ്രാർത്ഥനകൾ:</a:t>
            </a:r>
          </a:p>
          <a:p>
            <a:pPr>
              <a:spcBef>
                <a:spcPts val="600"/>
              </a:spcBef>
            </a:pPr>
            <a:r>
              <a:rPr lang="en-US" altLang="en-US" sz="2000" b="1" dirty="0">
                <a:solidFill>
                  <a:srgbClr val="084A9C"/>
                </a:solidFill>
                <a:latin typeface="Gayathri Thin" panose="00000403000000000000" charset="0"/>
                <a:cs typeface="Gayathri Thin" panose="00000403000000000000" charset="0"/>
              </a:rPr>
              <a:t>       </a:t>
            </a:r>
            <a:r>
              <a:rPr lang="en-US" altLang="en-US" sz="2000" b="1" dirty="0">
                <a:solidFill>
                  <a:schemeClr val="accent1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ഏലിയ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: പ്രതിസന്ധികളുടെ </a:t>
            </a:r>
            <a:r>
              <a:rPr lang="en-US" altLang="en-US" sz="2000" b="1" dirty="0" err="1">
                <a:latin typeface="Gayathri Thin" panose="00000403000000000000" charset="0"/>
                <a:cs typeface="Gayathri Thin" panose="00000403000000000000" charset="0"/>
              </a:rPr>
              <a:t>നടുവിലെ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en-US" altLang="en-US" sz="2000" b="1" dirty="0" err="1">
                <a:latin typeface="Gayathri Thin" panose="00000403000000000000" charset="0"/>
                <a:cs typeface="Gayathri Thin" panose="00000403000000000000" charset="0"/>
              </a:rPr>
              <a:t>പ്രാർത്ഥന</a:t>
            </a:r>
            <a:endParaRPr lang="en-US" altLang="en-US" sz="2000" b="1" dirty="0">
              <a:latin typeface="Gayathri Thin" panose="00000403000000000000" charset="0"/>
              <a:cs typeface="Gayathri Thin" panose="00000403000000000000" charset="0"/>
            </a:endParaRPr>
          </a:p>
          <a:p>
            <a:pPr lvl="1">
              <a:spcBef>
                <a:spcPts val="600"/>
              </a:spcBef>
            </a:pPr>
            <a:r>
              <a:rPr lang="en-US" altLang="en-US" sz="2000" b="1" dirty="0">
                <a:solidFill>
                  <a:srgbClr val="A40951"/>
                </a:solidFill>
                <a:latin typeface="Gayathri Thin" panose="00000403000000000000" charset="0"/>
                <a:cs typeface="Gayathri Thin" panose="00000403000000000000" charset="0"/>
              </a:rPr>
              <a:t>ഹന്ന:</a:t>
            </a:r>
            <a:r>
              <a:rPr lang="en-US" altLang="en-US" sz="2000" b="1" dirty="0">
                <a:solidFill>
                  <a:srgbClr val="4A1982"/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en-US" altLang="en-US" sz="2000" b="1" dirty="0">
                <a:solidFill>
                  <a:schemeClr val="tx1"/>
                </a:solidFill>
                <a:latin typeface="Gayathri Thin" panose="00000403000000000000" charset="0"/>
                <a:cs typeface="Gayathri Thin" panose="00000403000000000000" charset="0"/>
              </a:rPr>
              <a:t>ഒരിക്കലും </a:t>
            </a:r>
            <a:r>
              <a:rPr lang="en-US" altLang="en-US" sz="2000" b="1" dirty="0" err="1">
                <a:solidFill>
                  <a:schemeClr val="tx1"/>
                </a:solidFill>
                <a:latin typeface="Gayathri Thin" panose="00000403000000000000" charset="0"/>
                <a:cs typeface="Gayathri Thin" panose="00000403000000000000" charset="0"/>
              </a:rPr>
              <a:t>ലഭിക്കാത്ത</a:t>
            </a:r>
            <a:r>
              <a:rPr lang="en-US" altLang="en-US" sz="2000" b="1" dirty="0">
                <a:solidFill>
                  <a:schemeClr val="tx1"/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en-US" altLang="en-US" sz="2000" b="1" dirty="0" err="1">
                <a:solidFill>
                  <a:schemeClr val="tx1"/>
                </a:solidFill>
                <a:latin typeface="Gayathri Thin" panose="00000403000000000000" charset="0"/>
                <a:cs typeface="Gayathri Thin" panose="00000403000000000000" charset="0"/>
              </a:rPr>
              <a:t>ഒരു</a:t>
            </a:r>
            <a:endParaRPr lang="en-US" altLang="en-US" sz="2000" b="1" dirty="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endParaRPr>
          </a:p>
          <a:p>
            <a:pPr>
              <a:spcBef>
                <a:spcPts val="1800"/>
              </a:spcBef>
            </a:pPr>
            <a:r>
              <a:rPr lang="en-US" altLang="en-US" sz="2000" b="1" dirty="0" err="1">
                <a:solidFill>
                  <a:schemeClr val="tx1"/>
                </a:solidFill>
                <a:latin typeface="Gayathri Thin" panose="00000403000000000000" charset="0"/>
                <a:cs typeface="Gayathri Thin" panose="00000403000000000000" charset="0"/>
              </a:rPr>
              <a:t>ഉത്തരംമാതൃകാ</a:t>
            </a:r>
            <a:r>
              <a:rPr lang="en-US" altLang="en-US" sz="2000" b="1" dirty="0">
                <a:solidFill>
                  <a:schemeClr val="tx1"/>
                </a:solidFill>
                <a:latin typeface="Gayathri Thin" panose="00000403000000000000" charset="0"/>
                <a:cs typeface="Gayathri Thin" panose="00000403000000000000" charset="0"/>
              </a:rPr>
              <a:t> പ്രാർത്ഥനകൾ</a:t>
            </a:r>
            <a:r>
              <a:rPr lang="en-GB" sz="2000" b="1" dirty="0">
                <a:solidFill>
                  <a:schemeClr val="tx1"/>
                </a:solidFill>
                <a:latin typeface="Gayathri Thin" panose="00000403000000000000" charset="0"/>
                <a:cs typeface="Gayathri Thin" panose="00000403000000000000" charset="0"/>
              </a:rPr>
              <a:t>:</a:t>
            </a:r>
            <a:endParaRPr lang="en-GB" sz="2000" b="1" dirty="0">
              <a:solidFill>
                <a:srgbClr val="4A1982"/>
              </a:solidFill>
              <a:latin typeface="Gayathri Thin" panose="00000403000000000000" charset="0"/>
              <a:cs typeface="Gayathri Thin" panose="00000403000000000000" charset="0"/>
            </a:endParaRPr>
          </a:p>
          <a:p>
            <a:pPr lvl="1">
              <a:spcBef>
                <a:spcPts val="600"/>
              </a:spcBef>
            </a:pPr>
            <a:r>
              <a:rPr lang="en-US" altLang="en-US" sz="2000" b="1" dirty="0">
                <a:solidFill>
                  <a:srgbClr val="088A7D"/>
                </a:solidFill>
                <a:latin typeface="Gayathri Thin" panose="00000403000000000000" charset="0"/>
                <a:cs typeface="Gayathri Thin" panose="00000403000000000000" charset="0"/>
              </a:rPr>
              <a:t>യേശു: </a:t>
            </a:r>
            <a:r>
              <a:rPr lang="en-US" altLang="en-US" sz="2000" b="1" dirty="0">
                <a:solidFill>
                  <a:schemeClr val="tx1"/>
                </a:solidFill>
                <a:latin typeface="Gayathri Thin" panose="00000403000000000000" charset="0"/>
                <a:cs typeface="Gayathri Thin" panose="00000403000000000000" charset="0"/>
              </a:rPr>
              <a:t>പ്രാർത്ഥനയുടെ ഉള്ളടക്കം</a:t>
            </a:r>
            <a:endParaRPr lang="en-US" altLang="en-US" sz="2000" b="1" dirty="0">
              <a:solidFill>
                <a:srgbClr val="82047D"/>
              </a:solidFill>
              <a:latin typeface="Gayathri Thin" panose="00000403000000000000" charset="0"/>
              <a:cs typeface="Gayathri Thin" panose="00000403000000000000" charset="0"/>
            </a:endParaRPr>
          </a:p>
          <a:p>
            <a:pPr lvl="1">
              <a:spcBef>
                <a:spcPts val="600"/>
              </a:spcBef>
            </a:pPr>
            <a:r>
              <a:rPr lang="en-US" altLang="en-US" sz="2000" b="1" dirty="0">
                <a:solidFill>
                  <a:srgbClr val="82047D"/>
                </a:solidFill>
                <a:latin typeface="Gayathri Thin" panose="00000403000000000000" charset="0"/>
                <a:cs typeface="Gayathri Thin" panose="00000403000000000000" charset="0"/>
              </a:rPr>
              <a:t>ദാനിയേൽ:</a:t>
            </a:r>
            <a:r>
              <a:rPr lang="en-US" altLang="en-US" sz="2000" b="1" dirty="0">
                <a:solidFill>
                  <a:srgbClr val="415F00"/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en-US" altLang="en-US" sz="2000" b="1" dirty="0" err="1">
                <a:solidFill>
                  <a:schemeClr val="tx1"/>
                </a:solidFill>
                <a:latin typeface="Gayathri Thin" panose="00000403000000000000" charset="0"/>
                <a:cs typeface="Gayathri Thin" panose="00000403000000000000" charset="0"/>
              </a:rPr>
              <a:t>പ്രാർത്ഥനയുടെ</a:t>
            </a:r>
            <a:r>
              <a:rPr lang="en-US" altLang="en-US" sz="2000" b="1" dirty="0">
                <a:solidFill>
                  <a:schemeClr val="tx1"/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en-US" altLang="en-US" sz="2000" b="1" dirty="0" err="1">
                <a:solidFill>
                  <a:schemeClr val="tx1"/>
                </a:solidFill>
                <a:latin typeface="Gayathri Thin" panose="00000403000000000000" charset="0"/>
                <a:cs typeface="Gayathri Thin" panose="00000403000000000000" charset="0"/>
              </a:rPr>
              <a:t>ഘടന</a:t>
            </a:r>
            <a:endParaRPr lang="en-US" altLang="en-US" sz="2000" b="1" dirty="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endParaRPr>
          </a:p>
          <a:p>
            <a:pPr>
              <a:spcBef>
                <a:spcPts val="1800"/>
              </a:spcBef>
            </a:pPr>
            <a:r>
              <a:rPr lang="en-US" altLang="en-US" sz="2000" b="1" dirty="0" err="1">
                <a:solidFill>
                  <a:srgbClr val="415F00"/>
                </a:solidFill>
                <a:latin typeface="Gayathri Thin" panose="00000403000000000000" charset="0"/>
                <a:cs typeface="Gayathri Thin" panose="00000403000000000000" charset="0"/>
              </a:rPr>
              <a:t>പ്രാർത്ഥനയെക്കുറിച്ചുള്ള</a:t>
            </a:r>
            <a:r>
              <a:rPr lang="en-US" altLang="en-US" sz="2000" b="1" dirty="0">
                <a:solidFill>
                  <a:srgbClr val="415F00"/>
                </a:solidFill>
                <a:latin typeface="Gayathri Thin" panose="00000403000000000000" charset="0"/>
                <a:cs typeface="Gayathri Thin" panose="00000403000000000000" charset="0"/>
              </a:rPr>
              <a:t> നാല് ചോദ്യങ്ങൾ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95274" y="247100"/>
            <a:ext cx="6742566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നമ്മുടെ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ലോകം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തകർന്നാലും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കാലം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കടന്നുപോയാലും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നമ്മുടെ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പ്രാർത്ഥനകൾക്ക്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ഉത്തരം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കാണുന്നില്ലെങ്കിലും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, “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എപ്പോഴും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പ്രാർത്ഥിക്കുന്നതിൽ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”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തുടരാൻ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പൗലോസ്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നമ്മെ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ഉപദേശിക്കുന്നു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(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എഫെ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. 6:18).</a:t>
            </a:r>
          </a:p>
        </p:txBody>
      </p:sp>
      <p:pic>
        <p:nvPicPr>
          <p:cNvPr id="26" name="Imagen 25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847340" y="5733227"/>
            <a:ext cx="362515" cy="25746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847340" y="5348169"/>
            <a:ext cx="362515" cy="25746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847625" y="4085441"/>
            <a:ext cx="362515" cy="25746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6846989" y="4433034"/>
            <a:ext cx="362515" cy="25746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3" name="Imagen 32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 rot="8134678">
            <a:off x="6292892" y="4924005"/>
            <a:ext cx="330112" cy="35395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4" name="Imagen 33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 rot="8134678">
            <a:off x="6292892" y="3638230"/>
            <a:ext cx="330112" cy="35395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2" name="Imagen 41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 rot="8134678">
            <a:off x="6297972" y="6221532"/>
            <a:ext cx="330112" cy="35395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4" name="Diagrama de flujo: retraso 3"/>
          <p:cNvSpPr/>
          <p:nvPr/>
        </p:nvSpPr>
        <p:spPr>
          <a:xfrm flipH="1">
            <a:off x="6964308" y="212765"/>
            <a:ext cx="2543484" cy="3050545"/>
          </a:xfrm>
          <a:prstGeom prst="flowChartDelay">
            <a:avLst/>
          </a:prstGeom>
          <a:blipFill dpi="0" rotWithShape="1">
            <a:blip r:embed="rId11" cstate="email"/>
            <a:srcRect/>
            <a:stretch>
              <a:fillRect/>
            </a:stretch>
          </a:blipFill>
          <a:ln w="38100">
            <a:solidFill>
              <a:srgbClr val="FF7CBD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Diagrama de flujo: retraso 5"/>
          <p:cNvSpPr/>
          <p:nvPr/>
        </p:nvSpPr>
        <p:spPr>
          <a:xfrm>
            <a:off x="9586450" y="221418"/>
            <a:ext cx="2388932" cy="3050545"/>
          </a:xfrm>
          <a:prstGeom prst="flowChartDelay">
            <a:avLst/>
          </a:prstGeom>
          <a:blipFill dpi="0" rotWithShape="1">
            <a:blip r:embed="rId12" cstate="email"/>
            <a:srcRect/>
            <a:stretch>
              <a:fillRect/>
            </a:stretch>
          </a:blipFill>
          <a:ln w="38100">
            <a:solidFill>
              <a:srgbClr val="29CDFF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Flecha: pentágono 6"/>
          <p:cNvSpPr/>
          <p:nvPr/>
        </p:nvSpPr>
        <p:spPr>
          <a:xfrm>
            <a:off x="236281" y="3543299"/>
            <a:ext cx="2600325" cy="3216235"/>
          </a:xfrm>
          <a:prstGeom prst="homePlate">
            <a:avLst>
              <a:gd name="adj" fmla="val 20955"/>
            </a:avLst>
          </a:prstGeom>
          <a:blipFill dpi="0" rotWithShape="1">
            <a:blip r:embed="rId13" cstate="email"/>
            <a:srcRect/>
            <a:stretch>
              <a:fillRect/>
            </a:stretch>
          </a:blipFill>
          <a:ln w="38100"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Flecha: pentágono 7"/>
          <p:cNvSpPr/>
          <p:nvPr/>
        </p:nvSpPr>
        <p:spPr>
          <a:xfrm flipH="1">
            <a:off x="2920543" y="3529012"/>
            <a:ext cx="3175455" cy="3216235"/>
          </a:xfrm>
          <a:prstGeom prst="homePlate">
            <a:avLst>
              <a:gd name="adj" fmla="val 20955"/>
            </a:avLst>
          </a:prstGeom>
          <a:blipFill dpi="0" rotWithShape="1">
            <a:blip r:embed="rId14" cstate="email"/>
            <a:srcRect/>
            <a:stretch>
              <a:fillRect/>
            </a:stretch>
          </a:blipFill>
          <a:ln w="38100">
            <a:solidFill>
              <a:schemeClr val="accent4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uadroTexto 8"/>
          <p:cNvSpPr txBox="1"/>
          <p:nvPr/>
        </p:nvSpPr>
        <p:spPr>
          <a:xfrm>
            <a:off x="308781" y="2230180"/>
            <a:ext cx="6669033" cy="1198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എന്നാൽ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നമ്മൾ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എങ്ങനെ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പ്രാർത്ഥിക്കണം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?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നമ്മൾ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എന്ത്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ചോദിക്കണം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?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നമ്മൾ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ഒറ്റയ്ക്കോ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മറ്റുള്ളവരോടൊപ്പമോ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പ്രാർത്ഥിക്കണോ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?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പ്രാർത്ഥന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ദൈവത്തോട്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സംസാരിക്കാൻ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മാത്രമേ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നമ്മെ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അനുവദിക്കൂ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,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അതോ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അവനെ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ശ്രദ്ധിക്കാൻ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കൂടി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അനുവദിക്കുന്നുണ്ടോ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?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295274" y="1585251"/>
            <a:ext cx="6669034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ഇതുപോലുള്ള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സാഹചര്യങ്ങളിൽ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,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ഏലിയാവിന്റെയും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ഹന്നായുടെയും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പ്രാർത്ഥനകൾ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നമ്മെ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സഹായിക്കുകയും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പ്രോത്സാഹിപ്പിക്കുകയും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ചെയ്യും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5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4" grpId="0" animBg="1"/>
      <p:bldP spid="6" grpId="0" animBg="1"/>
      <p:bldP spid="7" grpId="0" animBg="1"/>
      <p:bldP spid="8" grpId="0" animBg="1"/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57316" y="562897"/>
            <a:ext cx="3716593" cy="5732207"/>
          </a:xfrm>
          <a:prstGeom prst="rect">
            <a:avLst/>
          </a:prstGeom>
          <a:blipFill dpi="0" rotWithShape="1">
            <a:blip r:embed="rId3" cstate="email"/>
            <a:srcRect/>
            <a:stretch>
              <a:fillRect/>
            </a:stretch>
          </a:blipFill>
          <a:ln w="28575">
            <a:solidFill>
              <a:srgbClr val="FFFF99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3873909" y="2090946"/>
            <a:ext cx="7203664" cy="286131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altLang="en-US" sz="6000" spc="300" dirty="0">
                <a:ln w="0"/>
                <a:solidFill>
                  <a:srgbClr val="7C2850"/>
                </a:solidFill>
                <a:effectLst>
                  <a:reflection blurRad="6350" stA="53000" endA="300" endPos="35500" dir="5400000" sy="-90000" algn="bl" rotWithShape="0"/>
                </a:effectLst>
                <a:latin typeface="Gayathri Thin" panose="00000403000000000000" charset="0"/>
                <a:cs typeface="Gayathri Thin" panose="00000403000000000000" charset="0"/>
              </a:rPr>
              <a:t>പ്രയാസകരമായ </a:t>
            </a:r>
            <a:r>
              <a:rPr lang="en-US" altLang="en-US" sz="6000" spc="300" dirty="0" err="1">
                <a:ln w="0"/>
                <a:solidFill>
                  <a:srgbClr val="7C2850"/>
                </a:solidFill>
                <a:effectLst>
                  <a:reflection blurRad="6350" stA="53000" endA="300" endPos="35500" dir="5400000" sy="-90000" algn="bl" rotWithShape="0"/>
                </a:effectLst>
                <a:latin typeface="Gayathri Thin" panose="00000403000000000000" charset="0"/>
                <a:cs typeface="Gayathri Thin" panose="00000403000000000000" charset="0"/>
              </a:rPr>
              <a:t>സമയങ്ങളിലെ</a:t>
            </a:r>
            <a:r>
              <a:rPr lang="en-US" altLang="en-US" sz="6000" spc="300" dirty="0">
                <a:ln w="0"/>
                <a:solidFill>
                  <a:srgbClr val="7C2850"/>
                </a:solidFill>
                <a:effectLst>
                  <a:reflection blurRad="6350" stA="53000" endA="300" endPos="35500" dir="5400000" sy="-90000" algn="bl" rotWithShape="0"/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en-US" altLang="en-US" sz="6000" spc="300" dirty="0" err="1">
                <a:ln w="0"/>
                <a:solidFill>
                  <a:srgbClr val="7C2850"/>
                </a:solidFill>
                <a:effectLst>
                  <a:reflection blurRad="6350" stA="53000" endA="300" endPos="35500" dir="5400000" sy="-90000" algn="bl" rotWithShape="0"/>
                </a:effectLst>
                <a:latin typeface="Gayathri Thin" panose="00000403000000000000" charset="0"/>
                <a:cs typeface="Gayathri Thin" panose="00000403000000000000" charset="0"/>
              </a:rPr>
              <a:t>പ്രാർത്ഥനക</a:t>
            </a:r>
            <a:r>
              <a:rPr lang="en-US" altLang="en-US" sz="6000" spc="300" dirty="0">
                <a:ln w="0"/>
                <a:solidFill>
                  <a:srgbClr val="7C2850"/>
                </a:solidFill>
                <a:effectLst>
                  <a:reflection blurRad="6350" stA="53000" endA="300" endPos="35500" dir="5400000" sy="-90000" algn="bl" rotWithShape="0"/>
                </a:effectLst>
                <a:latin typeface="Gayathri Thin" panose="00000403000000000000" charset="0"/>
                <a:cs typeface="Gayathri Thin" panose="00000403000000000000" charset="0"/>
              </a:rPr>
              <a:t>ൾ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0" y="0"/>
            <a:ext cx="12192000" cy="768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ഏലിയ: പ്രതിസന്ധികളുടെ നടുവിലെ പ്രാർത്ഥന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84150" y="652780"/>
            <a:ext cx="11539220" cy="922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“</a:t>
            </a:r>
            <a:r>
              <a:rPr lang="en-US" alt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അതിന്നു അവൻ: സൈന്യങ്ങളുടെ ദൈവമായ യഹോവെക്കു വേണ്ടി ഞാൻ വളരെ ശുഷ്കാന്തിച്ചിരിക്കുന്നു; യിസ്രായേൽമക്കൾ നിന്റെ നിയമത്തെ ഉപേക്ഷിച്ചു നിന്റെ യാഗപീഠങ്ങളെ ഇടിച്ചു നിന്റെ പ്രവാചകന്മാരെ വാൾകൊണ്ടു കൊന്നുകളഞ്ഞു; ഞാൻ ഒരുത്തൻ മാത്രം ശേഷിച്ചിരിക്കുന്നു; അവർ എനിക്കും ജീവഹാനി വരുത്തുവാൻ നോക്കുന്നു എന്നു പറഞ്ഞു.</a:t>
            </a:r>
            <a:r>
              <a:rPr lang="en-GB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” </a:t>
            </a:r>
            <a:r>
              <a:rPr lang="en-GB" sz="14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(1 </a:t>
            </a:r>
            <a:r>
              <a:rPr lang="en-US" altLang="en-US" sz="14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രാജാക്കന്മാർ</a:t>
            </a:r>
            <a:r>
              <a:rPr lang="en-GB" sz="14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19:10)</a:t>
            </a:r>
            <a:endParaRPr lang="es-ES" b="1" dirty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922156" y="1644503"/>
            <a:ext cx="8085692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sz="1600" b="1" dirty="0">
                <a:latin typeface="Gayathri Thin" panose="00000403000000000000" charset="0"/>
                <a:cs typeface="Gayathri Thin" panose="00000403000000000000" charset="0"/>
              </a:rPr>
              <a:t>പ്രതിസന്ധികളുടെ</a:t>
            </a:r>
            <a:r>
              <a:rPr lang="en-US" altLang="en-US" sz="16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b="1" dirty="0">
                <a:latin typeface="Gayathri Thin" panose="00000403000000000000" charset="0"/>
                <a:cs typeface="Gayathri Thin" panose="00000403000000000000" charset="0"/>
              </a:rPr>
              <a:t>നടുവിൽ</a:t>
            </a:r>
            <a:r>
              <a:rPr lang="en-US" altLang="en-US" sz="16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b="1" dirty="0">
                <a:latin typeface="Gayathri Thin" panose="00000403000000000000" charset="0"/>
                <a:cs typeface="Gayathri Thin" panose="00000403000000000000" charset="0"/>
              </a:rPr>
              <a:t>ദൈവം</a:t>
            </a:r>
            <a:r>
              <a:rPr lang="en-US" altLang="en-US" sz="16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b="1" dirty="0">
                <a:latin typeface="Gayathri Thin" panose="00000403000000000000" charset="0"/>
                <a:cs typeface="Gayathri Thin" panose="00000403000000000000" charset="0"/>
              </a:rPr>
              <a:t>നമ്മുടെ</a:t>
            </a:r>
            <a:r>
              <a:rPr lang="en-US" altLang="en-US" sz="16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b="1" dirty="0">
                <a:latin typeface="Gayathri Thin" panose="00000403000000000000" charset="0"/>
                <a:cs typeface="Gayathri Thin" panose="00000403000000000000" charset="0"/>
              </a:rPr>
              <a:t>പ്രാർത്ഥനകൾക്ക്</a:t>
            </a:r>
            <a:r>
              <a:rPr lang="en-US" altLang="en-US" sz="16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b="1" dirty="0">
                <a:latin typeface="Gayathri Thin" panose="00000403000000000000" charset="0"/>
                <a:cs typeface="Gayathri Thin" panose="00000403000000000000" charset="0"/>
              </a:rPr>
              <a:t>എങ്ങനെ</a:t>
            </a:r>
            <a:r>
              <a:rPr lang="en-US" altLang="en-US" sz="16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b="1" dirty="0">
                <a:latin typeface="Gayathri Thin" panose="00000403000000000000" charset="0"/>
                <a:cs typeface="Gayathri Thin" panose="00000403000000000000" charset="0"/>
              </a:rPr>
              <a:t>ഉത്തരം</a:t>
            </a:r>
            <a:r>
              <a:rPr lang="en-US" altLang="en-US" sz="16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b="1" dirty="0">
                <a:latin typeface="Gayathri Thin" panose="00000403000000000000" charset="0"/>
                <a:cs typeface="Gayathri Thin" panose="00000403000000000000" charset="0"/>
              </a:rPr>
              <a:t>നൽകുന്നു</a:t>
            </a:r>
            <a:r>
              <a:rPr lang="en-US" altLang="en-US" sz="1600" b="1" dirty="0">
                <a:latin typeface="Gayathri Thin" panose="00000403000000000000" charset="0"/>
                <a:cs typeface="Gayathri Thin" panose="00000403000000000000" charset="0"/>
              </a:rPr>
              <a:t>?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0134314" y="2088532"/>
            <a:ext cx="1873535" cy="267909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184151" y="1728748"/>
            <a:ext cx="3661017" cy="1909802"/>
          </a:xfrm>
          <a:prstGeom prst="rect">
            <a:avLst/>
          </a:prstGeom>
          <a:ln w="38100" cap="sq">
            <a:solidFill>
              <a:schemeClr val="accent5">
                <a:lumMod val="75000"/>
              </a:schemeClr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84151" y="3994704"/>
            <a:ext cx="2145510" cy="2681888"/>
          </a:xfrm>
          <a:prstGeom prst="snip2DiagRect">
            <a:avLst>
              <a:gd name="adj1" fmla="val 19090"/>
              <a:gd name="adj2" fmla="val 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>
            <a:off x="8762999" y="4923992"/>
            <a:ext cx="3244849" cy="1752600"/>
          </a:xfrm>
          <a:prstGeom prst="snip2DiagRect">
            <a:avLst>
              <a:gd name="adj1" fmla="val 15217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rgbClr val="7C2850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CuadroTexto 15"/>
          <p:cNvSpPr txBox="1"/>
          <p:nvPr/>
        </p:nvSpPr>
        <p:spPr>
          <a:xfrm>
            <a:off x="3922156" y="2039116"/>
            <a:ext cx="6212158" cy="706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ഏലിയാവിന്റെ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ഒരു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ലളിതമായ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പ്രാർത്ഥനയ്ക്ക്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ശേഷം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ദൈവം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ഉടൻ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തന്നെ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തീയാൽ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പ്രതികരിച്ചു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(1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രാജാക്കന്മാർ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18:36-38).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2367280" y="3751580"/>
            <a:ext cx="6571615" cy="922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ഏലിയാവ്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മരണം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ആവശ്യപ്പെട്ടപ്പോൾ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ദൈവം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നിശബ്ദത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പാലിച്ചു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പക്ഷേ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അവനെ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പോറ്റാൻ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തന്റെ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ദൂതനെ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അയച്ചു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(1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രാജാക്കന്മാർ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19:4-8).</a:t>
            </a: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7" cstate="email"/>
          <a:srcRect/>
          <a:stretch>
            <a:fillRect/>
          </a:stretch>
        </p:blipFill>
        <p:spPr>
          <a:xfrm>
            <a:off x="8762470" y="3797871"/>
            <a:ext cx="1200680" cy="9697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/>
          <p:cNvSpPr txBox="1"/>
          <p:nvPr/>
        </p:nvSpPr>
        <p:spPr>
          <a:xfrm>
            <a:off x="3922156" y="2741505"/>
            <a:ext cx="6212158" cy="1014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മഴയ്ക്കുവേണ്ടിയുള്ള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ഏഴ്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പ്രാർത്ഥനകൾക്ക്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ശേഷം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,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ദൈവം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ഒരു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ചെറിയ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മേഘത്തെ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അയച്ചു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,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അത്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ശക്തമായ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കൊടുങ്കാറ്റായി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മാറി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(1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രാജാക്കന്മാർ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18:42-45).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2329766" y="5457438"/>
            <a:ext cx="6298540" cy="1322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ഒരു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ഉത്തരം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ഉടനടിയുള്ളതും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അത്ഭുതകരവുമായിരുന്നു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. </a:t>
            </a:r>
            <a:r>
              <a:rPr kumimoji="0" lang="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മറ്റൊന്ന്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, </a:t>
            </a:r>
            <a:r>
              <a:rPr kumimoji="0" lang="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ഏഴ്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തവണ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പ്രാർത്ഥന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നടത്തിയ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ശേഷം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, </a:t>
            </a:r>
            <a:r>
              <a:rPr kumimoji="0" lang="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ആവശ്യപ്പെട്ടതുപോലെ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മഴ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പെയ്തു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. </a:t>
            </a:r>
            <a:r>
              <a:rPr kumimoji="0" lang="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ഒടുവിൽ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, 40 </a:t>
            </a:r>
            <a:r>
              <a:rPr kumimoji="0" lang="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ദിവസങ്ങൾക്ക്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ശേഷം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, </a:t>
            </a:r>
            <a:r>
              <a:rPr kumimoji="0" lang="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വാമൊഴിയായും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പ്രോത്സാഹജനകമായും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ഒരു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പ്രതികരണം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. </a:t>
            </a:r>
            <a:r>
              <a:rPr kumimoji="0" lang="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നമ്മുടെ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ഓരോ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സാഹചര്യത്തിലും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എങ്ങനെ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, </a:t>
            </a:r>
            <a:r>
              <a:rPr kumimoji="0" lang="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എപ്പോൾ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ഉത്തരം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നൽകണമെന്ന്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ദൈവത്തിന്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അറിയാം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.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2367866" y="4598840"/>
            <a:ext cx="6355821" cy="922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ഒരു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ഗുഹയിൽ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വീണുകിടന്ന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ഏലിയാവ്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ഒടുവിൽ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തന്റെ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നിരാശ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നിറഞ്ഞ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പ്രാർത്ഥനയ്ക്ക്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ഉത്തരം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നൽകുന്ന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ദൈവത്തിന്റെ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ശബ്ദം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കേട്ടു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(1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രാജാക്കന്മാർ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19:9-18).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6" grpId="0"/>
      <p:bldP spid="18" grpId="0"/>
      <p:bldP spid="7" grpId="0"/>
      <p:bldP spid="11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0" y="0"/>
            <a:ext cx="12191999" cy="768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96000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ഹന്ന: ഒരിക്കലും ലഭിക്കാത്ത ഒരു ഉത്തരം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0" y="669963"/>
            <a:ext cx="12191999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“</a:t>
            </a:r>
            <a:r>
              <a:rPr lang="en-US" alt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ഈ ബാലന്നായിട്ടു ഞാൻ പ്രാർത്ഥിച്ചു; ഞാൻ യഹോവയോടു കഴിച്ച അപേക്ഷ യഹോവ എനിക്കു നല്കിയിരിക്കുന്നു.</a:t>
            </a:r>
            <a:r>
              <a:rPr lang="en-GB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.” </a:t>
            </a:r>
            <a:r>
              <a:rPr lang="en-GB" sz="14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(1 </a:t>
            </a:r>
            <a:r>
              <a:rPr lang="en-US" altLang="en-US" sz="14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ശമൂവേൽ</a:t>
            </a:r>
            <a:r>
              <a:rPr lang="en-GB" sz="14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1:27)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61924" y="1117729"/>
            <a:ext cx="102727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ഒൻപത്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മാസത്തെ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സന്തോഷകരമായ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കാത്തിരിപ്പിനുശേഷം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ദൈവം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പെട്ടെന്ന്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ഉത്തരം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നൽകിയ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ഒരു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പ്രാർത്ഥന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പോലെയാണ്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ഹന്നായുടെ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പ്രാർത്ഥന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 (1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ശമു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. 1:9-20).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0367264" y="1216245"/>
            <a:ext cx="1574673" cy="20465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  <a:headEnd/>
            <a:tailEnd/>
          </a:ln>
          <a:effectLst>
            <a:reflection blurRad="12700" stA="66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92313" y="1900663"/>
            <a:ext cx="3893590" cy="249808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53769E"/>
            </a:solidFill>
            <a:miter lim="800000"/>
            <a:headEnd/>
            <a:tailEnd/>
          </a:ln>
          <a:effectLst>
            <a:reflection blurRad="12700" stA="33000" endPos="16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9337311" y="3977659"/>
            <a:ext cx="2708435" cy="2708435"/>
          </a:xfrm>
          <a:prstGeom prst="roundRect">
            <a:avLst>
              <a:gd name="adj" fmla="val 31593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accent2">
                <a:lumMod val="60000"/>
                <a:lumOff val="40000"/>
              </a:schemeClr>
            </a:contourClr>
          </a:sp3d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6" cstate="email"/>
          <a:srcRect t="-300"/>
          <a:stretch>
            <a:fillRect/>
          </a:stretch>
        </p:blipFill>
        <p:spPr>
          <a:xfrm>
            <a:off x="161924" y="4630324"/>
            <a:ext cx="1597987" cy="2015936"/>
          </a:xfrm>
          <a:prstGeom prst="roundRect">
            <a:avLst>
              <a:gd name="adj" fmla="val 1305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CuadroTexto 13"/>
          <p:cNvSpPr txBox="1"/>
          <p:nvPr/>
        </p:nvSpPr>
        <p:spPr>
          <a:xfrm>
            <a:off x="4186990" y="1733828"/>
            <a:ext cx="6180274" cy="1014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എന്നിരുന്നാലും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മുൻ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വാക്യങ്ങൾ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വായിക്കുമ്പോൾ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ഈ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ഉത്തരം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ലഭിക്കാൻ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വളരെ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സമയമെടുത്തു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എന്ന്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നമുക്ക്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കാണാൻ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കഴിയും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(1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ശമു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. 1:1-8).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1772840" y="4813232"/>
            <a:ext cx="7540966" cy="922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ചിലപ്പോൾ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ദൈവത്തിന്റെ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മൗനം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നമ്മുടെ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സ്വാർത്ഥത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മൂലമാകാം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(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യാക്കോബ്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4:3);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പ്രിയപ്പെട്ട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ഒരു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പാപം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(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സങ്കീർത്തനം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66:18);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വിശ്വാസക്കുറവ്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(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യാക്കോബ്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1:6);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അല്ലെങ്കിൽ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ലളിതമായി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പറഞ്ഞാൽ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ഇത്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ശരിയായ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സമയമല്ല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.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4186990" y="3889356"/>
            <a:ext cx="5134651" cy="1014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ഈ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വീക്ഷണകോണിൽ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നിന്ന്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നോക്കുമ്പോൾ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എത്ര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വർഷമായി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ഹന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ഒരു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കുട്ടിക്ക്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വേണ്ടി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അപേക്ഷിച്ചു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പക്ഷേ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ഉത്തരം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ലഭിച്ചില്ല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?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4191003" y="2657704"/>
            <a:ext cx="6176261" cy="1322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എൽക്കാനയുടെ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മറ്റേ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ഭാര്യയായ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പെനിന്നയ്ക്ക്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ഒന്നിലധികം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“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മക്കൾ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”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ഉണ്ടായിരുന്നു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.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ദൈവം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അവൾക്ക്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മക്കളെ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നൽകാതിരുന്നതിനാൽ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അവൾ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“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വർഷംതോറും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”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ഹന്നായെ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പ്രകോപിപ്പിച്ചു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.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1783416" y="5737106"/>
            <a:ext cx="7530390" cy="1198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എന്തായാലും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,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ദൈവം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മുഴുവൻ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ചിത്രവും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കാണുകയും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നമുക്ക്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എന്താണ്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ഏറ്റവും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നല്ലതെന്ന്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അറിയുകയും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ചെയ്യുന്നു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(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യിരെമ്യാവ്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29:11).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വിശ്വാസത്തോടെ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അർപ്പിക്കുന്ന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പ്രാർത്ഥനയ്ക്ക്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,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അവൻ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എപ്പോഴും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സ്വന്തം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സമയത്ത്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,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സ്വന്തം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രീതിയിൽ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ഉത്തരം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നൽകും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(1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യോഹന്നാൻ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5:14-15).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18" grpId="0"/>
      <p:bldP spid="7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318091" y="562897"/>
            <a:ext cx="3716593" cy="5732207"/>
          </a:xfrm>
          <a:prstGeom prst="rect">
            <a:avLst/>
          </a:prstGeom>
          <a:blipFill dpi="0" rotWithShape="1">
            <a:blip r:embed="rId3" cstate="hqprint"/>
            <a:srcRect/>
            <a:stretch>
              <a:fillRect/>
            </a:stretch>
          </a:blipFill>
          <a:ln w="28575">
            <a:solidFill>
              <a:schemeClr val="tx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1101212" y="2274838"/>
            <a:ext cx="7216879" cy="230695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altLang="en-US" sz="7200" spc="6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Gayathri Thin" panose="00000403000000000000" charset="0"/>
                <a:cs typeface="Gayathri Thin" panose="00000403000000000000" charset="0"/>
              </a:rPr>
              <a:t>മാതൃകാ</a:t>
            </a:r>
            <a:r>
              <a:rPr lang="en-US" altLang="en-US" sz="7200" spc="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en-US" altLang="en-US" sz="7200" spc="6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Gayathri Thin" panose="00000403000000000000" charset="0"/>
                <a:cs typeface="Gayathri Thin" panose="00000403000000000000" charset="0"/>
              </a:rPr>
              <a:t>പ്രാർത്ഥനക</a:t>
            </a:r>
            <a:r>
              <a:rPr lang="en-US" altLang="en-US" sz="7200" spc="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Gayathri Thin" panose="00000403000000000000" charset="0"/>
                <a:cs typeface="Gayathri Thin" panose="00000403000000000000" charset="0"/>
              </a:rPr>
              <a:t>ൾ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7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0" y="0"/>
            <a:ext cx="12191999" cy="7683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altLang="en-US" sz="4400" b="1" dirty="0">
                <a:solidFill>
                  <a:schemeClr val="accent6"/>
                </a:solidFill>
                <a:latin typeface="Gayathri Thin" panose="00000403000000000000" charset="0"/>
                <a:cs typeface="Gayathri Thin" panose="00000403000000000000" charset="0"/>
              </a:rPr>
              <a:t>യേശു: പ്രാർത്ഥനയുടെ ഉള്ളടക്കം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" y="662272"/>
            <a:ext cx="12191998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accent5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“</a:t>
            </a:r>
            <a:r>
              <a:rPr lang="en-US" altLang="en-US" b="1" dirty="0">
                <a:solidFill>
                  <a:schemeClr val="accent5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നിങ്ങൾ ഈവണ്ണം പ്രാർത്ഥിപ്പിൻ: സ്വർഗ്ഗസ്ഥനായ ഞങ്ങളുടെ പിതാവേ, നിന്റെ നാമം വിശുദ്ധീകരിക്കപ്പെടേണമേ;</a:t>
            </a:r>
            <a:r>
              <a:rPr lang="en-GB" b="1" dirty="0">
                <a:solidFill>
                  <a:schemeClr val="accent5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” </a:t>
            </a:r>
            <a:r>
              <a:rPr lang="en-GB" sz="1400" b="1" dirty="0">
                <a:solidFill>
                  <a:schemeClr val="accent5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(</a:t>
            </a:r>
            <a:r>
              <a:rPr lang="en-US" altLang="en-US" sz="1400" b="1" dirty="0">
                <a:solidFill>
                  <a:schemeClr val="accent5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മത്തായി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en-GB" sz="1400" b="1" dirty="0">
                <a:solidFill>
                  <a:schemeClr val="accent5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6:9)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3685343" y="1171337"/>
            <a:ext cx="3368598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ശ്രോതാക്കളുടെ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മതിപ്പുളവാക്കാനും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അവരെ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പ്രശംസിക്കാനും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വേണ്ടി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ദീർഘവും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വിപുലവുമായ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പ്രാർത്ഥനകൾ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നടത്തുന്നതല്ല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യേശു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നമ്മെ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പഠിപ്പിച്ച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പ്രാർത്ഥനാരീതി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(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മത്തായി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6:5-8).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151566" y="5140893"/>
            <a:ext cx="6829427" cy="17837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>
                <a:latin typeface="Gayathri Thin" panose="00000403000000000000" charset="0"/>
                <a:cs typeface="Gayathri Thin" panose="00000403000000000000" charset="0"/>
              </a:rPr>
              <a:t>“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നിങ്ങൾക്ക്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ആവശ്യമുള്ളത്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മാത്രം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ചോദിച്ചുകൊണ്ട്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ചുരുക്കി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കൃത്യമായും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പ്രാർത്ഥിക്കാൻ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പഠിക്കുക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.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ദൈവത്തിന്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മാത്രം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കേൾക്കാൻ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കഴിയുന്നിടത്ത്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ഉച്ചത്തിൽ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പ്രാർത്ഥിക്കാൻ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പഠിക്കുക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.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സാങ്കൽപ്പിക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പ്രാർത്ഥനകൾ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അർപ്പിക്കരുത്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മറിച്ച്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ആത്മാർത്ഥമായ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വികാരഭരിതമായ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അപേക്ഷകൾ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അർപ്പിക്കുക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ജീവന്റെ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അപ്പത്തിനായുള്ള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ആത്മാവിന്റെ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വിശപ്പ്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പ്രകടിപ്പിക്കുക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.</a:t>
            </a:r>
            <a:r>
              <a:rPr lang="en-US" b="1" dirty="0">
                <a:latin typeface="Gayathri Thin" panose="00000403000000000000" charset="0"/>
                <a:cs typeface="Gayathri Thin" panose="00000403000000000000" charset="0"/>
              </a:rPr>
              <a:t>.</a:t>
            </a:r>
            <a:r>
              <a:rPr lang="en-US" sz="2000" b="1" dirty="0">
                <a:latin typeface="Gayathri Thin" panose="00000403000000000000" charset="0"/>
                <a:cs typeface="Gayathri Thin" panose="00000403000000000000" charset="0"/>
              </a:rPr>
              <a:t>” </a:t>
            </a:r>
            <a:r>
              <a:rPr lang="en-US" sz="1600" b="1" dirty="0">
                <a:latin typeface="Gayathri Thin" panose="00000403000000000000" charset="0"/>
                <a:cs typeface="Gayathri Thin" panose="00000403000000000000" charset="0"/>
              </a:rPr>
              <a:t>(E.G.W. “Our high Calling”, May 4)</a:t>
            </a:r>
            <a:endParaRPr lang="en-GB" sz="2000" b="1" dirty="0">
              <a:latin typeface="Gayathri Thin" panose="00000403000000000000" charset="0"/>
              <a:cs typeface="Gayathri Thin" panose="00000403000000000000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51765" y="3463925"/>
            <a:ext cx="4108450" cy="1630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നമ്മുടെ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പ്രാർത്ഥനകൾ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ദൈനംദിന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ഭാഷയിൽ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പറഞ്ഞാൽ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ആത്മാർത്ഥവും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ലളിതവുമായിരിക്കണം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.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പ്രാർത്ഥന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നമ്മുടെ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ജീവിതത്തിന്റെ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ഒരു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പ്രധാന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ഭാഗമാണ്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.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66699" y="1231113"/>
            <a:ext cx="3368598" cy="1893343"/>
          </a:xfrm>
          <a:prstGeom prst="ellipse">
            <a:avLst/>
          </a:prstGeom>
          <a:ln w="63500" cap="rnd">
            <a:solidFill>
              <a:schemeClr val="accent2">
                <a:lumMod val="75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103987" y="1229824"/>
            <a:ext cx="4912480" cy="55422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4260097" y="3146804"/>
            <a:ext cx="2597903" cy="1624551"/>
          </a:xfrm>
          <a:prstGeom prst="rect">
            <a:avLst/>
          </a:prstGeom>
          <a:ln w="57150" cap="rnd">
            <a:solidFill>
              <a:schemeClr val="accent6">
                <a:lumMod val="75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3050106" y="-20454"/>
            <a:ext cx="6091788" cy="144526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es-ES"/>
            </a:defPPr>
            <a:lvl1pPr algn="ctr">
              <a:defRPr sz="4400" b="1">
                <a:solidFill>
                  <a:schemeClr val="accent6"/>
                </a:solidFill>
              </a:defRPr>
            </a:lvl1pPr>
          </a:lstStyle>
          <a:p>
            <a:r>
              <a:rPr lang="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യേശു</a:t>
            </a:r>
            <a:r>
              <a:rPr lang="en-US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: </a:t>
            </a:r>
            <a:r>
              <a:rPr lang="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പ്രാർത്ഥനയുടെ</a:t>
            </a:r>
            <a:r>
              <a:rPr lang="en-US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ഉള്ളടക്കം</a:t>
            </a:r>
          </a:p>
        </p:txBody>
      </p:sp>
      <p:graphicFrame>
        <p:nvGraphicFramePr>
          <p:cNvPr id="2" name="Diagrama 1"/>
          <p:cNvGraphicFramePr/>
          <p:nvPr/>
        </p:nvGraphicFramePr>
        <p:xfrm>
          <a:off x="95250" y="1703889"/>
          <a:ext cx="12001501" cy="5078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3097731" y="1265277"/>
            <a:ext cx="5996539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യേശു</a:t>
            </a:r>
            <a:r>
              <a:rPr lang="en-US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നമുക്ക്</a:t>
            </a:r>
            <a:r>
              <a:rPr lang="en-US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നൽകിയ</a:t>
            </a:r>
            <a:r>
              <a:rPr lang="en-US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പ്രാർത്ഥനയുടെ</a:t>
            </a:r>
            <a:r>
              <a:rPr lang="en-US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മാതൃക</a:t>
            </a:r>
            <a:r>
              <a:rPr lang="en-US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ഇതാണ്</a:t>
            </a:r>
            <a:r>
              <a:rPr lang="en-US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: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9352847" y="114300"/>
            <a:ext cx="2580574" cy="142434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599304" y="114299"/>
            <a:ext cx="1899123" cy="142434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65ADFCA-F309-4452-86A1-8B3D58BCB9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165ADFCA-F309-4452-86A1-8B3D58BCB9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165ADFCA-F309-4452-86A1-8B3D58BCB9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graphicEl>
                                              <a:dgm id="{165ADFCA-F309-4452-86A1-8B3D58BCB9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661369E-9600-4298-86D9-34710FC12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D661369E-9600-4298-86D9-34710FC12B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35CB03A-1615-450A-A54B-4021A44361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035CB03A-1615-450A-A54B-4021A44361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035CB03A-1615-450A-A54B-4021A44361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035CB03A-1615-450A-A54B-4021A44361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94D50CB-DDCC-4494-816D-473222C2E0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C94D50CB-DDCC-4494-816D-473222C2E0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DC6DA22-CDAF-4395-958D-693B3F4B3F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4DC6DA22-CDAF-4395-958D-693B3F4B3F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4DC6DA22-CDAF-4395-958D-693B3F4B3F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4DC6DA22-CDAF-4395-958D-693B3F4B3F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0E4C6E-796A-406B-97E4-8CF5C38EED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AA0E4C6E-796A-406B-97E4-8CF5C38EED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CF57451-50D0-4FB1-B117-44DE815E5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8CF57451-50D0-4FB1-B117-44DE815E5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8CF57451-50D0-4FB1-B117-44DE815E5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graphicEl>
                                              <a:dgm id="{8CF57451-50D0-4FB1-B117-44DE815E58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18E7AD8-A842-4F6F-BD87-55C3E70305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F18E7AD8-A842-4F6F-BD87-55C3E70305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1DBA616-025B-4811-B16A-E9649261AE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11DBA616-025B-4811-B16A-E9649261AE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11DBA616-025B-4811-B16A-E9649261AE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dgm id="{11DBA616-025B-4811-B16A-E9649261AE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7556D2-27A3-4DC2-8AA5-CBC8416048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">
                                            <p:graphicEl>
                                              <a:dgm id="{597556D2-27A3-4DC2-8AA5-CBC8416048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5DFCB04-2362-43FA-A832-4D0DCE8286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05DFCB04-2362-43FA-A832-4D0DCE8286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05DFCB04-2362-43FA-A832-4D0DCE8286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">
                                            <p:graphicEl>
                                              <a:dgm id="{05DFCB04-2362-43FA-A832-4D0DCE8286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8A564A9-1CDF-4F83-A37B-9D6BAD3D6F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">
                                            <p:graphicEl>
                                              <a:dgm id="{F8A564A9-1CDF-4F83-A37B-9D6BAD3D6F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11CFE61-61D4-4B65-8D27-4D429967B2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">
                                            <p:graphicEl>
                                              <a:dgm id="{A11CFE61-61D4-4B65-8D27-4D429967B2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">
                                            <p:graphicEl>
                                              <a:dgm id="{A11CFE61-61D4-4B65-8D27-4D429967B2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">
                                            <p:graphicEl>
                                              <a:dgm id="{A11CFE61-61D4-4B65-8D27-4D429967B2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85945A0-8944-473E-B2B2-6F0037DB0A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">
                                            <p:graphicEl>
                                              <a:dgm id="{485945A0-8944-473E-B2B2-6F0037DB0A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DF09527-8DB9-40A8-9591-6310EF6848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">
                                            <p:graphicEl>
                                              <a:dgm id="{6DF09527-8DB9-40A8-9591-6310EF6848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">
                                            <p:graphicEl>
                                              <a:dgm id="{6DF09527-8DB9-40A8-9591-6310EF6848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">
                                            <p:graphicEl>
                                              <a:dgm id="{6DF09527-8DB9-40A8-9591-6310EF6848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C64146B-A178-42B2-8E33-0EE58C6BB2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2">
                                            <p:graphicEl>
                                              <a:dgm id="{6C64146B-A178-42B2-8E33-0EE58C6BB2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  <p:bldP spid="8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009999"/>
      </a:dk2>
      <a:lt2>
        <a:srgbClr val="FFBDBD"/>
      </a:lt2>
      <a:accent1>
        <a:srgbClr val="3399FF"/>
      </a:accent1>
      <a:accent2>
        <a:srgbClr val="FFCC00"/>
      </a:accent2>
      <a:accent3>
        <a:srgbClr val="FF66CC"/>
      </a:accent3>
      <a:accent4>
        <a:srgbClr val="00CC00"/>
      </a:accent4>
      <a:accent5>
        <a:srgbClr val="8D30F4"/>
      </a:accent5>
      <a:accent6>
        <a:srgbClr val="CC0066"/>
      </a:accent6>
      <a:hlink>
        <a:srgbClr val="0563C1"/>
      </a:hlink>
      <a:folHlink>
        <a:srgbClr val="954F72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Nuevo 1">
    <a:dk1>
      <a:sysClr val="windowText" lastClr="000000"/>
    </a:dk1>
    <a:lt1>
      <a:sysClr val="window" lastClr="FFFFFF"/>
    </a:lt1>
    <a:dk2>
      <a:srgbClr val="242852"/>
    </a:dk2>
    <a:lt2>
      <a:srgbClr val="D1CBDF"/>
    </a:lt2>
    <a:accent1>
      <a:srgbClr val="B78B19"/>
    </a:accent1>
    <a:accent2>
      <a:srgbClr val="B83E0A"/>
    </a:accent2>
    <a:accent3>
      <a:srgbClr val="BDB21E"/>
    </a:accent3>
    <a:accent4>
      <a:srgbClr val="204DB7"/>
    </a:accent4>
    <a:accent5>
      <a:srgbClr val="166E40"/>
    </a:accent5>
    <a:accent6>
      <a:srgbClr val="839FC9"/>
    </a:accent6>
    <a:hlink>
      <a:srgbClr val="9454C3"/>
    </a:hlink>
    <a:folHlink>
      <a:srgbClr val="3EBBF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1062</Words>
  <Application>Microsoft Office PowerPoint</Application>
  <PresentationFormat>Panorámica</PresentationFormat>
  <Paragraphs>83</Paragraphs>
  <Slides>13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13</vt:i4>
      </vt:variant>
    </vt:vector>
  </HeadingPairs>
  <TitlesOfParts>
    <vt:vector size="20" baseType="lpstr">
      <vt:lpstr>Aptos</vt:lpstr>
      <vt:lpstr>Arial</vt:lpstr>
      <vt:lpstr>Gayathri Thin</vt:lpstr>
      <vt:lpstr>Calibri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134</cp:revision>
  <dcterms:created xsi:type="dcterms:W3CDTF">2026-03-28T16:46:00Z</dcterms:created>
  <dcterms:modified xsi:type="dcterms:W3CDTF">2026-04-30T19:32:24Z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EA6D20D4FF3B4C33BD5CF9BC53D3D360_13</vt:lpwstr>
  </property>
  <property fmtid="{D5CDD505-2E9C-101B-9397-08002B2CF9AE}" pid="3" name="KSOProductBuildVer">
    <vt:lpwstr>1033-12.2.0.23196</vt:lpwstr>
  </property>
</Properties>
</file>