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Gayathri Thin" panose="020B0604020202020204" charset="0"/>
      <p:regular r:id="rId15"/>
      <p:bold r:id="rId16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#2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#1" loCatId="picture" qsTypeId="urn:microsoft.com/office/officeart/2005/8/quickstyle/simple5#2" qsCatId="simple" csTypeId="urn:microsoft.com/office/officeart/2005/8/colors/colorful4#2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അപ്പൊസ്തലന്മാരുടെ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C737D138-25AA-4F50-AEF4-AA5AD141C9E5}" type="parTrans" cxnId="{C63E62D6-D794-4DB9-9192-A6185C340A33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C63E62D6-D794-4DB9-9192-A6185C340A33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phldr="0"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50800" tIns="50800" rIns="50800" bIns="50800" numCol="1" spcCol="1270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നിങ്ങൾക്കു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ഇപ്പോഴും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വിശ്വാസമില്ലയോ</a:t>
          </a:r>
          <a:r>
            <a:rPr lang="en-US" sz="1600" kern="1200" dirty="0">
              <a:latin typeface="Gayathri Thin" panose="00000403000000000000" charset="0"/>
              <a:cs typeface="Gayathri Thin" panose="00000403000000000000" charset="0"/>
            </a:rPr>
            <a:t>?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മർക്കോസ്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4:40)</a:t>
          </a:r>
        </a:p>
      </dgm:t>
    </dgm:pt>
    <dgm:pt modelId="{2DFFD382-2026-4B1C-A639-896B471E82B1}" type="parTrans" cxnId="{CAFC2A33-9198-4754-B312-FF2598ABF1CA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CAFC2A33-9198-4754-B312-FF2598ABF1CA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പത്രോസിന്റെ</a:t>
          </a:r>
          <a:r>
            <a:rPr lang="en-US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7E9D8EC2-191F-4940-AA8B-5EE1139B9D46}" type="parTrans" cxnId="{5F88BB61-4B6E-4100-9F5A-6B80B995EC55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5F88BB61-4B6E-4100-9F5A-6B80B995EC55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phldr="0"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50800" tIns="50800" rIns="50800" bIns="50800" numCol="1" spcCol="1270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അല്പവിശ്വാസിയേ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!” (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14:31)</a:t>
          </a:r>
        </a:p>
      </dgm:t>
    </dgm:pt>
    <dgm:pt modelId="{D4A6ECD0-CAC7-4BB3-8F95-33595D842493}" type="parTrans" cxnId="{9D81CE1D-6692-481D-8AF0-0553472445B2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9D81CE1D-6692-481D-8AF0-0553472445B2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പിതാവിന്റെ</a:t>
          </a:r>
          <a:r>
            <a:rPr lang="en-US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845B7996-6F53-48E0-B252-FCC9CD06EC9C}" type="parTrans" cxnId="{7F33AD67-32B4-4E98-B4F6-2E3178929F4A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7F33AD67-32B4-4E98-B4F6-2E3178929F4A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phldr="0"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50800" tIns="50800" rIns="50800" bIns="50800" numCol="1" spcCol="1270" anchor="t" anchorCtr="0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അവിശ്വാസത്തിനു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സഹായിക്കേണമേ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”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മർക്കൊസ്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9:24)</a:t>
          </a:r>
        </a:p>
      </dgm:t>
    </dgm:pt>
    <dgm:pt modelId="{050E9B7B-083C-45DB-AB8B-1742235AE778}" type="parTrans" cxnId="{D786B820-A8DD-49F5-BC30-AD15F9657E5C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786B820-A8DD-49F5-BC30-AD15F9657E5C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കനാന്യസ്ത്രീയുടെ</a:t>
          </a:r>
          <a:r>
            <a: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2ADDA701-16C8-41D4-B5B0-E0750B287DE3}" type="parTrans" cxnId="{6BEE5E47-4A41-41DE-808E-D4B8CD44BA0C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6BEE5E47-4A41-41DE-808E-D4B8CD44BA0C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phldr="0"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“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നിന്റെ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വലിയതു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15:28)</a:t>
          </a:r>
        </a:p>
      </dgm:t>
    </dgm:pt>
    <dgm:pt modelId="{22AF4C3B-B3E3-462A-A6C6-287D02B23020}" type="parTrans" cxnId="{F98C6E93-4733-47D6-8524-5B6DCF392E00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F98C6E93-4733-47D6-8524-5B6DCF392E00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ശതാധിപന്റെ</a:t>
          </a:r>
          <a:r>
            <a:rPr lang="en-US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2BA26391-988C-42FD-B16D-D897A4CE3D8C}" type="parTrans" cxnId="{DB464795-0BA9-4171-ABFA-11CFB9A00B4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DB464795-0BA9-4171-ABFA-11CFB9A00B43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phldr="0"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50800" tIns="50800" rIns="50800" bIns="50800" numCol="1" spcCol="1270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ഇസ്രായേലിൽ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പോലും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ഇത്ര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വലിയ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ഞാൻ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കണ്ടിട്ടില്ല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ലൂക്കോസ്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7:9)</a:t>
          </a:r>
        </a:p>
      </dgm:t>
    </dgm:pt>
    <dgm:pt modelId="{9464C510-1A16-4350-9D2A-1EA5F1862921}" type="parTrans" cxnId="{0D3A47AC-A9A7-4383-A592-C07315824D1D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0D3A47AC-A9A7-4383-A592-C07315824D1D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സ്തെഫാനൊസിന്റെ</a:t>
          </a:r>
          <a:r>
            <a:rPr lang="en-US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gm:t>
    </dgm:pt>
    <dgm:pt modelId="{110A5E91-808F-4827-A735-C1F0F40F295F}" type="parTrans" cxnId="{DCE34511-01A1-4E9E-AD70-2348AC2E0EE1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DCE34511-01A1-4E9E-AD70-2348AC2E0EE1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phldr="0"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 lIns="50800" tIns="50800" rIns="50800" bIns="50800" numCol="1" spcCol="1270" anchor="t" anchorCtr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പരിശുദ്ധാത്മാവും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നിറഞ്ഞ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മനുഷ്യൻ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പ്രവൃത്തികൾ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6:5)</a:t>
          </a:r>
        </a:p>
      </dgm:t>
    </dgm:pt>
    <dgm:pt modelId="{F6BA2ACA-C209-4754-8005-D4B942F2EF47}" type="parTrans" cxnId="{201FFC8A-53C5-4CCB-8000-EDD57C977620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201FFC8A-53C5-4CCB-8000-EDD57C977620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0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49"/>
      <dgm:spPr>
        <a:blipFill dpi="0" rotWithShape="1">
          <a:blip xmlns:r="http://schemas.openxmlformats.org/officeDocument/2006/relationships" r:embed="rId5" cstate="email"/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1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DCE34511-01A1-4E9E-AD70-2348AC2E0EE1}" srcId="{C1D32EFC-F112-4BF1-9F6A-1799F5FF081A}" destId="{76A5A7F4-5401-439C-AA24-AB6EFC656BF2}" srcOrd="5" destOrd="0" parTransId="{110A5E91-808F-4827-A735-C1F0F40F295F}" sibTransId="{48352248-47BB-4B5A-A338-5AD728959579}"/>
    <dgm:cxn modelId="{0E975519-F9C7-45BF-9020-3B8198C07C2B}" type="presOf" srcId="{C1D32EFC-F112-4BF1-9F6A-1799F5FF081A}" destId="{E8CA274C-0438-490B-9B48-6AB5C58503D5}" srcOrd="0" destOrd="0" presId="urn:microsoft.com/office/officeart/2008/layout/TitlePictureLineup#1"/>
    <dgm:cxn modelId="{9D81CE1D-6692-481D-8AF0-0553472445B2}" srcId="{0E96921A-8DCE-4683-A06F-91731008325C}" destId="{50CC7904-5FC1-42E5-8154-57B7FBD240B1}" srcOrd="0" destOrd="0" parTransId="{D4A6ECD0-CAC7-4BB3-8F95-33595D842493}" sibTransId="{91286DFC-0636-4219-8880-425B31D2ACCE}"/>
    <dgm:cxn modelId="{D786B820-A8DD-49F5-BC30-AD15F9657E5C}" srcId="{7ADD7436-757B-4371-AD43-DA92324F1676}" destId="{C0F0AD10-1A87-441E-865C-8A699ED24760}" srcOrd="0" destOrd="0" parTransId="{050E9B7B-083C-45DB-AB8B-1742235AE778}" sibTransId="{1E407A2A-867E-4E5E-8C89-10FB23CEEFEC}"/>
    <dgm:cxn modelId="{CAFC2A33-9198-4754-B312-FF2598ABF1CA}" srcId="{B89BF431-CF4B-4257-970C-B22CDAD5A7EE}" destId="{51D36B97-67FF-409D-99E5-723A3CDAF8D0}" srcOrd="0" destOrd="0" parTransId="{2DFFD382-2026-4B1C-A639-896B471E82B1}" sibTransId="{B87AF751-7E58-4CB0-BFA4-45134AE3CD6D}"/>
    <dgm:cxn modelId="{5F88BB61-4B6E-4100-9F5A-6B80B995EC55}" srcId="{C1D32EFC-F112-4BF1-9F6A-1799F5FF081A}" destId="{0E96921A-8DCE-4683-A06F-91731008325C}" srcOrd="1" destOrd="0" parTransId="{7E9D8EC2-191F-4940-AA8B-5EE1139B9D46}" sibTransId="{F003C11B-F376-4FF7-8419-3C03C220DF14}"/>
    <dgm:cxn modelId="{2E0DA064-8513-424D-878E-D94048F03912}" type="presOf" srcId="{50CC7904-5FC1-42E5-8154-57B7FBD240B1}" destId="{41F42ECC-164F-4BA3-B8A0-C2E14FBA731B}" srcOrd="0" destOrd="0" presId="urn:microsoft.com/office/officeart/2008/layout/TitlePictureLineup#1"/>
    <dgm:cxn modelId="{6BEE5E47-4A41-41DE-808E-D4B8CD44BA0C}" srcId="{C1D32EFC-F112-4BF1-9F6A-1799F5FF081A}" destId="{09A44C85-0040-4A79-BBA1-93CD15AC369B}" srcOrd="3" destOrd="0" parTransId="{2ADDA701-16C8-41D4-B5B0-E0750B287DE3}" sibTransId="{7E8898D7-C90D-4F7C-829F-F71A38BF878E}"/>
    <dgm:cxn modelId="{7F33AD67-32B4-4E98-B4F6-2E3178929F4A}" srcId="{C1D32EFC-F112-4BF1-9F6A-1799F5FF081A}" destId="{7ADD7436-757B-4371-AD43-DA92324F1676}" srcOrd="2" destOrd="0" parTransId="{845B7996-6F53-48E0-B252-FCC9CD06EC9C}" sibTransId="{926786AA-CD7E-4286-92B8-2CDD46FDC4E1}"/>
    <dgm:cxn modelId="{F5144F48-695C-4E3A-92A1-41FEBF66EBB6}" type="presOf" srcId="{C0F0AD10-1A87-441E-865C-8A699ED24760}" destId="{6DEE1C7E-29F1-4BFF-ADCF-6502FAF270BD}" srcOrd="0" destOrd="0" presId="urn:microsoft.com/office/officeart/2008/layout/TitlePictureLineup#1"/>
    <dgm:cxn modelId="{6501AF4D-B804-412B-91C2-6E1918D67DC0}" type="presOf" srcId="{0E96921A-8DCE-4683-A06F-91731008325C}" destId="{56B7292D-9731-4075-ADD4-E2A91D421C2C}" srcOrd="0" destOrd="0" presId="urn:microsoft.com/office/officeart/2008/layout/TitlePictureLineup#1"/>
    <dgm:cxn modelId="{B344F06D-C030-47D6-A565-CF2026C8C96F}" type="presOf" srcId="{1335CD85-95B1-4D57-A225-A41A9371BAF3}" destId="{B030FCF5-5111-4999-B91A-1424FECB2873}" srcOrd="0" destOrd="0" presId="urn:microsoft.com/office/officeart/2008/layout/TitlePictureLineup#1"/>
    <dgm:cxn modelId="{24069773-4E06-4417-91D5-168B6C4D82F7}" type="presOf" srcId="{B89BF431-CF4B-4257-970C-B22CDAD5A7EE}" destId="{1F6FB844-657E-401A-8421-034AC6EA11AD}" srcOrd="0" destOrd="0" presId="urn:microsoft.com/office/officeart/2008/layout/TitlePictureLineup#1"/>
    <dgm:cxn modelId="{201FFC8A-53C5-4CCB-8000-EDD57C977620}" srcId="{76A5A7F4-5401-439C-AA24-AB6EFC656BF2}" destId="{8B0C5117-0C24-4CC7-A2EB-EA879B5EDB3C}" srcOrd="0" destOrd="0" parTransId="{F6BA2ACA-C209-4754-8005-D4B942F2EF47}" sibTransId="{ECF2DC00-776A-4513-94A8-2EDFE94DC6FD}"/>
    <dgm:cxn modelId="{F98C6E93-4733-47D6-8524-5B6DCF392E00}" srcId="{09A44C85-0040-4A79-BBA1-93CD15AC369B}" destId="{82814CA9-02D2-4153-909A-CB4EFC853A27}" srcOrd="0" destOrd="0" parTransId="{22AF4C3B-B3E3-462A-A6C6-287D02B23020}" sibTransId="{FA9A4977-295F-4A6E-AC80-D16355540765}"/>
    <dgm:cxn modelId="{DB464795-0BA9-4171-ABFA-11CFB9A00B43}" srcId="{C1D32EFC-F112-4BF1-9F6A-1799F5FF081A}" destId="{1335CD85-95B1-4D57-A225-A41A9371BAF3}" srcOrd="4" destOrd="0" parTransId="{2BA26391-988C-42FD-B16D-D897A4CE3D8C}" sibTransId="{71DED451-9843-4975-BDC7-486F66F4D6C5}"/>
    <dgm:cxn modelId="{F2A364A6-E33B-40AA-A680-B47F979507A9}" type="presOf" srcId="{51D36B97-67FF-409D-99E5-723A3CDAF8D0}" destId="{A7C0AA37-3BBF-43AA-AE48-7C47D17098D8}" srcOrd="0" destOrd="0" presId="urn:microsoft.com/office/officeart/2008/layout/TitlePictureLineup#1"/>
    <dgm:cxn modelId="{0D3A47AC-A9A7-4383-A592-C07315824D1D}" srcId="{1335CD85-95B1-4D57-A225-A41A9371BAF3}" destId="{6F099C44-EF8B-46D4-AA84-2024CB620014}" srcOrd="0" destOrd="0" parTransId="{9464C510-1A16-4350-9D2A-1EA5F1862921}" sibTransId="{1B062133-AFD3-403B-878C-311C22FF3E00}"/>
    <dgm:cxn modelId="{7E38A0BB-552F-4D1A-B964-07A38A213EBC}" type="presOf" srcId="{82814CA9-02D2-4153-909A-CB4EFC853A27}" destId="{B333758D-FD54-491E-89E7-30D54E48085C}" srcOrd="0" destOrd="0" presId="urn:microsoft.com/office/officeart/2008/layout/TitlePictureLineup#1"/>
    <dgm:cxn modelId="{91147BC7-DFF6-446A-ABFD-3024631727C7}" type="presOf" srcId="{09A44C85-0040-4A79-BBA1-93CD15AC369B}" destId="{F943B3B9-DC10-4A5C-B0AC-A895FE8A8097}" srcOrd="0" destOrd="0" presId="urn:microsoft.com/office/officeart/2008/layout/TitlePictureLineup#1"/>
    <dgm:cxn modelId="{DC8B16D3-1C4A-47B8-A9B9-F54202615598}" type="presOf" srcId="{76A5A7F4-5401-439C-AA24-AB6EFC656BF2}" destId="{BAFB1362-565C-45C5-9E03-9BA921416D73}" srcOrd="0" destOrd="0" presId="urn:microsoft.com/office/officeart/2008/layout/TitlePictureLineup#1"/>
    <dgm:cxn modelId="{C63E62D6-D794-4DB9-9192-A6185C340A33}" srcId="{C1D32EFC-F112-4BF1-9F6A-1799F5FF081A}" destId="{B89BF431-CF4B-4257-970C-B22CDAD5A7EE}" srcOrd="0" destOrd="0" parTransId="{C737D138-25AA-4F50-AEF4-AA5AD141C9E5}" sibTransId="{EFCA495E-D998-41EB-B86F-8D4AB5F88C66}"/>
    <dgm:cxn modelId="{610E64E8-E8AE-4960-81D1-1A52BEAC6CCC}" type="presOf" srcId="{7ADD7436-757B-4371-AD43-DA92324F1676}" destId="{F9DF30A9-7B6B-451C-B056-6355C95639B1}" srcOrd="0" destOrd="0" presId="urn:microsoft.com/office/officeart/2008/layout/TitlePictureLineup#1"/>
    <dgm:cxn modelId="{39E16AE8-C1E3-41C3-851A-D2F60E443BC8}" type="presOf" srcId="{8B0C5117-0C24-4CC7-A2EB-EA879B5EDB3C}" destId="{AC4FD2A1-D591-4B95-A535-7FAAF8A95B55}" srcOrd="0" destOrd="0" presId="urn:microsoft.com/office/officeart/2008/layout/TitlePictureLineup#1"/>
    <dgm:cxn modelId="{8301FDFD-6634-445D-AAB6-236A83E6663C}" type="presOf" srcId="{6F099C44-EF8B-46D4-AA84-2024CB620014}" destId="{34FA691F-2865-46C9-81D5-E44ADC7C54F2}" srcOrd="0" destOrd="0" presId="urn:microsoft.com/office/officeart/2008/layout/TitlePictureLineup#1"/>
    <dgm:cxn modelId="{ACBD4C0C-635E-4970-836C-7C5695132F77}" type="presParOf" srcId="{E8CA274C-0438-490B-9B48-6AB5C58503D5}" destId="{79AD3390-E2E8-432C-A3B4-E573E1A20A61}" srcOrd="0" destOrd="0" presId="urn:microsoft.com/office/officeart/2008/layout/TitlePictureLineup#1"/>
    <dgm:cxn modelId="{5959CDEB-A8EF-4C91-9797-F2F5996AFE90}" type="presParOf" srcId="{79AD3390-E2E8-432C-A3B4-E573E1A20A61}" destId="{E7EDA260-4468-444A-AEC2-FBB17746BB72}" srcOrd="0" destOrd="0" presId="urn:microsoft.com/office/officeart/2008/layout/TitlePictureLineup#1"/>
    <dgm:cxn modelId="{91FE55BF-6A29-472D-A955-3CC20126C18B}" type="presParOf" srcId="{79AD3390-E2E8-432C-A3B4-E573E1A20A61}" destId="{20353C1A-2C31-46B6-8675-4EDA9186D27F}" srcOrd="1" destOrd="0" presId="urn:microsoft.com/office/officeart/2008/layout/TitlePictureLineup#1"/>
    <dgm:cxn modelId="{D05C0511-2B07-4A54-80DE-BDFB050FBFB6}" type="presParOf" srcId="{79AD3390-E2E8-432C-A3B4-E573E1A20A61}" destId="{A7C0AA37-3BBF-43AA-AE48-7C47D17098D8}" srcOrd="2" destOrd="0" presId="urn:microsoft.com/office/officeart/2008/layout/TitlePictureLineup#1"/>
    <dgm:cxn modelId="{7E41A79C-0A9A-433D-9309-A76BB4E278DA}" type="presParOf" srcId="{79AD3390-E2E8-432C-A3B4-E573E1A20A61}" destId="{1F6FB844-657E-401A-8421-034AC6EA11AD}" srcOrd="3" destOrd="0" presId="urn:microsoft.com/office/officeart/2008/layout/TitlePictureLineup#1"/>
    <dgm:cxn modelId="{6258D8B7-4B81-40AC-9C56-31F2E973DAD9}" type="presParOf" srcId="{E8CA274C-0438-490B-9B48-6AB5C58503D5}" destId="{5B2D65FE-B03B-41C9-93CE-2A3CCA796B87}" srcOrd="1" destOrd="0" presId="urn:microsoft.com/office/officeart/2008/layout/TitlePictureLineup#1"/>
    <dgm:cxn modelId="{A7030D27-A2BD-4384-94EB-A40486F13FBC}" type="presParOf" srcId="{E8CA274C-0438-490B-9B48-6AB5C58503D5}" destId="{FCB5694E-5F7E-42A8-ADFD-B167691E2A72}" srcOrd="2" destOrd="0" presId="urn:microsoft.com/office/officeart/2008/layout/TitlePictureLineup#1"/>
    <dgm:cxn modelId="{CBBD021D-090C-4CBC-8595-BC4DF6245E28}" type="presParOf" srcId="{FCB5694E-5F7E-42A8-ADFD-B167691E2A72}" destId="{480D0FCD-E7DF-4D90-AD0E-23ED792B7859}" srcOrd="0" destOrd="0" presId="urn:microsoft.com/office/officeart/2008/layout/TitlePictureLineup#1"/>
    <dgm:cxn modelId="{E46DF8DF-1575-4DBA-9558-F9E127AA2C32}" type="presParOf" srcId="{FCB5694E-5F7E-42A8-ADFD-B167691E2A72}" destId="{520F905A-BE6D-4918-AF7F-A48815CC4DA5}" srcOrd="1" destOrd="0" presId="urn:microsoft.com/office/officeart/2008/layout/TitlePictureLineup#1"/>
    <dgm:cxn modelId="{44BCA029-A567-45A5-9A4F-6BF4C0227C0D}" type="presParOf" srcId="{FCB5694E-5F7E-42A8-ADFD-B167691E2A72}" destId="{41F42ECC-164F-4BA3-B8A0-C2E14FBA731B}" srcOrd="2" destOrd="0" presId="urn:microsoft.com/office/officeart/2008/layout/TitlePictureLineup#1"/>
    <dgm:cxn modelId="{CA7D950D-80CB-4994-9960-E587EAED679A}" type="presParOf" srcId="{FCB5694E-5F7E-42A8-ADFD-B167691E2A72}" destId="{56B7292D-9731-4075-ADD4-E2A91D421C2C}" srcOrd="3" destOrd="0" presId="urn:microsoft.com/office/officeart/2008/layout/TitlePictureLineup#1"/>
    <dgm:cxn modelId="{B6294598-BEE0-43E1-94D0-2784D69670F7}" type="presParOf" srcId="{E8CA274C-0438-490B-9B48-6AB5C58503D5}" destId="{DA3C3A9B-5181-4EF5-9AAB-50F1EA7F497F}" srcOrd="3" destOrd="0" presId="urn:microsoft.com/office/officeart/2008/layout/TitlePictureLineup#1"/>
    <dgm:cxn modelId="{4D15E631-6D6D-459A-A9FC-D553F38A29C3}" type="presParOf" srcId="{E8CA274C-0438-490B-9B48-6AB5C58503D5}" destId="{67DEDED4-3543-4721-856C-5BC639763A0B}" srcOrd="4" destOrd="0" presId="urn:microsoft.com/office/officeart/2008/layout/TitlePictureLineup#1"/>
    <dgm:cxn modelId="{11BEF472-4123-4715-9145-39266A0DD9D8}" type="presParOf" srcId="{67DEDED4-3543-4721-856C-5BC639763A0B}" destId="{7CD9B7D2-5346-494E-909E-931407BEE132}" srcOrd="0" destOrd="0" presId="urn:microsoft.com/office/officeart/2008/layout/TitlePictureLineup#1"/>
    <dgm:cxn modelId="{F6E509EB-0B37-47EF-AD7F-226EAB1761C6}" type="presParOf" srcId="{67DEDED4-3543-4721-856C-5BC639763A0B}" destId="{07A4AE2E-8284-42CA-B7F9-4B2F722B0780}" srcOrd="1" destOrd="0" presId="urn:microsoft.com/office/officeart/2008/layout/TitlePictureLineup#1"/>
    <dgm:cxn modelId="{DA50D556-876C-49C1-9E55-2ACE668D27B2}" type="presParOf" srcId="{67DEDED4-3543-4721-856C-5BC639763A0B}" destId="{6DEE1C7E-29F1-4BFF-ADCF-6502FAF270BD}" srcOrd="2" destOrd="0" presId="urn:microsoft.com/office/officeart/2008/layout/TitlePictureLineup#1"/>
    <dgm:cxn modelId="{23AA12E2-EE62-470D-BE87-0BB401E142F6}" type="presParOf" srcId="{67DEDED4-3543-4721-856C-5BC639763A0B}" destId="{F9DF30A9-7B6B-451C-B056-6355C95639B1}" srcOrd="3" destOrd="0" presId="urn:microsoft.com/office/officeart/2008/layout/TitlePictureLineup#1"/>
    <dgm:cxn modelId="{E0025FC9-33B5-4DB4-8559-742A12E637E3}" type="presParOf" srcId="{E8CA274C-0438-490B-9B48-6AB5C58503D5}" destId="{20AFC604-0132-47FA-A66C-8874CB138D1D}" srcOrd="5" destOrd="0" presId="urn:microsoft.com/office/officeart/2008/layout/TitlePictureLineup#1"/>
    <dgm:cxn modelId="{AF0A97FF-9F38-4E0A-B940-7F914165537A}" type="presParOf" srcId="{E8CA274C-0438-490B-9B48-6AB5C58503D5}" destId="{8097F155-0A53-4A8E-A2FF-95ED37547F77}" srcOrd="6" destOrd="0" presId="urn:microsoft.com/office/officeart/2008/layout/TitlePictureLineup#1"/>
    <dgm:cxn modelId="{2DBF01CA-26AF-4EAA-8121-6896C58BA1AF}" type="presParOf" srcId="{8097F155-0A53-4A8E-A2FF-95ED37547F77}" destId="{D2AE9422-10DB-4BFB-A12C-EBB4A8DCAA2C}" srcOrd="0" destOrd="0" presId="urn:microsoft.com/office/officeart/2008/layout/TitlePictureLineup#1"/>
    <dgm:cxn modelId="{9DF20715-0303-407D-A5C0-624F6D46AE2B}" type="presParOf" srcId="{8097F155-0A53-4A8E-A2FF-95ED37547F77}" destId="{F31AED5F-BA65-453B-A8D0-15DD9B3FEDF6}" srcOrd="1" destOrd="0" presId="urn:microsoft.com/office/officeart/2008/layout/TitlePictureLineup#1"/>
    <dgm:cxn modelId="{089056B7-0E35-4ACC-851C-C4A46D76BCDB}" type="presParOf" srcId="{8097F155-0A53-4A8E-A2FF-95ED37547F77}" destId="{B333758D-FD54-491E-89E7-30D54E48085C}" srcOrd="2" destOrd="0" presId="urn:microsoft.com/office/officeart/2008/layout/TitlePictureLineup#1"/>
    <dgm:cxn modelId="{A1DF9713-A481-4C55-B066-60675A720B7D}" type="presParOf" srcId="{8097F155-0A53-4A8E-A2FF-95ED37547F77}" destId="{F943B3B9-DC10-4A5C-B0AC-A895FE8A8097}" srcOrd="3" destOrd="0" presId="urn:microsoft.com/office/officeart/2008/layout/TitlePictureLineup#1"/>
    <dgm:cxn modelId="{F1CC8500-315E-4123-AD5C-7B2F37128833}" type="presParOf" srcId="{E8CA274C-0438-490B-9B48-6AB5C58503D5}" destId="{29D44E1F-5ED2-4387-843D-03F43492754F}" srcOrd="7" destOrd="0" presId="urn:microsoft.com/office/officeart/2008/layout/TitlePictureLineup#1"/>
    <dgm:cxn modelId="{EB9CF733-97F3-4600-BE6C-9F994B0B0DE8}" type="presParOf" srcId="{E8CA274C-0438-490B-9B48-6AB5C58503D5}" destId="{E0730CB0-1480-4336-861A-A7A65E2AC825}" srcOrd="8" destOrd="0" presId="urn:microsoft.com/office/officeart/2008/layout/TitlePictureLineup#1"/>
    <dgm:cxn modelId="{14BC845E-A00C-4B3E-9122-0985CCC6A34D}" type="presParOf" srcId="{E0730CB0-1480-4336-861A-A7A65E2AC825}" destId="{6949DDE7-0AAF-4727-B609-554D3A4FEC99}" srcOrd="0" destOrd="0" presId="urn:microsoft.com/office/officeart/2008/layout/TitlePictureLineup#1"/>
    <dgm:cxn modelId="{B49E6AB5-1D94-4AF1-9414-7464882DAF24}" type="presParOf" srcId="{E0730CB0-1480-4336-861A-A7A65E2AC825}" destId="{39770434-6391-4C9F-8E8F-FF19F84845AD}" srcOrd="1" destOrd="0" presId="urn:microsoft.com/office/officeart/2008/layout/TitlePictureLineup#1"/>
    <dgm:cxn modelId="{21580433-0B7F-448B-89C1-D94E4E221A14}" type="presParOf" srcId="{E0730CB0-1480-4336-861A-A7A65E2AC825}" destId="{34FA691F-2865-46C9-81D5-E44ADC7C54F2}" srcOrd="2" destOrd="0" presId="urn:microsoft.com/office/officeart/2008/layout/TitlePictureLineup#1"/>
    <dgm:cxn modelId="{B117EFD7-841E-4762-B379-C497379B1930}" type="presParOf" srcId="{E0730CB0-1480-4336-861A-A7A65E2AC825}" destId="{B030FCF5-5111-4999-B91A-1424FECB2873}" srcOrd="3" destOrd="0" presId="urn:microsoft.com/office/officeart/2008/layout/TitlePictureLineup#1"/>
    <dgm:cxn modelId="{309A9A76-9F05-4DD2-AA9F-976A421E64ED}" type="presParOf" srcId="{E8CA274C-0438-490B-9B48-6AB5C58503D5}" destId="{F7137F1B-D163-4AD1-A0DB-53520E7E6294}" srcOrd="9" destOrd="0" presId="urn:microsoft.com/office/officeart/2008/layout/TitlePictureLineup#1"/>
    <dgm:cxn modelId="{DE0812C3-E109-4C13-BEAA-B1E3D4247BDF}" type="presParOf" srcId="{E8CA274C-0438-490B-9B48-6AB5C58503D5}" destId="{C0DD5B92-009A-4AF0-97B5-DFF2DEB1808C}" srcOrd="10" destOrd="0" presId="urn:microsoft.com/office/officeart/2008/layout/TitlePictureLineup#1"/>
    <dgm:cxn modelId="{F8FFBACD-36F4-4DB3-9D3C-9712B45460B3}" type="presParOf" srcId="{C0DD5B92-009A-4AF0-97B5-DFF2DEB1808C}" destId="{CFAE7013-EE75-4F32-BF92-A4431AE5F6EA}" srcOrd="0" destOrd="0" presId="urn:microsoft.com/office/officeart/2008/layout/TitlePictureLineup#1"/>
    <dgm:cxn modelId="{C9DA2294-1531-4DD6-8F0C-B0F505823087}" type="presParOf" srcId="{C0DD5B92-009A-4AF0-97B5-DFF2DEB1808C}" destId="{6D6610F4-379A-4D9C-91D6-26958AD3D8BD}" srcOrd="1" destOrd="0" presId="urn:microsoft.com/office/officeart/2008/layout/TitlePictureLineup#1"/>
    <dgm:cxn modelId="{D58CE7DA-8EB6-4889-8A37-60DB3FE6D8D5}" type="presParOf" srcId="{C0DD5B92-009A-4AF0-97B5-DFF2DEB1808C}" destId="{AC4FD2A1-D591-4B95-A535-7FAAF8A95B55}" srcOrd="2" destOrd="0" presId="urn:microsoft.com/office/officeart/2008/layout/TitlePictureLineup#1"/>
    <dgm:cxn modelId="{AC379B82-6DF7-461E-A506-E1B5BDE78E40}" type="presParOf" srcId="{C0DD5B92-009A-4AF0-97B5-DFF2DEB1808C}" destId="{BAFB1362-565C-45C5-9E03-9BA921416D73}" srcOrd="3" destOrd="0" presId="urn:microsoft.com/office/officeart/2008/layout/TitlePictureLineup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#1" qsCatId="simple" csTypeId="urn:microsoft.com/office/officeart/2005/8/colors/accent0_1#2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phldr="0"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എത്ര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ചെറുതാണെങ്കിലും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പ്രയോഗിക്കുക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17:20)</a:t>
          </a:r>
        </a:p>
      </dgm:t>
    </dgm:pt>
    <dgm:pt modelId="{1C9380C1-1A56-4657-94B1-08314ACF2481}" type="parTrans" cxnId="{F53E28AE-BF2F-4FC3-B7B0-F0F40E21EA96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F53E28AE-BF2F-4FC3-B7B0-F0F40E21EA96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phldr="0"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പഠിക്കുക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റോമ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. 10:17)</a:t>
          </a:r>
        </a:p>
      </dgm:t>
    </dgm:pt>
    <dgm:pt modelId="{16664356-1CFC-4961-A812-01B48B51BD13}" type="parTrans" cxnId="{2DF1BC6A-0D02-4526-B9B8-82FF31202FC3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2DF1BC6A-0D02-4526-B9B8-82FF31202FC3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phldr="0"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വർദ്ധിപ്പിക്കാൻ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അപേക്ഷിക്കുക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dirty="0">
              <a:latin typeface="Gayathri Thin" panose="00000403000000000000" charset="0"/>
              <a:cs typeface="Gayathri Thin" panose="00000403000000000000" charset="0"/>
            </a:rPr>
            <a:t>ലൂക്കൊ</a:t>
          </a:r>
          <a:r>
            <a:rPr lang="en-US" altLang="en-US" sz="1600" dirty="0">
              <a:latin typeface="Gayathri Thin" panose="00000403000000000000" charset="0"/>
              <a:cs typeface="Gayathri Thin" panose="00000403000000000000" charset="0"/>
            </a:rPr>
            <a:t>. 17:5)</a:t>
          </a:r>
        </a:p>
      </dgm:t>
    </dgm:pt>
    <dgm:pt modelId="{6CBC49D4-97E3-4D1C-9BF5-1F73B1E9C688}" type="parTrans" cxnId="{5CEB7929-E227-40C6-B58A-6A64C3A8A424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5CEB7929-E227-40C6-B58A-6A64C3A8A424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phldr="0"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സംശയത്തിന്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വഴങ്ങരുത്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മർക്കോസ്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9:23-24)</a:t>
          </a:r>
        </a:p>
      </dgm:t>
    </dgm:pt>
    <dgm:pt modelId="{B9193108-7BFF-4FDB-9025-DEB94C2F8355}" type="parTrans" cxnId="{4983B1C4-C270-4CF1-8F5C-3F5C45591855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4983B1C4-C270-4CF1-8F5C-3F5C45591855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phldr="0"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മറ്റുള്ളവരുടെ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വിശ്വാസത്തിൽ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അധിഷ്ഠിതമാക്കരുത്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400" dirty="0">
              <a:latin typeface="Gayathri Thin" panose="00000403000000000000" charset="0"/>
              <a:cs typeface="Gayathri Thin" panose="00000403000000000000" charset="0"/>
            </a:rPr>
            <a:t> 25:8)</a:t>
          </a:r>
        </a:p>
      </dgm:t>
    </dgm:pt>
    <dgm:pt modelId="{D356A336-A3A8-4223-B824-D0315F69BE7D}" type="parTrans" cxnId="{ABB22BA3-98FC-4E08-A603-C37707192E8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ABB22BA3-98FC-4E08-A603-C37707192E8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phldr="0"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പരിശുദ്ധാത്മാവിനോട്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പ്രതികരിക്കുക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dirty="0">
              <a:latin typeface="Gayathri Thin" panose="00000403000000000000" charset="0"/>
              <a:cs typeface="Gayathri Thin" panose="00000403000000000000" charset="0"/>
            </a:rPr>
            <a:t>ഗലാ</a:t>
          </a:r>
          <a:r>
            <a:rPr lang="en-US" altLang="en-US" sz="2000" dirty="0">
              <a:latin typeface="Gayathri Thin" panose="00000403000000000000" charset="0"/>
              <a:cs typeface="Gayathri Thin" panose="00000403000000000000" charset="0"/>
            </a:rPr>
            <a:t>. 5:22)</a:t>
          </a:r>
        </a:p>
      </dgm:t>
    </dgm:pt>
    <dgm:pt modelId="{78A064B8-CA1E-478E-9A44-C6A13DA1D4CC}" type="parTrans" cxnId="{2DC2C661-67EF-4264-9707-9DE09707FA73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2DC2C661-67EF-4264-9707-9DE09707FA73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phldr="0"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പതിവായി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ആചരിക്കാൻ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 (2 </a:t>
          </a:r>
          <a:r>
            <a:rPr lang="" altLang="en-US" sz="1800" dirty="0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dirty="0">
              <a:latin typeface="Gayathri Thin" panose="00000403000000000000" charset="0"/>
              <a:cs typeface="Gayathri Thin" panose="00000403000000000000" charset="0"/>
            </a:rPr>
            <a:t>. 5:7)</a:t>
          </a:r>
        </a:p>
      </dgm:t>
    </dgm:pt>
    <dgm:pt modelId="{B02BA3DA-F861-4A83-A9F7-9CEB368688A2}" type="parTrans" cxnId="{4B9C91B9-0C08-4A5B-B8B8-8A57B871C9B7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4B9C91B9-0C08-4A5B-B8B8-8A57B871C9B7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/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3C6AFD01-2EB7-411B-8554-447738058FD1}" type="presOf" srcId="{74E4C0D6-D353-4DED-B2AE-7489645DAB6F}" destId="{25183399-0B8C-42D7-A96A-7EBD0191D40C}" srcOrd="0" destOrd="0" presId="urn:microsoft.com/office/officeart/2008/layout/PictureStrips"/>
    <dgm:cxn modelId="{FB1F761E-75E6-46A9-998F-342127423FA0}" type="presOf" srcId="{113B09FF-2E86-4DDE-8404-B8D858E7A656}" destId="{CF95EDDD-B49F-4AFD-BA06-49661791AC8B}" srcOrd="0" destOrd="0" presId="urn:microsoft.com/office/officeart/2008/layout/PictureStrips"/>
    <dgm:cxn modelId="{B7445D1F-C21A-4BAB-AE7C-02AA23BE5741}" type="presOf" srcId="{3CB948D9-D428-4EBC-A580-FE89949DA970}" destId="{4BB67BAA-14B6-4EAD-8B08-5889DA05780B}" srcOrd="0" destOrd="0" presId="urn:microsoft.com/office/officeart/2008/layout/PictureStrips"/>
    <dgm:cxn modelId="{5CEB7929-E227-40C6-B58A-6A64C3A8A424}" srcId="{E031DCED-8F3C-478D-BD2B-0E2B67FD5EDB}" destId="{1F195ABC-0FD7-4339-8EBF-42F8511BBAC0}" srcOrd="2" destOrd="0" parTransId="{6CBC49D4-97E3-4D1C-9BF5-1F73B1E9C688}" sibTransId="{6B8B5BCA-D818-4B26-B9C4-FB1CF908F05F}"/>
    <dgm:cxn modelId="{3B02F535-D290-43D8-8250-3FF2309DD51D}" type="presOf" srcId="{9FA5C7F7-DAD5-4468-9573-7BEF1EF41380}" destId="{E41E6368-E3D1-45FE-A79B-B9C5F27954CB}" srcOrd="0" destOrd="0" presId="urn:microsoft.com/office/officeart/2008/layout/PictureStrips"/>
    <dgm:cxn modelId="{2DC2C661-67EF-4264-9707-9DE09707FA73}" srcId="{E031DCED-8F3C-478D-BD2B-0E2B67FD5EDB}" destId="{74E4C0D6-D353-4DED-B2AE-7489645DAB6F}" srcOrd="5" destOrd="0" parTransId="{78A064B8-CA1E-478E-9A44-C6A13DA1D4CC}" sibTransId="{E1BE1A72-BDE1-47E9-88B7-A9B8A7FE9546}"/>
    <dgm:cxn modelId="{2DF1BC6A-0D02-4526-B9B8-82FF31202FC3}" srcId="{E031DCED-8F3C-478D-BD2B-0E2B67FD5EDB}" destId="{CE898829-1CA0-4CF6-9863-B1CEE715B4F8}" srcOrd="1" destOrd="0" parTransId="{16664356-1CFC-4961-A812-01B48B51BD13}" sibTransId="{D5D1B25D-ACD8-4B25-9A56-E5BBAF683A1F}"/>
    <dgm:cxn modelId="{ABB22BA3-98FC-4E08-A603-C37707192E85}" srcId="{E031DCED-8F3C-478D-BD2B-0E2B67FD5EDB}" destId="{113B09FF-2E86-4DDE-8404-B8D858E7A656}" srcOrd="4" destOrd="0" parTransId="{D356A336-A3A8-4223-B824-D0315F69BE7D}" sibTransId="{9C72E494-15E1-425E-9758-C72733ED6E2A}"/>
    <dgm:cxn modelId="{F53E28AE-BF2F-4FC3-B7B0-F0F40E21EA96}" srcId="{E031DCED-8F3C-478D-BD2B-0E2B67FD5EDB}" destId="{79DE6D94-B255-4750-AD9C-6FD8596992FB}" srcOrd="0" destOrd="0" parTransId="{1C9380C1-1A56-4657-94B1-08314ACF2481}" sibTransId="{0AE413A8-AF02-487A-9AD9-E490E081DB77}"/>
    <dgm:cxn modelId="{4B9C91B9-0C08-4A5B-B8B8-8A57B871C9B7}" srcId="{E031DCED-8F3C-478D-BD2B-0E2B67FD5EDB}" destId="{3CB948D9-D428-4EBC-A580-FE89949DA970}" srcOrd="6" destOrd="0" parTransId="{B02BA3DA-F861-4A83-A9F7-9CEB368688A2}" sibTransId="{2185E25D-BDDD-4131-8590-09023CF17342}"/>
    <dgm:cxn modelId="{A5B87FBA-327F-4D0F-BAA7-C57CDED1F68C}" type="presOf" srcId="{E031DCED-8F3C-478D-BD2B-0E2B67FD5EDB}" destId="{77B6CBBE-C9C4-48E3-973B-9F58739E29C7}" srcOrd="0" destOrd="0" presId="urn:microsoft.com/office/officeart/2008/layout/PictureStrips"/>
    <dgm:cxn modelId="{22CF99C2-CFAB-4C7B-9B28-1E46FFC3D01A}" type="presOf" srcId="{CE898829-1CA0-4CF6-9863-B1CEE715B4F8}" destId="{62330D1C-E735-4EF1-BDB8-4173C1B5B3D5}" srcOrd="0" destOrd="0" presId="urn:microsoft.com/office/officeart/2008/layout/PictureStrips"/>
    <dgm:cxn modelId="{4983B1C4-C270-4CF1-8F5C-3F5C45591855}" srcId="{E031DCED-8F3C-478D-BD2B-0E2B67FD5EDB}" destId="{9FA5C7F7-DAD5-4468-9573-7BEF1EF41380}" srcOrd="3" destOrd="0" parTransId="{B9193108-7BFF-4FDB-9025-DEB94C2F8355}" sibTransId="{CA41B94A-4A74-491F-AA74-BF3F7A7B3066}"/>
    <dgm:cxn modelId="{1FA5D0CA-7F98-4912-82D3-AAEAE45638C3}" type="presOf" srcId="{1F195ABC-0FD7-4339-8EBF-42F8511BBAC0}" destId="{62F9C750-5BA6-4C3D-BBE2-97E7E0FA3542}" srcOrd="0" destOrd="0" presId="urn:microsoft.com/office/officeart/2008/layout/PictureStrips"/>
    <dgm:cxn modelId="{30962BF3-09DA-4259-A10B-785DEB1305A9}" type="presOf" srcId="{79DE6D94-B255-4750-AD9C-6FD8596992FB}" destId="{7AFE801D-DE2B-4B26-AE02-37B78EB2674E}" srcOrd="0" destOrd="0" presId="urn:microsoft.com/office/officeart/2008/layout/PictureStrips"/>
    <dgm:cxn modelId="{3B199C7F-8893-4681-8CEA-B4AC768B909A}" type="presParOf" srcId="{77B6CBBE-C9C4-48E3-973B-9F58739E29C7}" destId="{592C6131-2AE1-4ADE-BA2B-EE6E2C531911}" srcOrd="0" destOrd="0" presId="urn:microsoft.com/office/officeart/2008/layout/PictureStrips"/>
    <dgm:cxn modelId="{6980F8D4-310D-4D8A-B2E2-91702DC6B26F}" type="presParOf" srcId="{592C6131-2AE1-4ADE-BA2B-EE6E2C531911}" destId="{7AFE801D-DE2B-4B26-AE02-37B78EB2674E}" srcOrd="0" destOrd="0" presId="urn:microsoft.com/office/officeart/2008/layout/PictureStrips"/>
    <dgm:cxn modelId="{D93774EA-FEE6-4AD2-BFCF-FF73823CF374}" type="presParOf" srcId="{592C6131-2AE1-4ADE-BA2B-EE6E2C531911}" destId="{EF1C654A-1FC1-4582-A367-0477E89B3989}" srcOrd="1" destOrd="0" presId="urn:microsoft.com/office/officeart/2008/layout/PictureStrips"/>
    <dgm:cxn modelId="{6E742EFB-D288-4065-84D4-F6A4FB3C901A}" type="presParOf" srcId="{77B6CBBE-C9C4-48E3-973B-9F58739E29C7}" destId="{157E99B5-364B-4609-973F-789AA17FFB41}" srcOrd="1" destOrd="0" presId="urn:microsoft.com/office/officeart/2008/layout/PictureStrips"/>
    <dgm:cxn modelId="{FECFD53B-BD97-4AD6-B56D-BAC2011EAA58}" type="presParOf" srcId="{77B6CBBE-C9C4-48E3-973B-9F58739E29C7}" destId="{26CA2CA8-1284-45AC-ACDB-85910763BD78}" srcOrd="2" destOrd="0" presId="urn:microsoft.com/office/officeart/2008/layout/PictureStrips"/>
    <dgm:cxn modelId="{5469BD20-480F-473E-9713-9E11EBAA1811}" type="presParOf" srcId="{26CA2CA8-1284-45AC-ACDB-85910763BD78}" destId="{62330D1C-E735-4EF1-BDB8-4173C1B5B3D5}" srcOrd="0" destOrd="0" presId="urn:microsoft.com/office/officeart/2008/layout/PictureStrips"/>
    <dgm:cxn modelId="{E86459CA-9A08-46EC-9F20-2E8B5BE3F347}" type="presParOf" srcId="{26CA2CA8-1284-45AC-ACDB-85910763BD78}" destId="{D0657339-4452-4381-9696-08768A9793E4}" srcOrd="1" destOrd="0" presId="urn:microsoft.com/office/officeart/2008/layout/PictureStrips"/>
    <dgm:cxn modelId="{25F65C77-07EE-48B4-91FE-C5924D169938}" type="presParOf" srcId="{77B6CBBE-C9C4-48E3-973B-9F58739E29C7}" destId="{D1D295AE-E6DE-4B79-9BE3-D0691D399E2C}" srcOrd="3" destOrd="0" presId="urn:microsoft.com/office/officeart/2008/layout/PictureStrips"/>
    <dgm:cxn modelId="{6B8F3702-23CE-49E9-A944-D5EBF97C9360}" type="presParOf" srcId="{77B6CBBE-C9C4-48E3-973B-9F58739E29C7}" destId="{9E219961-CA3A-44F2-ACC8-F0CF2B68B62C}" srcOrd="4" destOrd="0" presId="urn:microsoft.com/office/officeart/2008/layout/PictureStrips"/>
    <dgm:cxn modelId="{513F0340-A179-45CB-9468-19ABCE5B0EE8}" type="presParOf" srcId="{9E219961-CA3A-44F2-ACC8-F0CF2B68B62C}" destId="{62F9C750-5BA6-4C3D-BBE2-97E7E0FA3542}" srcOrd="0" destOrd="0" presId="urn:microsoft.com/office/officeart/2008/layout/PictureStrips"/>
    <dgm:cxn modelId="{4CD744C0-8882-406D-BB57-293959C8F80F}" type="presParOf" srcId="{9E219961-CA3A-44F2-ACC8-F0CF2B68B62C}" destId="{4CFB5C92-2025-4ADA-8309-F9DDDE058036}" srcOrd="1" destOrd="0" presId="urn:microsoft.com/office/officeart/2008/layout/PictureStrips"/>
    <dgm:cxn modelId="{423DBC2A-4F75-405D-A256-54DD2BEFE3ED}" type="presParOf" srcId="{77B6CBBE-C9C4-48E3-973B-9F58739E29C7}" destId="{73FB6132-7DDA-4674-818E-9130A41CD6E1}" srcOrd="5" destOrd="0" presId="urn:microsoft.com/office/officeart/2008/layout/PictureStrips"/>
    <dgm:cxn modelId="{9DB72C66-7C9D-4998-ADC3-ED161E74BDBD}" type="presParOf" srcId="{77B6CBBE-C9C4-48E3-973B-9F58739E29C7}" destId="{B3EE9ED5-B08E-48E8-A595-CE6C4C4C5751}" srcOrd="6" destOrd="0" presId="urn:microsoft.com/office/officeart/2008/layout/PictureStrips"/>
    <dgm:cxn modelId="{F4F99CED-F64D-449C-9009-0F7AD88CB0EF}" type="presParOf" srcId="{B3EE9ED5-B08E-48E8-A595-CE6C4C4C5751}" destId="{E41E6368-E3D1-45FE-A79B-B9C5F27954CB}" srcOrd="0" destOrd="0" presId="urn:microsoft.com/office/officeart/2008/layout/PictureStrips"/>
    <dgm:cxn modelId="{22D27276-24E7-405F-8829-E4130BA0EE4E}" type="presParOf" srcId="{B3EE9ED5-B08E-48E8-A595-CE6C4C4C5751}" destId="{DE7FC900-5765-4183-91B0-93122DA942DB}" srcOrd="1" destOrd="0" presId="urn:microsoft.com/office/officeart/2008/layout/PictureStrips"/>
    <dgm:cxn modelId="{199B0103-CCB8-477C-8E75-148DD6169E72}" type="presParOf" srcId="{77B6CBBE-C9C4-48E3-973B-9F58739E29C7}" destId="{AE7FC3DA-649F-4B3F-ADEA-FE95A034D3B2}" srcOrd="7" destOrd="0" presId="urn:microsoft.com/office/officeart/2008/layout/PictureStrips"/>
    <dgm:cxn modelId="{7A362C40-6BF4-4EE3-9AD7-724CE17C78E6}" type="presParOf" srcId="{77B6CBBE-C9C4-48E3-973B-9F58739E29C7}" destId="{F3201427-19B2-4102-ABAD-831528F27FF1}" srcOrd="8" destOrd="0" presId="urn:microsoft.com/office/officeart/2008/layout/PictureStrips"/>
    <dgm:cxn modelId="{618DADFE-D3EA-4D53-B620-15FA065BC340}" type="presParOf" srcId="{F3201427-19B2-4102-ABAD-831528F27FF1}" destId="{CF95EDDD-B49F-4AFD-BA06-49661791AC8B}" srcOrd="0" destOrd="0" presId="urn:microsoft.com/office/officeart/2008/layout/PictureStrips"/>
    <dgm:cxn modelId="{9A302C55-0000-4EED-A448-D29F82A1C077}" type="presParOf" srcId="{F3201427-19B2-4102-ABAD-831528F27FF1}" destId="{DBEFF52B-2DD5-4E70-AFE3-2AD45871F679}" srcOrd="1" destOrd="0" presId="urn:microsoft.com/office/officeart/2008/layout/PictureStrips"/>
    <dgm:cxn modelId="{3DA231DF-E008-452D-8F06-C44C375E0395}" type="presParOf" srcId="{77B6CBBE-C9C4-48E3-973B-9F58739E29C7}" destId="{98FCC2A1-3A20-4998-AB50-33102B70B449}" srcOrd="9" destOrd="0" presId="urn:microsoft.com/office/officeart/2008/layout/PictureStrips"/>
    <dgm:cxn modelId="{832BCD9D-65DB-4323-A644-E94E1C0346A7}" type="presParOf" srcId="{77B6CBBE-C9C4-48E3-973B-9F58739E29C7}" destId="{5521BE6D-1289-434F-A618-DDD1AB09F61E}" srcOrd="10" destOrd="0" presId="urn:microsoft.com/office/officeart/2008/layout/PictureStrips"/>
    <dgm:cxn modelId="{EEDEB823-721F-4BED-B987-1A2D1CA8F97E}" type="presParOf" srcId="{5521BE6D-1289-434F-A618-DDD1AB09F61E}" destId="{25183399-0B8C-42D7-A96A-7EBD0191D40C}" srcOrd="0" destOrd="0" presId="urn:microsoft.com/office/officeart/2008/layout/PictureStrips"/>
    <dgm:cxn modelId="{BD1B6F73-4793-4A62-8847-3E1D1EEFA2B3}" type="presParOf" srcId="{5521BE6D-1289-434F-A618-DDD1AB09F61E}" destId="{0774E423-1125-4F5D-98B3-689912FAABA1}" srcOrd="1" destOrd="0" presId="urn:microsoft.com/office/officeart/2008/layout/PictureStrips"/>
    <dgm:cxn modelId="{1F2F2331-E8FF-4E22-9DA9-BA1646C3145F}" type="presParOf" srcId="{77B6CBBE-C9C4-48E3-973B-9F58739E29C7}" destId="{FE46663B-4DCE-4455-98A9-37390F490BD1}" srcOrd="11" destOrd="0" presId="urn:microsoft.com/office/officeart/2008/layout/PictureStrips"/>
    <dgm:cxn modelId="{F7ED8EFC-CB0C-44BF-96B3-D363D1CE9B72}" type="presParOf" srcId="{77B6CBBE-C9C4-48E3-973B-9F58739E29C7}" destId="{CFF077E5-9799-4227-843A-4B6E22ABDF15}" srcOrd="12" destOrd="0" presId="urn:microsoft.com/office/officeart/2008/layout/PictureStrips"/>
    <dgm:cxn modelId="{3257C141-6D5C-4A2D-A2B6-91D237323A08}" type="presParOf" srcId="{CFF077E5-9799-4227-843A-4B6E22ABDF15}" destId="{4BB67BAA-14B6-4EAD-8B08-5889DA05780B}" srcOrd="0" destOrd="0" presId="urn:microsoft.com/office/officeart/2008/layout/PictureStrips"/>
    <dgm:cxn modelId="{70833613-1DCB-4889-8234-2B047AC49676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#3" qsCatId="simple" csTypeId="urn:microsoft.com/office/officeart/2005/8/colors/colorful2#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യേശുവിനോടും</a:t>
          </a:r>
          <a:r>
            <a:rPr lang="en-US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വചനത്തോടും</a:t>
          </a:r>
          <a:r>
            <a:rPr lang="en-US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അനുസരണമുള്ളവരായിരിക്കുക</a:t>
          </a:r>
        </a:p>
      </dgm:t>
    </dgm:pt>
    <dgm:pt modelId="{3B54D7A7-9DD2-43D0-A028-60201AD443FB}" type="parTrans" cxnId="{341A7B8C-F037-4419-9B5A-30FE3B857E6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341A7B8C-F037-4419-9B5A-30FE3B857E69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യേശുവിനോടൊപ്പം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ദൈനംദിന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അനുഭവം</a:t>
          </a:r>
          <a:r>
            <a:rPr lang="en-US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ഉണ്ടായിരിക്കുക</a:t>
          </a:r>
        </a:p>
      </dgm:t>
    </dgm:pt>
    <dgm:pt modelId="{E2931EEB-4FBB-4E27-BA6E-6061D51DFF3D}" type="parTrans" cxnId="{4C1F2B39-8156-48A7-8877-C78EE46E72A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4C1F2B39-8156-48A7-8877-C78EE46E72A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ജീവിതത്തിന്റെ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കേന്ദ്രമാക്കൽ</a:t>
          </a:r>
        </a:p>
      </dgm:t>
    </dgm:pt>
    <dgm:pt modelId="{5EBE5E8F-E670-40BD-BA84-5E7E70DB06E3}" type="parTrans" cxnId="{389AE7BD-A16E-4601-A7C2-4D9E2061934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389AE7BD-A16E-4601-A7C2-4D9E2061934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വിശ്വാസത്തിനനുസരിച്ച്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ജീവിക്കാൻ</a:t>
          </a:r>
        </a:p>
      </dgm:t>
    </dgm:pt>
    <dgm:pt modelId="{32790C86-1644-4FB3-9584-44052D00BD48}" type="parTrans" cxnId="{59660EAF-C119-42D4-927E-6540B8D9A34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59660EAF-C119-42D4-927E-6540B8D9A34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യേശുവിൽ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അടിസ്ഥാനപ്പെടുത്താൻ</a:t>
          </a:r>
        </a:p>
      </dgm:t>
    </dgm:pt>
    <dgm:pt modelId="{9F7BAFC2-9B0C-489D-A7C2-266704A55F7D}" type="parTrans" cxnId="{C2D6FA08-C9FA-40AC-BF33-650C922F422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C2D6FA08-C9FA-40AC-BF33-650C922F422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ജീവിതത്തിൽ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പ്രതിഫലിപ്പിക്കുക</a:t>
          </a:r>
        </a:p>
      </dgm:t>
    </dgm:pt>
    <dgm:pt modelId="{4EF2ED81-1821-4844-8DBD-E0D8A4041695}" type="parTrans" cxnId="{A5D1BB82-18ED-42AB-9E33-DCB4391E81C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A5D1BB82-18ED-42AB-9E33-DCB4391E81C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phldr="0" custT="1"/>
      <dgm:spPr/>
      <dgm:t>
        <a:bodyPr vert="horz" wrap="square" lIns="0" rIns="0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കൃപയുടെ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ദാനം</a:t>
          </a:r>
          <a:r>
            <a:rPr lang="en-US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</a:p>
      </dgm:t>
    </dgm:pt>
    <dgm:pt modelId="{E3D3E303-AA1F-4589-B51A-F01B59056B7D}" type="parTrans" cxnId="{8A2B30A9-80FC-4BDC-B4ED-B05E1587DB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8A2B30A9-80FC-4BDC-B4ED-B05E1587DB0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C2D6FA08-C9FA-40AC-BF33-650C922F422F}" srcId="{B6E52BE9-9759-48A9-9BFE-34769C0D6382}" destId="{9ADE20A3-685C-4BFC-BA90-F6DDBC37EAE1}" srcOrd="4" destOrd="0" parTransId="{9F7BAFC2-9B0C-489D-A7C2-266704A55F7D}" sibTransId="{BBEC2494-6784-42D2-BC61-63D8EB741180}"/>
    <dgm:cxn modelId="{730CE510-A20C-437B-9D9C-CD36F1828E70}" type="presOf" srcId="{BE22E783-A0B6-4D99-A85C-B0A3EFD9C98A}" destId="{852CBFEC-F549-4CD3-B988-0B983D057A26}" srcOrd="0" destOrd="0" presId="urn:microsoft.com/office/officeart/2005/8/layout/vList4"/>
    <dgm:cxn modelId="{EFED212E-D4D8-48C3-8414-C66599878D68}" type="presOf" srcId="{4C3D42BD-B621-4CE9-82BF-7FCC7DEF55D7}" destId="{22E56975-8F27-453D-8F06-90DFA99CC982}" srcOrd="0" destOrd="0" presId="urn:microsoft.com/office/officeart/2005/8/layout/vList4"/>
    <dgm:cxn modelId="{2DB3D72F-D06C-4914-8627-668FB987D3D9}" type="presOf" srcId="{0D28FBD8-77E1-48E7-B9A4-128D64617A1A}" destId="{72777B78-2609-4E4E-BDBF-013A298041D4}" srcOrd="0" destOrd="0" presId="urn:microsoft.com/office/officeart/2005/8/layout/vList4"/>
    <dgm:cxn modelId="{F69CA931-ACF7-46C0-ABA3-B1E8A3CA40F8}" type="presOf" srcId="{F92E6195-FFD2-435D-8C2F-A5766EFD0533}" destId="{B06D5F5D-23AC-43F5-878E-819020F23AEA}" srcOrd="0" destOrd="0" presId="urn:microsoft.com/office/officeart/2005/8/layout/vList4"/>
    <dgm:cxn modelId="{DF879136-D5F1-4D13-91AF-86B73D03BB50}" type="presOf" srcId="{BBEC2494-6784-42D2-BC61-63D8EB741180}" destId="{9F6AF917-D197-4CF3-8F28-D68836885361}" srcOrd="0" destOrd="0" presId="urn:microsoft.com/office/officeart/2005/8/layout/vList4"/>
    <dgm:cxn modelId="{4C1F2B39-8156-48A7-8877-C78EE46E72AA}" srcId="{B6E52BE9-9759-48A9-9BFE-34769C0D6382}" destId="{F92E6195-FFD2-435D-8C2F-A5766EFD0533}" srcOrd="1" destOrd="0" parTransId="{E2931EEB-4FBB-4E27-BA6E-6061D51DFF3D}" sibTransId="{BE22E783-A0B6-4D99-A85C-B0A3EFD9C98A}"/>
    <dgm:cxn modelId="{31F75861-B45D-45D1-8D17-55D1EC56EB57}" type="presOf" srcId="{A3D2F1E8-A857-453E-AC3B-6F00C0E84266}" destId="{26406604-EB9F-49E7-84FC-BD95F284C000}" srcOrd="0" destOrd="0" presId="urn:microsoft.com/office/officeart/2005/8/layout/vList4"/>
    <dgm:cxn modelId="{297FA748-D5B4-4172-A0DA-90AA4B636279}" type="presOf" srcId="{9ADE20A3-685C-4BFC-BA90-F6DDBC37EAE1}" destId="{667236DE-6142-43B6-A62E-EABC774564D6}" srcOrd="1" destOrd="0" presId="urn:microsoft.com/office/officeart/2005/8/layout/vList4"/>
    <dgm:cxn modelId="{E63FF96A-532B-43F4-8695-AAE05B25F6C8}" type="presOf" srcId="{F92E6195-FFD2-435D-8C2F-A5766EFD0533}" destId="{98E69772-50B3-4DD6-9165-2AB6617DFD52}" srcOrd="1" destOrd="0" presId="urn:microsoft.com/office/officeart/2005/8/layout/vList4"/>
    <dgm:cxn modelId="{DB924D4C-8A8A-4D6D-8AA2-1205A0980634}" type="presOf" srcId="{24D5E193-44C8-42F1-A611-7389AADA33F4}" destId="{0D1FDDB1-DFD5-4D88-AF1C-475796FD361E}" srcOrd="0" destOrd="0" presId="urn:microsoft.com/office/officeart/2005/8/layout/vList4"/>
    <dgm:cxn modelId="{10281053-3A27-462F-B4C6-107C361CAA5A}" type="presOf" srcId="{4FF5E302-A783-4961-8692-296DAFFF8FA6}" destId="{3ACF9048-328A-40E7-BAD3-68307C05C6E2}" srcOrd="0" destOrd="0" presId="urn:microsoft.com/office/officeart/2005/8/layout/vList4"/>
    <dgm:cxn modelId="{6938FF54-D17E-4942-8A6E-C26A1CDDBA18}" type="presOf" srcId="{4FF5E302-A783-4961-8692-296DAFFF8FA6}" destId="{0E4EDA1A-76C7-4C86-B909-D9BEFC97E8E4}" srcOrd="1" destOrd="0" presId="urn:microsoft.com/office/officeart/2005/8/layout/vList4"/>
    <dgm:cxn modelId="{A5D1BB82-18ED-42AB-9E33-DCB4391E81C5}" srcId="{B6E52BE9-9759-48A9-9BFE-34769C0D6382}" destId="{4FF5E302-A783-4961-8692-296DAFFF8FA6}" srcOrd="5" destOrd="0" parTransId="{4EF2ED81-1821-4844-8DBD-E0D8A4041695}" sibTransId="{4C3D42BD-B621-4CE9-82BF-7FCC7DEF55D7}"/>
    <dgm:cxn modelId="{341A7B8C-F037-4419-9B5A-30FE3B857E69}" srcId="{B6E52BE9-9759-48A9-9BFE-34769C0D6382}" destId="{38780C4D-2CF0-48BF-BFBD-923281089184}" srcOrd="0" destOrd="0" parTransId="{3B54D7A7-9DD2-43D0-A028-60201AD443FB}" sibTransId="{53B046B4-CA9E-49F6-AC65-91809551A375}"/>
    <dgm:cxn modelId="{4559A48D-C266-4C09-BFE0-1965FCC7D734}" type="presOf" srcId="{24D5E193-44C8-42F1-A611-7389AADA33F4}" destId="{9143813C-F60D-4ACA-A5A7-FE4BC6987BDC}" srcOrd="1" destOrd="0" presId="urn:microsoft.com/office/officeart/2005/8/layout/vList4"/>
    <dgm:cxn modelId="{3E0D2298-428A-4A38-ADA0-821C5495A0F6}" type="presOf" srcId="{B527BB00-4A32-4944-BB45-787ADA97AE7A}" destId="{91F15FDB-9FDA-4EE3-9CDA-5A326A257C56}" srcOrd="0" destOrd="0" presId="urn:microsoft.com/office/officeart/2005/8/layout/vList4"/>
    <dgm:cxn modelId="{FBE25A9D-F2AC-4C80-A2A5-B1E094F6BD3D}" type="presOf" srcId="{38780C4D-2CF0-48BF-BFBD-923281089184}" destId="{483E8FB3-45F1-4450-B2CD-20E3AAF2B256}" srcOrd="1" destOrd="0" presId="urn:microsoft.com/office/officeart/2005/8/layout/vList4"/>
    <dgm:cxn modelId="{4C7889A4-F052-4FD4-BE50-6EC05B69CC44}" type="presOf" srcId="{9ADE20A3-685C-4BFC-BA90-F6DDBC37EAE1}" destId="{CB43BCF0-FC66-4AC6-A30E-FC7C0A34FA8C}" srcOrd="0" destOrd="0" presId="urn:microsoft.com/office/officeart/2005/8/layout/vList4"/>
    <dgm:cxn modelId="{8A2B30A9-80FC-4BDC-B4ED-B05E1587DB0D}" srcId="{B6E52BE9-9759-48A9-9BFE-34769C0D6382}" destId="{0D28FBD8-77E1-48E7-B9A4-128D64617A1A}" srcOrd="6" destOrd="0" parTransId="{E3D3E303-AA1F-4589-B51A-F01B59056B7D}" sibTransId="{A07EEA3C-0232-4C57-9CAA-B18397DC6B8D}"/>
    <dgm:cxn modelId="{59660EAF-C119-42D4-927E-6540B8D9A341}" srcId="{B6E52BE9-9759-48A9-9BFE-34769C0D6382}" destId="{2CC7EECA-F204-4AD6-BCCC-E57F4CCAD935}" srcOrd="3" destOrd="0" parTransId="{32790C86-1644-4FB3-9584-44052D00BD48}" sibTransId="{A3D2F1E8-A857-453E-AC3B-6F00C0E84266}"/>
    <dgm:cxn modelId="{1A5544B5-1D33-4667-A125-7D3C7B0531A2}" type="presOf" srcId="{0D28FBD8-77E1-48E7-B9A4-128D64617A1A}" destId="{DB3BC323-2984-43E6-B35A-8E7A2DCC3B5F}" srcOrd="1" destOrd="0" presId="urn:microsoft.com/office/officeart/2005/8/layout/vList4"/>
    <dgm:cxn modelId="{389AE7BD-A16E-4601-A7C2-4D9E20619344}" srcId="{B6E52BE9-9759-48A9-9BFE-34769C0D6382}" destId="{24D5E193-44C8-42F1-A611-7389AADA33F4}" srcOrd="2" destOrd="0" parTransId="{5EBE5E8F-E670-40BD-BA84-5E7E70DB06E3}" sibTransId="{B527BB00-4A32-4944-BB45-787ADA97AE7A}"/>
    <dgm:cxn modelId="{C28231C0-1C69-490A-A512-D6297F93AAEA}" type="presOf" srcId="{B6E52BE9-9759-48A9-9BFE-34769C0D6382}" destId="{2FF2A3DC-B35E-42CA-8278-AAE7E01826CF}" srcOrd="0" destOrd="0" presId="urn:microsoft.com/office/officeart/2005/8/layout/vList4"/>
    <dgm:cxn modelId="{EBE310CD-F8BF-4895-B9CE-65140DC2FFF5}" type="presOf" srcId="{2CC7EECA-F204-4AD6-BCCC-E57F4CCAD935}" destId="{43B08B32-279E-4290-A59D-2E464983CC33}" srcOrd="1" destOrd="0" presId="urn:microsoft.com/office/officeart/2005/8/layout/vList4"/>
    <dgm:cxn modelId="{06F4D9CE-D549-421B-8816-DBE4046439DB}" type="presOf" srcId="{38780C4D-2CF0-48BF-BFBD-923281089184}" destId="{BF02E0C6-0B31-44B9-A796-AB4B83F63C24}" srcOrd="0" destOrd="0" presId="urn:microsoft.com/office/officeart/2005/8/layout/vList4"/>
    <dgm:cxn modelId="{D672E4E8-B2A9-43AF-A3C2-2221E09DAD17}" type="presOf" srcId="{53B046B4-CA9E-49F6-AC65-91809551A375}" destId="{B8002245-CCF7-4D51-A466-8C27ADD23283}" srcOrd="0" destOrd="0" presId="urn:microsoft.com/office/officeart/2005/8/layout/vList4"/>
    <dgm:cxn modelId="{7B6B91FF-661C-46E4-8791-E11454474D4D}" type="presOf" srcId="{2CC7EECA-F204-4AD6-BCCC-E57F4CCAD935}" destId="{862BD39D-E53B-4831-8DB9-6DB9A2650A7A}" srcOrd="0" destOrd="0" presId="urn:microsoft.com/office/officeart/2005/8/layout/vList4"/>
    <dgm:cxn modelId="{E24D5FD7-1DD4-4FA3-89E3-5FED4D98866F}" type="presParOf" srcId="{2FF2A3DC-B35E-42CA-8278-AAE7E01826CF}" destId="{78862D4C-EA6E-4842-A164-B2DBCA62F9F7}" srcOrd="0" destOrd="0" presId="urn:microsoft.com/office/officeart/2005/8/layout/vList4"/>
    <dgm:cxn modelId="{FE7A4319-1DC8-47C8-AB7D-FAACB46AD857}" type="presParOf" srcId="{78862D4C-EA6E-4842-A164-B2DBCA62F9F7}" destId="{BF02E0C6-0B31-44B9-A796-AB4B83F63C24}" srcOrd="0" destOrd="0" presId="urn:microsoft.com/office/officeart/2005/8/layout/vList4"/>
    <dgm:cxn modelId="{E5F94A74-FA66-4847-8C63-78A5CE99F01E}" type="presParOf" srcId="{78862D4C-EA6E-4842-A164-B2DBCA62F9F7}" destId="{E835C4C8-F2C2-42FA-9602-AAF342B613DA}" srcOrd="1" destOrd="0" presId="urn:microsoft.com/office/officeart/2005/8/layout/vList4"/>
    <dgm:cxn modelId="{8514B36E-7FED-4C9C-946C-60DA67512407}" type="presParOf" srcId="{78862D4C-EA6E-4842-A164-B2DBCA62F9F7}" destId="{483E8FB3-45F1-4450-B2CD-20E3AAF2B256}" srcOrd="2" destOrd="0" presId="urn:microsoft.com/office/officeart/2005/8/layout/vList4"/>
    <dgm:cxn modelId="{2561542A-A6F1-48CF-883D-DA80FDCD5FDD}" type="presParOf" srcId="{2FF2A3DC-B35E-42CA-8278-AAE7E01826CF}" destId="{B8002245-CCF7-4D51-A466-8C27ADD23283}" srcOrd="1" destOrd="0" presId="urn:microsoft.com/office/officeart/2005/8/layout/vList4"/>
    <dgm:cxn modelId="{88F02C95-E6E0-43C6-A47A-E30083A11CA6}" type="presParOf" srcId="{2FF2A3DC-B35E-42CA-8278-AAE7E01826CF}" destId="{0172EFC5-33F6-4A0D-9759-5CD6FB6523D8}" srcOrd="2" destOrd="0" presId="urn:microsoft.com/office/officeart/2005/8/layout/vList4"/>
    <dgm:cxn modelId="{4D0A5CAC-AC0D-43C8-8344-05E618EB4D00}" type="presParOf" srcId="{0172EFC5-33F6-4A0D-9759-5CD6FB6523D8}" destId="{B06D5F5D-23AC-43F5-878E-819020F23AEA}" srcOrd="0" destOrd="0" presId="urn:microsoft.com/office/officeart/2005/8/layout/vList4"/>
    <dgm:cxn modelId="{06840C42-4536-492D-9C86-5F5E5B40720F}" type="presParOf" srcId="{0172EFC5-33F6-4A0D-9759-5CD6FB6523D8}" destId="{AEF0314F-F1E8-4B53-ACB8-4DD5EEE46E7B}" srcOrd="1" destOrd="0" presId="urn:microsoft.com/office/officeart/2005/8/layout/vList4"/>
    <dgm:cxn modelId="{E56F0EB7-461B-4BB8-A5BC-EE63079D87F7}" type="presParOf" srcId="{0172EFC5-33F6-4A0D-9759-5CD6FB6523D8}" destId="{98E69772-50B3-4DD6-9165-2AB6617DFD52}" srcOrd="2" destOrd="0" presId="urn:microsoft.com/office/officeart/2005/8/layout/vList4"/>
    <dgm:cxn modelId="{FFBEC363-030F-4812-A3A1-5C85995C0EC7}" type="presParOf" srcId="{2FF2A3DC-B35E-42CA-8278-AAE7E01826CF}" destId="{852CBFEC-F549-4CD3-B988-0B983D057A26}" srcOrd="3" destOrd="0" presId="urn:microsoft.com/office/officeart/2005/8/layout/vList4"/>
    <dgm:cxn modelId="{112CDB60-D32D-486C-8B7A-4083150E8B08}" type="presParOf" srcId="{2FF2A3DC-B35E-42CA-8278-AAE7E01826CF}" destId="{0600A40B-7E73-480C-B382-1DB9AF4FE47F}" srcOrd="4" destOrd="0" presId="urn:microsoft.com/office/officeart/2005/8/layout/vList4"/>
    <dgm:cxn modelId="{DC0436BA-7CA2-45A5-8C2F-FEDCB268C9C3}" type="presParOf" srcId="{0600A40B-7E73-480C-B382-1DB9AF4FE47F}" destId="{0D1FDDB1-DFD5-4D88-AF1C-475796FD361E}" srcOrd="0" destOrd="0" presId="urn:microsoft.com/office/officeart/2005/8/layout/vList4"/>
    <dgm:cxn modelId="{21DD5400-E1D0-4534-9534-277B53FDACB9}" type="presParOf" srcId="{0600A40B-7E73-480C-B382-1DB9AF4FE47F}" destId="{29130CAC-5C1C-4F14-BE19-F526D819B4BE}" srcOrd="1" destOrd="0" presId="urn:microsoft.com/office/officeart/2005/8/layout/vList4"/>
    <dgm:cxn modelId="{14673711-B344-4D97-B711-BFFA461F88B7}" type="presParOf" srcId="{0600A40B-7E73-480C-B382-1DB9AF4FE47F}" destId="{9143813C-F60D-4ACA-A5A7-FE4BC6987BDC}" srcOrd="2" destOrd="0" presId="urn:microsoft.com/office/officeart/2005/8/layout/vList4"/>
    <dgm:cxn modelId="{76649926-1488-4AA6-A96D-9AF0AF22232A}" type="presParOf" srcId="{2FF2A3DC-B35E-42CA-8278-AAE7E01826CF}" destId="{91F15FDB-9FDA-4EE3-9CDA-5A326A257C56}" srcOrd="5" destOrd="0" presId="urn:microsoft.com/office/officeart/2005/8/layout/vList4"/>
    <dgm:cxn modelId="{80E0B3DB-2AB7-437A-890D-A8011E4F95CB}" type="presParOf" srcId="{2FF2A3DC-B35E-42CA-8278-AAE7E01826CF}" destId="{B5E04BA8-3F47-456E-A489-9CE58A7F4532}" srcOrd="6" destOrd="0" presId="urn:microsoft.com/office/officeart/2005/8/layout/vList4"/>
    <dgm:cxn modelId="{28698A2B-0B38-4694-9920-34057409D4F2}" type="presParOf" srcId="{B5E04BA8-3F47-456E-A489-9CE58A7F4532}" destId="{862BD39D-E53B-4831-8DB9-6DB9A2650A7A}" srcOrd="0" destOrd="0" presId="urn:microsoft.com/office/officeart/2005/8/layout/vList4"/>
    <dgm:cxn modelId="{13CC6D9E-00D7-42D2-8579-F92214FFF685}" type="presParOf" srcId="{B5E04BA8-3F47-456E-A489-9CE58A7F4532}" destId="{D4445071-C11D-4914-ABA6-58CDEDE87975}" srcOrd="1" destOrd="0" presId="urn:microsoft.com/office/officeart/2005/8/layout/vList4"/>
    <dgm:cxn modelId="{DC7E7530-D39A-432C-B9FC-46BCC961F996}" type="presParOf" srcId="{B5E04BA8-3F47-456E-A489-9CE58A7F4532}" destId="{43B08B32-279E-4290-A59D-2E464983CC33}" srcOrd="2" destOrd="0" presId="urn:microsoft.com/office/officeart/2005/8/layout/vList4"/>
    <dgm:cxn modelId="{286665E7-1EDB-49CD-99DE-77885F9F6C99}" type="presParOf" srcId="{2FF2A3DC-B35E-42CA-8278-AAE7E01826CF}" destId="{26406604-EB9F-49E7-84FC-BD95F284C000}" srcOrd="7" destOrd="0" presId="urn:microsoft.com/office/officeart/2005/8/layout/vList4"/>
    <dgm:cxn modelId="{E2BCE820-7A73-4084-B454-1104DA49D680}" type="presParOf" srcId="{2FF2A3DC-B35E-42CA-8278-AAE7E01826CF}" destId="{0745C732-9422-427E-8C25-2C4D5A8A3C71}" srcOrd="8" destOrd="0" presId="urn:microsoft.com/office/officeart/2005/8/layout/vList4"/>
    <dgm:cxn modelId="{472D737C-4C10-48DC-9736-E3F5E1E897D3}" type="presParOf" srcId="{0745C732-9422-427E-8C25-2C4D5A8A3C71}" destId="{CB43BCF0-FC66-4AC6-A30E-FC7C0A34FA8C}" srcOrd="0" destOrd="0" presId="urn:microsoft.com/office/officeart/2005/8/layout/vList4"/>
    <dgm:cxn modelId="{2C2B135F-09CE-44A9-9851-0F549C0196D3}" type="presParOf" srcId="{0745C732-9422-427E-8C25-2C4D5A8A3C71}" destId="{7D3FD46A-4E62-4938-8AB3-965BC35CB05A}" srcOrd="1" destOrd="0" presId="urn:microsoft.com/office/officeart/2005/8/layout/vList4"/>
    <dgm:cxn modelId="{844EFB6C-53A6-4E72-8E7F-75E7FBA67BFA}" type="presParOf" srcId="{0745C732-9422-427E-8C25-2C4D5A8A3C71}" destId="{667236DE-6142-43B6-A62E-EABC774564D6}" srcOrd="2" destOrd="0" presId="urn:microsoft.com/office/officeart/2005/8/layout/vList4"/>
    <dgm:cxn modelId="{74CF3472-3EB9-4504-B3AB-DF9C0B5EEE7C}" type="presParOf" srcId="{2FF2A3DC-B35E-42CA-8278-AAE7E01826CF}" destId="{9F6AF917-D197-4CF3-8F28-D68836885361}" srcOrd="9" destOrd="0" presId="urn:microsoft.com/office/officeart/2005/8/layout/vList4"/>
    <dgm:cxn modelId="{195CD99A-4B08-4A0F-A7C9-3610D73C48A3}" type="presParOf" srcId="{2FF2A3DC-B35E-42CA-8278-AAE7E01826CF}" destId="{46BB6D66-91DE-42DE-BFF6-9DFF58D1C002}" srcOrd="10" destOrd="0" presId="urn:microsoft.com/office/officeart/2005/8/layout/vList4"/>
    <dgm:cxn modelId="{0A819D01-8183-4DCF-B58B-A86BC5204225}" type="presParOf" srcId="{46BB6D66-91DE-42DE-BFF6-9DFF58D1C002}" destId="{3ACF9048-328A-40E7-BAD3-68307C05C6E2}" srcOrd="0" destOrd="0" presId="urn:microsoft.com/office/officeart/2005/8/layout/vList4"/>
    <dgm:cxn modelId="{12BD16B5-4D31-4F00-A935-19CAD429B313}" type="presParOf" srcId="{46BB6D66-91DE-42DE-BFF6-9DFF58D1C002}" destId="{5E78D2C8-1D37-434A-BD66-82348607AEE1}" srcOrd="1" destOrd="0" presId="urn:microsoft.com/office/officeart/2005/8/layout/vList4"/>
    <dgm:cxn modelId="{25614B89-C160-47AE-939F-50C72BA8CEFA}" type="presParOf" srcId="{46BB6D66-91DE-42DE-BFF6-9DFF58D1C002}" destId="{0E4EDA1A-76C7-4C86-B909-D9BEFC97E8E4}" srcOrd="2" destOrd="0" presId="urn:microsoft.com/office/officeart/2005/8/layout/vList4"/>
    <dgm:cxn modelId="{EAA78624-5F02-4E2A-A452-6BD1442607A7}" type="presParOf" srcId="{2FF2A3DC-B35E-42CA-8278-AAE7E01826CF}" destId="{22E56975-8F27-453D-8F06-90DFA99CC982}" srcOrd="11" destOrd="0" presId="urn:microsoft.com/office/officeart/2005/8/layout/vList4"/>
    <dgm:cxn modelId="{C2506A18-649A-45EA-92C5-AA1CE2F42FAE}" type="presParOf" srcId="{2FF2A3DC-B35E-42CA-8278-AAE7E01826CF}" destId="{83C054BF-B521-4F90-A432-18D1FE822A94}" srcOrd="12" destOrd="0" presId="urn:microsoft.com/office/officeart/2005/8/layout/vList4"/>
    <dgm:cxn modelId="{2EE85081-09F7-417D-B73E-0329CE74EDA9}" type="presParOf" srcId="{83C054BF-B521-4F90-A432-18D1FE822A94}" destId="{72777B78-2609-4E4E-BDBF-013A298041D4}" srcOrd="0" destOrd="0" presId="urn:microsoft.com/office/officeart/2005/8/layout/vList4"/>
    <dgm:cxn modelId="{0A76AE2B-6BAE-444B-AD31-3A22E3F3D1E0}" type="presParOf" srcId="{83C054BF-B521-4F90-A432-18D1FE822A94}" destId="{C4C89F38-D772-4667-8CF5-2685CE87D1D2}" srcOrd="1" destOrd="0" presId="urn:microsoft.com/office/officeart/2005/8/layout/vList4"/>
    <dgm:cxn modelId="{7B487C59-E461-4442-B627-25755004011A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8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80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 bwMode="white">
        <a:xfrm>
          <a:off x="100980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നിങ്ങൾക്കു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ഇപ്പോഴും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വിശ്വാസമില്ലയോ</a:t>
          </a:r>
          <a:r>
            <a:rPr lang="en-US" sz="1600" kern="1200" dirty="0">
              <a:latin typeface="Gayathri Thin" panose="00000403000000000000" charset="0"/>
              <a:cs typeface="Gayathri Thin" panose="00000403000000000000" charset="0"/>
            </a:rPr>
            <a:t>?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മർക്കോസ്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4:40)</a:t>
          </a:r>
        </a:p>
      </dsp:txBody>
      <dsp:txXfrm>
        <a:off x="100980" y="1966814"/>
        <a:ext cx="1410429" cy="1463846"/>
      </dsp:txXfrm>
    </dsp:sp>
    <dsp:sp modelId="{1F6FB844-657E-401A-8421-034AC6EA11AD}">
      <dsp:nvSpPr>
        <dsp:cNvPr id="0" name=""/>
        <dsp:cNvSpPr/>
      </dsp:nvSpPr>
      <dsp:spPr bwMode="white">
        <a:xfrm>
          <a:off x="1973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അപ്പൊസ്തലന്മാരുടെ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1973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36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28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 bwMode="white">
        <a:xfrm>
          <a:off x="2105028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അല്പവിശ്വാസിയേ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!” (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14:31)</a:t>
          </a:r>
        </a:p>
      </dsp:txBody>
      <dsp:txXfrm>
        <a:off x="2105028" y="1966814"/>
        <a:ext cx="1410429" cy="1463846"/>
      </dsp:txXfrm>
    </dsp:sp>
    <dsp:sp modelId="{56B7292D-9731-4075-ADD4-E2A91D421C2C}">
      <dsp:nvSpPr>
        <dsp:cNvPr id="0" name=""/>
        <dsp:cNvSpPr/>
      </dsp:nvSpPr>
      <dsp:spPr bwMode="white">
        <a:xfrm>
          <a:off x="2030536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പത്രോസിന്റെ</a:t>
          </a:r>
          <a:r>
            <a:rPr lang="en-US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2030536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57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49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 bwMode="white">
        <a:xfrm>
          <a:off x="4093849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അവിശ്വാസത്തിനു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സഹായിക്കേണമേ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”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മർക്കൊസ്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9:24)</a:t>
          </a:r>
        </a:p>
      </dsp:txBody>
      <dsp:txXfrm>
        <a:off x="4093849" y="1959570"/>
        <a:ext cx="1410429" cy="1463846"/>
      </dsp:txXfrm>
    </dsp:sp>
    <dsp:sp modelId="{F9DF30A9-7B6B-451C-B056-6355C95639B1}">
      <dsp:nvSpPr>
        <dsp:cNvPr id="0" name=""/>
        <dsp:cNvSpPr/>
      </dsp:nvSpPr>
      <dsp:spPr bwMode="white">
        <a:xfrm>
          <a:off x="4010068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പിതാവിന്റെ</a:t>
          </a:r>
          <a:r>
            <a:rPr lang="en-US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4010068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9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60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 bwMode="white">
        <a:xfrm>
          <a:off x="6164760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“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നിന്റെ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വലിയതു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15:28)</a:t>
          </a:r>
        </a:p>
      </dsp:txBody>
      <dsp:txXfrm>
        <a:off x="6164760" y="1966814"/>
        <a:ext cx="1410429" cy="1463846"/>
      </dsp:txXfrm>
    </dsp:sp>
    <dsp:sp modelId="{F943B3B9-DC10-4A5C-B0AC-A895FE8A8097}">
      <dsp:nvSpPr>
        <dsp:cNvPr id="0" name=""/>
        <dsp:cNvSpPr/>
      </dsp:nvSpPr>
      <dsp:spPr bwMode="white">
        <a:xfrm>
          <a:off x="6008178" y="135013"/>
          <a:ext cx="1654017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കനാന്യസ്ത്രീയുടെ</a:t>
          </a:r>
          <a:r>
            <a:rPr lang="en-US" altLang="en-US" sz="1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0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6008178" y="135013"/>
        <a:ext cx="1654017" cy="517295"/>
      </dsp:txXfrm>
    </dsp:sp>
    <dsp:sp modelId="{6949DDE7-0AAF-4727-B609-554D3A4FEC99}">
      <dsp:nvSpPr>
        <dsp:cNvPr id="0" name=""/>
        <dsp:cNvSpPr/>
      </dsp:nvSpPr>
      <dsp:spPr>
        <a:xfrm>
          <a:off x="8149561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9" y="742497"/>
          <a:ext cx="1715773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/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 bwMode="white">
        <a:xfrm>
          <a:off x="8171914" y="1966814"/>
          <a:ext cx="1743304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“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ഇസ്രായേലിൽ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പോലും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ഇത്ര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വലിയ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ഞാൻ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കണ്ടിട്ടില്ല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ലൂക്കോസ്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7:9)</a:t>
          </a:r>
        </a:p>
      </dsp:txBody>
      <dsp:txXfrm>
        <a:off x="8171914" y="1966814"/>
        <a:ext cx="1743304" cy="1463846"/>
      </dsp:txXfrm>
    </dsp:sp>
    <dsp:sp modelId="{B030FCF5-5111-4999-B91A-1424FECB2873}">
      <dsp:nvSpPr>
        <dsp:cNvPr id="0" name=""/>
        <dsp:cNvSpPr/>
      </dsp:nvSpPr>
      <dsp:spPr bwMode="white">
        <a:xfrm>
          <a:off x="8151891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ശതാധിപന്റെ</a:t>
          </a:r>
          <a:r>
            <a:rPr lang="en-US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2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8151891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13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05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 bwMode="white">
        <a:xfrm>
          <a:off x="10479405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പരിശുദ്ധാത്മാവും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നിറഞ്ഞ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മനുഷ്യൻ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”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പ്രവൃത്തികൾ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6:5)</a:t>
          </a:r>
        </a:p>
      </dsp:txBody>
      <dsp:txXfrm>
        <a:off x="10479405" y="1966814"/>
        <a:ext cx="1410429" cy="1463846"/>
      </dsp:txXfrm>
    </dsp:sp>
    <dsp:sp modelId="{BAFB1362-565C-45C5-9E03-9BA921416D73}">
      <dsp:nvSpPr>
        <dsp:cNvPr id="0" name=""/>
        <dsp:cNvSpPr/>
      </dsp:nvSpPr>
      <dsp:spPr bwMode="white">
        <a:xfrm>
          <a:off x="10404913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സ്തെഫാനൊസിന്റെ</a:t>
          </a:r>
          <a:r>
            <a:rPr lang="en-US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effectLst>
                <a:outerShdw blurRad="38100" dist="38100" dir="2700000" algn="tl">
                  <a:srgbClr val="000000"/>
                </a:outerShdw>
              </a:effectLst>
              <a:latin typeface="Gayathri Thin" panose="00000403000000000000" charset="0"/>
              <a:cs typeface="Gayathri Thin" panose="00000403000000000000" charset="0"/>
            </a:rPr>
            <a:t>വിശ്വാസം</a:t>
          </a:r>
        </a:p>
      </dsp:txBody>
      <dsp:txXfrm>
        <a:off x="10404913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 bwMode="white"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എത്ര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ചെറുതാണെങ്കിലും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പ്രയോഗിക്കുക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17:20)</a:t>
          </a:r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 bwMode="white"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ബൈബിൾ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പഠിക്കുക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റോമ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. 10:17)</a:t>
          </a:r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/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 bwMode="white"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അത്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വർദ്ധിപ്പിക്കാൻ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ദൈവത്തോട്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അപേക്ഷിക്കുക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600" kern="1200" dirty="0">
              <a:latin typeface="Gayathri Thin" panose="00000403000000000000" charset="0"/>
              <a:cs typeface="Gayathri Thin" panose="00000403000000000000" charset="0"/>
            </a:rPr>
            <a:t>ലൂക്കൊ</a:t>
          </a:r>
          <a:r>
            <a:rPr lang="en-US" altLang="en-US" sz="1600" kern="1200" dirty="0">
              <a:latin typeface="Gayathri Thin" panose="00000403000000000000" charset="0"/>
              <a:cs typeface="Gayathri Thin" panose="00000403000000000000" charset="0"/>
            </a:rPr>
            <a:t>. 17:5)</a:t>
          </a:r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/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 bwMode="white"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സംശയത്തിന്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വഴങ്ങരുത്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മർക്കോസ്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9:23-24)</a:t>
          </a:r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 bwMode="white"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മറ്റുള്ളവരുടെ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വിശ്വാസത്തിൽ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അധിഷ്ഠിതമാക്കരുത്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1400" kern="1200" dirty="0">
              <a:latin typeface="Gayathri Thin" panose="00000403000000000000" charset="0"/>
              <a:cs typeface="Gayathri Thin" panose="00000403000000000000" charset="0"/>
            </a:rPr>
            <a:t>മത്തായി</a:t>
          </a:r>
          <a:r>
            <a:rPr lang="en-US" altLang="en-US" sz="1400" kern="1200" dirty="0">
              <a:latin typeface="Gayathri Thin" panose="00000403000000000000" charset="0"/>
              <a:cs typeface="Gayathri Thin" panose="00000403000000000000" charset="0"/>
            </a:rPr>
            <a:t> 25:8)</a:t>
          </a:r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/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 bwMode="white"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പരിശുദ്ധാത്മാവിനോട്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പ്രതികരിക്കുക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 (</a:t>
          </a:r>
          <a:r>
            <a:rPr lang="" altLang="en-US" sz="2000" kern="1200" dirty="0">
              <a:latin typeface="Gayathri Thin" panose="00000403000000000000" charset="0"/>
              <a:cs typeface="Gayathri Thin" panose="00000403000000000000" charset="0"/>
            </a:rPr>
            <a:t>ഗലാ</a:t>
          </a:r>
          <a:r>
            <a:rPr lang="en-US" altLang="en-US" sz="2000" kern="1200" dirty="0">
              <a:latin typeface="Gayathri Thin" panose="00000403000000000000" charset="0"/>
              <a:cs typeface="Gayathri Thin" panose="00000403000000000000" charset="0"/>
            </a:rPr>
            <a:t>. 5:22)</a:t>
          </a:r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/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 bwMode="white"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എന്റെ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പതിവായി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ആചരിക്കാൻ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 (2 </a:t>
          </a:r>
          <a:r>
            <a:rPr lang="" altLang="en-US" sz="1800" kern="1200" dirty="0">
              <a:latin typeface="Gayathri Thin" panose="00000403000000000000" charset="0"/>
              <a:cs typeface="Gayathri Thin" panose="00000403000000000000" charset="0"/>
            </a:rPr>
            <a:t>കൊരി</a:t>
          </a:r>
          <a:r>
            <a:rPr lang="en-US" altLang="en-US" sz="1800" kern="1200" dirty="0">
              <a:latin typeface="Gayathri Thin" panose="00000403000000000000" charset="0"/>
              <a:cs typeface="Gayathri Thin" panose="00000403000000000000" charset="0"/>
            </a:rPr>
            <a:t>. 5:7)</a:t>
          </a:r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/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 bwMode="white"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യേശുവിനോടും</a:t>
          </a:r>
          <a:r>
            <a:rPr lang="en-US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വചനത്തോടും</a:t>
          </a:r>
          <a:r>
            <a:rPr lang="en-US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4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അനുസരണമുള്ളവരായിരിക്കുക</a:t>
          </a: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 bwMode="white"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യേശുവിനോടൊപ്പം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ദൈനംദിന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അനുഭവം</a:t>
          </a:r>
          <a:r>
            <a:rPr lang="en-US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6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ഉണ്ടായിരിക്കുക</a:t>
          </a: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 bwMode="white"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ജീവിതത്തിന്റെ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കേന്ദ്രമാക്കൽ</a:t>
          </a: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 bwMode="white"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വിശ്വാസത്തിനനുസരിച്ച്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ജീവിക്കാൻ</a:t>
          </a: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 bwMode="white"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വിശ്വാസം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യേശുവിൽ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അടിസ്ഥാനപ്പെടുത്താൻ</a:t>
          </a: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 bwMode="white"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നമ്മുടെ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ജീവിതത്തിൽ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യേശുവിനെ</a:t>
          </a:r>
          <a:r>
            <a:rPr lang="en-US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18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പ്രതിഫലിപ്പിക്കുക</a:t>
          </a: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 bwMode="white"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അവന്റെ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കൃപയുടെ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ദാനം</a:t>
          </a:r>
          <a:r>
            <a:rPr lang="en-US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 </a:t>
          </a:r>
          <a:r>
            <a:rPr lang="" altLang="en-US" sz="2000" b="1" kern="1200">
              <a:solidFill>
                <a:schemeClr val="tx1"/>
              </a:solidFill>
              <a:latin typeface="Gayathri Thin" panose="00000403000000000000" charset="0"/>
              <a:cs typeface="Gayathri Thin" panose="00000403000000000000" charset="0"/>
            </a:rPr>
            <a:t>സ്വീകരിക്കുക</a:t>
          </a: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#1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nodeVertAlign" val="t"/>
          <dgm:param type="vertAlign" val="mid"/>
          <dgm:param type="horzAlign" val="ctr"/>
          <dgm:param type="fallback" val="1D"/>
        </dgm:alg>
      </dgm:if>
      <dgm:else name="Name3">
        <dgm:alg type="lin">
          <dgm:param type="linDir" val="fromR"/>
          <dgm:param type="nodeVertAlign" val="t"/>
          <dgm:param type="vertAlign" val="mid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stBulletLvl" val="1"/>
                      <dgm:param type="txAnchorVert" val="t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stBulletLvl" val="2"/>
                      <dgm:param type="txAnchorVert" val="t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2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#3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01/05/2026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noProof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ഉണ്ടായിരിക്കുക</a:t>
            </a:r>
          </a:p>
        </p:txBody>
      </p:sp>
      <p:sp>
        <p:nvSpPr>
          <p:cNvPr id="5" name="CuadroTexto 4"/>
          <p:cNvSpPr txBox="1"/>
          <p:nvPr/>
        </p:nvSpPr>
        <p:spPr>
          <a:xfrm rot="20657153">
            <a:off x="7686755" y="2334944"/>
            <a:ext cx="3038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for May 23,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612489" y="0"/>
            <a:ext cx="10579511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55286" y="623246"/>
            <a:ext cx="917257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ദൈവകല്പനയും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യേശുവിങ്കലുള്ള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കാത്തുകൊള്ളുന്ന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വിശുദ്ധന്മാരുടെ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സഹിഷ്ണതകൊണ്ടു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ഇവിടെ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ആവശ്യം</a:t>
            </a:r>
            <a:r>
              <a:rPr lang="en-US" alt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വെളിപ്പാടു</a:t>
            </a: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14:12)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1453157"/>
            <a:ext cx="72771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മടങ്ങിവരവിനോട്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അടുത്ത്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ജീവിക്കുന്ന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വിശ്വസ്തരായ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രണ്ട്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കാര്യങ്ങളാൽ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വ്യത്യസ്തരാണ്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അതായത്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അനുസരിക്കുകയോ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സംരക്ഷിക്കുകയോ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ചെയ്യേണ്ടത്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കല്പനകളും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വെളി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 14:12).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637281"/>
              </p:ext>
            </p:extLst>
          </p:nvPr>
        </p:nvGraphicFramePr>
        <p:xfrm>
          <a:off x="342899" y="3875195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941574" y="5914812"/>
            <a:ext cx="5250426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യേശുവിൽ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വിശ്വസിക്കുന്നതിലൂടെ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നാം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നീതീകരിക്കപ്പെടുന്നു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റോമ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. 5:1),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വിശുദ്ധീകരിക്കപ്പെടുന്നു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പ്രവൃത്തികൾ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26:18), 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ദൈവമക്കളായിത്തീരുന്നു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sz="1600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sz="1600" b="1" dirty="0">
                <a:latin typeface="Gayathri Thin" panose="00000403000000000000" charset="0"/>
                <a:cs typeface="Gayathri Thin" panose="00000403000000000000" charset="0"/>
              </a:rPr>
              <a:t> 1:12)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>
            <a:off x="0" y="2621221"/>
            <a:ext cx="727710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ന്യായപ്രമാണവും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കൽപ്പനകൾ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സുവിശേഷവും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)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പരസ്പരം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ബന്ധപ്പെട്ടിരിക്കുന്നു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ഇല്ലാതെ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നിങ്ങൾക്ക്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അനുസരിക്കാൻ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അനുസരിക്കാതെ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വിശ്വസിക്കാനും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യേശുവിന്റെ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അർത്ഥമാക്കുന്നത്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4773" y="1157444"/>
            <a:ext cx="9782453" cy="4154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പിന്നെ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കർത്താവായ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യേശുവിൽ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ആശ്രയിക്കുക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ശരിയായ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പാതയിലേക്ക്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പടിപടിയായി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നയിക്കും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മുന്നോട്ട്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നീങ്ങുന്ന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ഓരോ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ചുവടുവയ്പ്പിലും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ഉറപ്പും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ശക്തിയും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നേടാൻ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കൈയിലാണെന്ന്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ഉറപ്പിക്കാം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ക്ഷീണിച്ചുപോകാതെ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ഓടാൻ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"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ക്ഷീണിച്ചുപോകാതെ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നടക്കാൻ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"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കൈ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ക്രിസ്തുവിന്റെ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കൈയിലാണെന്ന്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വിശ്വാസത്താൽ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നിരുത്സാഹത്തിൽ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മുങ്ങുകയില്ല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കാരണം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കർത്താവിനെ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അറിയാൻ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മുന്നോട്ട്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പോകുമ്പോൾ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ആശ്രയിക്കുമ്പോൾ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തന്നെ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പൂർണ്ണമായി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ആശ്രയിക്കുന്നവരെ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ഒരിക്കലും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ഉപേക്ഷിക്കാത്തവൻ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സ്ഥിരം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സഹായിയാണെന്ന്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നിങ്ങൾക്ക്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400" b="1" dirty="0">
                <a:latin typeface="Gayathri Thin" panose="00000403000000000000" charset="0"/>
                <a:cs typeface="Gayathri Thin" panose="00000403000000000000" charset="0"/>
              </a:rPr>
              <a:t>ഉറപ്പുണ്ടാകും</a:t>
            </a:r>
            <a:r>
              <a:rPr lang="en-US" altLang="en-US" sz="2400" b="1" dirty="0">
                <a:latin typeface="Gayathri Thin" panose="00000403000000000000" charset="0"/>
                <a:cs typeface="Gayathri Thin" panose="00000403000000000000" charset="0"/>
              </a:rPr>
              <a:t>."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b="1" dirty="0"/>
              <a:t>EGW (</a:t>
            </a:r>
            <a:r>
              <a:rPr lang="en-US" sz="1600" b="1" dirty="0"/>
              <a:t>Our Father Cares</a:t>
            </a:r>
            <a:r>
              <a:rPr lang="en-GB" sz="1600" b="1" dirty="0"/>
              <a:t>, October 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>
            <a:fillRect/>
          </a:stretch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8289890" y="343539"/>
            <a:ext cx="3810000" cy="61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“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ശ്വാസം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എന്നതോ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ആശിക്കുന്നതിന്റെ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ഉറപ്പും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കാണാത്ത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കാര്യങ്ങളുടെ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നിശ്ചയവും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ആകുന്നു</a:t>
            </a:r>
            <a:r>
              <a:rPr kumimoji="0" lang="en-US" altLang="en-U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(</a:t>
            </a:r>
            <a:r>
              <a:rPr kumimoji="0" lang="" altLang="en-U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എബ്രായർ</a:t>
            </a: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11:1,)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Gayathri Thin" panose="00000403000000000000" charset="0"/>
              <a:ea typeface="+mn-ea"/>
              <a:cs typeface="Gayathri Thin" panose="00000403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364095" y="3771900"/>
            <a:ext cx="542607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തരം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വിശ്വാസങ്ങൾ</a:t>
            </a: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അടയാളങ്ങളും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അളവുകോൽ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വികാരങ്ങളും</a:t>
            </a:r>
            <a:endParaRPr lang="en-GB" sz="2000" b="1" dirty="0">
              <a:latin typeface="Gayathri Thin" panose="00000403000000000000" charset="0"/>
              <a:cs typeface="Gayathri Thin" panose="00000403000000000000" charset="0"/>
            </a:endParaRPr>
          </a:p>
          <a:p>
            <a:pPr>
              <a:spcBef>
                <a:spcPts val="1800"/>
              </a:spcBef>
            </a:pPr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നിർവചനവും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വികാസവും</a:t>
            </a:r>
          </a:p>
          <a:p>
            <a:pPr lvl="1"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യേശുവിന്റെ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0500" y="158518"/>
            <a:ext cx="6800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ദൈവത്തെക്കുറിച്ചുള്ള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അറിവ്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പഠനം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പ്രാർത്ഥന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എന്നിവയ്ക്ക്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ജീവിതത്തിൽ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പരിവർത്തനാത്മക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ഘടകങ്ങളായി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മാറുന്നതിന്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പൊതു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ഘടകം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ഉണ്ടായിരിക്കണം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76983" y="5920841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76983" y="461308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7576983" y="630515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576983" y="4235538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576983" y="4985345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90500" y="2098931"/>
            <a:ext cx="6800850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വിശ്വാസത്തോടെ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ആത്മീയ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അനുഭവത്തിന്റെ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ഏറ്റവും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ഉയർന്ന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കൊടുമുടികളിലേക്ക്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കൊണ്ടുപോകുന്ന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ശക്തമായ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ഘടകങ്ങളാണ്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: "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വിശ്വസിക്കുന്നവന്നു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സകലവും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മർക്കോസ്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9:23).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90500" y="1391833"/>
            <a:ext cx="680085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വിശ്വാസമില്ലാതെ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ഘടകങ്ങൾ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വെറും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അറിവായി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അല്ലെങ്കിൽ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അർത്ഥശൂന്യമായ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ആചാരങ്ങളായി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മാറുന്നു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43432" y="1707091"/>
            <a:ext cx="10048568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തരം</a:t>
            </a:r>
            <a:r>
              <a:rPr lang="en-US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വിശ്വാസങ്ങൾ</a:t>
            </a:r>
            <a:r>
              <a:rPr lang="en-US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/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3463748" y="-47625"/>
            <a:ext cx="8728251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അടയാളങ്ങളും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772503" y="583146"/>
            <a:ext cx="8110739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“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യേശു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അവനോടു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അടയാളങ്ങളും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അത്ഭുതങ്ങളും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കണ്ടിട്ടല്ലാതെ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വിശ്വസിക്കയില്ല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”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പറഞ്ഞു</a:t>
            </a:r>
            <a:r>
              <a:rPr lang="en-US" altLang="en-US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.’ ” </a:t>
            </a:r>
            <a:r>
              <a:rPr lang="en-GB" sz="1400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sz="1400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rgbClr val="2A3C64"/>
                </a:solidFill>
                <a:latin typeface="Gayathri Thin" panose="00000403000000000000" charset="0"/>
                <a:cs typeface="Gayathri Thin" panose="00000403000000000000" charset="0"/>
              </a:rPr>
              <a:t>4:48)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57600" y="1177976"/>
            <a:ext cx="853439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നിശ്വസ്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‌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സന്ദേശത്തെ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സ്ഥിരീകരിക്കുന്നതിനോ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ദിവ്യ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അധികാരത്തെ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പിന്തുണയ്ക്കുന്നതിനോ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നൽകുന്ന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വ്യതിരിക്തമായ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അടയാളമോ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പ്രകടനമോ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അടയാളം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അടയാളം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പൊതുവെ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അത്ഭുതകരമായ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സംഭവമായി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മനസ്സിലാക്കപ്പെടുന്നുണ്ടെങ്കിലും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കാനായിലെ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വിവാഹം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യോഹന്നാൻ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2:11)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പോലെ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-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ദൈവത്തെ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ആരാധിക്കാൻ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ഇസ്രായേൽ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സീനായി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പർവതത്തിന്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മുന്നിൽ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പാളയമടിച്ചു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വസ്തുതയും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പുറപ്പാട്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3:12)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അടയാളമായി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നൽകപ്പെട്ടു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676651" y="2870536"/>
            <a:ext cx="469300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മിശിഹാ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ആണെന്ന്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തെളിയിക്കാൻ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കഴിയുന്ന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ഏതെങ്കിലും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തരത്തിലുള്ള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അടയാളം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കാണിച്ചുതരാൻ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പരീശന്മാർ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യേശുവിനോട്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ആവശ്യപ്പെട്ടു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അങ്ങനെ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അവർക്ക്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അവനിൽ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മർക്കോസ്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8:11).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657599" y="5553545"/>
            <a:ext cx="8534399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ആഗ്രഹിക്കുന്ന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ആർക്കും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തന്റെ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വചനത്തിലും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പ്രകൃതിയിലും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മതിയായ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തെളിവുകൾ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നൽകിയിട്ടുണ്ട്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എന്നിരുന്നാലും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എപ്പോഴും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സംശയത്തിന്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ഇടമുണ്ട്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അതുകൊണ്ടാണ്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കാണാതെ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വിശ്വസിച്ചവർക്ക്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പ്രത്യേക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അനുഗ്രഹം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നൽകിയത്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യോഹന്നാൻ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20:29).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39515" y="4193089"/>
            <a:ext cx="4693002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അവരുടെ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വിശ്വാസക്കുറവിനെ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ന്യായീകരിക്കാൻ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അടയാളം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ആവശ്യപ്പെട്ടപ്പോൾ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യേശു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കോപാകുലനായി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മർക്കോസ്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8:12).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ആരെങ്കിലും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വിശ്വസിക്കാൻ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ആഗ്രഹിക്കാത്തപ്പോൾ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അടയാളത്തിനും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അവരെ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ബോധ്യപ്പെടുത്താൻ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കഴിയില്ല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22" name="Triángulo rectángulo 21"/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/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/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/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" y="0"/>
            <a:ext cx="948690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" altLang="en-US" sz="4800" b="1" spc="300" dirty="0">
                <a:solidFill>
                  <a:srgbClr val="CC9900"/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sz="4800" b="1" spc="300" dirty="0">
                <a:solidFill>
                  <a:srgbClr val="CC9900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800" b="1" spc="300" dirty="0">
                <a:solidFill>
                  <a:srgbClr val="CC9900"/>
                </a:solidFill>
                <a:latin typeface="Gayathri Thin" panose="00000403000000000000" charset="0"/>
                <a:cs typeface="Gayathri Thin" panose="00000403000000000000" charset="0"/>
              </a:rPr>
              <a:t>അളവുകോൽ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83091"/>
            <a:ext cx="974768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അതിന്നു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കർത്താവു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പറഞ്ഞതു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നിങ്ങൾക്കു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കടകുമണിയോളം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ഉണ്ടെങ്കിൽ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ഈ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കാട്ടത്തിയോടു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: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വേരോടെ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പറിഞ്ഞു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കടലിൽ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നട്ടുപോക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എന്നു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പറഞ്ഞാൽ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അതു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നിങ്ങളെ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അനുസരിക്കും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”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ലൂക്കോസ്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en-GB" sz="1400" b="1" dirty="0">
                <a:solidFill>
                  <a:schemeClr val="accent2">
                    <a:lumMod val="50000"/>
                  </a:schemeClr>
                </a:solidFill>
                <a:latin typeface="Gayathri Thin" panose="00000403000000000000" charset="0"/>
                <a:cs typeface="Gayathri Thin" panose="00000403000000000000" charset="0"/>
              </a:rPr>
              <a:t>17:6)</a:t>
            </a:r>
          </a:p>
        </p:txBody>
      </p:sp>
      <p:graphicFrame>
        <p:nvGraphicFramePr>
          <p:cNvPr id="9" name="Diagrama 8"/>
          <p:cNvGraphicFramePr/>
          <p:nvPr/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61951" y="1345748"/>
            <a:ext cx="9196384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വിശ്വാസത്തിന്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വ്യത്യസ്ത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അളവുകളുണ്ട്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sz="2000" b="1" dirty="0">
                <a:latin typeface="Gayathri Thin" panose="00000403000000000000" charset="0"/>
                <a:cs typeface="Gayathri Thin" panose="00000403000000000000" charset="0"/>
              </a:rPr>
              <a:t>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2" y="5307962"/>
            <a:ext cx="9747681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അവിശ്വാസത്തിന്റെ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വേരുകൾ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പിഴുതെറിയപ്പെടുമ്പോൾ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വളരുമെന്ന്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വ്യക്തമാണ്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സംശയത്തിന്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പകരം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ബോധ്യം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ക്രമേണ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വരണം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അഭ്യർത്ഥന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ഇതായിരിക്കണം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: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ഞങ്ങളുടെ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വർദ്ധിപ്പിക്കണമേ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ലൂക്കൊ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17:5).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2" y="6151103"/>
            <a:ext cx="9747681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പരിശുദ്ധാത്മാവിന്റെ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പ്രവൃത്തിയിലൂടെയും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ബൈബിൾ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പഠനത്തിലൂടെയും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ദൈവവുമായുള്ള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അനുഭവത്തിലൂടെയും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“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നിങ്ങളുടെ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വളരുന്നു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” (2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തെസ്സ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 1:3)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എന്ന്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നമുക്ക്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നിരീക്ഷിക്കാൻ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latin typeface="Gayathri Thin" panose="00000403000000000000" charset="0"/>
                <a:cs typeface="Gayathri Thin" panose="00000403000000000000" charset="0"/>
              </a:rPr>
              <a:t>കഴിയും</a:t>
            </a:r>
            <a:r>
              <a:rPr lang="en-US" altLang="en-US" b="1" dirty="0"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email"/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29303" y="0"/>
            <a:ext cx="9386182" cy="7683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" alt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വിശ്വാസവും</a:t>
            </a:r>
            <a:r>
              <a:rPr lang="en-US" alt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വികാരങ്ങളും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852611" y="702766"/>
            <a:ext cx="8486775" cy="645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“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കൃപയാലല്ലോ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വിശ്വാസംമൂലം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രക്ഷിക്കപ്പെട്ടിരിക്കുന്നതു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അതിന്നും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നിങ്ങൾ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കാരണമല്ല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;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ദൈവത്തിന്റെ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ദാനമത്രേയാകുന്നു</a:t>
            </a:r>
            <a:r>
              <a:rPr lang="en-US" altLang="en-US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.</a:t>
            </a:r>
            <a:r>
              <a:rPr lang="en-GB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” </a:t>
            </a:r>
            <a:r>
              <a:rPr lang="en-GB" sz="1400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(</a:t>
            </a:r>
            <a:r>
              <a:rPr lang="" altLang="en-US" sz="1400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എഫെസ്യർ</a:t>
            </a:r>
            <a:r>
              <a:rPr lang="en-GB" sz="1400" b="1" dirty="0">
                <a:solidFill>
                  <a:schemeClr val="accent1"/>
                </a:solidFill>
                <a:latin typeface="Gayathri Thin" panose="00000403000000000000" charset="0"/>
                <a:cs typeface="Gayathri Thin" panose="00000403000000000000" charset="0"/>
              </a:rPr>
              <a:t> 2:8)</a:t>
            </a:r>
            <a:endParaRPr lang="es-ES" b="1" dirty="0">
              <a:solidFill>
                <a:schemeClr val="accent1"/>
              </a:solidFill>
              <a:latin typeface="Gayathri Thin" panose="00000403000000000000" charset="0"/>
              <a:cs typeface="Gayathri Thin" panose="0000040300000000000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9074" y="1472207"/>
            <a:ext cx="6284444" cy="1091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വികാരമാണോ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അതോ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യുക്തിസഹമായ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2000" b="1" dirty="0">
                <a:latin typeface="Gayathri Thin" panose="00000403000000000000" charset="0"/>
                <a:cs typeface="Gayathri Thin" panose="00000403000000000000" charset="0"/>
              </a:rPr>
              <a:t>പ്രവൃത്തിയാണോ</a:t>
            </a:r>
            <a:r>
              <a:rPr lang="en-US" altLang="en-US" sz="2000" b="1" dirty="0"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  <a:p>
            <a:pPr>
              <a:spcBef>
                <a:spcPts val="600"/>
              </a:spcBef>
            </a:pPr>
            <a:endParaRPr lang="en-US" altLang="en-US" sz="2000" b="1" dirty="0">
              <a:latin typeface="Gayathri Thin" panose="00000403000000000000" charset="0"/>
              <a:cs typeface="Gayathri Thin" panose="0000040300000000000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227889" y="5479390"/>
            <a:ext cx="623887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തന്നെ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വികാരമല്ല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നിശ്ചയദാർഢ്യവും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"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ബോധ്യബോധവുമാണ്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(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എബ്രാ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11:1).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നമ്മുടെ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മാനസികാവസ്ഥയെ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ആശ്രയിച്ചിരിക്കുന്ന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ഒന്നല്ല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എനിക്ക്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ബലഹീനത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അനുഭവപ്പെടുമ്പോൾ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അല്ലെങ്കിൽ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എന്റെ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അകലെയാണെന്ന്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തോന്നുമ്പോൾ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അപ്പോഴാണ്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ഏറ്റവും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കൂടുതൽ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പ്രയോഗിക്കേണ്ടത്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0809" y="4250831"/>
            <a:ext cx="628444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ദാനത്തോട്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പോസിറ്റീവായി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പ്രതികരിക്കുമ്പോൾ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-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പ്രയോഗിക്കാൻ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തുടങ്ങുമ്പോൾ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-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സന്തോഷം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ശാന്തത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ആത്മീയ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തുടങ്ങിയ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വികാരങ്ങൾ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ഉളവാക്കുന്നു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; ...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30809" y="2999212"/>
            <a:ext cx="6238874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എന്നാൽ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തുടക്കം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മുതൽ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ആരംഭിക്കാം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വിശ്വാസത്തിന്റെ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ഉത്ഭവം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എന്താണ്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ദൈവത്തിൽ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നിന്നാണ്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വരുന്നത്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അവൻ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lang="en-US" altLang="en-US" sz="20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cs typeface="Gayathri Thin" panose="00000403000000000000" charset="0"/>
                <a:sym typeface="+mn-ea"/>
              </a:rPr>
              <a:t>ദാന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മായി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നൽകുന്നു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(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റോമ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12:3;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എഫെ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2:8).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64794" y="2145103"/>
            <a:ext cx="623887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ഈ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ചോദ്യത്തിനുള്ള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ഉത്തരം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പ്രധാനമാണ്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"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രക്ഷിക്കപ്പെട്ടുവെന്ന്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തോന്നുന്നു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പറയുന്നതും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"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ഞാൻ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രക്ഷിക്കപ്പെട്ടുവെന്ന്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എനിക്കറിയാം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"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എന്ന്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പറയുന്നതും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തുല്യമല്ല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143432" y="1755043"/>
            <a:ext cx="10048568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വിശ്വാസം</a:t>
            </a:r>
            <a:r>
              <a:rPr lang="en-US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എന്താണ്</a:t>
            </a:r>
            <a:r>
              <a:rPr lang="en-US" alt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05567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വിശ്വാസത്തിന്റെ</a:t>
            </a:r>
            <a:r>
              <a:rPr lang="en-US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നിർവചനവും</a:t>
            </a:r>
            <a:r>
              <a:rPr lang="en-US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വികാസവും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970523" y="704851"/>
            <a:ext cx="2954402" cy="7372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"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ശ്വാസം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എന്നതോ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,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ആശിക്കുന്നതിന്റെ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ഉറപ്പും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കാണാത്ത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കാര്യങ്ങളുടെ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നിശ്ചയവും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ആകുന്നു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.." (</a:t>
            </a:r>
            <a:r>
              <a:rPr lang="" altLang="en-US" sz="1400" b="1" dirty="0">
                <a:latin typeface="Gayathri Thin" panose="00000403000000000000" charset="0"/>
                <a:cs typeface="Gayathri Thin" panose="00000403000000000000" charset="0"/>
              </a:rPr>
              <a:t>എബ്രായർ</a:t>
            </a:r>
            <a:r>
              <a:rPr lang="en-US" altLang="en-US" sz="1400" b="1" dirty="0">
                <a:latin typeface="Gayathri Thin" panose="00000403000000000000" charset="0"/>
                <a:cs typeface="Gayathri Thin" panose="00000403000000000000" charset="0"/>
              </a:rPr>
              <a:t> 11:1)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45611" y="3069349"/>
            <a:ext cx="5595484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എബ്രായർ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11:1, 3, 6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എന്നീ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വാക്യങ്ങൾ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വിശ്വാസത്തിന്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വിശാലമായ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ഒരു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നിർവചനം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നൽകുന്നു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ദൈവത്തെക്കുറിച്ചുള്ള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നമ്മുടെ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സങ്കൽപ്പവുമായി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വിശ്വാസത്തിന്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വലിയ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ബന്ധമുണ്ട്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അത്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സ്രഷ്ടാവും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പ്രതിഫലദായകനുമായി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അവനിൽ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വിശ്വസിക്കാൻ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നമ്മെ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 </a:t>
            </a:r>
            <a:r>
              <a:rPr lang="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പ്രേരിപ്പിക്കുന്നു</a:t>
            </a:r>
            <a:r>
              <a:rPr lang="en-US" altLang="en-US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latin typeface="Gayathri Thin" panose="00000403000000000000" charset="0"/>
                <a:cs typeface="Gayathri Thin" panose="00000403000000000000" charset="0"/>
              </a:rPr>
              <a:t>.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145624" y="5845767"/>
            <a:ext cx="7388651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നമ്മൾ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കണ്ടതുപോലെ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നമുക്കെല്ലാവർക്കും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ഒരേ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അളവിലുള്ള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വിശ്വാസമില്ല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എനിക്ക്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ഉള്ള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അത്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ചെറുതായാലും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കൂടുതലായാലും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,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എനിക്ക്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എങ്ങനെ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വികസിപ്പിക്കാൻ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കഴിയും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?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36735" y="4769661"/>
            <a:ext cx="5504211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പ്രതിഫലത്തിനായി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കാത്തിരിക്കുമ്പോൾ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നിരാശപ്പെടാതിരിക്കാൻ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നമുക്ക്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മാതൃകയും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പ്രോത്സാഹനവുമായി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വർത്തിക്കുന്ന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നിരവധി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പുരുഷന്മാരുടെയും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സ്ത്രീകളുടെയും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വിശ്വാസത്തെക്കുറിച്ച്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പൗലോസ്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 </a:t>
            </a:r>
            <a:r>
              <a:rPr kumimoji="0" lang="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വിശദീകരിക്കുന്നു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yathri Thin" panose="00000403000000000000" charset="0"/>
                <a:ea typeface="+mn-ea"/>
                <a:cs typeface="Gayathri Thin" panose="00000403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899</Words>
  <Application>Microsoft Office PowerPoint</Application>
  <PresentationFormat>Panorámica</PresentationFormat>
  <Paragraphs>74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Aptos Display</vt:lpstr>
      <vt:lpstr>Gayathri Thin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106</cp:revision>
  <dcterms:created xsi:type="dcterms:W3CDTF">2026-04-05T13:32:00Z</dcterms:created>
  <dcterms:modified xsi:type="dcterms:W3CDTF">2026-05-01T19:29:54Z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0AC0402942A047F794BEF93E31380E62_12</vt:lpwstr>
  </property>
  <property fmtid="{D5CDD505-2E9C-101B-9397-08002B2CF9AE}" pid="3" name="KSOProductBuildVer">
    <vt:lpwstr>1033-12.2.0.23196</vt:lpwstr>
  </property>
</Properties>
</file>