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4"/>
  </p:notesMasterIdLst>
  <p:sldIdLst>
    <p:sldId id="257" r:id="rId5"/>
    <p:sldId id="272" r:id="rId6"/>
    <p:sldId id="259" r:id="rId7"/>
    <p:sldId id="260" r:id="rId8"/>
    <p:sldId id="261" r:id="rId9"/>
    <p:sldId id="262" r:id="rId10"/>
    <p:sldId id="263" r:id="rId11"/>
    <p:sldId id="278" r:id="rId12"/>
    <p:sldId id="265" r:id="rId13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2CEA8-C3F6-416F-8252-B4585EF9F3A2}" type="doc">
      <dgm:prSet loTypeId="urn:microsoft.com/office/officeart/2005/8/layout/vProcess5" loCatId="process" qsTypeId="urn:microsoft.com/office/officeart/2005/8/quickstyle/3d4#1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C7E45D00-68E8-4236-8B2B-FF1BF12696A7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പൗലോസിന്റെ വിളി</a:t>
          </a:r>
        </a:p>
      </dgm:t>
    </dgm:pt>
    <dgm:pt modelId="{260978AE-14E6-466A-B817-797B96C8DC81}" type="parTrans" cxnId="{79A22887-4007-4C3B-B136-AC518AAC4B23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D688FD-1038-4F1C-9705-B220D8E3BD46}" type="sibTrans" cxnId="{79A22887-4007-4C3B-B136-AC518AAC4B23}">
      <dgm:prSet custT="1"/>
      <dgm:spPr/>
      <dgm:t>
        <a:bodyPr/>
        <a:lstStyle/>
        <a:p>
          <a:endParaRPr lang="en-GB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16BCE2-730E-45FF-8BAB-0ECA5A979999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കൊരിന്തിലേക്കുള്ള</a:t>
          </a:r>
          <a:r>
            <a:rPr lang="en-US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en-US" alt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യാത്ര</a:t>
          </a:r>
          <a:endParaRPr lang="en-US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yathri Thin" panose="00000403000000000000" charset="0"/>
            <a:cs typeface="Gayathri Thin" panose="00000403000000000000" charset="0"/>
          </a:endParaRPr>
        </a:p>
      </dgm:t>
    </dgm:pt>
    <dgm:pt modelId="{DDA4F471-89E3-4D3C-9C44-FFA1CAE833B7}" type="parTrans" cxnId="{4AF6B92E-2834-49B9-A438-8788C1743B0E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A7CC67-BCAC-4C36-8F81-18E47A886A66}" type="sibTrans" cxnId="{4AF6B92E-2834-49B9-A438-8788C1743B0E}">
      <dgm:prSet custT="1"/>
      <dgm:spPr/>
      <dgm:t>
        <a:bodyPr/>
        <a:lstStyle/>
        <a:p>
          <a:endParaRPr lang="en-GB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12D8B3-E34D-48DF-BC55-C72825D9FBA6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കൊരിന്ത്</a:t>
          </a:r>
          <a:r>
            <a:rPr lang="en-US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en-US" alt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നഗരം</a:t>
          </a:r>
          <a:endParaRPr lang="en-US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yathri Thin" panose="00000403000000000000" charset="0"/>
            <a:cs typeface="Gayathri Thin" panose="00000403000000000000" charset="0"/>
          </a:endParaRPr>
        </a:p>
      </dgm:t>
    </dgm:pt>
    <dgm:pt modelId="{E5765537-D2F2-4D98-9BBD-94B411FC71DB}" type="parTrans" cxnId="{FF2768C6-8EAF-4C69-AE0B-EAA70E36C9A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1EA41D-E296-4DA4-882C-B8CEEE160402}" type="sibTrans" cxnId="{FF2768C6-8EAF-4C69-AE0B-EAA70E36C9AF}">
      <dgm:prSet custT="1"/>
      <dgm:spPr/>
      <dgm:t>
        <a:bodyPr/>
        <a:lstStyle/>
        <a:p>
          <a:endParaRPr lang="en-GB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0F3075-A77A-428D-8933-5B241659F799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കൊരിന്ത്യ</a:t>
          </a:r>
          <a:r>
            <a:rPr lang="en-US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ർ</a:t>
          </a:r>
        </a:p>
      </dgm:t>
    </dgm:pt>
    <dgm:pt modelId="{8F2D860A-D92D-40E4-A94D-B1DE579FAFB6}" type="parTrans" cxnId="{ED75B612-8840-4842-B272-A61281526A9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0D4520-F8E6-4DC9-B28B-FF14EB96C8A8}" type="sibTrans" cxnId="{ED75B612-8840-4842-B272-A61281526A99}">
      <dgm:prSet custT="1"/>
      <dgm:spPr/>
      <dgm:t>
        <a:bodyPr/>
        <a:lstStyle/>
        <a:p>
          <a:endParaRPr lang="en-GB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EB6C3F-ABD0-4183-8330-FD4AB89EA6D1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കൊരിന്ത്യർക്കുള്ള</a:t>
          </a:r>
          <a:r>
            <a:rPr lang="en-US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en-US" alt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ലേഖനങ്ങ</a:t>
          </a:r>
          <a:r>
            <a:rPr lang="en-US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ൾ</a:t>
          </a:r>
        </a:p>
      </dgm:t>
    </dgm:pt>
    <dgm:pt modelId="{C2B5860E-36A9-4E63-80CF-C45475EB98AE}" type="parTrans" cxnId="{F7FA7E42-A8E3-40D2-9840-99C8E4B7642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112D73-AB64-472F-9814-A4650539D9D7}" type="sibTrans" cxnId="{F7FA7E42-A8E3-40D2-9840-99C8E4B7642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016377-1216-4243-9179-31DD5CE7E4BC}" type="pres">
      <dgm:prSet presAssocID="{0612CEA8-C3F6-416F-8252-B4585EF9F3A2}" presName="outerComposite" presStyleCnt="0">
        <dgm:presLayoutVars>
          <dgm:chMax val="5"/>
          <dgm:dir/>
          <dgm:resizeHandles val="exact"/>
        </dgm:presLayoutVars>
      </dgm:prSet>
      <dgm:spPr/>
    </dgm:pt>
    <dgm:pt modelId="{3032DAA0-9B77-4081-B7F2-5A2B1B1E0A07}" type="pres">
      <dgm:prSet presAssocID="{0612CEA8-C3F6-416F-8252-B4585EF9F3A2}" presName="dummyMaxCanvas" presStyleCnt="0">
        <dgm:presLayoutVars/>
      </dgm:prSet>
      <dgm:spPr/>
    </dgm:pt>
    <dgm:pt modelId="{560ECC3F-D595-4EE6-A7AE-4050B537BF00}" type="pres">
      <dgm:prSet presAssocID="{0612CEA8-C3F6-416F-8252-B4585EF9F3A2}" presName="FiveNodes_1" presStyleLbl="node1" presStyleIdx="0" presStyleCnt="5">
        <dgm:presLayoutVars>
          <dgm:bulletEnabled val="1"/>
        </dgm:presLayoutVars>
      </dgm:prSet>
      <dgm:spPr/>
    </dgm:pt>
    <dgm:pt modelId="{FAC792D5-4117-4527-BFFA-AD1E2C12CB7B}" type="pres">
      <dgm:prSet presAssocID="{0612CEA8-C3F6-416F-8252-B4585EF9F3A2}" presName="FiveNodes_2" presStyleLbl="node1" presStyleIdx="1" presStyleCnt="5" custLinFactNeighborX="-1169">
        <dgm:presLayoutVars>
          <dgm:bulletEnabled val="1"/>
        </dgm:presLayoutVars>
      </dgm:prSet>
      <dgm:spPr/>
    </dgm:pt>
    <dgm:pt modelId="{A4769B0C-11C2-47B7-A6A7-52579446E8B9}" type="pres">
      <dgm:prSet presAssocID="{0612CEA8-C3F6-416F-8252-B4585EF9F3A2}" presName="FiveNodes_3" presStyleLbl="node1" presStyleIdx="2" presStyleCnt="5" custLinFactNeighborX="-1169">
        <dgm:presLayoutVars>
          <dgm:bulletEnabled val="1"/>
        </dgm:presLayoutVars>
      </dgm:prSet>
      <dgm:spPr/>
    </dgm:pt>
    <dgm:pt modelId="{D16E78D5-F212-49D8-9C32-18EA073A8EB6}" type="pres">
      <dgm:prSet presAssocID="{0612CEA8-C3F6-416F-8252-B4585EF9F3A2}" presName="FiveNodes_4" presStyleLbl="node1" presStyleIdx="3" presStyleCnt="5" custLinFactNeighborX="-1169">
        <dgm:presLayoutVars>
          <dgm:bulletEnabled val="1"/>
        </dgm:presLayoutVars>
      </dgm:prSet>
      <dgm:spPr/>
    </dgm:pt>
    <dgm:pt modelId="{C105352C-7085-4BFD-B463-B0F860E365EA}" type="pres">
      <dgm:prSet presAssocID="{0612CEA8-C3F6-416F-8252-B4585EF9F3A2}" presName="FiveNodes_5" presStyleLbl="node1" presStyleIdx="4" presStyleCnt="5" custScaleX="109324">
        <dgm:presLayoutVars>
          <dgm:bulletEnabled val="1"/>
        </dgm:presLayoutVars>
      </dgm:prSet>
      <dgm:spPr/>
    </dgm:pt>
    <dgm:pt modelId="{24C2F7A0-3B9B-4550-9C1B-0762B8A40C19}" type="pres">
      <dgm:prSet presAssocID="{0612CEA8-C3F6-416F-8252-B4585EF9F3A2}" presName="FiveConn_1-2" presStyleLbl="fgAccFollowNode1" presStyleIdx="0" presStyleCnt="4">
        <dgm:presLayoutVars>
          <dgm:bulletEnabled val="1"/>
        </dgm:presLayoutVars>
      </dgm:prSet>
      <dgm:spPr/>
    </dgm:pt>
    <dgm:pt modelId="{2D28A9E1-DAB2-4C81-AD5A-FAD7260FFD58}" type="pres">
      <dgm:prSet presAssocID="{0612CEA8-C3F6-416F-8252-B4585EF9F3A2}" presName="FiveConn_2-3" presStyleLbl="fgAccFollowNode1" presStyleIdx="1" presStyleCnt="4">
        <dgm:presLayoutVars>
          <dgm:bulletEnabled val="1"/>
        </dgm:presLayoutVars>
      </dgm:prSet>
      <dgm:spPr/>
    </dgm:pt>
    <dgm:pt modelId="{FF3B14A5-C43A-4CBC-A2D0-4A8A0D2D65DA}" type="pres">
      <dgm:prSet presAssocID="{0612CEA8-C3F6-416F-8252-B4585EF9F3A2}" presName="FiveConn_3-4" presStyleLbl="fgAccFollowNode1" presStyleIdx="2" presStyleCnt="4">
        <dgm:presLayoutVars>
          <dgm:bulletEnabled val="1"/>
        </dgm:presLayoutVars>
      </dgm:prSet>
      <dgm:spPr/>
    </dgm:pt>
    <dgm:pt modelId="{40526A09-FFBA-45E1-9BE0-EC2AACD7D231}" type="pres">
      <dgm:prSet presAssocID="{0612CEA8-C3F6-416F-8252-B4585EF9F3A2}" presName="FiveConn_4-5" presStyleLbl="fgAccFollowNode1" presStyleIdx="3" presStyleCnt="4">
        <dgm:presLayoutVars>
          <dgm:bulletEnabled val="1"/>
        </dgm:presLayoutVars>
      </dgm:prSet>
      <dgm:spPr/>
    </dgm:pt>
    <dgm:pt modelId="{AAAC5ED0-28B6-4A5D-983A-F2E8D276BC5E}" type="pres">
      <dgm:prSet presAssocID="{0612CEA8-C3F6-416F-8252-B4585EF9F3A2}" presName="FiveNodes_1_text" presStyleLbl="node1" presStyleIdx="4" presStyleCnt="5">
        <dgm:presLayoutVars>
          <dgm:bulletEnabled val="1"/>
        </dgm:presLayoutVars>
      </dgm:prSet>
      <dgm:spPr/>
    </dgm:pt>
    <dgm:pt modelId="{3AB6A10D-75EF-4C18-BF1A-19067BFB58E8}" type="pres">
      <dgm:prSet presAssocID="{0612CEA8-C3F6-416F-8252-B4585EF9F3A2}" presName="FiveNodes_2_text" presStyleLbl="node1" presStyleIdx="4" presStyleCnt="5">
        <dgm:presLayoutVars>
          <dgm:bulletEnabled val="1"/>
        </dgm:presLayoutVars>
      </dgm:prSet>
      <dgm:spPr/>
    </dgm:pt>
    <dgm:pt modelId="{50A8D0A9-47FC-4B2B-A0ED-058878F901F6}" type="pres">
      <dgm:prSet presAssocID="{0612CEA8-C3F6-416F-8252-B4585EF9F3A2}" presName="FiveNodes_3_text" presStyleLbl="node1" presStyleIdx="4" presStyleCnt="5">
        <dgm:presLayoutVars>
          <dgm:bulletEnabled val="1"/>
        </dgm:presLayoutVars>
      </dgm:prSet>
      <dgm:spPr/>
    </dgm:pt>
    <dgm:pt modelId="{C214406C-DEE7-401C-889C-1E5E1864C780}" type="pres">
      <dgm:prSet presAssocID="{0612CEA8-C3F6-416F-8252-B4585EF9F3A2}" presName="FiveNodes_4_text" presStyleLbl="node1" presStyleIdx="4" presStyleCnt="5">
        <dgm:presLayoutVars>
          <dgm:bulletEnabled val="1"/>
        </dgm:presLayoutVars>
      </dgm:prSet>
      <dgm:spPr/>
    </dgm:pt>
    <dgm:pt modelId="{84A31515-0815-499F-9C22-130A5E3CE010}" type="pres">
      <dgm:prSet presAssocID="{0612CEA8-C3F6-416F-8252-B4585EF9F3A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8711111-356B-4874-A5A0-D1D869ACC708}" type="presOf" srcId="{65EB6C3F-ABD0-4183-8330-FD4AB89EA6D1}" destId="{84A31515-0815-499F-9C22-130A5E3CE010}" srcOrd="1" destOrd="0" presId="urn:microsoft.com/office/officeart/2005/8/layout/vProcess5"/>
    <dgm:cxn modelId="{11329A11-36D2-4F75-AF20-373012EE9222}" type="presOf" srcId="{5B16BCE2-730E-45FF-8BAB-0ECA5A979999}" destId="{FAC792D5-4117-4527-BFFA-AD1E2C12CB7B}" srcOrd="0" destOrd="0" presId="urn:microsoft.com/office/officeart/2005/8/layout/vProcess5"/>
    <dgm:cxn modelId="{ED75B612-8840-4842-B272-A61281526A99}" srcId="{0612CEA8-C3F6-416F-8252-B4585EF9F3A2}" destId="{0C0F3075-A77A-428D-8933-5B241659F799}" srcOrd="3" destOrd="0" parTransId="{8F2D860A-D92D-40E4-A94D-B1DE579FAFB6}" sibTransId="{9A0D4520-F8E6-4DC9-B28B-FF14EB96C8A8}"/>
    <dgm:cxn modelId="{8CE96D20-8B2A-4B00-BED1-D1BB8092A475}" type="presOf" srcId="{0C0F3075-A77A-428D-8933-5B241659F799}" destId="{D16E78D5-F212-49D8-9C32-18EA073A8EB6}" srcOrd="0" destOrd="0" presId="urn:microsoft.com/office/officeart/2005/8/layout/vProcess5"/>
    <dgm:cxn modelId="{4AF6B92E-2834-49B9-A438-8788C1743B0E}" srcId="{0612CEA8-C3F6-416F-8252-B4585EF9F3A2}" destId="{5B16BCE2-730E-45FF-8BAB-0ECA5A979999}" srcOrd="1" destOrd="0" parTransId="{DDA4F471-89E3-4D3C-9C44-FFA1CAE833B7}" sibTransId="{38A7CC67-BCAC-4C36-8F81-18E47A886A66}"/>
    <dgm:cxn modelId="{22C92339-2636-4E7B-9297-A6880471D453}" type="presOf" srcId="{9A0D4520-F8E6-4DC9-B28B-FF14EB96C8A8}" destId="{40526A09-FFBA-45E1-9BE0-EC2AACD7D231}" srcOrd="0" destOrd="0" presId="urn:microsoft.com/office/officeart/2005/8/layout/vProcess5"/>
    <dgm:cxn modelId="{84F2223F-485C-4DEC-8B8D-D109ACC8459A}" type="presOf" srcId="{C7E45D00-68E8-4236-8B2B-FF1BF12696A7}" destId="{560ECC3F-D595-4EE6-A7AE-4050B537BF00}" srcOrd="0" destOrd="0" presId="urn:microsoft.com/office/officeart/2005/8/layout/vProcess5"/>
    <dgm:cxn modelId="{F7FA7E42-A8E3-40D2-9840-99C8E4B76425}" srcId="{0612CEA8-C3F6-416F-8252-B4585EF9F3A2}" destId="{65EB6C3F-ABD0-4183-8330-FD4AB89EA6D1}" srcOrd="4" destOrd="0" parTransId="{C2B5860E-36A9-4E63-80CF-C45475EB98AE}" sibTransId="{FC112D73-AB64-472F-9814-A4650539D9D7}"/>
    <dgm:cxn modelId="{8B68CB45-CEE3-4E9A-AC39-3834F228B5F8}" type="presOf" srcId="{4FD688FD-1038-4F1C-9705-B220D8E3BD46}" destId="{24C2F7A0-3B9B-4550-9C1B-0762B8A40C19}" srcOrd="0" destOrd="0" presId="urn:microsoft.com/office/officeart/2005/8/layout/vProcess5"/>
    <dgm:cxn modelId="{4EA89A66-BF48-474B-8466-C3C07BEE0EBC}" type="presOf" srcId="{0612CEA8-C3F6-416F-8252-B4585EF9F3A2}" destId="{64016377-1216-4243-9179-31DD5CE7E4BC}" srcOrd="0" destOrd="0" presId="urn:microsoft.com/office/officeart/2005/8/layout/vProcess5"/>
    <dgm:cxn modelId="{F57FEB6D-458A-4EC3-8F98-6992EDEB61DD}" type="presOf" srcId="{65EB6C3F-ABD0-4183-8330-FD4AB89EA6D1}" destId="{C105352C-7085-4BFD-B463-B0F860E365EA}" srcOrd="0" destOrd="0" presId="urn:microsoft.com/office/officeart/2005/8/layout/vProcess5"/>
    <dgm:cxn modelId="{2BF61571-C67F-4823-A514-5A4D5BC64A37}" type="presOf" srcId="{C7E45D00-68E8-4236-8B2B-FF1BF12696A7}" destId="{AAAC5ED0-28B6-4A5D-983A-F2E8D276BC5E}" srcOrd="1" destOrd="0" presId="urn:microsoft.com/office/officeart/2005/8/layout/vProcess5"/>
    <dgm:cxn modelId="{217FCB55-A93E-48F0-AFAA-81417B3A0B52}" type="presOf" srcId="{5B16BCE2-730E-45FF-8BAB-0ECA5A979999}" destId="{3AB6A10D-75EF-4C18-BF1A-19067BFB58E8}" srcOrd="1" destOrd="0" presId="urn:microsoft.com/office/officeart/2005/8/layout/vProcess5"/>
    <dgm:cxn modelId="{79A22887-4007-4C3B-B136-AC518AAC4B23}" srcId="{0612CEA8-C3F6-416F-8252-B4585EF9F3A2}" destId="{C7E45D00-68E8-4236-8B2B-FF1BF12696A7}" srcOrd="0" destOrd="0" parTransId="{260978AE-14E6-466A-B817-797B96C8DC81}" sibTransId="{4FD688FD-1038-4F1C-9705-B220D8E3BD46}"/>
    <dgm:cxn modelId="{44D60A8E-9F42-4347-B534-A6BDA352E53A}" type="presOf" srcId="{0C0F3075-A77A-428D-8933-5B241659F799}" destId="{C214406C-DEE7-401C-889C-1E5E1864C780}" srcOrd="1" destOrd="0" presId="urn:microsoft.com/office/officeart/2005/8/layout/vProcess5"/>
    <dgm:cxn modelId="{0C8CA1A1-6560-498E-A0A7-6D21857432F4}" type="presOf" srcId="{2A12D8B3-E34D-48DF-BC55-C72825D9FBA6}" destId="{50A8D0A9-47FC-4B2B-A0ED-058878F901F6}" srcOrd="1" destOrd="0" presId="urn:microsoft.com/office/officeart/2005/8/layout/vProcess5"/>
    <dgm:cxn modelId="{30D9D3C3-04AA-4C8B-AA0B-27C5558B3531}" type="presOf" srcId="{2A12D8B3-E34D-48DF-BC55-C72825D9FBA6}" destId="{A4769B0C-11C2-47B7-A6A7-52579446E8B9}" srcOrd="0" destOrd="0" presId="urn:microsoft.com/office/officeart/2005/8/layout/vProcess5"/>
    <dgm:cxn modelId="{FF2768C6-8EAF-4C69-AE0B-EAA70E36C9AF}" srcId="{0612CEA8-C3F6-416F-8252-B4585EF9F3A2}" destId="{2A12D8B3-E34D-48DF-BC55-C72825D9FBA6}" srcOrd="2" destOrd="0" parTransId="{E5765537-D2F2-4D98-9BBD-94B411FC71DB}" sibTransId="{DA1EA41D-E296-4DA4-882C-B8CEEE160402}"/>
    <dgm:cxn modelId="{2B6A9CCA-BE5F-4281-80FD-61EF0306F69D}" type="presOf" srcId="{38A7CC67-BCAC-4C36-8F81-18E47A886A66}" destId="{2D28A9E1-DAB2-4C81-AD5A-FAD7260FFD58}" srcOrd="0" destOrd="0" presId="urn:microsoft.com/office/officeart/2005/8/layout/vProcess5"/>
    <dgm:cxn modelId="{DC3203FD-3837-4D05-99C1-12A539EB4AD5}" type="presOf" srcId="{DA1EA41D-E296-4DA4-882C-B8CEEE160402}" destId="{FF3B14A5-C43A-4CBC-A2D0-4A8A0D2D65DA}" srcOrd="0" destOrd="0" presId="urn:microsoft.com/office/officeart/2005/8/layout/vProcess5"/>
    <dgm:cxn modelId="{16302313-450C-4B14-914D-4FFB10EFE23D}" type="presParOf" srcId="{64016377-1216-4243-9179-31DD5CE7E4BC}" destId="{3032DAA0-9B77-4081-B7F2-5A2B1B1E0A07}" srcOrd="0" destOrd="0" presId="urn:microsoft.com/office/officeart/2005/8/layout/vProcess5"/>
    <dgm:cxn modelId="{CE056EC8-AC0A-4F9C-B395-FD2BE0A0CDB3}" type="presParOf" srcId="{64016377-1216-4243-9179-31DD5CE7E4BC}" destId="{560ECC3F-D595-4EE6-A7AE-4050B537BF00}" srcOrd="1" destOrd="0" presId="urn:microsoft.com/office/officeart/2005/8/layout/vProcess5"/>
    <dgm:cxn modelId="{4FA7D1B1-A0A8-4B3E-9807-0E0822CBB2BF}" type="presParOf" srcId="{64016377-1216-4243-9179-31DD5CE7E4BC}" destId="{FAC792D5-4117-4527-BFFA-AD1E2C12CB7B}" srcOrd="2" destOrd="0" presId="urn:microsoft.com/office/officeart/2005/8/layout/vProcess5"/>
    <dgm:cxn modelId="{328AA3E8-8E3A-4F9D-BDC7-8061AD0FFF5D}" type="presParOf" srcId="{64016377-1216-4243-9179-31DD5CE7E4BC}" destId="{A4769B0C-11C2-47B7-A6A7-52579446E8B9}" srcOrd="3" destOrd="0" presId="urn:microsoft.com/office/officeart/2005/8/layout/vProcess5"/>
    <dgm:cxn modelId="{4B05C2AC-6FDC-4B3F-9236-A76BEE7FE09E}" type="presParOf" srcId="{64016377-1216-4243-9179-31DD5CE7E4BC}" destId="{D16E78D5-F212-49D8-9C32-18EA073A8EB6}" srcOrd="4" destOrd="0" presId="urn:microsoft.com/office/officeart/2005/8/layout/vProcess5"/>
    <dgm:cxn modelId="{47B897B6-42BB-418C-AF4A-5F52A53ACA58}" type="presParOf" srcId="{64016377-1216-4243-9179-31DD5CE7E4BC}" destId="{C105352C-7085-4BFD-B463-B0F860E365EA}" srcOrd="5" destOrd="0" presId="urn:microsoft.com/office/officeart/2005/8/layout/vProcess5"/>
    <dgm:cxn modelId="{F24AFF16-100A-4979-A5B6-B84F75CB5774}" type="presParOf" srcId="{64016377-1216-4243-9179-31DD5CE7E4BC}" destId="{24C2F7A0-3B9B-4550-9C1B-0762B8A40C19}" srcOrd="6" destOrd="0" presId="urn:microsoft.com/office/officeart/2005/8/layout/vProcess5"/>
    <dgm:cxn modelId="{532D664C-31EA-4092-BAB4-601B43CCE5A7}" type="presParOf" srcId="{64016377-1216-4243-9179-31DD5CE7E4BC}" destId="{2D28A9E1-DAB2-4C81-AD5A-FAD7260FFD58}" srcOrd="7" destOrd="0" presId="urn:microsoft.com/office/officeart/2005/8/layout/vProcess5"/>
    <dgm:cxn modelId="{CFBA2447-96A2-40FA-81F5-BA36014B7F81}" type="presParOf" srcId="{64016377-1216-4243-9179-31DD5CE7E4BC}" destId="{FF3B14A5-C43A-4CBC-A2D0-4A8A0D2D65DA}" srcOrd="8" destOrd="0" presId="urn:microsoft.com/office/officeart/2005/8/layout/vProcess5"/>
    <dgm:cxn modelId="{EFE19EE5-0B4F-4F6E-B3D2-8D16EF2CD51B}" type="presParOf" srcId="{64016377-1216-4243-9179-31DD5CE7E4BC}" destId="{40526A09-FFBA-45E1-9BE0-EC2AACD7D231}" srcOrd="9" destOrd="0" presId="urn:microsoft.com/office/officeart/2005/8/layout/vProcess5"/>
    <dgm:cxn modelId="{6BE498B0-4235-4E2F-B4DF-A281459001BB}" type="presParOf" srcId="{64016377-1216-4243-9179-31DD5CE7E4BC}" destId="{AAAC5ED0-28B6-4A5D-983A-F2E8D276BC5E}" srcOrd="10" destOrd="0" presId="urn:microsoft.com/office/officeart/2005/8/layout/vProcess5"/>
    <dgm:cxn modelId="{25DD2F21-43E4-4B20-A0E8-4F90C8A576A6}" type="presParOf" srcId="{64016377-1216-4243-9179-31DD5CE7E4BC}" destId="{3AB6A10D-75EF-4C18-BF1A-19067BFB58E8}" srcOrd="11" destOrd="0" presId="urn:microsoft.com/office/officeart/2005/8/layout/vProcess5"/>
    <dgm:cxn modelId="{A61C6F83-1E9D-4A4B-AA1C-7B9223978699}" type="presParOf" srcId="{64016377-1216-4243-9179-31DD5CE7E4BC}" destId="{50A8D0A9-47FC-4B2B-A0ED-058878F901F6}" srcOrd="12" destOrd="0" presId="urn:microsoft.com/office/officeart/2005/8/layout/vProcess5"/>
    <dgm:cxn modelId="{61CAB521-7C8A-4635-8B96-04CBA516BF7B}" type="presParOf" srcId="{64016377-1216-4243-9179-31DD5CE7E4BC}" destId="{C214406C-DEE7-401C-889C-1E5E1864C780}" srcOrd="13" destOrd="0" presId="urn:microsoft.com/office/officeart/2005/8/layout/vProcess5"/>
    <dgm:cxn modelId="{F835B088-B03C-4E90-8D0C-AB2F807DC97E}" type="presParOf" srcId="{64016377-1216-4243-9179-31DD5CE7E4BC}" destId="{84A31515-0815-499F-9C22-130A5E3CE01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57084B-A67C-4152-B271-40ED67CE9E21}" type="doc">
      <dgm:prSet loTypeId="urn:microsoft.com/office/officeart/2005/8/layout/vList5" loCatId="list" qsTypeId="urn:microsoft.com/office/officeart/2005/8/quickstyle/3d1#1" qsCatId="3D" csTypeId="urn:microsoft.com/office/officeart/2005/8/colors/colorful3#1" csCatId="colorful" phldr="1"/>
      <dgm:spPr/>
      <dgm:t>
        <a:bodyPr/>
        <a:lstStyle/>
        <a:p>
          <a:endParaRPr lang="es-ES"/>
        </a:p>
      </dgm:t>
    </dgm:pt>
    <dgm:pt modelId="{3D7C0099-A8FE-4C17-8BF1-59DAF3426D6E}">
      <dgm:prSet phldr="0" custT="1"/>
      <dgm:spPr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പൗലോസ് എങ്ങനെയാണ് ഒരു അപ്പോസ്തലനായത്?</a:t>
          </a:r>
        </a:p>
      </dgm:t>
    </dgm:pt>
    <dgm:pt modelId="{7A551D68-77E3-4860-9438-A26548CD1378}" type="parTrans" cxnId="{6CA07949-82B9-41E3-963C-658F776E2856}">
      <dgm:prSet/>
      <dgm:spPr/>
      <dgm:t>
        <a:bodyPr/>
        <a:lstStyle/>
        <a:p>
          <a:endParaRPr lang="es-ES" sz="1800" b="1"/>
        </a:p>
      </dgm:t>
    </dgm:pt>
    <dgm:pt modelId="{2A2378DC-D437-4D31-A09F-353CCC79CB6A}" type="sibTrans" cxnId="{6CA07949-82B9-41E3-963C-658F776E2856}">
      <dgm:prSet/>
      <dgm:spPr/>
      <dgm:t>
        <a:bodyPr/>
        <a:lstStyle/>
        <a:p>
          <a:endParaRPr lang="es-ES" sz="1800" b="1"/>
        </a:p>
      </dgm:t>
    </dgm:pt>
    <dgm:pt modelId="{4A793952-9C6C-4013-B8BE-5DF08C207C01}">
      <dgm:prSet phldr="0"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 lIns="108000" rIns="36000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sz="1800" b="1" noProof="0" dirty="0">
              <a:latin typeface="Gayathri Thin" panose="00000403000000000000" charset="0"/>
              <a:cs typeface="Gayathri Thin" panose="00000403000000000000" charset="0"/>
            </a:rPr>
            <a:t>യേശുവിന്റെ തിരഞ്ഞെടുപ്പിനാൽ (ഗലാ. 1:1)</a:t>
          </a:r>
        </a:p>
      </dgm:t>
    </dgm:pt>
    <dgm:pt modelId="{66ABB793-9548-44B3-9C3F-67DE13D1BDE8}" type="parTrans" cxnId="{36964E1A-99F3-42EB-8251-458A9F8CF3BB}">
      <dgm:prSet/>
      <dgm:spPr/>
      <dgm:t>
        <a:bodyPr/>
        <a:lstStyle/>
        <a:p>
          <a:endParaRPr lang="es-ES" sz="1800" b="1"/>
        </a:p>
      </dgm:t>
    </dgm:pt>
    <dgm:pt modelId="{44597F3B-CD99-40E2-A977-43DF612351BA}" type="sibTrans" cxnId="{36964E1A-99F3-42EB-8251-458A9F8CF3BB}">
      <dgm:prSet/>
      <dgm:spPr/>
      <dgm:t>
        <a:bodyPr/>
        <a:lstStyle/>
        <a:p>
          <a:endParaRPr lang="es-ES" sz="1800" b="1"/>
        </a:p>
      </dgm:t>
    </dgm:pt>
    <dgm:pt modelId="{37F59CA0-631E-45B6-9514-9118C1EF3E20}">
      <dgm:prSet phldr="0" custT="1"/>
      <dgm:spPr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അദ്ദേഹം എപ്പോഴാണ് തിരഞ്ഞെടുക്കപ്പെട്ടത്?</a:t>
          </a:r>
        </a:p>
      </dgm:t>
    </dgm:pt>
    <dgm:pt modelId="{D9EF1E86-43F9-48BB-8584-C17E08C7C29A}" type="parTrans" cxnId="{CB6DEDD3-C41F-4EA5-B0E9-EC3184C028E1}">
      <dgm:prSet/>
      <dgm:spPr/>
      <dgm:t>
        <a:bodyPr/>
        <a:lstStyle/>
        <a:p>
          <a:endParaRPr lang="es-ES" sz="1800" b="1"/>
        </a:p>
      </dgm:t>
    </dgm:pt>
    <dgm:pt modelId="{2EDF595D-9824-45F9-A8B7-6A3CF4686F8C}" type="sibTrans" cxnId="{CB6DEDD3-C41F-4EA5-B0E9-EC3184C028E1}">
      <dgm:prSet/>
      <dgm:spPr/>
      <dgm:t>
        <a:bodyPr/>
        <a:lstStyle/>
        <a:p>
          <a:endParaRPr lang="es-ES" sz="1800" b="1"/>
        </a:p>
      </dgm:t>
    </dgm:pt>
    <dgm:pt modelId="{14B99F3B-384A-4817-85C9-B56C1278C1E2}">
      <dgm:prSet phldr="0"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 lIns="108000" rIns="36000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sz="1800" b="1" noProof="0" dirty="0">
              <a:latin typeface="Gayathri Thin" panose="00000403000000000000" charset="0"/>
              <a:cs typeface="Gayathri Thin" panose="00000403000000000000" charset="0"/>
            </a:rPr>
            <a:t>അമ്മയുടെ ഗർഭപാത്രത്തിൽ നിന്ന് (ഗലാ. 1:15)</a:t>
          </a:r>
        </a:p>
      </dgm:t>
    </dgm:pt>
    <dgm:pt modelId="{C4C419B3-CB1A-4EBB-AAB9-F12F0387CB16}" type="parTrans" cxnId="{D92C423D-D8EF-4B49-97D3-17CBD2DEFC5B}">
      <dgm:prSet/>
      <dgm:spPr/>
      <dgm:t>
        <a:bodyPr/>
        <a:lstStyle/>
        <a:p>
          <a:endParaRPr lang="es-ES" sz="1800" b="1"/>
        </a:p>
      </dgm:t>
    </dgm:pt>
    <dgm:pt modelId="{F5DB8E69-5E2B-40D5-87E8-AA065FD9593B}" type="sibTrans" cxnId="{D92C423D-D8EF-4B49-97D3-17CBD2DEFC5B}">
      <dgm:prSet/>
      <dgm:spPr/>
      <dgm:t>
        <a:bodyPr/>
        <a:lstStyle/>
        <a:p>
          <a:endParaRPr lang="es-ES" sz="1800" b="1"/>
        </a:p>
      </dgm:t>
    </dgm:pt>
    <dgm:pt modelId="{03F52222-B2E5-4E0D-AADE-02A6898FBDF4}">
      <dgm:prSet phldr="0" custT="1"/>
      <dgm:spPr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അവനെ എപ്പോഴാണ് വിളിച്ചത്?</a:t>
          </a:r>
        </a:p>
      </dgm:t>
    </dgm:pt>
    <dgm:pt modelId="{6A7AE719-9DAD-4493-A511-133DD17DD300}" type="parTrans" cxnId="{CA1F47D8-7BF1-4B19-8C63-733BDAC4814C}">
      <dgm:prSet/>
      <dgm:spPr/>
      <dgm:t>
        <a:bodyPr/>
        <a:lstStyle/>
        <a:p>
          <a:endParaRPr lang="es-ES" sz="1800" b="1"/>
        </a:p>
      </dgm:t>
    </dgm:pt>
    <dgm:pt modelId="{3ACBA797-2B98-40F5-95A3-BFE3834F0B57}" type="sibTrans" cxnId="{CA1F47D8-7BF1-4B19-8C63-733BDAC4814C}">
      <dgm:prSet/>
      <dgm:spPr/>
      <dgm:t>
        <a:bodyPr/>
        <a:lstStyle/>
        <a:p>
          <a:endParaRPr lang="es-ES" sz="1800" b="1"/>
        </a:p>
      </dgm:t>
    </dgm:pt>
    <dgm:pt modelId="{FFC9045C-D2D7-4491-B6CB-413BB16281F3}">
      <dgm:prSet phldr="0"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 lIns="108000" rIns="36000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sz="1800" b="1" noProof="0" dirty="0">
              <a:latin typeface="Gayathri Thin" panose="00000403000000000000" charset="0"/>
              <a:cs typeface="Gayathri Thin" panose="00000403000000000000" charset="0"/>
            </a:rPr>
            <a:t>ദമസ്കൊസിലേക്കുള്ള വഴിയിൽ (പ്രവൃത്തികൾ 22:6-7)</a:t>
          </a:r>
        </a:p>
      </dgm:t>
    </dgm:pt>
    <dgm:pt modelId="{B8CAA0CA-0A80-48A3-A212-AC143EF1E8CF}" type="parTrans" cxnId="{8CC36EDE-9833-4FBF-B777-6F2E46CDD401}">
      <dgm:prSet/>
      <dgm:spPr/>
      <dgm:t>
        <a:bodyPr/>
        <a:lstStyle/>
        <a:p>
          <a:endParaRPr lang="es-ES" sz="1800" b="1"/>
        </a:p>
      </dgm:t>
    </dgm:pt>
    <dgm:pt modelId="{F9F0FB67-F4E3-4393-8311-2D8C014AAEB7}" type="sibTrans" cxnId="{8CC36EDE-9833-4FBF-B777-6F2E46CDD401}">
      <dgm:prSet/>
      <dgm:spPr/>
      <dgm:t>
        <a:bodyPr/>
        <a:lstStyle/>
        <a:p>
          <a:endParaRPr lang="es-ES" sz="1800" b="1"/>
        </a:p>
      </dgm:t>
    </dgm:pt>
    <dgm:pt modelId="{FE48766C-6F80-4CDB-9AB6-F807173E5946}">
      <dgm:prSet phldr="0" custT="1"/>
      <dgm:spPr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അവൻ ആരുടെ അപ്പോസ്തലനായിരുന്നു?</a:t>
          </a:r>
        </a:p>
      </dgm:t>
    </dgm:pt>
    <dgm:pt modelId="{92EF9C7C-15F2-445C-9108-09DAF31EFF62}" type="parTrans" cxnId="{BCD34EC4-3713-46F1-B661-9D9C02BC0149}">
      <dgm:prSet/>
      <dgm:spPr/>
      <dgm:t>
        <a:bodyPr/>
        <a:lstStyle/>
        <a:p>
          <a:endParaRPr lang="es-ES" sz="1800" b="1"/>
        </a:p>
      </dgm:t>
    </dgm:pt>
    <dgm:pt modelId="{1A170546-43C8-4D7C-AB54-7D54D14EECE7}" type="sibTrans" cxnId="{BCD34EC4-3713-46F1-B661-9D9C02BC0149}">
      <dgm:prSet/>
      <dgm:spPr/>
      <dgm:t>
        <a:bodyPr/>
        <a:lstStyle/>
        <a:p>
          <a:endParaRPr lang="es-ES" sz="1800" b="1"/>
        </a:p>
      </dgm:t>
    </dgm:pt>
    <dgm:pt modelId="{652F7617-080F-45D8-A29A-135B3E14BB41}">
      <dgm:prSet phldr="0"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 lIns="108000" rIns="36000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sz="1800" b="1" noProof="0" dirty="0">
              <a:latin typeface="Gayathri Thin" panose="00000403000000000000" charset="0"/>
              <a:cs typeface="Gayathri Thin" panose="00000403000000000000" charset="0"/>
            </a:rPr>
            <a:t>ജാതികളിൽ നിന്ന് (ഗലാ. 2:9)</a:t>
          </a:r>
        </a:p>
      </dgm:t>
    </dgm:pt>
    <dgm:pt modelId="{8E147701-2D20-41B5-A82D-7D156C9686E7}" type="parTrans" cxnId="{6118C80D-EFCB-45C6-AD5B-771D5EB390C0}">
      <dgm:prSet/>
      <dgm:spPr/>
      <dgm:t>
        <a:bodyPr/>
        <a:lstStyle/>
        <a:p>
          <a:endParaRPr lang="es-ES" sz="1800" b="1"/>
        </a:p>
      </dgm:t>
    </dgm:pt>
    <dgm:pt modelId="{E98D7670-C40D-4E3A-AA33-E100BD4FE161}" type="sibTrans" cxnId="{6118C80D-EFCB-45C6-AD5B-771D5EB390C0}">
      <dgm:prSet/>
      <dgm:spPr/>
      <dgm:t>
        <a:bodyPr/>
        <a:lstStyle/>
        <a:p>
          <a:endParaRPr lang="es-ES" sz="1800" b="1"/>
        </a:p>
      </dgm:t>
    </dgm:pt>
    <dgm:pt modelId="{DDB6F8FE-0CAB-49A6-9F2D-90D32BF646C4}" type="pres">
      <dgm:prSet presAssocID="{F757084B-A67C-4152-B271-40ED67CE9E21}" presName="Name0" presStyleCnt="0">
        <dgm:presLayoutVars>
          <dgm:dir/>
          <dgm:animLvl val="lvl"/>
          <dgm:resizeHandles val="exact"/>
        </dgm:presLayoutVars>
      </dgm:prSet>
      <dgm:spPr/>
    </dgm:pt>
    <dgm:pt modelId="{CCF436B2-9163-40B8-BEC9-A72B702E1EC8}" type="pres">
      <dgm:prSet presAssocID="{3D7C0099-A8FE-4C17-8BF1-59DAF3426D6E}" presName="linNode" presStyleCnt="0"/>
      <dgm:spPr/>
    </dgm:pt>
    <dgm:pt modelId="{19653C40-9276-4878-854D-836A70DA7530}" type="pres">
      <dgm:prSet presAssocID="{3D7C0099-A8FE-4C17-8BF1-59DAF3426D6E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4D0B5CCF-E1F5-4E78-A368-7A29948EDAE3}" type="pres">
      <dgm:prSet presAssocID="{3D7C0099-A8FE-4C17-8BF1-59DAF3426D6E}" presName="descendantText" presStyleLbl="alignAccFollowNode1" presStyleIdx="0" presStyleCnt="4">
        <dgm:presLayoutVars>
          <dgm:bulletEnabled val="1"/>
        </dgm:presLayoutVars>
      </dgm:prSet>
      <dgm:spPr/>
    </dgm:pt>
    <dgm:pt modelId="{5666BEA4-5781-4C52-8AC2-F1EC8FCC7D7E}" type="pres">
      <dgm:prSet presAssocID="{2A2378DC-D437-4D31-A09F-353CCC79CB6A}" presName="sp" presStyleCnt="0"/>
      <dgm:spPr/>
    </dgm:pt>
    <dgm:pt modelId="{FAF372CA-468F-423D-9AC3-359ABDF88B6A}" type="pres">
      <dgm:prSet presAssocID="{37F59CA0-631E-45B6-9514-9118C1EF3E20}" presName="linNode" presStyleCnt="0"/>
      <dgm:spPr/>
    </dgm:pt>
    <dgm:pt modelId="{E98D6F57-984E-4FF8-836B-27F805DC12DB}" type="pres">
      <dgm:prSet presAssocID="{37F59CA0-631E-45B6-9514-9118C1EF3E2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BBA056F3-27F5-4E35-A1BD-EBF5C5D8AEC1}" type="pres">
      <dgm:prSet presAssocID="{37F59CA0-631E-45B6-9514-9118C1EF3E20}" presName="descendantText" presStyleLbl="alignAccFollowNode1" presStyleIdx="1" presStyleCnt="4">
        <dgm:presLayoutVars>
          <dgm:bulletEnabled val="1"/>
        </dgm:presLayoutVars>
      </dgm:prSet>
      <dgm:spPr/>
    </dgm:pt>
    <dgm:pt modelId="{EA26260C-E14B-48BE-85EC-7612B5E73920}" type="pres">
      <dgm:prSet presAssocID="{2EDF595D-9824-45F9-A8B7-6A3CF4686F8C}" presName="sp" presStyleCnt="0"/>
      <dgm:spPr/>
    </dgm:pt>
    <dgm:pt modelId="{03188803-BE68-4E12-8C9C-E7A47E0DB5E1}" type="pres">
      <dgm:prSet presAssocID="{03F52222-B2E5-4E0D-AADE-02A6898FBDF4}" presName="linNode" presStyleCnt="0"/>
      <dgm:spPr/>
    </dgm:pt>
    <dgm:pt modelId="{9A558A9B-5A16-4B63-AE62-398B1C144A50}" type="pres">
      <dgm:prSet presAssocID="{03F52222-B2E5-4E0D-AADE-02A6898FBDF4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E59CC25-5453-4CE0-A8CC-571412A1ACEE}" type="pres">
      <dgm:prSet presAssocID="{03F52222-B2E5-4E0D-AADE-02A6898FBDF4}" presName="descendantText" presStyleLbl="alignAccFollowNode1" presStyleIdx="2" presStyleCnt="4">
        <dgm:presLayoutVars>
          <dgm:bulletEnabled val="1"/>
        </dgm:presLayoutVars>
      </dgm:prSet>
      <dgm:spPr/>
    </dgm:pt>
    <dgm:pt modelId="{585962A7-CEF4-4677-9FCB-628073909FC9}" type="pres">
      <dgm:prSet presAssocID="{3ACBA797-2B98-40F5-95A3-BFE3834F0B57}" presName="sp" presStyleCnt="0"/>
      <dgm:spPr/>
    </dgm:pt>
    <dgm:pt modelId="{81CD2144-DB0E-4743-9F6B-0C4E6A5A6354}" type="pres">
      <dgm:prSet presAssocID="{FE48766C-6F80-4CDB-9AB6-F807173E5946}" presName="linNode" presStyleCnt="0"/>
      <dgm:spPr/>
    </dgm:pt>
    <dgm:pt modelId="{C31EC41D-D6D1-4464-A94C-74E14FAE7809}" type="pres">
      <dgm:prSet presAssocID="{FE48766C-6F80-4CDB-9AB6-F807173E5946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0A771D7F-B254-46CB-8BFB-95A76E4052C9}" type="pres">
      <dgm:prSet presAssocID="{FE48766C-6F80-4CDB-9AB6-F807173E5946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6118C80D-EFCB-45C6-AD5B-771D5EB390C0}" srcId="{FE48766C-6F80-4CDB-9AB6-F807173E5946}" destId="{652F7617-080F-45D8-A29A-135B3E14BB41}" srcOrd="0" destOrd="0" parTransId="{8E147701-2D20-41B5-A82D-7D156C9686E7}" sibTransId="{E98D7670-C40D-4E3A-AA33-E100BD4FE161}"/>
    <dgm:cxn modelId="{36964E1A-99F3-42EB-8251-458A9F8CF3BB}" srcId="{3D7C0099-A8FE-4C17-8BF1-59DAF3426D6E}" destId="{4A793952-9C6C-4013-B8BE-5DF08C207C01}" srcOrd="0" destOrd="0" parTransId="{66ABB793-9548-44B3-9C3F-67DE13D1BDE8}" sibTransId="{44597F3B-CD99-40E2-A977-43DF612351BA}"/>
    <dgm:cxn modelId="{CA43EE39-C1AC-4D94-A387-2EC8C4ED7DE1}" type="presOf" srcId="{3D7C0099-A8FE-4C17-8BF1-59DAF3426D6E}" destId="{19653C40-9276-4878-854D-836A70DA7530}" srcOrd="0" destOrd="0" presId="urn:microsoft.com/office/officeart/2005/8/layout/vList5"/>
    <dgm:cxn modelId="{2116313D-20EF-42A7-A7C9-E4C6D36104D6}" type="presOf" srcId="{652F7617-080F-45D8-A29A-135B3E14BB41}" destId="{0A771D7F-B254-46CB-8BFB-95A76E4052C9}" srcOrd="0" destOrd="0" presId="urn:microsoft.com/office/officeart/2005/8/layout/vList5"/>
    <dgm:cxn modelId="{D92C423D-D8EF-4B49-97D3-17CBD2DEFC5B}" srcId="{37F59CA0-631E-45B6-9514-9118C1EF3E20}" destId="{14B99F3B-384A-4817-85C9-B56C1278C1E2}" srcOrd="0" destOrd="0" parTransId="{C4C419B3-CB1A-4EBB-AAB9-F12F0387CB16}" sibTransId="{F5DB8E69-5E2B-40D5-87E8-AA065FD9593B}"/>
    <dgm:cxn modelId="{FB945447-C0D4-4E54-92B2-82C911C78B34}" type="presOf" srcId="{FFC9045C-D2D7-4491-B6CB-413BB16281F3}" destId="{EE59CC25-5453-4CE0-A8CC-571412A1ACEE}" srcOrd="0" destOrd="0" presId="urn:microsoft.com/office/officeart/2005/8/layout/vList5"/>
    <dgm:cxn modelId="{6CA07949-82B9-41E3-963C-658F776E2856}" srcId="{F757084B-A67C-4152-B271-40ED67CE9E21}" destId="{3D7C0099-A8FE-4C17-8BF1-59DAF3426D6E}" srcOrd="0" destOrd="0" parTransId="{7A551D68-77E3-4860-9438-A26548CD1378}" sibTransId="{2A2378DC-D437-4D31-A09F-353CCC79CB6A}"/>
    <dgm:cxn modelId="{AB8E0653-CEC0-4C77-97D0-73F96E7A459F}" type="presOf" srcId="{F757084B-A67C-4152-B271-40ED67CE9E21}" destId="{DDB6F8FE-0CAB-49A6-9F2D-90D32BF646C4}" srcOrd="0" destOrd="0" presId="urn:microsoft.com/office/officeart/2005/8/layout/vList5"/>
    <dgm:cxn modelId="{5DFD1C7F-B9BB-4598-A60C-D888D7A768AB}" type="presOf" srcId="{37F59CA0-631E-45B6-9514-9118C1EF3E20}" destId="{E98D6F57-984E-4FF8-836B-27F805DC12DB}" srcOrd="0" destOrd="0" presId="urn:microsoft.com/office/officeart/2005/8/layout/vList5"/>
    <dgm:cxn modelId="{F5E98E9E-5595-4C0A-9FFB-81177BF56485}" type="presOf" srcId="{14B99F3B-384A-4817-85C9-B56C1278C1E2}" destId="{BBA056F3-27F5-4E35-A1BD-EBF5C5D8AEC1}" srcOrd="0" destOrd="0" presId="urn:microsoft.com/office/officeart/2005/8/layout/vList5"/>
    <dgm:cxn modelId="{BCD34EC4-3713-46F1-B661-9D9C02BC0149}" srcId="{F757084B-A67C-4152-B271-40ED67CE9E21}" destId="{FE48766C-6F80-4CDB-9AB6-F807173E5946}" srcOrd="3" destOrd="0" parTransId="{92EF9C7C-15F2-445C-9108-09DAF31EFF62}" sibTransId="{1A170546-43C8-4D7C-AB54-7D54D14EECE7}"/>
    <dgm:cxn modelId="{F9C03FCF-E223-48C3-AF43-FC89AB62AF29}" type="presOf" srcId="{03F52222-B2E5-4E0D-AADE-02A6898FBDF4}" destId="{9A558A9B-5A16-4B63-AE62-398B1C144A50}" srcOrd="0" destOrd="0" presId="urn:microsoft.com/office/officeart/2005/8/layout/vList5"/>
    <dgm:cxn modelId="{CB6DEDD3-C41F-4EA5-B0E9-EC3184C028E1}" srcId="{F757084B-A67C-4152-B271-40ED67CE9E21}" destId="{37F59CA0-631E-45B6-9514-9118C1EF3E20}" srcOrd="1" destOrd="0" parTransId="{D9EF1E86-43F9-48BB-8584-C17E08C7C29A}" sibTransId="{2EDF595D-9824-45F9-A8B7-6A3CF4686F8C}"/>
    <dgm:cxn modelId="{CA1F47D8-7BF1-4B19-8C63-733BDAC4814C}" srcId="{F757084B-A67C-4152-B271-40ED67CE9E21}" destId="{03F52222-B2E5-4E0D-AADE-02A6898FBDF4}" srcOrd="2" destOrd="0" parTransId="{6A7AE719-9DAD-4493-A511-133DD17DD300}" sibTransId="{3ACBA797-2B98-40F5-95A3-BFE3834F0B57}"/>
    <dgm:cxn modelId="{8CC36EDE-9833-4FBF-B777-6F2E46CDD401}" srcId="{03F52222-B2E5-4E0D-AADE-02A6898FBDF4}" destId="{FFC9045C-D2D7-4491-B6CB-413BB16281F3}" srcOrd="0" destOrd="0" parTransId="{B8CAA0CA-0A80-48A3-A212-AC143EF1E8CF}" sibTransId="{F9F0FB67-F4E3-4393-8311-2D8C014AAEB7}"/>
    <dgm:cxn modelId="{6F4094F5-8A52-4CBE-8188-9DE556BB5E41}" type="presOf" srcId="{4A793952-9C6C-4013-B8BE-5DF08C207C01}" destId="{4D0B5CCF-E1F5-4E78-A368-7A29948EDAE3}" srcOrd="0" destOrd="0" presId="urn:microsoft.com/office/officeart/2005/8/layout/vList5"/>
    <dgm:cxn modelId="{3969E2FF-38BA-4E56-804F-F5F050FBE941}" type="presOf" srcId="{FE48766C-6F80-4CDB-9AB6-F807173E5946}" destId="{C31EC41D-D6D1-4464-A94C-74E14FAE7809}" srcOrd="0" destOrd="0" presId="urn:microsoft.com/office/officeart/2005/8/layout/vList5"/>
    <dgm:cxn modelId="{8A616BC7-8F70-4D1E-95FC-C395D03DE65E}" type="presParOf" srcId="{DDB6F8FE-0CAB-49A6-9F2D-90D32BF646C4}" destId="{CCF436B2-9163-40B8-BEC9-A72B702E1EC8}" srcOrd="0" destOrd="0" presId="urn:microsoft.com/office/officeart/2005/8/layout/vList5"/>
    <dgm:cxn modelId="{281EE531-67E3-456E-87EC-AF67A08F522D}" type="presParOf" srcId="{CCF436B2-9163-40B8-BEC9-A72B702E1EC8}" destId="{19653C40-9276-4878-854D-836A70DA7530}" srcOrd="0" destOrd="0" presId="urn:microsoft.com/office/officeart/2005/8/layout/vList5"/>
    <dgm:cxn modelId="{F041E51E-18AB-4D42-8ECB-FEA1B32D9228}" type="presParOf" srcId="{CCF436B2-9163-40B8-BEC9-A72B702E1EC8}" destId="{4D0B5CCF-E1F5-4E78-A368-7A29948EDAE3}" srcOrd="1" destOrd="0" presId="urn:microsoft.com/office/officeart/2005/8/layout/vList5"/>
    <dgm:cxn modelId="{CC8E02FB-858A-467E-BC95-964CEACEDFD0}" type="presParOf" srcId="{DDB6F8FE-0CAB-49A6-9F2D-90D32BF646C4}" destId="{5666BEA4-5781-4C52-8AC2-F1EC8FCC7D7E}" srcOrd="1" destOrd="0" presId="urn:microsoft.com/office/officeart/2005/8/layout/vList5"/>
    <dgm:cxn modelId="{B929FE28-B4B4-4A31-9BFA-43CCCC4E20E6}" type="presParOf" srcId="{DDB6F8FE-0CAB-49A6-9F2D-90D32BF646C4}" destId="{FAF372CA-468F-423D-9AC3-359ABDF88B6A}" srcOrd="2" destOrd="0" presId="urn:microsoft.com/office/officeart/2005/8/layout/vList5"/>
    <dgm:cxn modelId="{062787FD-B79D-4B00-96A5-4707A10F1C87}" type="presParOf" srcId="{FAF372CA-468F-423D-9AC3-359ABDF88B6A}" destId="{E98D6F57-984E-4FF8-836B-27F805DC12DB}" srcOrd="0" destOrd="0" presId="urn:microsoft.com/office/officeart/2005/8/layout/vList5"/>
    <dgm:cxn modelId="{EFD9E53E-25BD-4CEC-851E-C8B35F47EAEC}" type="presParOf" srcId="{FAF372CA-468F-423D-9AC3-359ABDF88B6A}" destId="{BBA056F3-27F5-4E35-A1BD-EBF5C5D8AEC1}" srcOrd="1" destOrd="0" presId="urn:microsoft.com/office/officeart/2005/8/layout/vList5"/>
    <dgm:cxn modelId="{DA3BB6E8-99F5-4301-A100-0A36ED047F15}" type="presParOf" srcId="{DDB6F8FE-0CAB-49A6-9F2D-90D32BF646C4}" destId="{EA26260C-E14B-48BE-85EC-7612B5E73920}" srcOrd="3" destOrd="0" presId="urn:microsoft.com/office/officeart/2005/8/layout/vList5"/>
    <dgm:cxn modelId="{40B779B5-4D81-4937-B8A6-84915B4E5E8A}" type="presParOf" srcId="{DDB6F8FE-0CAB-49A6-9F2D-90D32BF646C4}" destId="{03188803-BE68-4E12-8C9C-E7A47E0DB5E1}" srcOrd="4" destOrd="0" presId="urn:microsoft.com/office/officeart/2005/8/layout/vList5"/>
    <dgm:cxn modelId="{E5CA705B-F6FF-4385-ACCB-E9C3485A7D75}" type="presParOf" srcId="{03188803-BE68-4E12-8C9C-E7A47E0DB5E1}" destId="{9A558A9B-5A16-4B63-AE62-398B1C144A50}" srcOrd="0" destOrd="0" presId="urn:microsoft.com/office/officeart/2005/8/layout/vList5"/>
    <dgm:cxn modelId="{64753AD0-B71D-4237-B38A-92D70245BF9A}" type="presParOf" srcId="{03188803-BE68-4E12-8C9C-E7A47E0DB5E1}" destId="{EE59CC25-5453-4CE0-A8CC-571412A1ACEE}" srcOrd="1" destOrd="0" presId="urn:microsoft.com/office/officeart/2005/8/layout/vList5"/>
    <dgm:cxn modelId="{2B55067E-3121-4627-A8CF-F8004246BF29}" type="presParOf" srcId="{DDB6F8FE-0CAB-49A6-9F2D-90D32BF646C4}" destId="{585962A7-CEF4-4677-9FCB-628073909FC9}" srcOrd="5" destOrd="0" presId="urn:microsoft.com/office/officeart/2005/8/layout/vList5"/>
    <dgm:cxn modelId="{29782CF8-9A29-4725-9B3D-50AC6859490B}" type="presParOf" srcId="{DDB6F8FE-0CAB-49A6-9F2D-90D32BF646C4}" destId="{81CD2144-DB0E-4743-9F6B-0C4E6A5A6354}" srcOrd="6" destOrd="0" presId="urn:microsoft.com/office/officeart/2005/8/layout/vList5"/>
    <dgm:cxn modelId="{929BDEF3-82DC-411B-9FDD-36C3E446C2D7}" type="presParOf" srcId="{81CD2144-DB0E-4743-9F6B-0C4E6A5A6354}" destId="{C31EC41D-D6D1-4464-A94C-74E14FAE7809}" srcOrd="0" destOrd="0" presId="urn:microsoft.com/office/officeart/2005/8/layout/vList5"/>
    <dgm:cxn modelId="{7CCFDF85-600D-417D-9190-CAE9F98D47A1}" type="presParOf" srcId="{81CD2144-DB0E-4743-9F6B-0C4E6A5A6354}" destId="{0A771D7F-B254-46CB-8BFB-95A76E4052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BC106D-5811-4B6D-B942-6ADC4D343E40}" type="doc">
      <dgm:prSet loTypeId="urn:microsoft.com/office/officeart/2005/8/layout/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222B58F-A554-4166-AB8D-6789A65C6E9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ml-I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1 കൊരിന്ത്യർ1-6</a:t>
          </a:r>
          <a:endParaRPr lang="es-ES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444ADC2-94B7-4C11-8B60-10AB9C367F81}" type="parTrans" cxnId="{5FE5E055-8529-447D-ADAB-2BE851978BCE}">
      <dgm:prSet/>
      <dgm:spPr/>
      <dgm:t>
        <a:bodyPr/>
        <a:lstStyle/>
        <a:p>
          <a:endParaRPr lang="es-ES" sz="1800"/>
        </a:p>
      </dgm:t>
    </dgm:pt>
    <dgm:pt modelId="{556A5190-F9C3-4488-ADE6-0488E696DEA2}" type="sibTrans" cxnId="{5FE5E055-8529-447D-ADAB-2BE851978BCE}">
      <dgm:prSet/>
      <dgm:spPr/>
      <dgm:t>
        <a:bodyPr/>
        <a:lstStyle/>
        <a:p>
          <a:endParaRPr lang="es-ES" sz="1800"/>
        </a:p>
      </dgm:t>
    </dgm:pt>
    <dgm:pt modelId="{CCAE371C-0BDF-460C-BB1E-E565EEA45E9B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 lIns="180000" rIns="180000"/>
        <a:lstStyle/>
        <a:p>
          <a:pPr marL="0" indent="0">
            <a:buNone/>
          </a:pPr>
          <a:r>
            <a:rPr lang="ml-IN" sz="1600" b="1" dirty="0"/>
            <a:t>സഭയിൽ നിലനിൽക്കുന്ന നിരവധി പ്രശ്‌നങ്ങളെക്കുറിച്ച് ക്ളോവയിലൂടെ പൗലോസ് അവരെ ഉപദേശിക്കുന്നു: കക്ഷിപിരിവുകൾ; ലൈംഗിക അധാർമികത; കലഹം; വേശ്യാവൃത്തി.</a:t>
          </a:r>
          <a:endParaRPr lang="es-ES" sz="1600" dirty="0"/>
        </a:p>
      </dgm:t>
    </dgm:pt>
    <dgm:pt modelId="{488092FE-7A51-4CC6-99DF-DBB7D428A3CC}" type="parTrans" cxnId="{CB50A183-EB2F-4FDD-A731-3561FD1E2FAD}">
      <dgm:prSet/>
      <dgm:spPr/>
      <dgm:t>
        <a:bodyPr/>
        <a:lstStyle/>
        <a:p>
          <a:endParaRPr lang="es-ES" sz="1800"/>
        </a:p>
      </dgm:t>
    </dgm:pt>
    <dgm:pt modelId="{125FACD9-A2D8-4FCB-9DE1-7485C6CA227B}" type="sibTrans" cxnId="{CB50A183-EB2F-4FDD-A731-3561FD1E2FAD}">
      <dgm:prSet/>
      <dgm:spPr/>
      <dgm:t>
        <a:bodyPr/>
        <a:lstStyle/>
        <a:p>
          <a:endParaRPr lang="es-ES" sz="1800"/>
        </a:p>
      </dgm:t>
    </dgm:pt>
    <dgm:pt modelId="{9ED67DD9-9A29-4640-B035-9B246A5F6E0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ml-I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1 കൊരിന്ത്യർ7-16</a:t>
          </a:r>
          <a:endParaRPr lang="es-ES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3FEC5AF-0BFC-44BB-8349-C6B72D1D4D99}" type="parTrans" cxnId="{2EA9353F-872D-4AF6-870A-B8E5FC4B3A66}">
      <dgm:prSet/>
      <dgm:spPr/>
      <dgm:t>
        <a:bodyPr/>
        <a:lstStyle/>
        <a:p>
          <a:endParaRPr lang="es-ES" sz="1800"/>
        </a:p>
      </dgm:t>
    </dgm:pt>
    <dgm:pt modelId="{5948C030-3705-414D-A5A4-C8B7D3697545}" type="sibTrans" cxnId="{2EA9353F-872D-4AF6-870A-B8E5FC4B3A66}">
      <dgm:prSet/>
      <dgm:spPr/>
      <dgm:t>
        <a:bodyPr/>
        <a:lstStyle/>
        <a:p>
          <a:endParaRPr lang="es-ES" sz="1800"/>
        </a:p>
      </dgm:t>
    </dgm:pt>
    <dgm:pt modelId="{90202049-6EEF-4E74-849B-78E3AAEB92E8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 lIns="180000" rIns="180000"/>
        <a:lstStyle/>
        <a:p>
          <a:pPr marL="0" indent="0">
            <a:buNone/>
          </a:pPr>
          <a:r>
            <a:rPr lang="ml-IN" sz="1600" b="1" dirty="0"/>
            <a:t>വിവാഹം; വിവാഹമോചനം; ബ്രഹ്മചര്യം; വിഗ്രഹങ്ങൾക്ക് അർപ്പിക്കപ്പെട്ട ഭക്ഷണം; ആരാധനയിലെ പെരുമാറ്റം; ആത്മീയ ദാനങ്ങളുടെ ഉപയോഗം; പുനരുത്ഥാനം എന്നിവയെക്കുറിച്ച് പൗലോസ് മറുപടി നൽകിയ വിഷയങ്ങളെക്കുറിച്ച് സഭയിൽ നിന്നുള്ള നിരവധി ചോദ്യങ്ങൾ ഉൾക്കൊള്ളുന്ന ഒരു കത്തും ക്ലോവയുടെ കുടുംബം കൊണ്ടുവന്നു.</a:t>
          </a:r>
          <a:endParaRPr lang="es-ES" sz="1600" dirty="0"/>
        </a:p>
      </dgm:t>
    </dgm:pt>
    <dgm:pt modelId="{D22194F4-528C-4871-A8BB-F832570CA578}" type="parTrans" cxnId="{545B21B1-3473-40A8-8C15-96E1BCF37144}">
      <dgm:prSet/>
      <dgm:spPr/>
      <dgm:t>
        <a:bodyPr/>
        <a:lstStyle/>
        <a:p>
          <a:endParaRPr lang="es-ES" sz="1800"/>
        </a:p>
      </dgm:t>
    </dgm:pt>
    <dgm:pt modelId="{60BF462E-50B0-43F1-9E86-B0CB77F8B0DC}" type="sibTrans" cxnId="{545B21B1-3473-40A8-8C15-96E1BCF37144}">
      <dgm:prSet/>
      <dgm:spPr/>
      <dgm:t>
        <a:bodyPr/>
        <a:lstStyle/>
        <a:p>
          <a:endParaRPr lang="es-ES" sz="1800"/>
        </a:p>
      </dgm:t>
    </dgm:pt>
    <dgm:pt modelId="{3263BA8C-8C46-4557-9337-23AE41ACA7AE}">
      <dgm:prSet custT="1"/>
      <dgm:spPr/>
      <dgm:t>
        <a:bodyPr/>
        <a:lstStyle/>
        <a:p>
          <a:r>
            <a:rPr lang="ml-I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2 കൊരിന്ത്യർ</a:t>
          </a:r>
          <a:endParaRPr lang="es-ES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4419FFF-6C17-4435-BC0F-99BAD8A90C1A}" type="parTrans" cxnId="{5E864914-8E9B-42DB-A21E-3D81DC8BE480}">
      <dgm:prSet/>
      <dgm:spPr/>
      <dgm:t>
        <a:bodyPr/>
        <a:lstStyle/>
        <a:p>
          <a:endParaRPr lang="es-ES" sz="1800"/>
        </a:p>
      </dgm:t>
    </dgm:pt>
    <dgm:pt modelId="{A588AF8A-E0AF-46DB-9036-932E6B17650C}" type="sibTrans" cxnId="{5E864914-8E9B-42DB-A21E-3D81DC8BE480}">
      <dgm:prSet/>
      <dgm:spPr/>
      <dgm:t>
        <a:bodyPr/>
        <a:lstStyle/>
        <a:p>
          <a:endParaRPr lang="es-ES" sz="1800"/>
        </a:p>
      </dgm:t>
    </dgm:pt>
    <dgm:pt modelId="{2C58859A-9D53-428E-BC4A-A842E0CF2AED}">
      <dgm:prSet custT="1"/>
      <dgm:spPr>
        <a:solidFill>
          <a:srgbClr val="E5FFE5"/>
        </a:solidFill>
      </dgm:spPr>
      <dgm:t>
        <a:bodyPr lIns="180000" rIns="180000"/>
        <a:lstStyle/>
        <a:p>
          <a:pPr marL="0" indent="0">
            <a:buNone/>
          </a:pPr>
          <a:r>
            <a:rPr lang="ml-IN" sz="1600" b="1" dirty="0"/>
            <a:t>പൗലോസ് ഇനിയും നിരവധി ലേഖനങ്ങൾ എഴുതിയിട്ടുണ്ടെങ്കിലും (ഒരുപക്ഷേ നിലനിൽക്കുന്ന രണ്ടെണ്ണത്തിനും മുമ്പും/അല്ലെങ്കിൽ അവയ്ക്കിടയിലുള്ള ഇടവേളയിലും) ഇത് സംരക്ഷിക്കപ്പെട്ടിട്ടുള്ള രണ്ടാമത്തെ ലേഖനമാണ്. ചില പ്രശ്നങ്ങൾ പരിഹരിച്ച രീതിക്ക് കൊരിന്ത്യരെ അദ്ദേഹം പ്രശംസിക്കുന്നു, എന്നാൽ ചുറ്റുമുള്ള സംസ്കാരത്തിന്റെ സ്വാധീനം ഒഴിവാക്കിക്കൊണ്ട് സുവിശേഷത്തിന്റെ കണ്ണാടിയിലൂടെ ലോകത്തെ കാണാൻ അവരെ പ്രേരിപ്പിക്കുന്നു.</a:t>
          </a:r>
          <a:endParaRPr lang="es-ES" sz="1600" dirty="0"/>
        </a:p>
      </dgm:t>
    </dgm:pt>
    <dgm:pt modelId="{E8ECF323-24CE-44D2-A346-2910B2CB6600}" type="parTrans" cxnId="{EAEAC76B-FD6D-4822-853D-D32C0BF9633F}">
      <dgm:prSet/>
      <dgm:spPr/>
      <dgm:t>
        <a:bodyPr/>
        <a:lstStyle/>
        <a:p>
          <a:endParaRPr lang="es-ES" sz="1800"/>
        </a:p>
      </dgm:t>
    </dgm:pt>
    <dgm:pt modelId="{3F6C76F8-1996-47EA-9F96-EA80CF045C06}" type="sibTrans" cxnId="{EAEAC76B-FD6D-4822-853D-D32C0BF9633F}">
      <dgm:prSet/>
      <dgm:spPr/>
      <dgm:t>
        <a:bodyPr/>
        <a:lstStyle/>
        <a:p>
          <a:endParaRPr lang="es-ES" sz="1800"/>
        </a:p>
      </dgm:t>
    </dgm:pt>
    <dgm:pt modelId="{6E54ECCB-59EA-4A32-88AD-C1F127C2B75D}" type="pres">
      <dgm:prSet presAssocID="{CEBC106D-5811-4B6D-B942-6ADC4D343E40}" presName="linear" presStyleCnt="0">
        <dgm:presLayoutVars>
          <dgm:dir/>
          <dgm:animLvl val="lvl"/>
          <dgm:resizeHandles val="exact"/>
        </dgm:presLayoutVars>
      </dgm:prSet>
      <dgm:spPr/>
    </dgm:pt>
    <dgm:pt modelId="{436EEF07-88A7-4FC8-8180-CD3061A3AA0B}" type="pres">
      <dgm:prSet presAssocID="{B222B58F-A554-4166-AB8D-6789A65C6E92}" presName="parentLin" presStyleCnt="0"/>
      <dgm:spPr/>
    </dgm:pt>
    <dgm:pt modelId="{CBEFB6DD-BDC2-4785-9DB4-3C3F2A44F919}" type="pres">
      <dgm:prSet presAssocID="{B222B58F-A554-4166-AB8D-6789A65C6E92}" presName="parentLeftMargin" presStyleLbl="node1" presStyleIdx="0" presStyleCnt="3"/>
      <dgm:spPr/>
    </dgm:pt>
    <dgm:pt modelId="{4F3DFAC6-32B5-4FF7-80EC-1BCA53706CDB}" type="pres">
      <dgm:prSet presAssocID="{B222B58F-A554-4166-AB8D-6789A65C6E9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70EE361-33AC-48C7-BC11-1895838C226B}" type="pres">
      <dgm:prSet presAssocID="{B222B58F-A554-4166-AB8D-6789A65C6E92}" presName="negativeSpace" presStyleCnt="0"/>
      <dgm:spPr/>
    </dgm:pt>
    <dgm:pt modelId="{41F364DF-B52E-469E-8669-659447B5C1C5}" type="pres">
      <dgm:prSet presAssocID="{B222B58F-A554-4166-AB8D-6789A65C6E92}" presName="childText" presStyleLbl="conFgAcc1" presStyleIdx="0" presStyleCnt="3">
        <dgm:presLayoutVars>
          <dgm:bulletEnabled val="1"/>
        </dgm:presLayoutVars>
      </dgm:prSet>
      <dgm:spPr/>
    </dgm:pt>
    <dgm:pt modelId="{B8CD7A3C-D292-40BC-A954-01A7D086C647}" type="pres">
      <dgm:prSet presAssocID="{556A5190-F9C3-4488-ADE6-0488E696DEA2}" presName="spaceBetweenRectangles" presStyleCnt="0"/>
      <dgm:spPr/>
    </dgm:pt>
    <dgm:pt modelId="{4AB685B9-3831-45FD-BEBF-1316986B0518}" type="pres">
      <dgm:prSet presAssocID="{9ED67DD9-9A29-4640-B035-9B246A5F6E05}" presName="parentLin" presStyleCnt="0"/>
      <dgm:spPr/>
    </dgm:pt>
    <dgm:pt modelId="{C252571E-9A07-4D41-AC29-28542DA627A3}" type="pres">
      <dgm:prSet presAssocID="{9ED67DD9-9A29-4640-B035-9B246A5F6E05}" presName="parentLeftMargin" presStyleLbl="node1" presStyleIdx="0" presStyleCnt="3"/>
      <dgm:spPr/>
    </dgm:pt>
    <dgm:pt modelId="{2F0E2FE6-2CF5-496B-BA7C-3E702B20CEB1}" type="pres">
      <dgm:prSet presAssocID="{9ED67DD9-9A29-4640-B035-9B246A5F6E0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403D65B-5FAC-4866-9192-DEC01E0CD6DC}" type="pres">
      <dgm:prSet presAssocID="{9ED67DD9-9A29-4640-B035-9B246A5F6E05}" presName="negativeSpace" presStyleCnt="0"/>
      <dgm:spPr/>
    </dgm:pt>
    <dgm:pt modelId="{4356964C-7D4C-4136-BFD4-003022A3A988}" type="pres">
      <dgm:prSet presAssocID="{9ED67DD9-9A29-4640-B035-9B246A5F6E05}" presName="childText" presStyleLbl="conFgAcc1" presStyleIdx="1" presStyleCnt="3">
        <dgm:presLayoutVars>
          <dgm:bulletEnabled val="1"/>
        </dgm:presLayoutVars>
      </dgm:prSet>
      <dgm:spPr/>
    </dgm:pt>
    <dgm:pt modelId="{04F8AB5E-3D93-4EA0-AE32-5727576F4C86}" type="pres">
      <dgm:prSet presAssocID="{5948C030-3705-414D-A5A4-C8B7D3697545}" presName="spaceBetweenRectangles" presStyleCnt="0"/>
      <dgm:spPr/>
    </dgm:pt>
    <dgm:pt modelId="{C6A35237-E7ED-439C-8E4A-3ACAA6FC17E6}" type="pres">
      <dgm:prSet presAssocID="{3263BA8C-8C46-4557-9337-23AE41ACA7AE}" presName="parentLin" presStyleCnt="0"/>
      <dgm:spPr/>
    </dgm:pt>
    <dgm:pt modelId="{6980D42A-981F-429C-80F7-C5322222A993}" type="pres">
      <dgm:prSet presAssocID="{3263BA8C-8C46-4557-9337-23AE41ACA7AE}" presName="parentLeftMargin" presStyleLbl="node1" presStyleIdx="1" presStyleCnt="3"/>
      <dgm:spPr/>
    </dgm:pt>
    <dgm:pt modelId="{D60E5BAA-BA57-4680-A2E7-E8124F89EBA6}" type="pres">
      <dgm:prSet presAssocID="{3263BA8C-8C46-4557-9337-23AE41ACA7A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BFC42E-AB37-47E5-AB86-5EBA3C450762}" type="pres">
      <dgm:prSet presAssocID="{3263BA8C-8C46-4557-9337-23AE41ACA7AE}" presName="negativeSpace" presStyleCnt="0"/>
      <dgm:spPr/>
    </dgm:pt>
    <dgm:pt modelId="{BF2165CA-3783-4C74-A25A-6E59360B8C21}" type="pres">
      <dgm:prSet presAssocID="{3263BA8C-8C46-4557-9337-23AE41ACA7A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96CA00B-2F17-4863-82EC-F5A9A0396749}" type="presOf" srcId="{9ED67DD9-9A29-4640-B035-9B246A5F6E05}" destId="{2F0E2FE6-2CF5-496B-BA7C-3E702B20CEB1}" srcOrd="1" destOrd="0" presId="urn:microsoft.com/office/officeart/2005/8/layout/list1"/>
    <dgm:cxn modelId="{5E864914-8E9B-42DB-A21E-3D81DC8BE480}" srcId="{CEBC106D-5811-4B6D-B942-6ADC4D343E40}" destId="{3263BA8C-8C46-4557-9337-23AE41ACA7AE}" srcOrd="2" destOrd="0" parTransId="{84419FFF-6C17-4435-BC0F-99BAD8A90C1A}" sibTransId="{A588AF8A-E0AF-46DB-9036-932E6B17650C}"/>
    <dgm:cxn modelId="{78590915-AC88-4B05-883C-6D38CFE15998}" type="presOf" srcId="{CCAE371C-0BDF-460C-BB1E-E565EEA45E9B}" destId="{41F364DF-B52E-469E-8669-659447B5C1C5}" srcOrd="0" destOrd="0" presId="urn:microsoft.com/office/officeart/2005/8/layout/list1"/>
    <dgm:cxn modelId="{4CB5611D-59EB-4732-B149-373A10DE3DCA}" type="presOf" srcId="{3263BA8C-8C46-4557-9337-23AE41ACA7AE}" destId="{6980D42A-981F-429C-80F7-C5322222A993}" srcOrd="0" destOrd="0" presId="urn:microsoft.com/office/officeart/2005/8/layout/list1"/>
    <dgm:cxn modelId="{2EA9353F-872D-4AF6-870A-B8E5FC4B3A66}" srcId="{CEBC106D-5811-4B6D-B942-6ADC4D343E40}" destId="{9ED67DD9-9A29-4640-B035-9B246A5F6E05}" srcOrd="1" destOrd="0" parTransId="{C3FEC5AF-0BFC-44BB-8349-C6B72D1D4D99}" sibTransId="{5948C030-3705-414D-A5A4-C8B7D3697545}"/>
    <dgm:cxn modelId="{12E30D64-62C5-4C82-AA60-992257953DC5}" type="presOf" srcId="{9ED67DD9-9A29-4640-B035-9B246A5F6E05}" destId="{C252571E-9A07-4D41-AC29-28542DA627A3}" srcOrd="0" destOrd="0" presId="urn:microsoft.com/office/officeart/2005/8/layout/list1"/>
    <dgm:cxn modelId="{EAEAC76B-FD6D-4822-853D-D32C0BF9633F}" srcId="{3263BA8C-8C46-4557-9337-23AE41ACA7AE}" destId="{2C58859A-9D53-428E-BC4A-A842E0CF2AED}" srcOrd="0" destOrd="0" parTransId="{E8ECF323-24CE-44D2-A346-2910B2CB6600}" sibTransId="{3F6C76F8-1996-47EA-9F96-EA80CF045C06}"/>
    <dgm:cxn modelId="{5FE5E055-8529-447D-ADAB-2BE851978BCE}" srcId="{CEBC106D-5811-4B6D-B942-6ADC4D343E40}" destId="{B222B58F-A554-4166-AB8D-6789A65C6E92}" srcOrd="0" destOrd="0" parTransId="{F444ADC2-94B7-4C11-8B60-10AB9C367F81}" sibTransId="{556A5190-F9C3-4488-ADE6-0488E696DEA2}"/>
    <dgm:cxn modelId="{CB50A183-EB2F-4FDD-A731-3561FD1E2FAD}" srcId="{B222B58F-A554-4166-AB8D-6789A65C6E92}" destId="{CCAE371C-0BDF-460C-BB1E-E565EEA45E9B}" srcOrd="0" destOrd="0" parTransId="{488092FE-7A51-4CC6-99DF-DBB7D428A3CC}" sibTransId="{125FACD9-A2D8-4FCB-9DE1-7485C6CA227B}"/>
    <dgm:cxn modelId="{8A869D8D-E65E-44E9-85A2-348715EF5B60}" type="presOf" srcId="{90202049-6EEF-4E74-849B-78E3AAEB92E8}" destId="{4356964C-7D4C-4136-BFD4-003022A3A988}" srcOrd="0" destOrd="0" presId="urn:microsoft.com/office/officeart/2005/8/layout/list1"/>
    <dgm:cxn modelId="{78E5DD93-157E-4AD0-8E21-CBCE563DB32D}" type="presOf" srcId="{B222B58F-A554-4166-AB8D-6789A65C6E92}" destId="{4F3DFAC6-32B5-4FF7-80EC-1BCA53706CDB}" srcOrd="1" destOrd="0" presId="urn:microsoft.com/office/officeart/2005/8/layout/list1"/>
    <dgm:cxn modelId="{608A5A97-18C8-4440-8E95-5627560B2933}" type="presOf" srcId="{CEBC106D-5811-4B6D-B942-6ADC4D343E40}" destId="{6E54ECCB-59EA-4A32-88AD-C1F127C2B75D}" srcOrd="0" destOrd="0" presId="urn:microsoft.com/office/officeart/2005/8/layout/list1"/>
    <dgm:cxn modelId="{AA980AA3-634C-4BF5-979C-1BC3D8F2B97E}" type="presOf" srcId="{B222B58F-A554-4166-AB8D-6789A65C6E92}" destId="{CBEFB6DD-BDC2-4785-9DB4-3C3F2A44F919}" srcOrd="0" destOrd="0" presId="urn:microsoft.com/office/officeart/2005/8/layout/list1"/>
    <dgm:cxn modelId="{545B21B1-3473-40A8-8C15-96E1BCF37144}" srcId="{9ED67DD9-9A29-4640-B035-9B246A5F6E05}" destId="{90202049-6EEF-4E74-849B-78E3AAEB92E8}" srcOrd="0" destOrd="0" parTransId="{D22194F4-528C-4871-A8BB-F832570CA578}" sibTransId="{60BF462E-50B0-43F1-9E86-B0CB77F8B0DC}"/>
    <dgm:cxn modelId="{415413DF-46AA-4F42-A5E0-4A4BD48A1175}" type="presOf" srcId="{2C58859A-9D53-428E-BC4A-A842E0CF2AED}" destId="{BF2165CA-3783-4C74-A25A-6E59360B8C21}" srcOrd="0" destOrd="0" presId="urn:microsoft.com/office/officeart/2005/8/layout/list1"/>
    <dgm:cxn modelId="{7D862AEB-8401-4DA9-B149-2FAD09353C3A}" type="presOf" srcId="{3263BA8C-8C46-4557-9337-23AE41ACA7AE}" destId="{D60E5BAA-BA57-4680-A2E7-E8124F89EBA6}" srcOrd="1" destOrd="0" presId="urn:microsoft.com/office/officeart/2005/8/layout/list1"/>
    <dgm:cxn modelId="{8D021ECA-836B-44E6-A9FF-383A2EBEB9F3}" type="presParOf" srcId="{6E54ECCB-59EA-4A32-88AD-C1F127C2B75D}" destId="{436EEF07-88A7-4FC8-8180-CD3061A3AA0B}" srcOrd="0" destOrd="0" presId="urn:microsoft.com/office/officeart/2005/8/layout/list1"/>
    <dgm:cxn modelId="{E9DADC4E-7D5E-4FBD-9999-8ED5404AC29C}" type="presParOf" srcId="{436EEF07-88A7-4FC8-8180-CD3061A3AA0B}" destId="{CBEFB6DD-BDC2-4785-9DB4-3C3F2A44F919}" srcOrd="0" destOrd="0" presId="urn:microsoft.com/office/officeart/2005/8/layout/list1"/>
    <dgm:cxn modelId="{A63159DE-FA74-4322-A03F-92E98A1B7CD9}" type="presParOf" srcId="{436EEF07-88A7-4FC8-8180-CD3061A3AA0B}" destId="{4F3DFAC6-32B5-4FF7-80EC-1BCA53706CDB}" srcOrd="1" destOrd="0" presId="urn:microsoft.com/office/officeart/2005/8/layout/list1"/>
    <dgm:cxn modelId="{D9B885CA-1D6B-4885-854B-FDCAC39750A1}" type="presParOf" srcId="{6E54ECCB-59EA-4A32-88AD-C1F127C2B75D}" destId="{870EE361-33AC-48C7-BC11-1895838C226B}" srcOrd="1" destOrd="0" presId="urn:microsoft.com/office/officeart/2005/8/layout/list1"/>
    <dgm:cxn modelId="{63A7A76D-931C-4B34-B813-9A5330685237}" type="presParOf" srcId="{6E54ECCB-59EA-4A32-88AD-C1F127C2B75D}" destId="{41F364DF-B52E-469E-8669-659447B5C1C5}" srcOrd="2" destOrd="0" presId="urn:microsoft.com/office/officeart/2005/8/layout/list1"/>
    <dgm:cxn modelId="{96C0505A-9366-48BB-84F7-DE6E608742B1}" type="presParOf" srcId="{6E54ECCB-59EA-4A32-88AD-C1F127C2B75D}" destId="{B8CD7A3C-D292-40BC-A954-01A7D086C647}" srcOrd="3" destOrd="0" presId="urn:microsoft.com/office/officeart/2005/8/layout/list1"/>
    <dgm:cxn modelId="{743F6A82-C003-4E49-8A30-7768D8DA9B83}" type="presParOf" srcId="{6E54ECCB-59EA-4A32-88AD-C1F127C2B75D}" destId="{4AB685B9-3831-45FD-BEBF-1316986B0518}" srcOrd="4" destOrd="0" presId="urn:microsoft.com/office/officeart/2005/8/layout/list1"/>
    <dgm:cxn modelId="{EEE3ED53-F9E9-4E94-9E48-5ADF0BA9E560}" type="presParOf" srcId="{4AB685B9-3831-45FD-BEBF-1316986B0518}" destId="{C252571E-9A07-4D41-AC29-28542DA627A3}" srcOrd="0" destOrd="0" presId="urn:microsoft.com/office/officeart/2005/8/layout/list1"/>
    <dgm:cxn modelId="{F4101390-8257-445A-BB74-DE37E8B94527}" type="presParOf" srcId="{4AB685B9-3831-45FD-BEBF-1316986B0518}" destId="{2F0E2FE6-2CF5-496B-BA7C-3E702B20CEB1}" srcOrd="1" destOrd="0" presId="urn:microsoft.com/office/officeart/2005/8/layout/list1"/>
    <dgm:cxn modelId="{9221916F-C0EB-4474-AA0D-41B2474159F4}" type="presParOf" srcId="{6E54ECCB-59EA-4A32-88AD-C1F127C2B75D}" destId="{A403D65B-5FAC-4866-9192-DEC01E0CD6DC}" srcOrd="5" destOrd="0" presId="urn:microsoft.com/office/officeart/2005/8/layout/list1"/>
    <dgm:cxn modelId="{E6D56130-DD78-4152-8746-30EC3EB933A1}" type="presParOf" srcId="{6E54ECCB-59EA-4A32-88AD-C1F127C2B75D}" destId="{4356964C-7D4C-4136-BFD4-003022A3A988}" srcOrd="6" destOrd="0" presId="urn:microsoft.com/office/officeart/2005/8/layout/list1"/>
    <dgm:cxn modelId="{B8512F6A-5502-4BBB-8EE3-9AB774F2485F}" type="presParOf" srcId="{6E54ECCB-59EA-4A32-88AD-C1F127C2B75D}" destId="{04F8AB5E-3D93-4EA0-AE32-5727576F4C86}" srcOrd="7" destOrd="0" presId="urn:microsoft.com/office/officeart/2005/8/layout/list1"/>
    <dgm:cxn modelId="{8DB97F97-B620-4FE6-8BAB-4E6E6E507BD5}" type="presParOf" srcId="{6E54ECCB-59EA-4A32-88AD-C1F127C2B75D}" destId="{C6A35237-E7ED-439C-8E4A-3ACAA6FC17E6}" srcOrd="8" destOrd="0" presId="urn:microsoft.com/office/officeart/2005/8/layout/list1"/>
    <dgm:cxn modelId="{2B26D26F-2215-48C6-8800-0F8EE5B18596}" type="presParOf" srcId="{C6A35237-E7ED-439C-8E4A-3ACAA6FC17E6}" destId="{6980D42A-981F-429C-80F7-C5322222A993}" srcOrd="0" destOrd="0" presId="urn:microsoft.com/office/officeart/2005/8/layout/list1"/>
    <dgm:cxn modelId="{38C994F6-3DBE-443D-9580-2A41CF4FF465}" type="presParOf" srcId="{C6A35237-E7ED-439C-8E4A-3ACAA6FC17E6}" destId="{D60E5BAA-BA57-4680-A2E7-E8124F89EBA6}" srcOrd="1" destOrd="0" presId="urn:microsoft.com/office/officeart/2005/8/layout/list1"/>
    <dgm:cxn modelId="{0905A168-B498-46CE-9C12-588C44352FDE}" type="presParOf" srcId="{6E54ECCB-59EA-4A32-88AD-C1F127C2B75D}" destId="{6FBFC42E-AB37-47E5-AB86-5EBA3C450762}" srcOrd="9" destOrd="0" presId="urn:microsoft.com/office/officeart/2005/8/layout/list1"/>
    <dgm:cxn modelId="{6FC5EAA1-472A-429F-A4EE-EE41CA6AB811}" type="presParOf" srcId="{6E54ECCB-59EA-4A32-88AD-C1F127C2B75D}" destId="{BF2165CA-3783-4C74-A25A-6E59360B8C2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ECC3F-D595-4EE6-A7AE-4050B537BF00}">
      <dsp:nvSpPr>
        <dsp:cNvPr id="0" name=""/>
        <dsp:cNvSpPr/>
      </dsp:nvSpPr>
      <dsp:spPr bwMode="white">
        <a:xfrm>
          <a:off x="-125193" y="0"/>
          <a:ext cx="5370827" cy="5692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പൗലോസിന്റെ വിളി</a:t>
          </a:r>
        </a:p>
      </dsp:txBody>
      <dsp:txXfrm>
        <a:off x="-108521" y="16672"/>
        <a:ext cx="4690002" cy="535870"/>
      </dsp:txXfrm>
    </dsp:sp>
    <dsp:sp modelId="{FAC792D5-4117-4527-BFFA-AD1E2C12CB7B}">
      <dsp:nvSpPr>
        <dsp:cNvPr id="0" name=""/>
        <dsp:cNvSpPr/>
      </dsp:nvSpPr>
      <dsp:spPr bwMode="white">
        <a:xfrm>
          <a:off x="213089" y="648271"/>
          <a:ext cx="5370827" cy="5692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കൊരിന്തിലേക്കുള്ള</a:t>
          </a:r>
          <a:r>
            <a:rPr lang="en-US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en-US" alt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യാത്ര</a:t>
          </a:r>
          <a:endParaRPr lang="en-US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yathri Thin" panose="00000403000000000000" charset="0"/>
            <a:cs typeface="Gayathri Thin" panose="00000403000000000000" charset="0"/>
          </a:endParaRPr>
        </a:p>
      </dsp:txBody>
      <dsp:txXfrm>
        <a:off x="229761" y="664943"/>
        <a:ext cx="4566426" cy="535870"/>
      </dsp:txXfrm>
    </dsp:sp>
    <dsp:sp modelId="{A4769B0C-11C2-47B7-A6A7-52579446E8B9}">
      <dsp:nvSpPr>
        <dsp:cNvPr id="0" name=""/>
        <dsp:cNvSpPr/>
      </dsp:nvSpPr>
      <dsp:spPr bwMode="white">
        <a:xfrm>
          <a:off x="614157" y="1296543"/>
          <a:ext cx="5370827" cy="5692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കൊരിന്ത്</a:t>
          </a:r>
          <a:r>
            <a:rPr lang="en-US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en-US" alt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നഗരം</a:t>
          </a:r>
          <a:endParaRPr lang="en-US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yathri Thin" panose="00000403000000000000" charset="0"/>
            <a:cs typeface="Gayathri Thin" panose="00000403000000000000" charset="0"/>
          </a:endParaRPr>
        </a:p>
      </dsp:txBody>
      <dsp:txXfrm>
        <a:off x="630829" y="1313215"/>
        <a:ext cx="4566426" cy="535869"/>
      </dsp:txXfrm>
    </dsp:sp>
    <dsp:sp modelId="{D16E78D5-F212-49D8-9C32-18EA073A8EB6}">
      <dsp:nvSpPr>
        <dsp:cNvPr id="0" name=""/>
        <dsp:cNvSpPr/>
      </dsp:nvSpPr>
      <dsp:spPr bwMode="white">
        <a:xfrm>
          <a:off x="1015225" y="1944814"/>
          <a:ext cx="5370827" cy="5692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കൊരിന്ത്യ</a:t>
          </a:r>
          <a:r>
            <a:rPr lang="en-US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ർ</a:t>
          </a:r>
        </a:p>
      </dsp:txBody>
      <dsp:txXfrm>
        <a:off x="1031897" y="1961486"/>
        <a:ext cx="4566426" cy="535870"/>
      </dsp:txXfrm>
    </dsp:sp>
    <dsp:sp modelId="{C105352C-7085-4BFD-B463-B0F860E365EA}">
      <dsp:nvSpPr>
        <dsp:cNvPr id="0" name=""/>
        <dsp:cNvSpPr/>
      </dsp:nvSpPr>
      <dsp:spPr bwMode="white">
        <a:xfrm>
          <a:off x="1228691" y="2593086"/>
          <a:ext cx="5871603" cy="5692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കൊരിന്ത്യർക്കുള്ള</a:t>
          </a:r>
          <a:r>
            <a:rPr lang="en-US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en-US" alt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ലേഖനങ്ങ</a:t>
          </a:r>
          <a:r>
            <a:rPr lang="en-US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ൾ</a:t>
          </a:r>
        </a:p>
      </dsp:txBody>
      <dsp:txXfrm>
        <a:off x="1245363" y="2609758"/>
        <a:ext cx="4995308" cy="535869"/>
      </dsp:txXfrm>
    </dsp:sp>
    <dsp:sp modelId="{24C2F7A0-3B9B-4550-9C1B-0762B8A40C19}">
      <dsp:nvSpPr>
        <dsp:cNvPr id="0" name=""/>
        <dsp:cNvSpPr/>
      </dsp:nvSpPr>
      <dsp:spPr bwMode="white">
        <a:xfrm>
          <a:off x="4875644" y="415842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58892" y="415842"/>
        <a:ext cx="203493" cy="278417"/>
      </dsp:txXfrm>
    </dsp:sp>
    <dsp:sp modelId="{2D28A9E1-DAB2-4C81-AD5A-FAD7260FFD58}">
      <dsp:nvSpPr>
        <dsp:cNvPr id="0" name=""/>
        <dsp:cNvSpPr/>
      </dsp:nvSpPr>
      <dsp:spPr bwMode="white">
        <a:xfrm>
          <a:off x="5276712" y="1064113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59960" y="1064113"/>
        <a:ext cx="203493" cy="278417"/>
      </dsp:txXfrm>
    </dsp:sp>
    <dsp:sp modelId="{FF3B14A5-C43A-4CBC-A2D0-4A8A0D2D65DA}">
      <dsp:nvSpPr>
        <dsp:cNvPr id="0" name=""/>
        <dsp:cNvSpPr/>
      </dsp:nvSpPr>
      <dsp:spPr bwMode="white">
        <a:xfrm>
          <a:off x="5677781" y="1702898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61029" y="1702898"/>
        <a:ext cx="203493" cy="278417"/>
      </dsp:txXfrm>
    </dsp:sp>
    <dsp:sp modelId="{40526A09-FFBA-45E1-9BE0-EC2AACD7D231}">
      <dsp:nvSpPr>
        <dsp:cNvPr id="0" name=""/>
        <dsp:cNvSpPr/>
      </dsp:nvSpPr>
      <dsp:spPr bwMode="white">
        <a:xfrm>
          <a:off x="6078849" y="2357494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62097" y="2357494"/>
        <a:ext cx="203493" cy="278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B5CCF-E1F5-4E78-A368-7A29948EDAE3}">
      <dsp:nvSpPr>
        <dsp:cNvPr id="0" name=""/>
        <dsp:cNvSpPr/>
      </dsp:nvSpPr>
      <dsp:spPr>
        <a:xfrm rot="5400000">
          <a:off x="5404624" y="-2350358"/>
          <a:ext cx="491949" cy="5318211"/>
        </a:xfrm>
        <a:prstGeom prst="round2Same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800" b="1" kern="1200" noProof="0" dirty="0">
              <a:latin typeface="Gayathri Thin" panose="00000403000000000000" charset="0"/>
              <a:cs typeface="Gayathri Thin" panose="00000403000000000000" charset="0"/>
            </a:rPr>
            <a:t>യേശുവിന്റെ തിരഞ്ഞെടുപ്പിനാൽ (ഗലാ. 1:1)</a:t>
          </a:r>
        </a:p>
      </dsp:txBody>
      <dsp:txXfrm rot="-5400000">
        <a:off x="2991494" y="86787"/>
        <a:ext cx="5294196" cy="443919"/>
      </dsp:txXfrm>
    </dsp:sp>
    <dsp:sp modelId="{19653C40-9276-4878-854D-836A70DA7530}">
      <dsp:nvSpPr>
        <dsp:cNvPr id="0" name=""/>
        <dsp:cNvSpPr/>
      </dsp:nvSpPr>
      <dsp:spPr>
        <a:xfrm>
          <a:off x="0" y="1278"/>
          <a:ext cx="2991493" cy="614936"/>
        </a:xfrm>
        <a:prstGeom prst="roundRect">
          <a:avLst/>
        </a:prstGeom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4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പൗലോസ് എങ്ങനെയാണ് ഒരു അപ്പോസ്തലനായത്?</a:t>
          </a:r>
        </a:p>
      </dsp:txBody>
      <dsp:txXfrm>
        <a:off x="30019" y="31297"/>
        <a:ext cx="2931455" cy="554898"/>
      </dsp:txXfrm>
    </dsp:sp>
    <dsp:sp modelId="{BBA056F3-27F5-4E35-A1BD-EBF5C5D8AEC1}">
      <dsp:nvSpPr>
        <dsp:cNvPr id="0" name=""/>
        <dsp:cNvSpPr/>
      </dsp:nvSpPr>
      <dsp:spPr>
        <a:xfrm rot="5400000">
          <a:off x="5404624" y="-1704674"/>
          <a:ext cx="491949" cy="5318211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4111859"/>
              <a:satOff val="-17712"/>
              <a:lumOff val="-1731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800" b="1" kern="1200" noProof="0" dirty="0">
              <a:latin typeface="Gayathri Thin" panose="00000403000000000000" charset="0"/>
              <a:cs typeface="Gayathri Thin" panose="00000403000000000000" charset="0"/>
            </a:rPr>
            <a:t>അമ്മയുടെ ഗർഭപാത്രത്തിൽ നിന്ന് (ഗലാ. 1:15)</a:t>
          </a:r>
        </a:p>
      </dsp:txBody>
      <dsp:txXfrm rot="-5400000">
        <a:off x="2991494" y="732471"/>
        <a:ext cx="5294196" cy="443919"/>
      </dsp:txXfrm>
    </dsp:sp>
    <dsp:sp modelId="{E98D6F57-984E-4FF8-836B-27F805DC12DB}">
      <dsp:nvSpPr>
        <dsp:cNvPr id="0" name=""/>
        <dsp:cNvSpPr/>
      </dsp:nvSpPr>
      <dsp:spPr>
        <a:xfrm>
          <a:off x="0" y="646962"/>
          <a:ext cx="2991493" cy="614936"/>
        </a:xfrm>
        <a:prstGeom prst="roundRect">
          <a:avLst/>
        </a:prstGeom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4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അദ്ദേഹം എപ്പോഴാണ് തിരഞ്ഞെടുക്കപ്പെട്ടത്?</a:t>
          </a:r>
        </a:p>
      </dsp:txBody>
      <dsp:txXfrm>
        <a:off x="30019" y="676981"/>
        <a:ext cx="2931455" cy="554898"/>
      </dsp:txXfrm>
    </dsp:sp>
    <dsp:sp modelId="{EE59CC25-5453-4CE0-A8CC-571412A1ACEE}">
      <dsp:nvSpPr>
        <dsp:cNvPr id="0" name=""/>
        <dsp:cNvSpPr/>
      </dsp:nvSpPr>
      <dsp:spPr>
        <a:xfrm rot="5400000">
          <a:off x="5404624" y="-1058991"/>
          <a:ext cx="491949" cy="5318211"/>
        </a:xfrm>
        <a:prstGeom prst="round2Same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8223719"/>
              <a:satOff val="-35425"/>
              <a:lumOff val="-346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800" b="1" kern="1200" noProof="0" dirty="0">
              <a:latin typeface="Gayathri Thin" panose="00000403000000000000" charset="0"/>
              <a:cs typeface="Gayathri Thin" panose="00000403000000000000" charset="0"/>
            </a:rPr>
            <a:t>ദമസ്കൊസിലേക്കുള്ള വഴിയിൽ (പ്രവൃത്തികൾ 22:6-7)</a:t>
          </a:r>
        </a:p>
      </dsp:txBody>
      <dsp:txXfrm rot="-5400000">
        <a:off x="2991494" y="1378154"/>
        <a:ext cx="5294196" cy="443919"/>
      </dsp:txXfrm>
    </dsp:sp>
    <dsp:sp modelId="{9A558A9B-5A16-4B63-AE62-398B1C144A50}">
      <dsp:nvSpPr>
        <dsp:cNvPr id="0" name=""/>
        <dsp:cNvSpPr/>
      </dsp:nvSpPr>
      <dsp:spPr>
        <a:xfrm>
          <a:off x="0" y="1292645"/>
          <a:ext cx="2991493" cy="614936"/>
        </a:xfrm>
        <a:prstGeom prst="roundRect">
          <a:avLst/>
        </a:prstGeom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4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അവനെ എപ്പോഴാണ് വിളിച്ചത്?</a:t>
          </a:r>
        </a:p>
      </dsp:txBody>
      <dsp:txXfrm>
        <a:off x="30019" y="1322664"/>
        <a:ext cx="2931455" cy="554898"/>
      </dsp:txXfrm>
    </dsp:sp>
    <dsp:sp modelId="{0A771D7F-B254-46CB-8BFB-95A76E4052C9}">
      <dsp:nvSpPr>
        <dsp:cNvPr id="0" name=""/>
        <dsp:cNvSpPr/>
      </dsp:nvSpPr>
      <dsp:spPr>
        <a:xfrm rot="5400000">
          <a:off x="5404624" y="-413307"/>
          <a:ext cx="491949" cy="5318211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12335577"/>
              <a:satOff val="-53137"/>
              <a:lumOff val="-5194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800" b="1" kern="1200" noProof="0" dirty="0">
              <a:latin typeface="Gayathri Thin" panose="00000403000000000000" charset="0"/>
              <a:cs typeface="Gayathri Thin" panose="00000403000000000000" charset="0"/>
            </a:rPr>
            <a:t>ജാതികളിൽ നിന്ന് (ഗലാ. 2:9)</a:t>
          </a:r>
        </a:p>
      </dsp:txBody>
      <dsp:txXfrm rot="-5400000">
        <a:off x="2991494" y="2023838"/>
        <a:ext cx="5294196" cy="443919"/>
      </dsp:txXfrm>
    </dsp:sp>
    <dsp:sp modelId="{C31EC41D-D6D1-4464-A94C-74E14FAE7809}">
      <dsp:nvSpPr>
        <dsp:cNvPr id="0" name=""/>
        <dsp:cNvSpPr/>
      </dsp:nvSpPr>
      <dsp:spPr>
        <a:xfrm>
          <a:off x="0" y="1938329"/>
          <a:ext cx="2991493" cy="614936"/>
        </a:xfrm>
        <a:prstGeom prst="roundRect">
          <a:avLst/>
        </a:prstGeom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4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അവൻ ആരുടെ അപ്പോസ്തലനായിരുന്നു?</a:t>
          </a:r>
        </a:p>
      </dsp:txBody>
      <dsp:txXfrm>
        <a:off x="30019" y="1968348"/>
        <a:ext cx="2931455" cy="554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364DF-B52E-469E-8669-659447B5C1C5}">
      <dsp:nvSpPr>
        <dsp:cNvPr id="0" name=""/>
        <dsp:cNvSpPr/>
      </dsp:nvSpPr>
      <dsp:spPr>
        <a:xfrm>
          <a:off x="0" y="134803"/>
          <a:ext cx="7980720" cy="110565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87452" rIns="180000" bIns="113792" numCol="1" spcCol="1270" anchor="t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l-IN" sz="1600" b="1" kern="1200" dirty="0"/>
            <a:t>സഭയിൽ നിലനിൽക്കുന്ന നിരവധി പ്രശ്‌നങ്ങളെക്കുറിച്ച് ക്ളോവയിലൂടെ പൗലോസ് അവരെ ഉപദേശിക്കുന്നു: കക്ഷിപിരിവുകൾ; ലൈംഗിക അധാർമികത; കലഹം; വേശ്യാവൃത്തി.</a:t>
          </a:r>
          <a:endParaRPr lang="es-ES" sz="1600" kern="1200" dirty="0"/>
        </a:p>
      </dsp:txBody>
      <dsp:txXfrm>
        <a:off x="0" y="134803"/>
        <a:ext cx="7980720" cy="1105650"/>
      </dsp:txXfrm>
    </dsp:sp>
    <dsp:sp modelId="{4F3DFAC6-32B5-4FF7-80EC-1BCA53706CDB}">
      <dsp:nvSpPr>
        <dsp:cNvPr id="0" name=""/>
        <dsp:cNvSpPr/>
      </dsp:nvSpPr>
      <dsp:spPr>
        <a:xfrm>
          <a:off x="399036" y="1963"/>
          <a:ext cx="5586504" cy="26568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1 കൊരിന്ത്യർ1-6</a:t>
          </a:r>
          <a:endParaRPr lang="es-ES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2005" y="14932"/>
        <a:ext cx="5560566" cy="239742"/>
      </dsp:txXfrm>
    </dsp:sp>
    <dsp:sp modelId="{4356964C-7D4C-4136-BFD4-003022A3A988}">
      <dsp:nvSpPr>
        <dsp:cNvPr id="0" name=""/>
        <dsp:cNvSpPr/>
      </dsp:nvSpPr>
      <dsp:spPr>
        <a:xfrm>
          <a:off x="0" y="1421894"/>
          <a:ext cx="7980720" cy="192780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87452" rIns="180000" bIns="113792" numCol="1" spcCol="1270" anchor="t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l-IN" sz="1600" b="1" kern="1200" dirty="0"/>
            <a:t>വിവാഹം; വിവാഹമോചനം; ബ്രഹ്മചര്യം; വിഗ്രഹങ്ങൾക്ക് അർപ്പിക്കപ്പെട്ട ഭക്ഷണം; ആരാധനയിലെ പെരുമാറ്റം; ആത്മീയ ദാനങ്ങളുടെ ഉപയോഗം; പുനരുത്ഥാനം എന്നിവയെക്കുറിച്ച് പൗലോസ് മറുപടി നൽകിയ വിഷയങ്ങളെക്കുറിച്ച് സഭയിൽ നിന്നുള്ള നിരവധി ചോദ്യങ്ങൾ ഉൾക്കൊള്ളുന്ന ഒരു കത്തും ക്ലോവയുടെ കുടുംബം കൊണ്ടുവന്നു.</a:t>
          </a:r>
          <a:endParaRPr lang="es-ES" sz="1600" kern="1200" dirty="0"/>
        </a:p>
      </dsp:txBody>
      <dsp:txXfrm>
        <a:off x="0" y="1421894"/>
        <a:ext cx="7980720" cy="1927800"/>
      </dsp:txXfrm>
    </dsp:sp>
    <dsp:sp modelId="{2F0E2FE6-2CF5-496B-BA7C-3E702B20CEB1}">
      <dsp:nvSpPr>
        <dsp:cNvPr id="0" name=""/>
        <dsp:cNvSpPr/>
      </dsp:nvSpPr>
      <dsp:spPr>
        <a:xfrm>
          <a:off x="399036" y="1289054"/>
          <a:ext cx="5586504" cy="26568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1 കൊരിന്ത്യർ7-16</a:t>
          </a:r>
          <a:endParaRPr lang="es-ES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2005" y="1302023"/>
        <a:ext cx="5560566" cy="239742"/>
      </dsp:txXfrm>
    </dsp:sp>
    <dsp:sp modelId="{BF2165CA-3783-4C74-A25A-6E59360B8C21}">
      <dsp:nvSpPr>
        <dsp:cNvPr id="0" name=""/>
        <dsp:cNvSpPr/>
      </dsp:nvSpPr>
      <dsp:spPr>
        <a:xfrm>
          <a:off x="0" y="3531134"/>
          <a:ext cx="7980720" cy="2154600"/>
        </a:xfrm>
        <a:prstGeom prst="rect">
          <a:avLst/>
        </a:prstGeom>
        <a:solidFill>
          <a:srgbClr val="E5FFE5"/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87452" rIns="180000" bIns="113792" numCol="1" spcCol="1270" anchor="t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l-IN" sz="1600" b="1" kern="1200" dirty="0"/>
            <a:t>പൗലോസ് ഇനിയും നിരവധി ലേഖനങ്ങൾ എഴുതിയിട്ടുണ്ടെങ്കിലും (ഒരുപക്ഷേ നിലനിൽക്കുന്ന രണ്ടെണ്ണത്തിനും മുമ്പും/അല്ലെങ്കിൽ അവയ്ക്കിടയിലുള്ള ഇടവേളയിലും) ഇത് സംരക്ഷിക്കപ്പെട്ടിട്ടുള്ള രണ്ടാമത്തെ ലേഖനമാണ്. ചില പ്രശ്നങ്ങൾ പരിഹരിച്ച രീതിക്ക് കൊരിന്ത്യരെ അദ്ദേഹം പ്രശംസിക്കുന്നു, എന്നാൽ ചുറ്റുമുള്ള സംസ്കാരത്തിന്റെ സ്വാധീനം ഒഴിവാക്കിക്കൊണ്ട് സുവിശേഷത്തിന്റെ കണ്ണാടിയിലൂടെ ലോകത്തെ കാണാൻ അവരെ പ്രേരിപ്പിക്കുന്നു.</a:t>
          </a:r>
          <a:endParaRPr lang="es-ES" sz="1600" kern="1200" dirty="0"/>
        </a:p>
      </dsp:txBody>
      <dsp:txXfrm>
        <a:off x="0" y="3531134"/>
        <a:ext cx="7980720" cy="2154600"/>
      </dsp:txXfrm>
    </dsp:sp>
    <dsp:sp modelId="{D60E5BAA-BA57-4680-A2E7-E8124F89EBA6}">
      <dsp:nvSpPr>
        <dsp:cNvPr id="0" name=""/>
        <dsp:cNvSpPr/>
      </dsp:nvSpPr>
      <dsp:spPr>
        <a:xfrm>
          <a:off x="399036" y="3398294"/>
          <a:ext cx="5586504" cy="265680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2 കൊരിന്ത്യർ</a:t>
          </a:r>
          <a:endParaRPr lang="es-ES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2005" y="3411263"/>
        <a:ext cx="5560566" cy="239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#1">
  <dgm:title val=""/>
  <dgm:desc val=""/>
  <dgm:catLst>
    <dgm:cat type="3D" pri="11400"/>
  </dgm:catLst>
  <dgm:scene3d>
    <a:camera prst="orthographicFront"/>
    <a:lightRig rig="threePt" dir="t"/>
  </dgm:scene3d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26/06/2026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26/06/2026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26/06/2026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26/06/2026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26/06/2026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26/06/2026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26/06/2026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26/06/2026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26/06/2026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26/06/2026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26/06/2026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26/06/2026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26/06/2026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26/06/2026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26/06/2026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26/06/2026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EDA4-66DE-4267-9A3D-CF229155BBA7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40B5-6A8B-4929-B350-3E4A53FA89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763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EDA4-66DE-4267-9A3D-CF229155BBA7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40B5-6A8B-4929-B350-3E4A53FA89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553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EDA4-66DE-4267-9A3D-CF229155BBA7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40B5-6A8B-4929-B350-3E4A53FA89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804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EDA4-66DE-4267-9A3D-CF229155BBA7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40B5-6A8B-4929-B350-3E4A53FA89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55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EDA4-66DE-4267-9A3D-CF229155BBA7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40B5-6A8B-4929-B350-3E4A53FA89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688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EDA4-66DE-4267-9A3D-CF229155BBA7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40B5-6A8B-4929-B350-3E4A53FA89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905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26/06/2026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EDA4-66DE-4267-9A3D-CF229155BBA7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40B5-6A8B-4929-B350-3E4A53FA89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145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EDA4-66DE-4267-9A3D-CF229155BBA7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40B5-6A8B-4929-B350-3E4A53FA89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56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EDA4-66DE-4267-9A3D-CF229155BBA7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40B5-6A8B-4929-B350-3E4A53FA89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24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EDA4-66DE-4267-9A3D-CF229155BBA7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40B5-6A8B-4929-B350-3E4A53FA89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770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EDA4-66DE-4267-9A3D-CF229155BBA7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40B5-6A8B-4929-B350-3E4A53FA89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719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26/06/2026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26/06/2026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26/06/2026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26/06/2026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26/06/2026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26/06/2026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26/06/2026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21EDA4-66DE-4267-9A3D-CF229155BBA7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A140B5-6A8B-4929-B350-3E4A53FA89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040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jpe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hdphoto" Target="../media/hdphoto5.wdp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9.png"/><Relationship Id="rId5" Type="http://schemas.openxmlformats.org/officeDocument/2006/relationships/diagramQuickStyle" Target="../diagrams/quickStyle3.xml"/><Relationship Id="rId10" Type="http://schemas.microsoft.com/office/2007/relationships/hdphoto" Target="../media/hdphoto4.wdp"/><Relationship Id="rId4" Type="http://schemas.openxmlformats.org/officeDocument/2006/relationships/diagramLayout" Target="../diagrams/layout3.xml"/><Relationship Id="rId9" Type="http://schemas.openxmlformats.org/officeDocument/2006/relationships/image" Target="../media/image28.png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/>
          <a:srcRect r="-1234"/>
          <a:stretch>
            <a:fillRect/>
          </a:stretch>
        </p:blipFill>
        <p:spPr>
          <a:xfrm>
            <a:off x="-1" y="0"/>
            <a:ext cx="12372975" cy="6284871"/>
          </a:xfrm>
          <a:prstGeom prst="rect">
            <a:avLst/>
          </a:prstGeom>
        </p:spPr>
      </p:pic>
      <p:grpSp>
        <p:nvGrpSpPr>
          <p:cNvPr id="12" name="Group 11"/>
          <p:cNvGrpSpPr>
            <a:grpSpLocks noGrp="1" noUngrp="1" noRot="1" noChangeAspect="1" noMove="1" noResize="1"/>
          </p:cNvGrpSpPr>
          <p:nvPr/>
        </p:nvGrpSpPr>
        <p:grpSpPr>
          <a:xfrm>
            <a:off x="-305" y="5170274"/>
            <a:ext cx="12228128" cy="1828800"/>
            <a:chOff x="-305" y="2987478"/>
            <a:chExt cx="12188952" cy="1828800"/>
          </a:xfrm>
        </p:grpSpPr>
        <p:sp>
          <p:nvSpPr>
            <p:cNvPr id="13" name="Freeform: Shape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Freeform: Shape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 useBgFill="1">
          <p:nvSpPr>
            <p:cNvPr id="16" name="Freeform: Shape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6" name="CuadroTexto 5"/>
          <p:cNvSpPr txBox="1"/>
          <p:nvPr/>
        </p:nvSpPr>
        <p:spPr>
          <a:xfrm>
            <a:off x="-5984" y="6200731"/>
            <a:ext cx="1222812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765520"/>
                    </a:gs>
                    <a:gs pos="50000">
                      <a:srgbClr val="AF7E2F"/>
                    </a:gs>
                    <a:gs pos="100000">
                      <a:srgbClr val="E7CEA5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കൊരിന്തിൽ പൗലോസിന്റെ ശുശ്രൂഷ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0" y="-1"/>
            <a:ext cx="3373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1 for July 4, 2026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132159"/>
            <a:ext cx="277177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“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രാത്രിയിൽ കർത്താവു ദർശനത്തിൽ പൌലൊസിനോടു: നീ ഭയപ്പെടാതെ പ്രസംഗിക്ക; മിണ്ടാതിരിക്കരുതു; ഞാൻ നിന്നോടുകൂടെ ഉണ്ടു; ആരും നിന്നെ കയ്യേറ്റം ചെയ്തു ദോഷപ്പെടുത്തുകയില്ല; ഈ പട്ടണത്തിൽ എനിക്കു വളരെ ജനം ഉണ്ടു എന്നു അരുളിച്ചെയ്തു.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”</a:t>
            </a:r>
            <a:b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</a:b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(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പ്രവൃത്തികൾ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18:9, 10)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yathri Thin" panose="00000403000000000000" charset="0"/>
              <a:ea typeface="+mn-ea"/>
              <a:cs typeface="Gayathri Thin" panose="00000403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352800"/>
            <a:ext cx="12192000" cy="3505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Rectángulo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3528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63850810"/>
              </p:ext>
            </p:extLst>
          </p:nvPr>
        </p:nvGraphicFramePr>
        <p:xfrm>
          <a:off x="5055535" y="3505200"/>
          <a:ext cx="6975101" cy="316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00024" y="29136"/>
            <a:ext cx="7172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റോമാക്കാർക്കുള്ള ലേഖനം കഴിഞ്ഞാൽ, പൗലോസ് എഴുതിയ ഏറ്റവും ദൈർഘ്യമേറിയ ലേഖനങ്ങളാണ് കൊരിന്ത്യർക്കുള്ള ലേഖനങ്ങൾ.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594332" y="190500"/>
            <a:ext cx="4397641" cy="3016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A5E41"/>
            </a:solidFill>
            <a:miter lim="800000"/>
            <a:headEnd/>
            <a:tailEnd/>
          </a:ln>
          <a:effectLst>
            <a:glow rad="114300">
              <a:srgbClr val="FFFF00"/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11" cstate="email"/>
          <a:srcRect l="5947" r="3969"/>
          <a:stretch>
            <a:fillRect/>
          </a:stretch>
        </p:blipFill>
        <p:spPr>
          <a:xfrm>
            <a:off x="200026" y="3505200"/>
            <a:ext cx="4667809" cy="31623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/>
          <p:cNvSpPr txBox="1"/>
          <p:nvPr/>
        </p:nvSpPr>
        <p:spPr>
          <a:xfrm>
            <a:off x="200024" y="2499826"/>
            <a:ext cx="71723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അവരുടെ സന്ദേശം ശരിയായി മനസ്സിലാക്കണമെങ്കിൽ, അവ എഴുതപ്പെട്ട സന്ദർഭം ആദ്യം നാം അറിയണം.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00024" y="848983"/>
            <a:ext cx="717232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അവശേഷിക്കുന്ന രണ്ട് കത്തുകളും ഏതാനും ആഴ്ചകളുടെ വ്യത്യാസത്തിൽ എഴുതിയവയാണ്. സഹോദരങ്ങൾ തമ്മിലുള്ള സംഘർഷം മൂലമുണ്ടാകുന്ന വിഷമകരമായ സാഹചര്യങ്ങൾ പരിഹരിക്കുന്നതിനുള്ള പ്രായോഗിക ഉപദേശങ്ങൾ അവയിൽ നമുക്ക് കാണാം.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657600" y="0"/>
            <a:ext cx="8534399" cy="7683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1200" cap="none" spc="300" normalizeH="0" baseline="0" noProof="0" dirty="0">
                <a:ln w="12700" cmpd="sng">
                  <a:solidFill>
                    <a:srgbClr val="00CC00"/>
                  </a:solidFill>
                  <a:prstDash val="solid"/>
                </a:ln>
                <a:gradFill>
                  <a:gsLst>
                    <a:gs pos="0">
                      <a:srgbClr val="00CC00"/>
                    </a:gs>
                    <a:gs pos="4000">
                      <a:srgbClr val="00CC00">
                        <a:lumMod val="60000"/>
                        <a:lumOff val="40000"/>
                      </a:srgbClr>
                    </a:gs>
                    <a:gs pos="87000">
                      <a:srgbClr val="00CC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പൗലോസിന്റെ വിളി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469342" y="579755"/>
            <a:ext cx="8722024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“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മനുഷ്യരിൽ നിന്നല്ല മനുഷ്യനാലുമല്ല യേശുക്രിസ്തുവിനാലും അവനെ മരിച്ചവരുടെ ഇടയിൽനിന്നു ഉയിർപ്പിച്ച പിതാവായ ദൈവത്താലുമത്രേ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അപ്പൊസ്തലനായ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പൌലൊസും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lang="en-GB" sz="1600" b="1" noProof="0" dirty="0">
                <a:solidFill>
                  <a:srgbClr val="8D30F4">
                    <a:lumMod val="50000"/>
                  </a:srgbClr>
                </a:solidFill>
                <a:latin typeface="Gayathri Thin" panose="00000403000000000000" charset="0"/>
                <a:cs typeface="Gayathri Thin" panose="00000403000000000000" charset="0"/>
              </a:rPr>
              <a:t>—”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(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ഗലാത്യർ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1:1)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52425" y="1373035"/>
            <a:ext cx="82088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യേശു തിരഞ്ഞെടുത്ത പന്ത്രണ്ടുപേരെ കൂടാതെ, മത്തിയാസ് (പ്രവൃത്തികൾ 1:26), ബർണബാസ് (പ്രവൃത്തികൾ 14:4), യാക്കോബ്, പൗലോസ് (1 കൊരിന്ത്യർ 15:7-9) തുടങ്ങിയ മറ്റ് അപ്പോസ്തലന്മാരെക്കുറിച്ചും ബൈബിൾ പരാമർശിക്കുന്നു.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10633661"/>
              </p:ext>
            </p:extLst>
          </p:nvPr>
        </p:nvGraphicFramePr>
        <p:xfrm>
          <a:off x="108154" y="2406628"/>
          <a:ext cx="8309705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4705702" y="4897261"/>
            <a:ext cx="7486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വിളിച്ച നിമിഷം മുതൽ, പൗലോസിന്റെ ജീവിതം യേശുവിൽ കേന്ദ്രീകരിച്ചായിരുന്നു. അവൻ യേശുവിനെക്കുറിച്ച് ചിന്തിച്ചു, യേശുവിനെക്കുറിച്ച് സംസാരിച്ചു, എല്ലാവരുമായും യേശുവിനെ പങ്കിട്ടു.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55638" y="5121379"/>
            <a:ext cx="4450064" cy="1594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8561295" y="1837720"/>
            <a:ext cx="3522551" cy="284867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66747" y="79710"/>
            <a:ext cx="3401962" cy="1321456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4705702" y="5966631"/>
            <a:ext cx="74862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ഇക്കാരണത്താൽ, കൊരിന്തിൽ എത്തിയ ആദ്യ നിമിഷം മുതൽ, യേശു അവരുടെ സന്ദേശത്തിന്റെ കേന്ദ്രബിന്ദുവായിരുന്നു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(1 കൊരി. 2:2).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074606" y="0"/>
            <a:ext cx="10117393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1200" cap="none" spc="30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D30F4"/>
                </a:solidFill>
                <a:effectLst>
                  <a:outerShdw blurRad="12700" dist="38100" dir="2700000" algn="tl" rotWithShape="0">
                    <a:srgbClr val="8D30F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കൊരിന്തിലേക്കുള്ള യാത്ര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594487" y="684171"/>
            <a:ext cx="9077631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“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അനന്തരം അവൻ അഥേന വിട്ടു കൊരിന്തിൽ ചെന്നു.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</a:rPr>
              <a:t>”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</a:rPr>
              <a:t>(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പ്രവൃത്തികൾ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</a:rPr>
              <a:t>8:1)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976120" y="879717"/>
            <a:ext cx="10215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തന്റെ രണ്ടാമത്തെ മിഷനറി യാത്രയിൽ, പരിശുദ്ധാത്മാവ് പൗലോസിനെ യൂറോപ്പിലേക്ക് പോകാൻ നിർബന്ധിച്ചു (പ്രവൃത്തികൾ 16:6-10). അവിടെ വെച്ച് ഫിലിപ്പിയിൽ നിന്നും (പ്രവൃത്തികൾ 16:12, 38-39), തെസ്സലോനിക്കയിൽ നിന്നും (പ്രവൃത്തികൾ 17:1, 5, 9-10),ബെരോവയിൽ നിന്നും(പ്രവൃത്തികൾ 17:13-14) പുറത്താക്കി.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28" y="135285"/>
            <a:ext cx="1890456" cy="2520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 cstate="email"/>
          <a:srcRect l="3549" r="3549"/>
          <a:stretch>
            <a:fillRect/>
          </a:stretch>
        </p:blipFill>
        <p:spPr>
          <a:xfrm>
            <a:off x="85828" y="2907117"/>
            <a:ext cx="2250680" cy="1487913"/>
          </a:xfrm>
          <a:prstGeom prst="snip2DiagRect">
            <a:avLst>
              <a:gd name="adj1" fmla="val 19824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85828" y="4646254"/>
            <a:ext cx="3713997" cy="2125621"/>
          </a:xfrm>
          <a:prstGeom prst="snip2DiagRect">
            <a:avLst>
              <a:gd name="adj1" fmla="val 18911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121153" y="3721348"/>
            <a:ext cx="1981741" cy="292256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CuadroTexto 19"/>
          <p:cNvSpPr txBox="1"/>
          <p:nvPr/>
        </p:nvSpPr>
        <p:spPr>
          <a:xfrm>
            <a:off x="2339788" y="2214037"/>
            <a:ext cx="985221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ഏഥൻസിൽ, സിനഗോഗിൽ യഹൂദന്മാരോടും ചന്തസ്ഥലത്ത് വിജാതീയരോടും പ്രസംഗിച്ചുകഴിഞ്ഞപ്പോൾ, അരയോപഗസിൽ പ്രസംഗിക്കാൻ അദ്ദേഹത്തെ വിളിച്ചു (അപ്പൊ.പ്ര. 17:16-21). വാചാലമായ പ്രസംഗത്തിനുശേഷം, ചുരുക്കം ചിലർ മാത്രമേ യേശുവിനെ സ്വീകരിച്ചുള്ളൂ (അപ്പൊ.പ്ര. 17:34).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3944472" y="4328679"/>
            <a:ext cx="608757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പതിവുപോലെ, അവൻ സിനഗോഗിൽ യഹൂദന്മാരോടും പിന്നീട് ജാതികളോടും പ്രസംഗിക്കാൻ തുടങ്ങി (പ്രവൃത്തികൾ 18:4-8). കൊരിന്തിൽ താമസിച്ചപ്പോഴും, ഏഥൻസിലെ "നിരാശ"യ്ക്കു ശേഷവും, പൗലോസ് മാനുഷിക ജ്ഞാനം ഉപയോഗിക്കാതെ, "ക്രൂശിക്കപ്പെട്ട യേശുക്രിസ്തുവിനെ" മാത്രം പ്രസംഗിക്കാൻ തീരുമാനിച്ചു (1 കൊരിന്ത്യർ 2:2).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339787" y="3548357"/>
            <a:ext cx="77813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ഏഥൻസ് വിട്ട് പൗലോസ് കൊരിന്തിൽ പോയി അക്വില, പ്രിസ്കില്ല എന്നിവരോടൊപ്പം ചേർന്നു, അവരോടൊപ്പം കൂടാരപ്പണിയിൽ ഏർപ്പെട്ടു. (പ്രവൃത്തികൾ 18:1-3).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" y="0"/>
            <a:ext cx="9134168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1200" cap="none" spc="300" normalizeH="0" baseline="0" noProof="0" dirty="0">
                <a:ln w="10160">
                  <a:solidFill>
                    <a:srgbClr val="8D30F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കൊരിന്ത് നഗരം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0" y="609156"/>
            <a:ext cx="9466729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“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ഭൂമിയിലോ ദേവന്മാർ എന്നു പേരുള്ളവർ ഉണ്ടെന്നുവരികിലും</a:t>
            </a:r>
            <a:r>
              <a:rPr lang="en-GB" sz="1600" b="1" noProof="0" dirty="0">
                <a:solidFill>
                  <a:srgbClr val="CC0066">
                    <a:lumMod val="75000"/>
                  </a:srgbClr>
                </a:solidFill>
                <a:latin typeface="Gayathri Thin" panose="00000403000000000000" charset="0"/>
                <a:cs typeface="Gayathri Thin" panose="00000403000000000000" charset="0"/>
              </a:rPr>
              <a:t> ”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(1 </a:t>
            </a:r>
            <a:r>
              <a:rPr kumimoji="0" lang="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കൊരിന്ത്യർ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8:5)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CC0066">
                  <a:lumMod val="75000"/>
                </a:srgbClr>
              </a:solidFill>
              <a:effectLst/>
              <a:uLnTx/>
              <a:uFillTx/>
              <a:latin typeface="Gayathri Thin" panose="00000403000000000000" charset="0"/>
              <a:ea typeface="+mn-ea"/>
              <a:cs typeface="Gayathri Thin" panose="0000040300000000000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6832" y="932691"/>
            <a:ext cx="93757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ബിസി 146-ൽ റോം കൊരിന്ത് തകർത്തു. പിന്നീട്, ജൂലിയസ് സീസർ ബിസി 46-ൽ വെറ്ററൻമാരുടെയും സ്വതന്ത്രരുടെയും ഒരു കോളനി അയച്ചു. ഒടുവിൽ, ബിസി 44-ൽ നഗരം പൂർണ്ണമായും സ്ഥാപിക്കപ്പെട്ടു . പൗലോസ് സന്ദർശിക്കുമ്പോഴേക്കും </a:t>
            </a:r>
            <a:b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</a:b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അത് ഒരു പ്രധാന വാണിജ്യ കേന്ദ്രമായിരുന്നു.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email"/>
          <a:srcRect l="11850" r="11850"/>
          <a:stretch>
            <a:fillRect/>
          </a:stretch>
        </p:blipFill>
        <p:spPr>
          <a:xfrm>
            <a:off x="9466729" y="2168261"/>
            <a:ext cx="2598438" cy="1902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CD4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email"/>
          <a:srcRect l="20655" r="20655"/>
          <a:stretch>
            <a:fillRect/>
          </a:stretch>
        </p:blipFill>
        <p:spPr>
          <a:xfrm>
            <a:off x="206051" y="4733365"/>
            <a:ext cx="2112691" cy="1960369"/>
          </a:xfrm>
          <a:prstGeom prst="rect">
            <a:avLst/>
          </a:prstGeom>
          <a:ln w="88900" cap="sq" cmpd="thickThin">
            <a:solidFill>
              <a:srgbClr val="003D7A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8604" t="-313" r="16965" b="313"/>
          <a:stretch>
            <a:fillRect/>
          </a:stretch>
        </p:blipFill>
        <p:spPr>
          <a:xfrm>
            <a:off x="9538447" y="123923"/>
            <a:ext cx="2555230" cy="17973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6" name="Grupo 15"/>
          <p:cNvGrpSpPr/>
          <p:nvPr/>
        </p:nvGrpSpPr>
        <p:grpSpPr>
          <a:xfrm>
            <a:off x="8701026" y="4256842"/>
            <a:ext cx="3364137" cy="2485104"/>
            <a:chOff x="3049547" y="3913885"/>
            <a:chExt cx="2726314" cy="2013940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3090608" y="3913885"/>
              <a:ext cx="2685253" cy="2013940"/>
            </a:xfrm>
            <a:prstGeom prst="roundRect">
              <a:avLst>
                <a:gd name="adj" fmla="val 915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CuadroTexto 12"/>
            <p:cNvSpPr txBox="1"/>
            <p:nvPr/>
          </p:nvSpPr>
          <p:spPr>
            <a:xfrm>
              <a:off x="3488814" y="5009919"/>
              <a:ext cx="796413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Corinth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3049547" y="4560353"/>
              <a:ext cx="949983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Lechaeum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4748856" y="5552189"/>
              <a:ext cx="1027005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Cenchreae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8" name="CuadroTexto 17"/>
          <p:cNvSpPr txBox="1"/>
          <p:nvPr/>
        </p:nvSpPr>
        <p:spPr>
          <a:xfrm>
            <a:off x="2411506" y="4557932"/>
            <a:ext cx="632740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വിഗ്രഹാരാധനയും ലൈംഗിക അധാർമികതയും നഗരത്തിൽ നിറഞ്ഞുനിൽക്കുകയും അതിന്റെ സംസ്കാരത്തിലേക്ക് കടന്നുവരികയും ചെയ്തു. കൊരിന്ത്യർക്കുള്ള പൗലോസിന്റെ സന്ദേശത്തിന്റെ ഭൂരിഭാഗവും സഭയിൽ നുഴഞ്ഞുകയറിക്കൊണ്ടിരുന്ന ഈ പ്രശ്‌നങ്ങളെ ഇല്ലാതാക്കാൻ ശ്രമിക്കുന്നു.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09117" y="3441852"/>
            <a:ext cx="93217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പൗലോസ്‌ കൂടാരപ്പണിക്കാരനായി ജോലി ചെയ്യാൻ അവനെ അനുവദിച്ചു. എന്നാൽ കൊരിന്തിന്റെ സമ്പത്ത് (ഏഥൻസിന്റെ സമ്പത്തിനേക്കാൾ മികച്ചതായിരുന്നു) നിരവധി ദോഷങ്ങൾ നിറഞ്ഞതായിരുന്നു.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26833" y="2325771"/>
            <a:ext cx="93040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കൊരിന്തിന്റെ പ്രാധാന്യം കൊരിന്ത് ഉൾക്കടലിലെ ലെക്കിയം, സാരോണിക് ഉൾക്കടലിലെ കെഞ്ച്രെയ എന്നീ രണ്ട് പ്രധാന വാണിജ്യ തുറമുഖങ്ങൾ വഴി വിതരണം ചെയ്യപ്പെടുന്ന കൊരിന്തിലെ പ്രദേശത്തിൽ സ്ഥിതിചെയ്തിരുന്നു എന്നതാണ്.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92686" y="61088"/>
            <a:ext cx="2989006" cy="1873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email"/>
          <a:srcRect t="-728"/>
          <a:stretch>
            <a:fillRect/>
          </a:stretch>
        </p:blipFill>
        <p:spPr>
          <a:xfrm>
            <a:off x="92686" y="2259957"/>
            <a:ext cx="2996419" cy="1873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/>
          <p:cNvSpPr txBox="1"/>
          <p:nvPr/>
        </p:nvSpPr>
        <p:spPr>
          <a:xfrm>
            <a:off x="8848165" y="108240"/>
            <a:ext cx="3500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600" normalizeH="0" baseline="0" noProof="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8D30F4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കൊരിന്ത്യ</a:t>
            </a:r>
            <a:r>
              <a:rPr kumimoji="0" lang="en-US" altLang="en-US" sz="2800" b="1" i="0" u="none" strike="noStrike" kern="1200" cap="none" spc="60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8D30F4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ർ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187081" y="108240"/>
            <a:ext cx="5858308" cy="1384995"/>
          </a:xfrm>
          <a:prstGeom prst="rect">
            <a:avLst/>
          </a:prstGeom>
          <a:solidFill>
            <a:srgbClr val="DD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“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രാത്രിയിൽ കർത്താവു ദർശനത്തിൽ പൌലൊസിനോടു: നീ ഭയപ്പെടാതെ പ്രസംഗിക്ക; മിണ്ടാതിരിക്കരുതു; ഞാൻ നിന്നോടുകൂടെ ഉണ്ടു; ആരും നിന്നെ കയ്യേറ്റം ചെയ്തു ദോഷപ്പെടുത്തുകയില്ല; ഈ പട്ടണത്തിൽ എനിക്കു വളരെ ജനം ഉണ്ടു എന്നു അരുളിച്ചെയ്തു.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”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(</a:t>
            </a: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പ്രവൃത്തികൾ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18:9)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152453" y="1491751"/>
            <a:ext cx="68431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കൊരിന്തിലെ യഹൂദന്മാർ ആ സന്ദേശം നിരസിച്ചു, പൗലോസ് സിനഗോഗിൽ നിന്ന് പുറത്തുപോയി സിനഗോഗിനോട് ചേർന്നുള്ള ഒരു വീട്ടിൽ ജാതികളുമായി കൂടിക്കാഴ്ച നടത്താൻ നിർബന്ധിതനായി (പ്രവൃത്തികൾ 18:4-7).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 cstate="email"/>
          <a:srcRect t="15399" b="25209"/>
          <a:stretch>
            <a:fillRect/>
          </a:stretch>
        </p:blipFill>
        <p:spPr>
          <a:xfrm>
            <a:off x="9493625" y="686674"/>
            <a:ext cx="2584690" cy="19848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0128303" y="4085919"/>
            <a:ext cx="1950012" cy="2600015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/>
          <p:cNvSpPr txBox="1"/>
          <p:nvPr/>
        </p:nvSpPr>
        <p:spPr>
          <a:xfrm>
            <a:off x="85273" y="4458827"/>
            <a:ext cx="1004303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ആ നിമിഷം, കൊരിന്ത്യർക്കിടയിൽ തന്റെ വേല തുടരാൻ പൗലോസിനെ പ്രോത്സാഹിപ്പിക്കുന്നതിനായി യേശു ഒരു രാത്രി ദർശനത്തിൽ പ്രത്യക്ഷപ്പെട്ടു, സന്ദേശം സ്വീകരിക്കുന്നവർ അനേകരുണ്ടെന്ന് അദ്ദേഹത്തിന് ഉറപ്പുനൽകി (പ്രവൃത്തികൾ 18:9-10).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85273" y="5534561"/>
            <a:ext cx="97310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ഈ ദർശനത്താൽ ശക്തി പ്രാപിച്ച പൗലോസ് ഒന്നര വർഷം കൊരിന്തിൽ താമസിച്ചു (പ്രവൃത്തികൾ 18:11). ഒടുവിൽ, യഹൂദന്മാർ പൗലോസിനെ കോടതികളുടെ മുമ്പാകെ കൊണ്ടുവന്നു (പ്രവൃത്തികൾ 18:12-13). അദ്ദേഹം കൊരിന്ത് വിട്ടപ്പോഴേക്കും ഒരു വലിയ സഭ സ്ഥാപിക്കപ്പെട്ടിരുന്നു (പ്രവൃത്തികൾ 18:18).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3198142" y="2813706"/>
            <a:ext cx="8993858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"ജാതികളുടെ ഇടയിൽ അദ്ദേഹം കണ്ട ദുഷ്ടതയും, യഹൂദന്മാരിൽ നിന്ന് അദ്ദേഹത്തിന് ലഭിച്ച അവഹേളനവും അപമാനവും അദ്ദേഹത്തിന് വലിയ മനോവേദനയുണ്ടാക്കി. അവിടെ കണ്ടെത്തിയ വസ്തുക്കളിൽ നിന്ന് ഒരു സഭ കെട്ടിപ്പടുക്കാൻ ശ്രമിക്കുന്നതിന്റെ ജ്ഞാനത്തെ അദ്ദേഹം സംശയിച്ചു"</a:t>
            </a:r>
          </a:p>
          <a:p>
            <a:pPr lvl="0">
              <a:spcBef>
                <a:spcPts val="600"/>
              </a:spcBef>
              <a:defRPr/>
            </a:pP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(</a:t>
            </a:r>
            <a:r>
              <a:rPr kumimoji="0" lang="en-US" alt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EGW The Acts of the Apostle page 250).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ldLvl="0" animBg="1"/>
      <p:bldP spid="6" grpId="0"/>
      <p:bldP spid="14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1A03DB-44C9-25D5-F680-893C63181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5E4D63A-C9BC-D642-83C3-FE5C2D15EC12}"/>
              </a:ext>
            </a:extLst>
          </p:cNvPr>
          <p:cNvSpPr txBox="1"/>
          <p:nvPr/>
        </p:nvSpPr>
        <p:spPr>
          <a:xfrm>
            <a:off x="0" y="0"/>
            <a:ext cx="8450827" cy="646331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ml-IN" sz="3600" b="1" dirty="0">
                <a:ln w="6600">
                  <a:solidFill>
                    <a:srgbClr val="FFC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C00"/>
                  </a:outerShdw>
                </a:effectLst>
              </a:rPr>
              <a:t>കൊരിന്ത്യർക്കുള്ള ലേഖനങ്ങൾ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D3051C0-2766-5737-CE6E-D94745929424}"/>
              </a:ext>
            </a:extLst>
          </p:cNvPr>
          <p:cNvSpPr txBox="1"/>
          <p:nvPr/>
        </p:nvSpPr>
        <p:spPr>
          <a:xfrm>
            <a:off x="65446" y="587463"/>
            <a:ext cx="83082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l-IN" sz="1600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“സഹോദരന്മാരേ, നിങ്ങളുടെ ഇടയിൽ പിണക്കം ഉണ്ടെന്നു ക്ളോവയുടെ ആളുകളാൽ എനിക്കു അറിവു കിട്ടിയിരിക്കുന്നു.” (1 കൊരിന്ത്യർ 1:11)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4F55195-5DD3-0298-32B7-E36B6B8044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4759638"/>
              </p:ext>
            </p:extLst>
          </p:nvPr>
        </p:nvGraphicFramePr>
        <p:xfrm>
          <a:off x="229215" y="1129554"/>
          <a:ext cx="7980720" cy="5687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5AEEA273-54EF-9065-A907-69FA37A7A0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3747436"/>
            <a:ext cx="3652684" cy="1522654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EF83138-BCC1-1144-1214-296B4FD974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895379"/>
            <a:ext cx="3652684" cy="1736317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606E60C-93CA-1FDC-DF40-DE8A45B1C2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15740"/>
            <a:ext cx="3652684" cy="1663899"/>
          </a:xfrm>
          <a:prstGeom prst="rect">
            <a:avLst/>
          </a:prstGeom>
          <a:ln w="57150" cap="sq">
            <a:solidFill>
              <a:schemeClr val="accent1">
                <a:lumMod val="75000"/>
              </a:schemeClr>
            </a:solidFill>
            <a:miter lim="800000"/>
          </a:ln>
          <a:effectLst/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686CA44-55B4-8CC8-B512-CB71E7CA777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5385830"/>
            <a:ext cx="3652684" cy="1356430"/>
          </a:xfrm>
          <a:prstGeom prst="rect">
            <a:avLst/>
          </a:prstGeom>
          <a:ln w="57150" cap="sq">
            <a:solidFill>
              <a:srgbClr val="0FD60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216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520196" y="982662"/>
            <a:ext cx="9151607" cy="4892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cs typeface="Gayathri Thin" panose="00000403000000000000" charset="0"/>
              </a:rPr>
              <a:t>“മഹാനഗരങ്ങളിലെ ദൈവത്തിന്റെ ദൂതന്മാർ രക്ഷയുടെ സന്തോഷവാർത്ത പ്രഖ്യാപിക്കാൻ ശ്രമിക്കുമ്പോൾ നേരിടാൻ പോകുന്ന  ദുഷ്ടത, അനീതി, ദുഷ്ടത എന്നിവയിൽ നിരുത്സാഹപ്പെടരുത്.കൊരിന്തിലെ അപ്പോസ്തലനായ പൗലോസിന് നൽകിയ അതേ സന്ദേശം ഉപയോഗിച്ച് കർത്താവ് അത്തരം ഓരോ തൊഴിലാളിയെയും പ്രോത്സാഹിപ്പിച്ചു : “നീ ഭയപ്പെടാതെ പ്രസംഗിക്ക; മിണ്ടാതിരിക്കരുതു; ഞാൻ നിന്നോടുകൂടെ ഉണ്ടു; ആരും നിന്നെ കയ്യേറ്റം ചെയ്തു ദോഷപ്പെടുത്തുകയില്ല; ഈ പട്ടണത്തിൽ എനിക്കു വളരെ ജനം ഉണ്ടു എന്നു അരുളിച്ചെയ്തു.” പ്രവൃത്തികൾ 18:9,10… […] അക്രമവും കുറ്റകൃത്യവും കൊണ്ട് നിറഞ്ഞിരിക്കുന്ന എല്ലാ നഗരങ്ങളിലും, ശരിയായ പഠിപ്പിക്കലിലൂടെ യേശുവിന്റെ അനുയായികളാകാൻ പഠിക്കുന്ന അനേകരുണ്ട്. അങ്ങനെ ആയിരക്കണക്കിന് ആളുകളെ രക്ഷാകരമായ സത്യത്തിലേക്ക് എത്തിക്കാനും ക്രിസ്തുവിനെ ഒരു വ്യക്തിഗത രക്ഷകനായി സ്വീകരിക്കാൻ നയിക്കാനും കഴിയും”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275612" y="6000443"/>
            <a:ext cx="3181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(Prophets and Kings, p. 277)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874</Words>
  <Application>Microsoft Office PowerPoint</Application>
  <PresentationFormat>Panorámica</PresentationFormat>
  <Paragraphs>56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9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Comic Sans MS</vt:lpstr>
      <vt:lpstr>Gayathri Thin</vt:lpstr>
      <vt:lpstr>Times New Roman</vt:lpstr>
      <vt:lpstr>1_Tema de Office</vt:lpstr>
      <vt:lpstr>Tema de Office</vt:lpstr>
      <vt:lpstr>2_Tema de Office</vt:lpstr>
      <vt:lpstr>3_Tema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lastModifiedBy>Sergio</cp:lastModifiedBy>
  <cp:revision>30</cp:revision>
  <dcterms:created xsi:type="dcterms:W3CDTF">2026-06-16T23:43:00Z</dcterms:created>
  <dcterms:modified xsi:type="dcterms:W3CDTF">2026-06-26T15:15:49Z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EE3A17C7432E40798219881B73B5175F_13</vt:lpwstr>
  </property>
  <property fmtid="{D5CDD505-2E9C-101B-9397-08002B2CF9AE}" pid="3" name="KSOProductBuildVer">
    <vt:lpwstr>1033-12.1.0.26880</vt:lpwstr>
  </property>
</Properties>
</file>