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279" r:id="rId4"/>
    <p:sldId id="274" r:id="rId5"/>
    <p:sldId id="275" r:id="rId6"/>
    <p:sldId id="278" r:id="rId7"/>
    <p:sldId id="260" r:id="rId8"/>
    <p:sldId id="261" r:id="rId9"/>
    <p:sldId id="262" r:id="rId10"/>
    <p:sldId id="264" r:id="rId11"/>
  </p:sldIdLst>
  <p:sldSz cx="12192000" cy="6858000"/>
  <p:notesSz cx="6858000" cy="9144000"/>
  <p:embeddedFontLst>
    <p:embeddedFont>
      <p:font typeface="Gayathri Thin" panose="020B0604020202020204" charset="0"/>
      <p:bold r:id="rId12"/>
    </p:embeddedFont>
  </p:embeddedFontLst>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3502"/>
    <a:srgbClr val="993300"/>
    <a:srgbClr val="88775D"/>
    <a:srgbClr val="FFBDBD"/>
    <a:srgbClr val="544129"/>
    <a:srgbClr val="BF2F96"/>
    <a:srgbClr val="D75AB4"/>
    <a:srgbClr val="B38569"/>
    <a:srgbClr val="FF5DD3"/>
    <a:srgbClr val="EEB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1.fntdata"/><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1">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BF63421A-F50B-4E0D-8E4F-5F42FF64DA9C}" type="doc">
      <dgm:prSet loTypeId="urn:microsoft.com/office/officeart/2005/8/layout/list1#1" loCatId="list" qsTypeId="urn:microsoft.com/office/officeart/2005/8/quickstyle/3d2#1" qsCatId="3D" csTypeId="urn:microsoft.com/office/officeart/2005/8/colors/colorful1#1" csCatId="colorful" phldr="1"/>
      <dgm:spPr/>
      <dgm:t>
        <a:bodyPr/>
        <a:lstStyle/>
        <a:p>
          <a:endParaRPr lang="es-ES"/>
        </a:p>
      </dgm:t>
    </dgm:pt>
    <dgm:pt modelId="{03A94776-907F-4909-BE8F-B852C8A33453}">
      <dgm:prSet phldr="0" custT="1"/>
      <dgm:spPr>
        <a:gradFill rotWithShape="0">
          <a:gsLst>
            <a:gs pos="0">
              <a:srgbClr val="EEB500"/>
            </a:gs>
            <a:gs pos="50000">
              <a:srgbClr val="BC9D00"/>
            </a:gs>
            <a:gs pos="100000">
              <a:srgbClr val="AC9300"/>
            </a:gs>
          </a:gsLst>
        </a:gradFill>
      </dgm:spPr>
      <dgm:t>
        <a:bodyPr vert="horz" wrap="square"/>
        <a:lstStyle/>
        <a:p>
          <a:pPr>
            <a:lnSpc>
              <a:spcPct val="100000"/>
            </a:lnSpc>
            <a:spcBef>
              <a:spcPct val="0"/>
            </a:spcBef>
            <a:spcAft>
              <a:spcPct val="35000"/>
            </a:spcAft>
          </a:pPr>
          <a:r>
            <a:rPr lang="" altLang="en-US" sz="2000" noProof="0" dirty="0">
              <a:effectLst>
                <a:outerShdw blurRad="38100" dist="38100" dir="2700000" algn="tl">
                  <a:srgbClr val="000000"/>
                </a:outerShdw>
              </a:effectLst>
              <a:latin typeface="Gayathri Thin" panose="00000403000000000000" charset="0"/>
              <a:cs typeface="Gayathri Thin" panose="00000403000000000000" charset="0"/>
            </a:rPr>
            <a:t>ദൈവത്തിന്റെ ജ്ഞാനം</a:t>
          </a:r>
        </a:p>
      </dgm:t>
    </dgm:pt>
    <dgm:pt modelId="{033F80B7-8CBC-416D-8641-7C2BA5EEEA48}" type="parTrans" cxnId="{465CD127-E8B4-47AA-B921-4BDDBF64825B}">
      <dgm:prSet/>
      <dgm:spPr/>
      <dgm:t>
        <a:bodyPr/>
        <a:lstStyle/>
        <a:p>
          <a:endParaRPr lang="es-ES">
            <a:effectLst>
              <a:outerShdw blurRad="38100" dist="38100" dir="2700000" algn="tl">
                <a:srgbClr val="000000"/>
              </a:outerShdw>
            </a:effectLst>
          </a:endParaRPr>
        </a:p>
      </dgm:t>
    </dgm:pt>
    <dgm:pt modelId="{19CA4E57-F4D1-4EC2-A4C5-35311650E621}" type="sibTrans" cxnId="{465CD127-E8B4-47AA-B921-4BDDBF64825B}">
      <dgm:prSet phldrT="1" phldr="0"/>
      <dgm:spPr/>
      <dgm:t>
        <a:bodyPr/>
        <a:lstStyle/>
        <a:p>
          <a:endParaRPr lang="es-ES"/>
        </a:p>
      </dgm:t>
    </dgm:pt>
    <dgm:pt modelId="{E3690EB3-3C6D-46BC-80D4-CE1520A26E76}">
      <dgm:prSet phldr="0" custT="1"/>
      <dgm:spPr/>
      <dgm:t>
        <a:bodyPr vert="horz" wrap="square"/>
        <a:lstStyle/>
        <a:p>
          <a:pPr>
            <a:lnSpc>
              <a:spcPct val="100000"/>
            </a:lnSpc>
            <a:spcBef>
              <a:spcPct val="0"/>
            </a:spcBef>
            <a:spcAft>
              <a:spcPct val="35000"/>
            </a:spcAft>
          </a:pPr>
          <a:r>
            <a:rPr lang="" altLang="en-US" sz="2000" noProof="0" dirty="0">
              <a:effectLst>
                <a:outerShdw blurRad="38100" dist="38100" dir="2700000" algn="tl">
                  <a:srgbClr val="000000"/>
                </a:outerShdw>
              </a:effectLst>
              <a:latin typeface="Gayathri Thin" panose="00000403000000000000" charset="0"/>
              <a:cs typeface="Gayathri Thin" panose="00000403000000000000" charset="0"/>
            </a:rPr>
            <a:t>കുരിശിന്റെ ഭ്രാന്ത്</a:t>
          </a:r>
        </a:p>
      </dgm:t>
    </dgm:pt>
    <dgm:pt modelId="{194FC269-82DE-4301-8BB7-D62DE671A92C}" type="parTrans" cxnId="{E3BE35C0-7B67-4950-BA75-F6FE2E2BA658}">
      <dgm:prSet/>
      <dgm:spPr/>
      <dgm:t>
        <a:bodyPr/>
        <a:lstStyle/>
        <a:p>
          <a:endParaRPr lang="es-ES">
            <a:effectLst>
              <a:outerShdw blurRad="38100" dist="38100" dir="2700000" algn="tl">
                <a:srgbClr val="000000"/>
              </a:outerShdw>
            </a:effectLst>
          </a:endParaRPr>
        </a:p>
      </dgm:t>
    </dgm:pt>
    <dgm:pt modelId="{35BA3243-90AD-4C8F-8B89-FB2D2A27C824}" type="sibTrans" cxnId="{E3BE35C0-7B67-4950-BA75-F6FE2E2BA658}">
      <dgm:prSet phldrT="2" phldr="0"/>
      <dgm:spPr/>
      <dgm:t>
        <a:bodyPr/>
        <a:lstStyle/>
        <a:p>
          <a:endParaRPr lang="es-ES"/>
        </a:p>
      </dgm:t>
    </dgm:pt>
    <dgm:pt modelId="{10D5878C-0484-43CE-94B4-EB836D258373}">
      <dgm:prSet phldr="0" custT="1"/>
      <dgm:spPr/>
      <dgm:t>
        <a:bodyPr vert="horz" wrap="square"/>
        <a:lstStyle/>
        <a:p>
          <a:pPr>
            <a:lnSpc>
              <a:spcPct val="100000"/>
            </a:lnSpc>
            <a:spcBef>
              <a:spcPct val="0"/>
            </a:spcBef>
            <a:spcAft>
              <a:spcPct val="35000"/>
            </a:spcAft>
          </a:pPr>
          <a:r>
            <a:rPr lang="" altLang="en-US" sz="2000" noProof="0" dirty="0">
              <a:effectLst>
                <a:outerShdw blurRad="38100" dist="38100" dir="2700000" algn="tl">
                  <a:srgbClr val="000000"/>
                </a:outerShdw>
              </a:effectLst>
              <a:latin typeface="Gayathri Thin" panose="00000403000000000000" charset="0"/>
              <a:cs typeface="Gayathri Thin" panose="00000403000000000000" charset="0"/>
            </a:rPr>
            <a:t>ദൈവത്തിന്റെ ശക്തി</a:t>
          </a:r>
        </a:p>
      </dgm:t>
    </dgm:pt>
    <dgm:pt modelId="{C2647D3B-A44F-44C0-8CF4-D61ECD96C658}" type="parTrans" cxnId="{08F2A348-97A2-4D36-9F76-74F60A3C91CB}">
      <dgm:prSet/>
      <dgm:spPr/>
      <dgm:t>
        <a:bodyPr/>
        <a:lstStyle/>
        <a:p>
          <a:endParaRPr lang="es-ES">
            <a:effectLst>
              <a:outerShdw blurRad="38100" dist="38100" dir="2700000" algn="tl">
                <a:srgbClr val="000000"/>
              </a:outerShdw>
            </a:effectLst>
          </a:endParaRPr>
        </a:p>
      </dgm:t>
    </dgm:pt>
    <dgm:pt modelId="{46B9ABDF-034D-4C05-894A-0A96AC4EF5D2}" type="sibTrans" cxnId="{08F2A348-97A2-4D36-9F76-74F60A3C91CB}">
      <dgm:prSet phldrT="3" phldr="0"/>
      <dgm:spPr/>
      <dgm:t>
        <a:bodyPr/>
        <a:lstStyle/>
        <a:p>
          <a:endParaRPr lang="es-ES"/>
        </a:p>
      </dgm:t>
    </dgm:pt>
    <dgm:pt modelId="{A1399854-EE6F-4F96-BF2A-73A2FA0D1967}">
      <dgm:prSet phldr="0" custT="1"/>
      <dgm:spPr/>
      <dgm:t>
        <a:bodyPr vert="horz" wrap="square"/>
        <a:lstStyle/>
        <a:p>
          <a:pPr>
            <a:lnSpc>
              <a:spcPct val="100000"/>
            </a:lnSpc>
            <a:spcBef>
              <a:spcPct val="0"/>
            </a:spcBef>
            <a:spcAft>
              <a:spcPct val="35000"/>
            </a:spcAft>
          </a:pPr>
          <a:r>
            <a:rPr lang="" altLang="en-US" sz="2000" noProof="0" dirty="0">
              <a:effectLst>
                <a:outerShdw blurRad="38100" dist="38100" dir="2700000" algn="tl">
                  <a:srgbClr val="000000"/>
                </a:outerShdw>
              </a:effectLst>
              <a:latin typeface="Gayathri Thin" panose="00000403000000000000" charset="0"/>
              <a:cs typeface="Gayathri Thin" panose="00000403000000000000" charset="0"/>
            </a:rPr>
            <a:t>കുരിശിന്റെ സന്ദേശം</a:t>
          </a:r>
        </a:p>
      </dgm:t>
    </dgm:pt>
    <dgm:pt modelId="{AEC0E76A-494C-4387-B5AE-3A627C11C153}" type="parTrans" cxnId="{7301CB09-380D-46EC-A7BA-22DE28A805A7}">
      <dgm:prSet/>
      <dgm:spPr/>
      <dgm:t>
        <a:bodyPr/>
        <a:lstStyle/>
        <a:p>
          <a:endParaRPr lang="es-ES">
            <a:effectLst>
              <a:outerShdw blurRad="38100" dist="38100" dir="2700000" algn="tl">
                <a:srgbClr val="000000"/>
              </a:outerShdw>
            </a:effectLst>
          </a:endParaRPr>
        </a:p>
      </dgm:t>
    </dgm:pt>
    <dgm:pt modelId="{8A80262D-A4B3-4045-B94E-DE497B401EC0}" type="sibTrans" cxnId="{7301CB09-380D-46EC-A7BA-22DE28A805A7}">
      <dgm:prSet phldrT="4" phldr="0"/>
      <dgm:spPr/>
      <dgm:t>
        <a:bodyPr/>
        <a:lstStyle/>
        <a:p>
          <a:endParaRPr lang="es-ES"/>
        </a:p>
      </dgm:t>
    </dgm:pt>
    <dgm:pt modelId="{663D1BA5-7B91-4C43-A5A9-1361F0524EF7}">
      <dgm:prSet phldr="0" custT="1"/>
      <dgm:spPr/>
      <dgm:t>
        <a:bodyPr vert="horz" wrap="square"/>
        <a:lstStyle/>
        <a:p>
          <a:pPr>
            <a:lnSpc>
              <a:spcPct val="100000"/>
            </a:lnSpc>
            <a:spcBef>
              <a:spcPct val="0"/>
            </a:spcBef>
            <a:spcAft>
              <a:spcPct val="35000"/>
            </a:spcAft>
          </a:pPr>
          <a:r>
            <a:rPr lang="" altLang="en-US" sz="2000" noProof="0" dirty="0">
              <a:effectLst>
                <a:outerShdw blurRad="38100" dist="38100" dir="2700000" algn="tl">
                  <a:srgbClr val="000000"/>
                </a:outerShdw>
              </a:effectLst>
              <a:latin typeface="Gayathri Thin" panose="00000403000000000000" charset="0"/>
              <a:cs typeface="Gayathri Thin" panose="00000403000000000000" charset="0"/>
            </a:rPr>
            <a:t>ദൈവത്തിന്റെ ഭോഷത്വവും ബലഹീനതയും</a:t>
          </a:r>
        </a:p>
      </dgm:t>
    </dgm:pt>
    <dgm:pt modelId="{F574BBBC-6A8B-4417-B7D1-82EE2BE907B9}" type="parTrans" cxnId="{A115D9A0-4C94-46D5-B059-6193877727B6}">
      <dgm:prSet/>
      <dgm:spPr/>
      <dgm:t>
        <a:bodyPr/>
        <a:lstStyle/>
        <a:p>
          <a:endParaRPr lang="es-ES">
            <a:effectLst>
              <a:outerShdw blurRad="38100" dist="38100" dir="2700000" algn="tl">
                <a:srgbClr val="000000"/>
              </a:outerShdw>
            </a:effectLst>
          </a:endParaRPr>
        </a:p>
      </dgm:t>
    </dgm:pt>
    <dgm:pt modelId="{70DFE001-4526-42E7-AC87-98E697D32A15}" type="sibTrans" cxnId="{A115D9A0-4C94-46D5-B059-6193877727B6}">
      <dgm:prSet phldrT="5" phldr="0"/>
      <dgm:spPr/>
      <dgm:t>
        <a:bodyPr/>
        <a:lstStyle/>
        <a:p>
          <a:endParaRPr lang="es-ES"/>
        </a:p>
      </dgm:t>
    </dgm:pt>
    <dgm:pt modelId="{C56CE76A-5C4D-45D1-98B1-E9AE812DB59A}" type="pres">
      <dgm:prSet presAssocID="{BF63421A-F50B-4E0D-8E4F-5F42FF64DA9C}" presName="linear" presStyleCnt="0">
        <dgm:presLayoutVars>
          <dgm:dir/>
          <dgm:animLvl val="lvl"/>
          <dgm:resizeHandles val="exact"/>
        </dgm:presLayoutVars>
      </dgm:prSet>
      <dgm:spPr/>
    </dgm:pt>
    <dgm:pt modelId="{4C2E281C-42E1-4E54-8994-4C214B635678}" type="pres">
      <dgm:prSet presAssocID="{03A94776-907F-4909-BE8F-B852C8A33453}" presName="parentLin" presStyleCnt="0"/>
      <dgm:spPr/>
    </dgm:pt>
    <dgm:pt modelId="{A9B9C2E9-E00E-4AB9-A990-468B298C954B}" type="pres">
      <dgm:prSet presAssocID="{03A94776-907F-4909-BE8F-B852C8A33453}" presName="parentLeftMargin" presStyleLbl="node1" presStyleIdx="0" presStyleCnt="5"/>
      <dgm:spPr/>
    </dgm:pt>
    <dgm:pt modelId="{E6D94AC3-BB28-4770-A51E-188281BF4ACB}" type="pres">
      <dgm:prSet presAssocID="{03A94776-907F-4909-BE8F-B852C8A33453}" presName="parentText" presStyleLbl="node1" presStyleIdx="0" presStyleCnt="5" custScaleX="129013">
        <dgm:presLayoutVars>
          <dgm:chMax val="0"/>
          <dgm:bulletEnabled val="1"/>
        </dgm:presLayoutVars>
      </dgm:prSet>
      <dgm:spPr/>
    </dgm:pt>
    <dgm:pt modelId="{EC72DF3F-4227-400F-B144-5ACA7F4616EA}" type="pres">
      <dgm:prSet presAssocID="{03A94776-907F-4909-BE8F-B852C8A33453}" presName="negativeSpace" presStyleCnt="0"/>
      <dgm:spPr/>
    </dgm:pt>
    <dgm:pt modelId="{C53C5037-72AE-49B9-B45E-EAFE0CDBB614}" type="pres">
      <dgm:prSet presAssocID="{03A94776-907F-4909-BE8F-B852C8A33453}" presName="childText" presStyleLbl="conFgAcc1" presStyleIdx="0" presStyleCnt="5">
        <dgm:presLayoutVars>
          <dgm:bulletEnabled val="1"/>
        </dgm:presLayoutVars>
      </dgm:prSet>
      <dgm:spPr>
        <a:solidFill>
          <a:schemeClr val="accent2">
            <a:lumMod val="20000"/>
            <a:lumOff val="80000"/>
            <a:alpha val="90000"/>
          </a:schemeClr>
        </a:solidFill>
      </dgm:spPr>
    </dgm:pt>
    <dgm:pt modelId="{1033C6E8-A0C9-4495-8BA5-2E251A437445}" type="pres">
      <dgm:prSet presAssocID="{19CA4E57-F4D1-4EC2-A4C5-35311650E621}" presName="spaceBetweenRectangles" presStyleCnt="0"/>
      <dgm:spPr/>
    </dgm:pt>
    <dgm:pt modelId="{9DE6317A-CCC0-487E-903B-BCA396E4EB58}" type="pres">
      <dgm:prSet presAssocID="{E3690EB3-3C6D-46BC-80D4-CE1520A26E76}" presName="parentLin" presStyleCnt="0"/>
      <dgm:spPr/>
    </dgm:pt>
    <dgm:pt modelId="{7A54CA21-9933-42D4-AC14-38B31ECD0441}" type="pres">
      <dgm:prSet presAssocID="{E3690EB3-3C6D-46BC-80D4-CE1520A26E76}" presName="parentLeftMargin" presStyleLbl="node1" presStyleIdx="0" presStyleCnt="5"/>
      <dgm:spPr/>
    </dgm:pt>
    <dgm:pt modelId="{C0886489-0DF4-43DF-8C49-C1E8AE258AAD}" type="pres">
      <dgm:prSet presAssocID="{E3690EB3-3C6D-46BC-80D4-CE1520A26E76}" presName="parentText" presStyleLbl="node1" presStyleIdx="1" presStyleCnt="5" custScaleX="129013">
        <dgm:presLayoutVars>
          <dgm:chMax val="0"/>
          <dgm:bulletEnabled val="1"/>
        </dgm:presLayoutVars>
      </dgm:prSet>
      <dgm:spPr/>
    </dgm:pt>
    <dgm:pt modelId="{04AC329C-C469-4848-844E-88EF9FF947F8}" type="pres">
      <dgm:prSet presAssocID="{E3690EB3-3C6D-46BC-80D4-CE1520A26E76}" presName="negativeSpace" presStyleCnt="0"/>
      <dgm:spPr/>
    </dgm:pt>
    <dgm:pt modelId="{D325A0F0-F704-4EA1-A386-70342098AE22}" type="pres">
      <dgm:prSet presAssocID="{E3690EB3-3C6D-46BC-80D4-CE1520A26E76}" presName="childText" presStyleLbl="conFgAcc1" presStyleIdx="1" presStyleCnt="5">
        <dgm:presLayoutVars>
          <dgm:bulletEnabled val="1"/>
        </dgm:presLayoutVars>
      </dgm:prSet>
      <dgm:spPr>
        <a:solidFill>
          <a:schemeClr val="accent3">
            <a:lumMod val="20000"/>
            <a:lumOff val="80000"/>
            <a:alpha val="90000"/>
          </a:schemeClr>
        </a:solidFill>
      </dgm:spPr>
    </dgm:pt>
    <dgm:pt modelId="{9A22215B-1417-48FB-9794-9A0F373BCB12}" type="pres">
      <dgm:prSet presAssocID="{35BA3243-90AD-4C8F-8B89-FB2D2A27C824}" presName="spaceBetweenRectangles" presStyleCnt="0"/>
      <dgm:spPr/>
    </dgm:pt>
    <dgm:pt modelId="{3E57F9E6-111A-445A-ADC3-569DE6356D8A}" type="pres">
      <dgm:prSet presAssocID="{10D5878C-0484-43CE-94B4-EB836D258373}" presName="parentLin" presStyleCnt="0"/>
      <dgm:spPr/>
    </dgm:pt>
    <dgm:pt modelId="{8D610333-8B53-4086-B981-7DB97F5FD740}" type="pres">
      <dgm:prSet presAssocID="{10D5878C-0484-43CE-94B4-EB836D258373}" presName="parentLeftMargin" presStyleLbl="node1" presStyleIdx="1" presStyleCnt="5"/>
      <dgm:spPr/>
    </dgm:pt>
    <dgm:pt modelId="{A06E1619-19B5-4DBE-B0E3-64804E6C4469}" type="pres">
      <dgm:prSet presAssocID="{10D5878C-0484-43CE-94B4-EB836D258373}" presName="parentText" presStyleLbl="node1" presStyleIdx="2" presStyleCnt="5" custScaleX="129013">
        <dgm:presLayoutVars>
          <dgm:chMax val="0"/>
          <dgm:bulletEnabled val="1"/>
        </dgm:presLayoutVars>
      </dgm:prSet>
      <dgm:spPr/>
    </dgm:pt>
    <dgm:pt modelId="{14F1A134-F750-4CFB-A01D-C0B1ACB5F761}" type="pres">
      <dgm:prSet presAssocID="{10D5878C-0484-43CE-94B4-EB836D258373}" presName="negativeSpace" presStyleCnt="0"/>
      <dgm:spPr/>
    </dgm:pt>
    <dgm:pt modelId="{B90D3791-A324-4080-A53E-50098A2FF061}" type="pres">
      <dgm:prSet presAssocID="{10D5878C-0484-43CE-94B4-EB836D258373}" presName="childText" presStyleLbl="conFgAcc1" presStyleIdx="2" presStyleCnt="5">
        <dgm:presLayoutVars>
          <dgm:bulletEnabled val="1"/>
        </dgm:presLayoutVars>
      </dgm:prSet>
      <dgm:spPr>
        <a:solidFill>
          <a:schemeClr val="accent4">
            <a:lumMod val="20000"/>
            <a:lumOff val="80000"/>
            <a:alpha val="90000"/>
          </a:schemeClr>
        </a:solidFill>
      </dgm:spPr>
    </dgm:pt>
    <dgm:pt modelId="{F4B59EE8-E938-4591-9264-40ABCCEDFA4F}" type="pres">
      <dgm:prSet presAssocID="{46B9ABDF-034D-4C05-894A-0A96AC4EF5D2}" presName="spaceBetweenRectangles" presStyleCnt="0"/>
      <dgm:spPr/>
    </dgm:pt>
    <dgm:pt modelId="{6C1855F0-5BE1-4528-A680-1F82E2B2F8BF}" type="pres">
      <dgm:prSet presAssocID="{A1399854-EE6F-4F96-BF2A-73A2FA0D1967}" presName="parentLin" presStyleCnt="0"/>
      <dgm:spPr/>
    </dgm:pt>
    <dgm:pt modelId="{9360D5B9-5086-4F99-B9B8-67538B374497}" type="pres">
      <dgm:prSet presAssocID="{A1399854-EE6F-4F96-BF2A-73A2FA0D1967}" presName="parentLeftMargin" presStyleLbl="node1" presStyleIdx="2" presStyleCnt="5"/>
      <dgm:spPr/>
    </dgm:pt>
    <dgm:pt modelId="{4C752FFD-46F4-4865-9930-403A34454E3B}" type="pres">
      <dgm:prSet presAssocID="{A1399854-EE6F-4F96-BF2A-73A2FA0D1967}" presName="parentText" presStyleLbl="node1" presStyleIdx="3" presStyleCnt="5" custScaleX="129013">
        <dgm:presLayoutVars>
          <dgm:chMax val="0"/>
          <dgm:bulletEnabled val="1"/>
        </dgm:presLayoutVars>
      </dgm:prSet>
      <dgm:spPr/>
    </dgm:pt>
    <dgm:pt modelId="{2635CC0A-D3C0-46B4-8687-B41CC53E762B}" type="pres">
      <dgm:prSet presAssocID="{A1399854-EE6F-4F96-BF2A-73A2FA0D1967}" presName="negativeSpace" presStyleCnt="0"/>
      <dgm:spPr/>
    </dgm:pt>
    <dgm:pt modelId="{33F2D34D-9362-4621-96F3-9613C460E57F}" type="pres">
      <dgm:prSet presAssocID="{A1399854-EE6F-4F96-BF2A-73A2FA0D1967}" presName="childText" presStyleLbl="conFgAcc1" presStyleIdx="3" presStyleCnt="5">
        <dgm:presLayoutVars>
          <dgm:bulletEnabled val="1"/>
        </dgm:presLayoutVars>
      </dgm:prSet>
      <dgm:spPr>
        <a:solidFill>
          <a:schemeClr val="accent5">
            <a:lumMod val="20000"/>
            <a:lumOff val="80000"/>
            <a:alpha val="90000"/>
          </a:schemeClr>
        </a:solidFill>
      </dgm:spPr>
    </dgm:pt>
    <dgm:pt modelId="{038537CD-1A72-47E3-AF41-B6EA9BBCFB9F}" type="pres">
      <dgm:prSet presAssocID="{8A80262D-A4B3-4045-B94E-DE497B401EC0}" presName="spaceBetweenRectangles" presStyleCnt="0"/>
      <dgm:spPr/>
    </dgm:pt>
    <dgm:pt modelId="{92542EDA-D36B-4ED7-9E9F-706BE8A38B30}" type="pres">
      <dgm:prSet presAssocID="{663D1BA5-7B91-4C43-A5A9-1361F0524EF7}" presName="parentLin" presStyleCnt="0"/>
      <dgm:spPr/>
    </dgm:pt>
    <dgm:pt modelId="{74623B98-76B1-4EC8-B64F-A46ED7DB686C}" type="pres">
      <dgm:prSet presAssocID="{663D1BA5-7B91-4C43-A5A9-1361F0524EF7}" presName="parentLeftMargin" presStyleLbl="node1" presStyleIdx="3" presStyleCnt="5"/>
      <dgm:spPr/>
    </dgm:pt>
    <dgm:pt modelId="{9993B59B-517C-4403-BA7A-17285E2A6420}" type="pres">
      <dgm:prSet presAssocID="{663D1BA5-7B91-4C43-A5A9-1361F0524EF7}" presName="parentText" presStyleLbl="node1" presStyleIdx="4" presStyleCnt="5" custScaleX="129013">
        <dgm:presLayoutVars>
          <dgm:chMax val="0"/>
          <dgm:bulletEnabled val="1"/>
        </dgm:presLayoutVars>
      </dgm:prSet>
      <dgm:spPr/>
    </dgm:pt>
    <dgm:pt modelId="{59653F95-AFD3-45D7-8536-DC0A6880713B}" type="pres">
      <dgm:prSet presAssocID="{663D1BA5-7B91-4C43-A5A9-1361F0524EF7}" presName="negativeSpace" presStyleCnt="0"/>
      <dgm:spPr/>
    </dgm:pt>
    <dgm:pt modelId="{76FEF27D-7DF4-410C-8F1B-C5FE8476228B}" type="pres">
      <dgm:prSet presAssocID="{663D1BA5-7B91-4C43-A5A9-1361F0524EF7}" presName="childText" presStyleLbl="conFgAcc1" presStyleIdx="4" presStyleCnt="5">
        <dgm:presLayoutVars>
          <dgm:bulletEnabled val="1"/>
        </dgm:presLayoutVars>
      </dgm:prSet>
      <dgm:spPr>
        <a:solidFill>
          <a:schemeClr val="accent6">
            <a:lumMod val="20000"/>
            <a:lumOff val="80000"/>
            <a:alpha val="90000"/>
          </a:schemeClr>
        </a:solidFill>
      </dgm:spPr>
    </dgm:pt>
  </dgm:ptLst>
  <dgm:cxnLst>
    <dgm:cxn modelId="{7301CB09-380D-46EC-A7BA-22DE28A805A7}" srcId="{BF63421A-F50B-4E0D-8E4F-5F42FF64DA9C}" destId="{A1399854-EE6F-4F96-BF2A-73A2FA0D1967}" srcOrd="3" destOrd="0" parTransId="{AEC0E76A-494C-4387-B5AE-3A627C11C153}" sibTransId="{8A80262D-A4B3-4045-B94E-DE497B401EC0}"/>
    <dgm:cxn modelId="{7965101F-22BE-4390-A612-159FF4156296}" type="presOf" srcId="{E3690EB3-3C6D-46BC-80D4-CE1520A26E76}" destId="{7A54CA21-9933-42D4-AC14-38B31ECD0441}" srcOrd="0" destOrd="0" presId="urn:microsoft.com/office/officeart/2005/8/layout/list1#1"/>
    <dgm:cxn modelId="{465CD127-E8B4-47AA-B921-4BDDBF64825B}" srcId="{BF63421A-F50B-4E0D-8E4F-5F42FF64DA9C}" destId="{03A94776-907F-4909-BE8F-B852C8A33453}" srcOrd="0" destOrd="0" parTransId="{033F80B7-8CBC-416D-8641-7C2BA5EEEA48}" sibTransId="{19CA4E57-F4D1-4EC2-A4C5-35311650E621}"/>
    <dgm:cxn modelId="{9C49043F-9EDF-4120-8762-087C4040BE7C}" type="presOf" srcId="{10D5878C-0484-43CE-94B4-EB836D258373}" destId="{A06E1619-19B5-4DBE-B0E3-64804E6C4469}" srcOrd="1" destOrd="0" presId="urn:microsoft.com/office/officeart/2005/8/layout/list1#1"/>
    <dgm:cxn modelId="{08F2A348-97A2-4D36-9F76-74F60A3C91CB}" srcId="{BF63421A-F50B-4E0D-8E4F-5F42FF64DA9C}" destId="{10D5878C-0484-43CE-94B4-EB836D258373}" srcOrd="2" destOrd="0" parTransId="{C2647D3B-A44F-44C0-8CF4-D61ECD96C658}" sibTransId="{46B9ABDF-034D-4C05-894A-0A96AC4EF5D2}"/>
    <dgm:cxn modelId="{40923D6A-0700-465F-86A1-59B3D4F886C0}" type="presOf" srcId="{03A94776-907F-4909-BE8F-B852C8A33453}" destId="{A9B9C2E9-E00E-4AB9-A990-468B298C954B}" srcOrd="0" destOrd="0" presId="urn:microsoft.com/office/officeart/2005/8/layout/list1#1"/>
    <dgm:cxn modelId="{0DDA0A72-114A-42C8-8E42-9D373289F868}" type="presOf" srcId="{663D1BA5-7B91-4C43-A5A9-1361F0524EF7}" destId="{74623B98-76B1-4EC8-B64F-A46ED7DB686C}" srcOrd="0" destOrd="0" presId="urn:microsoft.com/office/officeart/2005/8/layout/list1#1"/>
    <dgm:cxn modelId="{20F1D752-E19E-4A5D-8E50-445300BBC208}" type="presOf" srcId="{10D5878C-0484-43CE-94B4-EB836D258373}" destId="{8D610333-8B53-4086-B981-7DB97F5FD740}" srcOrd="0" destOrd="0" presId="urn:microsoft.com/office/officeart/2005/8/layout/list1#1"/>
    <dgm:cxn modelId="{3C01A673-F2BA-41E9-825E-1086AE70080A}" type="presOf" srcId="{03A94776-907F-4909-BE8F-B852C8A33453}" destId="{E6D94AC3-BB28-4770-A51E-188281BF4ACB}" srcOrd="1" destOrd="0" presId="urn:microsoft.com/office/officeart/2005/8/layout/list1#1"/>
    <dgm:cxn modelId="{A115D9A0-4C94-46D5-B059-6193877727B6}" srcId="{BF63421A-F50B-4E0D-8E4F-5F42FF64DA9C}" destId="{663D1BA5-7B91-4C43-A5A9-1361F0524EF7}" srcOrd="4" destOrd="0" parTransId="{F574BBBC-6A8B-4417-B7D1-82EE2BE907B9}" sibTransId="{70DFE001-4526-42E7-AC87-98E697D32A15}"/>
    <dgm:cxn modelId="{9CE2B4A6-EE8B-4B36-8C1E-AA18082DFAAE}" type="presOf" srcId="{A1399854-EE6F-4F96-BF2A-73A2FA0D1967}" destId="{9360D5B9-5086-4F99-B9B8-67538B374497}" srcOrd="0" destOrd="0" presId="urn:microsoft.com/office/officeart/2005/8/layout/list1#1"/>
    <dgm:cxn modelId="{E3BE35C0-7B67-4950-BA75-F6FE2E2BA658}" srcId="{BF63421A-F50B-4E0D-8E4F-5F42FF64DA9C}" destId="{E3690EB3-3C6D-46BC-80D4-CE1520A26E76}" srcOrd="1" destOrd="0" parTransId="{194FC269-82DE-4301-8BB7-D62DE671A92C}" sibTransId="{35BA3243-90AD-4C8F-8B89-FB2D2A27C824}"/>
    <dgm:cxn modelId="{C40043CF-1D29-4DB5-958D-FB509C41B34B}" type="presOf" srcId="{E3690EB3-3C6D-46BC-80D4-CE1520A26E76}" destId="{C0886489-0DF4-43DF-8C49-C1E8AE258AAD}" srcOrd="1" destOrd="0" presId="urn:microsoft.com/office/officeart/2005/8/layout/list1#1"/>
    <dgm:cxn modelId="{2C6B8DE3-A830-44B3-A3A0-183F13927CFE}" type="presOf" srcId="{BF63421A-F50B-4E0D-8E4F-5F42FF64DA9C}" destId="{C56CE76A-5C4D-45D1-98B1-E9AE812DB59A}" srcOrd="0" destOrd="0" presId="urn:microsoft.com/office/officeart/2005/8/layout/list1#1"/>
    <dgm:cxn modelId="{4F2264EA-E366-4589-89DD-83A9FB187BD1}" type="presOf" srcId="{663D1BA5-7B91-4C43-A5A9-1361F0524EF7}" destId="{9993B59B-517C-4403-BA7A-17285E2A6420}" srcOrd="1" destOrd="0" presId="urn:microsoft.com/office/officeart/2005/8/layout/list1#1"/>
    <dgm:cxn modelId="{17212DEC-7028-4F19-AF75-30CB64EE7241}" type="presOf" srcId="{A1399854-EE6F-4F96-BF2A-73A2FA0D1967}" destId="{4C752FFD-46F4-4865-9930-403A34454E3B}" srcOrd="1" destOrd="0" presId="urn:microsoft.com/office/officeart/2005/8/layout/list1#1"/>
    <dgm:cxn modelId="{8DE2CE4C-E371-4134-91EB-15FEDE7FD758}" type="presParOf" srcId="{C56CE76A-5C4D-45D1-98B1-E9AE812DB59A}" destId="{4C2E281C-42E1-4E54-8994-4C214B635678}" srcOrd="0" destOrd="0" presId="urn:microsoft.com/office/officeart/2005/8/layout/list1#1"/>
    <dgm:cxn modelId="{BDC31DD1-CA99-44C9-864B-4128D2F5AF1F}" type="presParOf" srcId="{4C2E281C-42E1-4E54-8994-4C214B635678}" destId="{A9B9C2E9-E00E-4AB9-A990-468B298C954B}" srcOrd="0" destOrd="0" presId="urn:microsoft.com/office/officeart/2005/8/layout/list1#1"/>
    <dgm:cxn modelId="{8C9537DC-4DD1-4FCF-9598-5036F40F7734}" type="presParOf" srcId="{4C2E281C-42E1-4E54-8994-4C214B635678}" destId="{E6D94AC3-BB28-4770-A51E-188281BF4ACB}" srcOrd="1" destOrd="0" presId="urn:microsoft.com/office/officeart/2005/8/layout/list1#1"/>
    <dgm:cxn modelId="{E9F9DF42-3E06-41C5-BA22-E6CD16D6B792}" type="presParOf" srcId="{C56CE76A-5C4D-45D1-98B1-E9AE812DB59A}" destId="{EC72DF3F-4227-400F-B144-5ACA7F4616EA}" srcOrd="1" destOrd="0" presId="urn:microsoft.com/office/officeart/2005/8/layout/list1#1"/>
    <dgm:cxn modelId="{BE95CD7D-207B-4218-BECA-BECA601D8A46}" type="presParOf" srcId="{C56CE76A-5C4D-45D1-98B1-E9AE812DB59A}" destId="{C53C5037-72AE-49B9-B45E-EAFE0CDBB614}" srcOrd="2" destOrd="0" presId="urn:microsoft.com/office/officeart/2005/8/layout/list1#1"/>
    <dgm:cxn modelId="{3F4C533C-8453-404C-9F36-7A4B56C2B5EA}" type="presParOf" srcId="{C56CE76A-5C4D-45D1-98B1-E9AE812DB59A}" destId="{1033C6E8-A0C9-4495-8BA5-2E251A437445}" srcOrd="3" destOrd="0" presId="urn:microsoft.com/office/officeart/2005/8/layout/list1#1"/>
    <dgm:cxn modelId="{1D7FD7FD-52D4-4E77-AA15-6539082C5029}" type="presParOf" srcId="{C56CE76A-5C4D-45D1-98B1-E9AE812DB59A}" destId="{9DE6317A-CCC0-487E-903B-BCA396E4EB58}" srcOrd="4" destOrd="0" presId="urn:microsoft.com/office/officeart/2005/8/layout/list1#1"/>
    <dgm:cxn modelId="{2DBB6B28-A919-45B9-9967-E0D41046B6E7}" type="presParOf" srcId="{9DE6317A-CCC0-487E-903B-BCA396E4EB58}" destId="{7A54CA21-9933-42D4-AC14-38B31ECD0441}" srcOrd="0" destOrd="0" presId="urn:microsoft.com/office/officeart/2005/8/layout/list1#1"/>
    <dgm:cxn modelId="{7912170C-237A-469C-BF2A-A9DF570AACCF}" type="presParOf" srcId="{9DE6317A-CCC0-487E-903B-BCA396E4EB58}" destId="{C0886489-0DF4-43DF-8C49-C1E8AE258AAD}" srcOrd="1" destOrd="0" presId="urn:microsoft.com/office/officeart/2005/8/layout/list1#1"/>
    <dgm:cxn modelId="{358A22E8-6662-4E2B-ADE4-F8251B319B51}" type="presParOf" srcId="{C56CE76A-5C4D-45D1-98B1-E9AE812DB59A}" destId="{04AC329C-C469-4848-844E-88EF9FF947F8}" srcOrd="5" destOrd="0" presId="urn:microsoft.com/office/officeart/2005/8/layout/list1#1"/>
    <dgm:cxn modelId="{2C67F519-7A40-4284-92FC-DB81B1B3DC6C}" type="presParOf" srcId="{C56CE76A-5C4D-45D1-98B1-E9AE812DB59A}" destId="{D325A0F0-F704-4EA1-A386-70342098AE22}" srcOrd="6" destOrd="0" presId="urn:microsoft.com/office/officeart/2005/8/layout/list1#1"/>
    <dgm:cxn modelId="{9EBD69C3-7D1C-441B-A4B8-1F41BDF12C14}" type="presParOf" srcId="{C56CE76A-5C4D-45D1-98B1-E9AE812DB59A}" destId="{9A22215B-1417-48FB-9794-9A0F373BCB12}" srcOrd="7" destOrd="0" presId="urn:microsoft.com/office/officeart/2005/8/layout/list1#1"/>
    <dgm:cxn modelId="{DCC750A7-E6FF-4912-A55B-402E525DE313}" type="presParOf" srcId="{C56CE76A-5C4D-45D1-98B1-E9AE812DB59A}" destId="{3E57F9E6-111A-445A-ADC3-569DE6356D8A}" srcOrd="8" destOrd="0" presId="urn:microsoft.com/office/officeart/2005/8/layout/list1#1"/>
    <dgm:cxn modelId="{FF2A09F4-25E0-470A-BAA7-CAEFEEE5ADAB}" type="presParOf" srcId="{3E57F9E6-111A-445A-ADC3-569DE6356D8A}" destId="{8D610333-8B53-4086-B981-7DB97F5FD740}" srcOrd="0" destOrd="0" presId="urn:microsoft.com/office/officeart/2005/8/layout/list1#1"/>
    <dgm:cxn modelId="{BBAC322B-B8A6-469F-B0AD-8677B815EE74}" type="presParOf" srcId="{3E57F9E6-111A-445A-ADC3-569DE6356D8A}" destId="{A06E1619-19B5-4DBE-B0E3-64804E6C4469}" srcOrd="1" destOrd="0" presId="urn:microsoft.com/office/officeart/2005/8/layout/list1#1"/>
    <dgm:cxn modelId="{58062126-ADBB-4788-AC22-B5E3DFC0C3CD}" type="presParOf" srcId="{C56CE76A-5C4D-45D1-98B1-E9AE812DB59A}" destId="{14F1A134-F750-4CFB-A01D-C0B1ACB5F761}" srcOrd="9" destOrd="0" presId="urn:microsoft.com/office/officeart/2005/8/layout/list1#1"/>
    <dgm:cxn modelId="{A815B025-3F3A-4032-9118-ABB2BF5DA57D}" type="presParOf" srcId="{C56CE76A-5C4D-45D1-98B1-E9AE812DB59A}" destId="{B90D3791-A324-4080-A53E-50098A2FF061}" srcOrd="10" destOrd="0" presId="urn:microsoft.com/office/officeart/2005/8/layout/list1#1"/>
    <dgm:cxn modelId="{3A9A86CA-69C3-4497-908E-60345B2947E5}" type="presParOf" srcId="{C56CE76A-5C4D-45D1-98B1-E9AE812DB59A}" destId="{F4B59EE8-E938-4591-9264-40ABCCEDFA4F}" srcOrd="11" destOrd="0" presId="urn:microsoft.com/office/officeart/2005/8/layout/list1#1"/>
    <dgm:cxn modelId="{0CDBC5E1-0CA7-4B25-AF45-1F4C831ACD56}" type="presParOf" srcId="{C56CE76A-5C4D-45D1-98B1-E9AE812DB59A}" destId="{6C1855F0-5BE1-4528-A680-1F82E2B2F8BF}" srcOrd="12" destOrd="0" presId="urn:microsoft.com/office/officeart/2005/8/layout/list1#1"/>
    <dgm:cxn modelId="{66ECB322-207B-4198-9ADE-03AC4B76FF12}" type="presParOf" srcId="{6C1855F0-5BE1-4528-A680-1F82E2B2F8BF}" destId="{9360D5B9-5086-4F99-B9B8-67538B374497}" srcOrd="0" destOrd="0" presId="urn:microsoft.com/office/officeart/2005/8/layout/list1#1"/>
    <dgm:cxn modelId="{AF34A5EE-8CF7-4A88-BD33-5032A7886461}" type="presParOf" srcId="{6C1855F0-5BE1-4528-A680-1F82E2B2F8BF}" destId="{4C752FFD-46F4-4865-9930-403A34454E3B}" srcOrd="1" destOrd="0" presId="urn:microsoft.com/office/officeart/2005/8/layout/list1#1"/>
    <dgm:cxn modelId="{9A80B35E-3D89-432C-8735-49CC0B93CCE6}" type="presParOf" srcId="{C56CE76A-5C4D-45D1-98B1-E9AE812DB59A}" destId="{2635CC0A-D3C0-46B4-8687-B41CC53E762B}" srcOrd="13" destOrd="0" presId="urn:microsoft.com/office/officeart/2005/8/layout/list1#1"/>
    <dgm:cxn modelId="{2BFBB446-BCED-4CDA-9015-83B7B1C25168}" type="presParOf" srcId="{C56CE76A-5C4D-45D1-98B1-E9AE812DB59A}" destId="{33F2D34D-9362-4621-96F3-9613C460E57F}" srcOrd="14" destOrd="0" presId="urn:microsoft.com/office/officeart/2005/8/layout/list1#1"/>
    <dgm:cxn modelId="{08DA756C-F30A-406C-9189-A6D571870ECF}" type="presParOf" srcId="{C56CE76A-5C4D-45D1-98B1-E9AE812DB59A}" destId="{038537CD-1A72-47E3-AF41-B6EA9BBCFB9F}" srcOrd="15" destOrd="0" presId="urn:microsoft.com/office/officeart/2005/8/layout/list1#1"/>
    <dgm:cxn modelId="{BC6BAB09-D78C-49E5-B5DF-3B0EDD79A2D1}" type="presParOf" srcId="{C56CE76A-5C4D-45D1-98B1-E9AE812DB59A}" destId="{92542EDA-D36B-4ED7-9E9F-706BE8A38B30}" srcOrd="16" destOrd="0" presId="urn:microsoft.com/office/officeart/2005/8/layout/list1#1"/>
    <dgm:cxn modelId="{D59DDFCE-C031-4F68-AB99-8D38C3373F01}" type="presParOf" srcId="{92542EDA-D36B-4ED7-9E9F-706BE8A38B30}" destId="{74623B98-76B1-4EC8-B64F-A46ED7DB686C}" srcOrd="0" destOrd="0" presId="urn:microsoft.com/office/officeart/2005/8/layout/list1#1"/>
    <dgm:cxn modelId="{E03BF004-63DB-4F48-B5C1-06859583E7E8}" type="presParOf" srcId="{92542EDA-D36B-4ED7-9E9F-706BE8A38B30}" destId="{9993B59B-517C-4403-BA7A-17285E2A6420}" srcOrd="1" destOrd="0" presId="urn:microsoft.com/office/officeart/2005/8/layout/list1#1"/>
    <dgm:cxn modelId="{7CA3410C-8325-49B9-8F66-31D07383926F}" type="presParOf" srcId="{C56CE76A-5C4D-45D1-98B1-E9AE812DB59A}" destId="{59653F95-AFD3-45D7-8536-DC0A6880713B}" srcOrd="17" destOrd="0" presId="urn:microsoft.com/office/officeart/2005/8/layout/list1#1"/>
    <dgm:cxn modelId="{D007E4CE-0DE7-4A79-8315-3723C682D85D}" type="presParOf" srcId="{C56CE76A-5C4D-45D1-98B1-E9AE812DB59A}" destId="{76FEF27D-7DF4-410C-8F1B-C5FE8476228B}" srcOrd="18" destOrd="0" presId="urn:microsoft.com/office/officeart/2005/8/layout/list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3D4A29-A0C7-4D6C-8E84-66BD22CD2F5F}" type="doc">
      <dgm:prSet loTypeId="urn:microsoft.com/office/officeart/2005/8/layout/vList3" loCatId="list" qsTypeId="urn:microsoft.com/office/officeart/2005/8/quickstyle/simple3#1" qsCatId="simple" csTypeId="urn:microsoft.com/office/officeart/2005/8/colors/colorful3#1" csCatId="colorful" phldr="1"/>
      <dgm:spPr/>
      <dgm:t>
        <a:bodyPr/>
        <a:lstStyle/>
        <a:p>
          <a:endParaRPr lang="es-ES"/>
        </a:p>
      </dgm:t>
    </dgm:pt>
    <dgm:pt modelId="{B54137E9-F38E-44AA-987F-7EED1EC88239}">
      <dgm:prSet phldr="0" custT="1"/>
      <dgm:spPr>
        <a:effectLst>
          <a:outerShdw blurRad="50800" dist="38100" dir="2700000" algn="tl" rotWithShape="0">
            <a:prstClr val="black">
              <a:alpha val="40000"/>
            </a:prstClr>
          </a:outerShdw>
        </a:effectLst>
      </dgm:spPr>
      <dgm:t>
        <a:bodyPr vert="horz" wrap="square"/>
        <a:lstStyle/>
        <a:p>
          <a:pPr>
            <a:lnSpc>
              <a:spcPct val="100000"/>
            </a:lnSpc>
            <a:spcBef>
              <a:spcPct val="0"/>
            </a:spcBef>
            <a:spcAft>
              <a:spcPct val="35000"/>
            </a:spcAft>
          </a:pPr>
          <a:r>
            <a:rPr lang="" altLang="en-US" sz="1400" noProof="0" dirty="0">
              <a:latin typeface="Gayathri Thin" panose="00000403000000000000" charset="0"/>
              <a:cs typeface="Gayathri Thin" panose="00000403000000000000" charset="0"/>
            </a:rPr>
            <a:t>"ക്രൂശിന്റെ സന്ദേശം നശിച്ചുപോകുന്നവർക്ക് ഭോഷത്വമാണ്" </a:t>
          </a:r>
          <a:br>
            <a:rPr lang="" altLang="en-US" sz="1400" noProof="0" dirty="0">
              <a:latin typeface="Gayathri Thin" panose="00000403000000000000" charset="0"/>
              <a:cs typeface="Gayathri Thin" panose="00000403000000000000" charset="0"/>
            </a:rPr>
          </a:br>
          <a:r>
            <a:rPr lang="" altLang="en-US" sz="1400" noProof="0" dirty="0">
              <a:latin typeface="Gayathri Thin" panose="00000403000000000000" charset="0"/>
              <a:cs typeface="Gayathri Thin" panose="00000403000000000000" charset="0"/>
            </a:rPr>
            <a:t>(1 കൊരിന്ത്യർ 1:18).</a:t>
          </a:r>
        </a:p>
      </dgm:t>
    </dgm:pt>
    <dgm:pt modelId="{4F7B94C1-540B-4FD0-84BE-A2667CC6CCAF}" type="parTrans" cxnId="{7E85DAC3-939B-4EE1-87DF-C3EF568EE1F7}">
      <dgm:prSet/>
      <dgm:spPr/>
      <dgm:t>
        <a:bodyPr/>
        <a:lstStyle/>
        <a:p>
          <a:endParaRPr lang="es-ES" sz="1800"/>
        </a:p>
      </dgm:t>
    </dgm:pt>
    <dgm:pt modelId="{B525827A-0973-4E1B-8F7A-E2C39A8E3024}" type="sibTrans" cxnId="{7E85DAC3-939B-4EE1-87DF-C3EF568EE1F7}">
      <dgm:prSet/>
      <dgm:spPr/>
      <dgm:t>
        <a:bodyPr/>
        <a:lstStyle/>
        <a:p>
          <a:endParaRPr lang="es-ES" sz="1800"/>
        </a:p>
      </dgm:t>
    </dgm:pt>
    <dgm:pt modelId="{1A6A80ED-672E-49E7-A3B4-5715A1E4D2CE}">
      <dgm:prSet phldr="0" custT="1"/>
      <dgm:spPr>
        <a:effectLst>
          <a:outerShdw blurRad="50800" dist="38100" dir="2700000" algn="tl" rotWithShape="0">
            <a:prstClr val="black">
              <a:alpha val="40000"/>
            </a:prstClr>
          </a:outerShdw>
        </a:effectLst>
      </dgm:spPr>
      <dgm:t>
        <a:bodyPr vert="horz" wrap="square"/>
        <a:lstStyle/>
        <a:p>
          <a:pPr>
            <a:lnSpc>
              <a:spcPct val="100000"/>
            </a:lnSpc>
            <a:spcBef>
              <a:spcPct val="0"/>
            </a:spcBef>
            <a:spcAft>
              <a:spcPct val="35000"/>
            </a:spcAft>
          </a:pPr>
          <a:r>
            <a:rPr lang="" altLang="en-US" sz="1400" noProof="0" dirty="0">
              <a:latin typeface="Gayathri Thin" panose="00000403000000000000" charset="0"/>
              <a:cs typeface="Gayathri Thin" panose="00000403000000000000" charset="0"/>
            </a:rPr>
            <a:t>"പ്രസംഗത്തിന്റെ ഭോഷത്വത്താൽ വിശ്വസിക്കുന്നവരെ രക്ഷിക്കാൻ ദൈവത്തിന് പ്രസാദം തോന്നി" (1 കൊരി. 1:21).</a:t>
          </a:r>
        </a:p>
      </dgm:t>
    </dgm:pt>
    <dgm:pt modelId="{BECB41EA-1D7E-4CD9-B179-6D7158B9B3DF}" type="parTrans" cxnId="{87620684-D688-40A6-8323-95D7BCCAAC9B}">
      <dgm:prSet/>
      <dgm:spPr/>
      <dgm:t>
        <a:bodyPr/>
        <a:lstStyle/>
        <a:p>
          <a:endParaRPr lang="es-ES" sz="1800"/>
        </a:p>
      </dgm:t>
    </dgm:pt>
    <dgm:pt modelId="{63154794-E0C7-4B62-A243-DE1F4968D97B}" type="sibTrans" cxnId="{87620684-D688-40A6-8323-95D7BCCAAC9B}">
      <dgm:prSet/>
      <dgm:spPr/>
      <dgm:t>
        <a:bodyPr/>
        <a:lstStyle/>
        <a:p>
          <a:endParaRPr lang="es-ES" sz="1800"/>
        </a:p>
      </dgm:t>
    </dgm:pt>
    <dgm:pt modelId="{10BF231D-E19A-4FF8-B6BA-DD2424E146E1}">
      <dgm:prSet phldr="0" custT="1"/>
      <dgm:spPr>
        <a:effectLst>
          <a:outerShdw blurRad="50800" dist="38100" dir="2700000" algn="tl" rotWithShape="0">
            <a:prstClr val="black">
              <a:alpha val="40000"/>
            </a:prstClr>
          </a:outerShdw>
        </a:effectLst>
      </dgm:spPr>
      <dgm:t>
        <a:bodyPr vert="horz" wrap="square"/>
        <a:lstStyle/>
        <a:p>
          <a:pPr>
            <a:lnSpc>
              <a:spcPct val="100000"/>
            </a:lnSpc>
            <a:spcBef>
              <a:spcPct val="0"/>
            </a:spcBef>
            <a:spcAft>
              <a:spcPct val="35000"/>
            </a:spcAft>
          </a:pPr>
          <a:r>
            <a:rPr lang="" altLang="en-US" sz="1600" noProof="0" dirty="0">
              <a:latin typeface="Gayathri Thin" panose="00000403000000000000" charset="0"/>
              <a:cs typeface="Gayathri Thin" panose="00000403000000000000" charset="0"/>
            </a:rPr>
            <a:t>"ക്രൂശിക്കപ്പെട്ട ക്രിസ്തു, […] ജാതികൾക്ക് ഭോഷത്വം" (1 കൊരി. 1:23)</a:t>
          </a:r>
        </a:p>
      </dgm:t>
    </dgm:pt>
    <dgm:pt modelId="{95C15A5A-1B5C-4038-A813-297CC820FD07}" type="parTrans" cxnId="{59593ED5-A521-4B3B-96DF-280DF3306CB9}">
      <dgm:prSet/>
      <dgm:spPr/>
      <dgm:t>
        <a:bodyPr/>
        <a:lstStyle/>
        <a:p>
          <a:endParaRPr lang="es-ES" sz="1800"/>
        </a:p>
      </dgm:t>
    </dgm:pt>
    <dgm:pt modelId="{7F0A868D-BC72-431A-A147-AFCD3D6CD5C9}" type="sibTrans" cxnId="{59593ED5-A521-4B3B-96DF-280DF3306CB9}">
      <dgm:prSet/>
      <dgm:spPr/>
      <dgm:t>
        <a:bodyPr/>
        <a:lstStyle/>
        <a:p>
          <a:endParaRPr lang="es-ES" sz="1800"/>
        </a:p>
      </dgm:t>
    </dgm:pt>
    <dgm:pt modelId="{670C311F-BB00-4B5F-9628-2BAF5BC7D713}">
      <dgm:prSet phldr="0" custT="1"/>
      <dgm:spPr>
        <a:effectLst>
          <a:outerShdw blurRad="50800" dist="38100" dir="2700000" algn="tl" rotWithShape="0">
            <a:prstClr val="black">
              <a:alpha val="40000"/>
            </a:prstClr>
          </a:outerShdw>
        </a:effectLst>
      </dgm:spPr>
      <dgm:t>
        <a:bodyPr vert="horz" wrap="square"/>
        <a:lstStyle/>
        <a:p>
          <a:pPr>
            <a:lnSpc>
              <a:spcPct val="100000"/>
            </a:lnSpc>
            <a:spcBef>
              <a:spcPct val="0"/>
            </a:spcBef>
            <a:spcAft>
              <a:spcPct val="35000"/>
            </a:spcAft>
          </a:pPr>
          <a:r>
            <a:rPr lang="" altLang="en-US" sz="1600" noProof="0" dirty="0">
              <a:latin typeface="Gayathri Thin" panose="00000403000000000000" charset="0"/>
              <a:cs typeface="Gayathri Thin" panose="00000403000000000000" charset="0"/>
            </a:rPr>
            <a:t>"സ്വാഭാവിക മനുഷ്യന് […] ദൈവാത്മാവിന്റെ കാര്യങ്ങൾ […] ഭോഷത്വമാണ്" (1 കൊരി. 2:14)</a:t>
          </a:r>
        </a:p>
      </dgm:t>
    </dgm:pt>
    <dgm:pt modelId="{3B7F52FF-FD8D-4167-8037-14A63B1E5EC2}" type="parTrans" cxnId="{DF33FE63-F398-492B-8017-548DB86D1FE5}">
      <dgm:prSet/>
      <dgm:spPr/>
      <dgm:t>
        <a:bodyPr/>
        <a:lstStyle/>
        <a:p>
          <a:endParaRPr lang="es-ES" sz="1800"/>
        </a:p>
      </dgm:t>
    </dgm:pt>
    <dgm:pt modelId="{0E38C008-43DC-4266-B94B-94F45A50A39F}" type="sibTrans" cxnId="{DF33FE63-F398-492B-8017-548DB86D1FE5}">
      <dgm:prSet/>
      <dgm:spPr/>
      <dgm:t>
        <a:bodyPr/>
        <a:lstStyle/>
        <a:p>
          <a:endParaRPr lang="es-ES" sz="1800"/>
        </a:p>
      </dgm:t>
    </dgm:pt>
    <dgm:pt modelId="{A9FE1F5A-D5DB-4D85-95D0-243D2037F235}">
      <dgm:prSet phldr="0" custT="1"/>
      <dgm:spPr>
        <a:effectLst>
          <a:outerShdw blurRad="50800" dist="38100" dir="2700000" algn="tl" rotWithShape="0">
            <a:prstClr val="black">
              <a:alpha val="40000"/>
            </a:prstClr>
          </a:outerShdw>
        </a:effectLst>
      </dgm:spPr>
      <dgm:t>
        <a:bodyPr vert="horz" wrap="square"/>
        <a:lstStyle/>
        <a:p>
          <a:pPr>
            <a:lnSpc>
              <a:spcPct val="100000"/>
            </a:lnSpc>
            <a:spcBef>
              <a:spcPct val="0"/>
            </a:spcBef>
            <a:spcAft>
              <a:spcPct val="35000"/>
            </a:spcAft>
          </a:pPr>
          <a:r>
            <a:rPr lang="" altLang="en-US" sz="1600" noProof="0" dirty="0">
              <a:latin typeface="Gayathri Thin" panose="00000403000000000000" charset="0"/>
              <a:cs typeface="Gayathri Thin" panose="00000403000000000000" charset="0"/>
            </a:rPr>
            <a:t>"ഈ ലോകത്തിന്റെ ജ്ഞാനം ദൈവത്തിന്റെ ദൃഷ്ടിയിൽ ഭോഷത്വമത്രേ" (1 കൊരിന്ത്യർ 3:19)</a:t>
          </a:r>
        </a:p>
      </dgm:t>
    </dgm:pt>
    <dgm:pt modelId="{80463023-299B-4404-B73F-A0C82A8D3C13}" type="parTrans" cxnId="{4AF8F3FC-F3F0-4E4B-92FF-427B82890DF5}">
      <dgm:prSet/>
      <dgm:spPr/>
      <dgm:t>
        <a:bodyPr/>
        <a:lstStyle/>
        <a:p>
          <a:endParaRPr lang="es-ES" sz="1800"/>
        </a:p>
      </dgm:t>
    </dgm:pt>
    <dgm:pt modelId="{53318D28-170D-4229-9770-782A9308F1AE}" type="sibTrans" cxnId="{4AF8F3FC-F3F0-4E4B-92FF-427B82890DF5}">
      <dgm:prSet/>
      <dgm:spPr/>
      <dgm:t>
        <a:bodyPr/>
        <a:lstStyle/>
        <a:p>
          <a:endParaRPr lang="es-ES" sz="1800"/>
        </a:p>
      </dgm:t>
    </dgm:pt>
    <dgm:pt modelId="{BE7B1126-B8D6-4342-8457-60312A4C96EA}" type="pres">
      <dgm:prSet presAssocID="{2F3D4A29-A0C7-4D6C-8E84-66BD22CD2F5F}" presName="linearFlow" presStyleCnt="0">
        <dgm:presLayoutVars>
          <dgm:dir/>
          <dgm:resizeHandles val="exact"/>
        </dgm:presLayoutVars>
      </dgm:prSet>
      <dgm:spPr/>
    </dgm:pt>
    <dgm:pt modelId="{8C45937D-65C7-42D4-9DE5-1206377FD872}" type="pres">
      <dgm:prSet presAssocID="{B54137E9-F38E-44AA-987F-7EED1EC88239}" presName="composite" presStyleCnt="0"/>
      <dgm:spPr/>
    </dgm:pt>
    <dgm:pt modelId="{7942F575-A43E-45B0-9800-AD4DDCBA2EBD}" type="pres">
      <dgm:prSet presAssocID="{B54137E9-F38E-44AA-987F-7EED1EC88239}" presName="imgShp" presStyleLbl="fgImgPlace1" presStyleIdx="0" presStyleCnt="5" custScaleX="64746" custScaleY="64746" custLinFactX="-45325" custLinFactNeighborX="-100000"/>
      <dgm:spPr>
        <a:prstGeom prst="flowChartSummingJunction">
          <a:avLst/>
        </a:prstGeom>
        <a:effectLst>
          <a:outerShdw blurRad="50800" dist="38100" dir="2700000" algn="tl" rotWithShape="0">
            <a:prstClr val="black">
              <a:alpha val="40000"/>
            </a:prstClr>
          </a:outerShdw>
        </a:effectLst>
        <a:scene3d>
          <a:camera prst="orthographicFront"/>
          <a:lightRig rig="threePt" dir="t"/>
        </a:scene3d>
        <a:sp3d>
          <a:bevelT prst="relaxedInset"/>
        </a:sp3d>
      </dgm:spPr>
    </dgm:pt>
    <dgm:pt modelId="{842B6DB2-780B-479A-93F6-916A2C3C0CE7}" type="pres">
      <dgm:prSet presAssocID="{B54137E9-F38E-44AA-987F-7EED1EC88239}" presName="txShp" presStyleLbl="node1" presStyleIdx="0" presStyleCnt="5" custScaleX="150376" custLinFactNeighborX="9644">
        <dgm:presLayoutVars>
          <dgm:bulletEnabled val="1"/>
        </dgm:presLayoutVars>
      </dgm:prSet>
      <dgm:spPr/>
    </dgm:pt>
    <dgm:pt modelId="{0A45FA1E-C9F7-4282-9BAB-3C48A802FCE6}" type="pres">
      <dgm:prSet presAssocID="{B525827A-0973-4E1B-8F7A-E2C39A8E3024}" presName="spacing" presStyleCnt="0"/>
      <dgm:spPr/>
    </dgm:pt>
    <dgm:pt modelId="{71B4E737-3A64-4E85-B5C4-B41C2226E337}" type="pres">
      <dgm:prSet presAssocID="{1A6A80ED-672E-49E7-A3B4-5715A1E4D2CE}" presName="composite" presStyleCnt="0"/>
      <dgm:spPr/>
    </dgm:pt>
    <dgm:pt modelId="{AACB4B34-B920-43F8-A145-6153CD808008}" type="pres">
      <dgm:prSet presAssocID="{1A6A80ED-672E-49E7-A3B4-5715A1E4D2CE}" presName="imgShp" presStyleLbl="fgImgPlace1" presStyleIdx="1" presStyleCnt="5" custScaleX="64746" custScaleY="64746" custLinFactX="-45325" custLinFactNeighborX="-100000"/>
      <dgm:spPr>
        <a:prstGeom prst="flowChartSummingJunction">
          <a:avLst/>
        </a:prstGeom>
        <a:effectLst>
          <a:outerShdw blurRad="50800" dist="38100" dir="2700000" algn="tl" rotWithShape="0">
            <a:prstClr val="black">
              <a:alpha val="40000"/>
            </a:prstClr>
          </a:outerShdw>
        </a:effectLst>
        <a:scene3d>
          <a:camera prst="orthographicFront"/>
          <a:lightRig rig="threePt" dir="t"/>
        </a:scene3d>
        <a:sp3d>
          <a:bevelT prst="relaxedInset"/>
        </a:sp3d>
      </dgm:spPr>
    </dgm:pt>
    <dgm:pt modelId="{9E3A5DC8-0140-44E1-AF6E-2C9A0D87983B}" type="pres">
      <dgm:prSet presAssocID="{1A6A80ED-672E-49E7-A3B4-5715A1E4D2CE}" presName="txShp" presStyleLbl="node1" presStyleIdx="1" presStyleCnt="5" custScaleX="150376" custLinFactNeighborX="9644">
        <dgm:presLayoutVars>
          <dgm:bulletEnabled val="1"/>
        </dgm:presLayoutVars>
      </dgm:prSet>
      <dgm:spPr/>
    </dgm:pt>
    <dgm:pt modelId="{EC309130-AB00-47AA-88E5-EFF38AA3C14F}" type="pres">
      <dgm:prSet presAssocID="{63154794-E0C7-4B62-A243-DE1F4968D97B}" presName="spacing" presStyleCnt="0"/>
      <dgm:spPr/>
    </dgm:pt>
    <dgm:pt modelId="{18149A87-52E4-4FC1-9B55-7991012F7A16}" type="pres">
      <dgm:prSet presAssocID="{10BF231D-E19A-4FF8-B6BA-DD2424E146E1}" presName="composite" presStyleCnt="0"/>
      <dgm:spPr/>
    </dgm:pt>
    <dgm:pt modelId="{39D982C7-D34F-432B-B9F2-59999BDDC9C0}" type="pres">
      <dgm:prSet presAssocID="{10BF231D-E19A-4FF8-B6BA-DD2424E146E1}" presName="imgShp" presStyleLbl="fgImgPlace1" presStyleIdx="2" presStyleCnt="5" custScaleX="64746" custScaleY="64746" custLinFactX="-45325" custLinFactNeighborX="-100000"/>
      <dgm:spPr>
        <a:prstGeom prst="flowChartSummingJunction">
          <a:avLst/>
        </a:prstGeom>
        <a:effectLst>
          <a:outerShdw blurRad="50800" dist="38100" dir="2700000" algn="tl" rotWithShape="0">
            <a:prstClr val="black">
              <a:alpha val="40000"/>
            </a:prstClr>
          </a:outerShdw>
        </a:effectLst>
        <a:scene3d>
          <a:camera prst="orthographicFront"/>
          <a:lightRig rig="threePt" dir="t"/>
        </a:scene3d>
        <a:sp3d>
          <a:bevelT prst="relaxedInset"/>
        </a:sp3d>
      </dgm:spPr>
    </dgm:pt>
    <dgm:pt modelId="{CC43C6AB-8D5F-452C-A005-7F1D104D5CA4}" type="pres">
      <dgm:prSet presAssocID="{10BF231D-E19A-4FF8-B6BA-DD2424E146E1}" presName="txShp" presStyleLbl="node1" presStyleIdx="2" presStyleCnt="5" custScaleX="150376" custLinFactNeighborX="9644">
        <dgm:presLayoutVars>
          <dgm:bulletEnabled val="1"/>
        </dgm:presLayoutVars>
      </dgm:prSet>
      <dgm:spPr/>
    </dgm:pt>
    <dgm:pt modelId="{479D16B5-8DA8-4C8F-8C53-9FC10D44117E}" type="pres">
      <dgm:prSet presAssocID="{7F0A868D-BC72-431A-A147-AFCD3D6CD5C9}" presName="spacing" presStyleCnt="0"/>
      <dgm:spPr/>
    </dgm:pt>
    <dgm:pt modelId="{63313682-CD63-4FCC-9DE0-48FF466774FC}" type="pres">
      <dgm:prSet presAssocID="{670C311F-BB00-4B5F-9628-2BAF5BC7D713}" presName="composite" presStyleCnt="0"/>
      <dgm:spPr/>
    </dgm:pt>
    <dgm:pt modelId="{66A9998C-B03C-4000-A764-1A37BBE8B347}" type="pres">
      <dgm:prSet presAssocID="{670C311F-BB00-4B5F-9628-2BAF5BC7D713}" presName="imgShp" presStyleLbl="fgImgPlace1" presStyleIdx="3" presStyleCnt="5" custScaleX="64746" custScaleY="64746" custLinFactX="-45325" custLinFactNeighborX="-100000"/>
      <dgm:spPr>
        <a:prstGeom prst="flowChartSummingJunction">
          <a:avLst/>
        </a:prstGeom>
        <a:effectLst>
          <a:outerShdw blurRad="50800" dist="38100" dir="2700000" algn="tl" rotWithShape="0">
            <a:prstClr val="black">
              <a:alpha val="40000"/>
            </a:prstClr>
          </a:outerShdw>
        </a:effectLst>
        <a:scene3d>
          <a:camera prst="orthographicFront"/>
          <a:lightRig rig="threePt" dir="t"/>
        </a:scene3d>
        <a:sp3d>
          <a:bevelT prst="relaxedInset"/>
        </a:sp3d>
      </dgm:spPr>
    </dgm:pt>
    <dgm:pt modelId="{17DDA5E7-A296-453C-B22E-16D7DF436E04}" type="pres">
      <dgm:prSet presAssocID="{670C311F-BB00-4B5F-9628-2BAF5BC7D713}" presName="txShp" presStyleLbl="node1" presStyleIdx="3" presStyleCnt="5" custScaleX="150376" custScaleY="145780" custLinFactNeighborX="9644">
        <dgm:presLayoutVars>
          <dgm:bulletEnabled val="1"/>
        </dgm:presLayoutVars>
      </dgm:prSet>
      <dgm:spPr/>
    </dgm:pt>
    <dgm:pt modelId="{1F4F7D01-B5B6-4A2C-8F4A-874FDAC9A0DF}" type="pres">
      <dgm:prSet presAssocID="{0E38C008-43DC-4266-B94B-94F45A50A39F}" presName="spacing" presStyleCnt="0"/>
      <dgm:spPr/>
    </dgm:pt>
    <dgm:pt modelId="{232749AC-C19F-499A-A5F2-26FBC211A833}" type="pres">
      <dgm:prSet presAssocID="{A9FE1F5A-D5DB-4D85-95D0-243D2037F235}" presName="composite" presStyleCnt="0"/>
      <dgm:spPr/>
    </dgm:pt>
    <dgm:pt modelId="{B7F53545-1615-4EC4-91E7-460EA1C6E685}" type="pres">
      <dgm:prSet presAssocID="{A9FE1F5A-D5DB-4D85-95D0-243D2037F235}" presName="imgShp" presStyleLbl="fgImgPlace1" presStyleIdx="4" presStyleCnt="5" custScaleX="64746" custScaleY="64746" custLinFactX="-45325" custLinFactNeighborX="-100000"/>
      <dgm:spPr>
        <a:prstGeom prst="flowChartSummingJunction">
          <a:avLst/>
        </a:prstGeom>
        <a:effectLst>
          <a:outerShdw blurRad="50800" dist="38100" dir="2700000" algn="tl" rotWithShape="0">
            <a:prstClr val="black">
              <a:alpha val="40000"/>
            </a:prstClr>
          </a:outerShdw>
        </a:effectLst>
        <a:scene3d>
          <a:camera prst="orthographicFront"/>
          <a:lightRig rig="threePt" dir="t"/>
        </a:scene3d>
        <a:sp3d>
          <a:bevelT prst="relaxedInset"/>
        </a:sp3d>
      </dgm:spPr>
    </dgm:pt>
    <dgm:pt modelId="{91B7DA58-EBFC-48BA-9C53-ECFBB0260672}" type="pres">
      <dgm:prSet presAssocID="{A9FE1F5A-D5DB-4D85-95D0-243D2037F235}" presName="txShp" presStyleLbl="node1" presStyleIdx="4" presStyleCnt="5" custScaleX="150376" custLinFactNeighborX="9644">
        <dgm:presLayoutVars>
          <dgm:bulletEnabled val="1"/>
        </dgm:presLayoutVars>
      </dgm:prSet>
      <dgm:spPr/>
    </dgm:pt>
  </dgm:ptLst>
  <dgm:cxnLst>
    <dgm:cxn modelId="{ADD7CA0A-3D70-4EE6-8C09-6855C610A08A}" type="presOf" srcId="{0E38C008-43DC-4266-B94B-94F45A50A39F}" destId="{1F4F7D01-B5B6-4A2C-8F4A-874FDAC9A0DF}" srcOrd="0" destOrd="0" presId="urn:microsoft.com/office/officeart/2005/8/layout/vList3"/>
    <dgm:cxn modelId="{1906B40F-D24F-483B-86AC-6B27CCD92E99}" type="presOf" srcId="{63154794-E0C7-4B62-A243-DE1F4968D97B}" destId="{EC309130-AB00-47AA-88E5-EFF38AA3C14F}" srcOrd="0" destOrd="0" presId="urn:microsoft.com/office/officeart/2005/8/layout/vList3"/>
    <dgm:cxn modelId="{74ECF51B-E035-453E-8E96-5DE47E4883A7}" type="presOf" srcId="{2F3D4A29-A0C7-4D6C-8E84-66BD22CD2F5F}" destId="{BE7B1126-B8D6-4342-8457-60312A4C96EA}" srcOrd="0" destOrd="0" presId="urn:microsoft.com/office/officeart/2005/8/layout/vList3"/>
    <dgm:cxn modelId="{DF33FE63-F398-492B-8017-548DB86D1FE5}" srcId="{2F3D4A29-A0C7-4D6C-8E84-66BD22CD2F5F}" destId="{670C311F-BB00-4B5F-9628-2BAF5BC7D713}" srcOrd="3" destOrd="0" parTransId="{3B7F52FF-FD8D-4167-8037-14A63B1E5EC2}" sibTransId="{0E38C008-43DC-4266-B94B-94F45A50A39F}"/>
    <dgm:cxn modelId="{D7DA8053-C9DD-4905-9E2B-E2BEE7A73ABB}" type="presOf" srcId="{A9FE1F5A-D5DB-4D85-95D0-243D2037F235}" destId="{91B7DA58-EBFC-48BA-9C53-ECFBB0260672}" srcOrd="0" destOrd="0" presId="urn:microsoft.com/office/officeart/2005/8/layout/vList3"/>
    <dgm:cxn modelId="{87620684-D688-40A6-8323-95D7BCCAAC9B}" srcId="{2F3D4A29-A0C7-4D6C-8E84-66BD22CD2F5F}" destId="{1A6A80ED-672E-49E7-A3B4-5715A1E4D2CE}" srcOrd="1" destOrd="0" parTransId="{BECB41EA-1D7E-4CD9-B179-6D7158B9B3DF}" sibTransId="{63154794-E0C7-4B62-A243-DE1F4968D97B}"/>
    <dgm:cxn modelId="{B5AC9B96-3642-4092-9D83-82E700F95E3C}" type="presOf" srcId="{7F0A868D-BC72-431A-A147-AFCD3D6CD5C9}" destId="{479D16B5-8DA8-4C8F-8C53-9FC10D44117E}" srcOrd="0" destOrd="0" presId="urn:microsoft.com/office/officeart/2005/8/layout/vList3"/>
    <dgm:cxn modelId="{6BAE5199-6E98-470E-8E9A-C38824F1809B}" type="presOf" srcId="{B54137E9-F38E-44AA-987F-7EED1EC88239}" destId="{842B6DB2-780B-479A-93F6-916A2C3C0CE7}" srcOrd="0" destOrd="0" presId="urn:microsoft.com/office/officeart/2005/8/layout/vList3"/>
    <dgm:cxn modelId="{ED7560BA-5601-4B1B-BFEB-703BBE84304A}" type="presOf" srcId="{1A6A80ED-672E-49E7-A3B4-5715A1E4D2CE}" destId="{9E3A5DC8-0140-44E1-AF6E-2C9A0D87983B}" srcOrd="0" destOrd="0" presId="urn:microsoft.com/office/officeart/2005/8/layout/vList3"/>
    <dgm:cxn modelId="{7E85DAC3-939B-4EE1-87DF-C3EF568EE1F7}" srcId="{2F3D4A29-A0C7-4D6C-8E84-66BD22CD2F5F}" destId="{B54137E9-F38E-44AA-987F-7EED1EC88239}" srcOrd="0" destOrd="0" parTransId="{4F7B94C1-540B-4FD0-84BE-A2667CC6CCAF}" sibTransId="{B525827A-0973-4E1B-8F7A-E2C39A8E3024}"/>
    <dgm:cxn modelId="{59593ED5-A521-4B3B-96DF-280DF3306CB9}" srcId="{2F3D4A29-A0C7-4D6C-8E84-66BD22CD2F5F}" destId="{10BF231D-E19A-4FF8-B6BA-DD2424E146E1}" srcOrd="2" destOrd="0" parTransId="{95C15A5A-1B5C-4038-A813-297CC820FD07}" sibTransId="{7F0A868D-BC72-431A-A147-AFCD3D6CD5C9}"/>
    <dgm:cxn modelId="{219782DB-43E1-4175-B486-DCE34A7F270B}" type="presOf" srcId="{B525827A-0973-4E1B-8F7A-E2C39A8E3024}" destId="{0A45FA1E-C9F7-4282-9BAB-3C48A802FCE6}" srcOrd="0" destOrd="0" presId="urn:microsoft.com/office/officeart/2005/8/layout/vList3"/>
    <dgm:cxn modelId="{336300F6-557A-4178-BDBB-3BE970D5496B}" type="presOf" srcId="{10BF231D-E19A-4FF8-B6BA-DD2424E146E1}" destId="{CC43C6AB-8D5F-452C-A005-7F1D104D5CA4}" srcOrd="0" destOrd="0" presId="urn:microsoft.com/office/officeart/2005/8/layout/vList3"/>
    <dgm:cxn modelId="{4AF8F3FC-F3F0-4E4B-92FF-427B82890DF5}" srcId="{2F3D4A29-A0C7-4D6C-8E84-66BD22CD2F5F}" destId="{A9FE1F5A-D5DB-4D85-95D0-243D2037F235}" srcOrd="4" destOrd="0" parTransId="{80463023-299B-4404-B73F-A0C82A8D3C13}" sibTransId="{53318D28-170D-4229-9770-782A9308F1AE}"/>
    <dgm:cxn modelId="{E3A8FBFD-EB07-40CA-9805-C4E09B5D721E}" type="presOf" srcId="{670C311F-BB00-4B5F-9628-2BAF5BC7D713}" destId="{17DDA5E7-A296-453C-B22E-16D7DF436E04}" srcOrd="0" destOrd="0" presId="urn:microsoft.com/office/officeart/2005/8/layout/vList3"/>
    <dgm:cxn modelId="{AE99F23D-7BAB-465E-8CF9-34CD1F60194F}" type="presParOf" srcId="{BE7B1126-B8D6-4342-8457-60312A4C96EA}" destId="{8C45937D-65C7-42D4-9DE5-1206377FD872}" srcOrd="0" destOrd="0" presId="urn:microsoft.com/office/officeart/2005/8/layout/vList3"/>
    <dgm:cxn modelId="{CA081520-6B90-4E37-A030-FD10DC50D58D}" type="presParOf" srcId="{8C45937D-65C7-42D4-9DE5-1206377FD872}" destId="{7942F575-A43E-45B0-9800-AD4DDCBA2EBD}" srcOrd="0" destOrd="0" presId="urn:microsoft.com/office/officeart/2005/8/layout/vList3"/>
    <dgm:cxn modelId="{FE5F4296-60A9-4832-9F60-B9CBD4B9B787}" type="presParOf" srcId="{8C45937D-65C7-42D4-9DE5-1206377FD872}" destId="{842B6DB2-780B-479A-93F6-916A2C3C0CE7}" srcOrd="1" destOrd="0" presId="urn:microsoft.com/office/officeart/2005/8/layout/vList3"/>
    <dgm:cxn modelId="{EF4E9255-915C-4C26-951E-7516DD8CEA86}" type="presParOf" srcId="{BE7B1126-B8D6-4342-8457-60312A4C96EA}" destId="{0A45FA1E-C9F7-4282-9BAB-3C48A802FCE6}" srcOrd="1" destOrd="0" presId="urn:microsoft.com/office/officeart/2005/8/layout/vList3"/>
    <dgm:cxn modelId="{29F25A63-3366-46F7-8B22-951B708A6269}" type="presParOf" srcId="{BE7B1126-B8D6-4342-8457-60312A4C96EA}" destId="{71B4E737-3A64-4E85-B5C4-B41C2226E337}" srcOrd="2" destOrd="0" presId="urn:microsoft.com/office/officeart/2005/8/layout/vList3"/>
    <dgm:cxn modelId="{0B33FD35-1AB1-41A1-BBD2-CBA2E07E6198}" type="presParOf" srcId="{71B4E737-3A64-4E85-B5C4-B41C2226E337}" destId="{AACB4B34-B920-43F8-A145-6153CD808008}" srcOrd="0" destOrd="0" presId="urn:microsoft.com/office/officeart/2005/8/layout/vList3"/>
    <dgm:cxn modelId="{AC991207-35B9-4FCC-A145-87DB1AE6768C}" type="presParOf" srcId="{71B4E737-3A64-4E85-B5C4-B41C2226E337}" destId="{9E3A5DC8-0140-44E1-AF6E-2C9A0D87983B}" srcOrd="1" destOrd="0" presId="urn:microsoft.com/office/officeart/2005/8/layout/vList3"/>
    <dgm:cxn modelId="{9AB97FFD-D118-4ED9-A563-9CB688CC8B1E}" type="presParOf" srcId="{BE7B1126-B8D6-4342-8457-60312A4C96EA}" destId="{EC309130-AB00-47AA-88E5-EFF38AA3C14F}" srcOrd="3" destOrd="0" presId="urn:microsoft.com/office/officeart/2005/8/layout/vList3"/>
    <dgm:cxn modelId="{53B6DDDC-62D2-4ACE-BA7F-ABD8186B667E}" type="presParOf" srcId="{BE7B1126-B8D6-4342-8457-60312A4C96EA}" destId="{18149A87-52E4-4FC1-9B55-7991012F7A16}" srcOrd="4" destOrd="0" presId="urn:microsoft.com/office/officeart/2005/8/layout/vList3"/>
    <dgm:cxn modelId="{FA8ECE86-F7B1-48FD-88E2-0E045171A171}" type="presParOf" srcId="{18149A87-52E4-4FC1-9B55-7991012F7A16}" destId="{39D982C7-D34F-432B-B9F2-59999BDDC9C0}" srcOrd="0" destOrd="0" presId="urn:microsoft.com/office/officeart/2005/8/layout/vList3"/>
    <dgm:cxn modelId="{360EDAE0-F32A-4EE6-9CE9-C0ACB7F4BFCA}" type="presParOf" srcId="{18149A87-52E4-4FC1-9B55-7991012F7A16}" destId="{CC43C6AB-8D5F-452C-A005-7F1D104D5CA4}" srcOrd="1" destOrd="0" presId="urn:microsoft.com/office/officeart/2005/8/layout/vList3"/>
    <dgm:cxn modelId="{AE373DB5-E027-4142-B7F7-48561B2B9914}" type="presParOf" srcId="{BE7B1126-B8D6-4342-8457-60312A4C96EA}" destId="{479D16B5-8DA8-4C8F-8C53-9FC10D44117E}" srcOrd="5" destOrd="0" presId="urn:microsoft.com/office/officeart/2005/8/layout/vList3"/>
    <dgm:cxn modelId="{9E16DBD0-624B-41A3-B27A-2A721CB4668D}" type="presParOf" srcId="{BE7B1126-B8D6-4342-8457-60312A4C96EA}" destId="{63313682-CD63-4FCC-9DE0-48FF466774FC}" srcOrd="6" destOrd="0" presId="urn:microsoft.com/office/officeart/2005/8/layout/vList3"/>
    <dgm:cxn modelId="{FB78B78B-1411-4B2C-9C68-2828A48CEAB2}" type="presParOf" srcId="{63313682-CD63-4FCC-9DE0-48FF466774FC}" destId="{66A9998C-B03C-4000-A764-1A37BBE8B347}" srcOrd="0" destOrd="0" presId="urn:microsoft.com/office/officeart/2005/8/layout/vList3"/>
    <dgm:cxn modelId="{B1D53E75-9A9E-4B4F-AECA-BB655D8A76DE}" type="presParOf" srcId="{63313682-CD63-4FCC-9DE0-48FF466774FC}" destId="{17DDA5E7-A296-453C-B22E-16D7DF436E04}" srcOrd="1" destOrd="0" presId="urn:microsoft.com/office/officeart/2005/8/layout/vList3"/>
    <dgm:cxn modelId="{ACD56860-5010-468A-BC24-BE255CB4ED87}" type="presParOf" srcId="{BE7B1126-B8D6-4342-8457-60312A4C96EA}" destId="{1F4F7D01-B5B6-4A2C-8F4A-874FDAC9A0DF}" srcOrd="7" destOrd="0" presId="urn:microsoft.com/office/officeart/2005/8/layout/vList3"/>
    <dgm:cxn modelId="{BBBBACEA-E294-491D-8636-96FFE01B1379}" type="presParOf" srcId="{BE7B1126-B8D6-4342-8457-60312A4C96EA}" destId="{232749AC-C19F-499A-A5F2-26FBC211A833}" srcOrd="8" destOrd="0" presId="urn:microsoft.com/office/officeart/2005/8/layout/vList3"/>
    <dgm:cxn modelId="{9120ABCA-AA8C-4807-878E-BD2D83C6F0C4}" type="presParOf" srcId="{232749AC-C19F-499A-A5F2-26FBC211A833}" destId="{B7F53545-1615-4EC4-91E7-460EA1C6E685}" srcOrd="0" destOrd="0" presId="urn:microsoft.com/office/officeart/2005/8/layout/vList3"/>
    <dgm:cxn modelId="{9AE10EB3-3B33-4218-9F07-CE53BADFE121}" type="presParOf" srcId="{232749AC-C19F-499A-A5F2-26FBC211A833}" destId="{91B7DA58-EBFC-48BA-9C53-ECFBB0260672}"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EC8949-EAFE-46EF-95A2-6F3F9F462586}" type="doc">
      <dgm:prSet loTypeId="urn:microsoft.com/office/officeart/2008/layout/SquareAccentList#1" loCatId="list" qsTypeId="urn:microsoft.com/office/officeart/2005/8/quickstyle/3d1#1" qsCatId="3D" csTypeId="urn:microsoft.com/office/officeart/2005/8/colors/colorful5#1" csCatId="colorful" phldr="1"/>
      <dgm:spPr/>
      <dgm:t>
        <a:bodyPr/>
        <a:lstStyle/>
        <a:p>
          <a:endParaRPr lang="es-ES"/>
        </a:p>
      </dgm:t>
    </dgm:pt>
    <dgm:pt modelId="{F4A99B15-EF57-4BC7-8B1D-9DA47AC513FF}">
      <dgm:prSet phldrT="[Texto]" phldr="0" custT="1">
        <dgm:style>
          <a:lnRef idx="2">
            <a:schemeClr val="accent6"/>
          </a:lnRef>
          <a:fillRef idx="1">
            <a:schemeClr val="lt1"/>
          </a:fillRef>
          <a:effectRef idx="0">
            <a:schemeClr val="accent6"/>
          </a:effectRef>
          <a:fontRef idx="minor">
            <a:schemeClr val="dk1"/>
          </a:fontRef>
        </dgm:style>
      </dgm:prSet>
      <dgm:spPr>
        <a:solidFill>
          <a:schemeClr val="accent3">
            <a:lumMod val="20000"/>
            <a:lumOff val="80000"/>
          </a:schemeClr>
        </a:solidFill>
      </dgm:spPr>
      <dgm:t>
        <a:bodyPr vert="horz" wrap="square" lIns="38100" tIns="25400" rIns="38100" bIns="25400" numCol="1" spcCol="1270" anchor="ctr" anchorCtr="0"/>
        <a:lstStyle/>
        <a:p>
          <a:pPr algn="ctr" defTabSz="889000">
            <a:lnSpc>
              <a:spcPct val="90000"/>
            </a:lnSpc>
            <a:spcBef>
              <a:spcPct val="0"/>
            </a:spcBef>
            <a:spcAft>
              <a:spcPct val="35000"/>
            </a:spcAft>
          </a:pPr>
          <a:r>
            <a:rPr lang="" altLang="en-US" sz="2000">
              <a:latin typeface="Gayathri Thin" panose="00000403000000000000" charset="0"/>
              <a:cs typeface="Gayathri Thin" panose="00000403000000000000" charset="0"/>
            </a:rPr>
            <a:t>മനുഷ്യന്റെ ഏറ്റവും മോശം</a:t>
          </a:r>
        </a:p>
      </dgm:t>
    </dgm:pt>
    <dgm:pt modelId="{2B1CD7A3-572B-49C9-B9C2-FDAA544563CF}" type="parTrans" cxnId="{F6518286-30AE-41D8-AC86-D8748AB56345}">
      <dgm:prSet/>
      <dgm:spPr/>
      <dgm:t>
        <a:bodyPr/>
        <a:lstStyle/>
        <a:p>
          <a:endParaRPr lang="es-ES" sz="2000" b="1"/>
        </a:p>
      </dgm:t>
    </dgm:pt>
    <dgm:pt modelId="{7D875C1A-DD60-4333-81F9-51D021F4BD50}" type="sibTrans" cxnId="{F6518286-30AE-41D8-AC86-D8748AB56345}">
      <dgm:prSet/>
      <dgm:spPr/>
      <dgm:t>
        <a:bodyPr/>
        <a:lstStyle/>
        <a:p>
          <a:endParaRPr lang="es-ES" sz="2000" b="1"/>
        </a:p>
      </dgm:t>
    </dgm:pt>
    <dgm:pt modelId="{79DCEC77-3E2E-40F9-8ADD-FF84FA35582C}">
      <dgm:prSet phldrT="[Texto]" phldr="0" custT="1"/>
      <dgm:spPr/>
      <dgm:t>
        <a:bodyPr vert="horz" wrap="square"/>
        <a:lstStyle/>
        <a:p>
          <a:pPr>
            <a:lnSpc>
              <a:spcPct val="100000"/>
            </a:lnSpc>
            <a:spcBef>
              <a:spcPct val="0"/>
            </a:spcBef>
            <a:spcAft>
              <a:spcPct val="35000"/>
            </a:spcAft>
          </a:pPr>
          <a:r>
            <a:rPr lang="" altLang="en-US" sz="2800">
              <a:latin typeface="Gayathri Thin" panose="00000403000000000000" charset="0"/>
              <a:cs typeface="Gayathri Thin" panose="00000403000000000000" charset="0"/>
            </a:rPr>
            <a:t>ഭ്രാന്ത്</a:t>
          </a:r>
        </a:p>
      </dgm:t>
    </dgm:pt>
    <dgm:pt modelId="{910D3821-3707-4A29-B4FD-EFB109A499EE}" type="parTrans" cxnId="{615F5D9E-3A9A-4437-BD79-B09D97162970}">
      <dgm:prSet/>
      <dgm:spPr/>
      <dgm:t>
        <a:bodyPr/>
        <a:lstStyle/>
        <a:p>
          <a:endParaRPr lang="es-ES" sz="2000" b="1"/>
        </a:p>
      </dgm:t>
    </dgm:pt>
    <dgm:pt modelId="{6E8FE2C9-7862-4D3A-AAB2-6C6249541F4D}" type="sibTrans" cxnId="{615F5D9E-3A9A-4437-BD79-B09D97162970}">
      <dgm:prSet/>
      <dgm:spPr/>
      <dgm:t>
        <a:bodyPr/>
        <a:lstStyle/>
        <a:p>
          <a:endParaRPr lang="es-ES" sz="2000" b="1"/>
        </a:p>
      </dgm:t>
    </dgm:pt>
    <dgm:pt modelId="{1B34DE7A-70C0-4A99-9ACF-85686559C689}">
      <dgm:prSet phldrT="[Texto]" phldr="0" custT="1"/>
      <dgm:spPr/>
      <dgm:t>
        <a:bodyPr vert="horz" wrap="square"/>
        <a:lstStyle/>
        <a:p>
          <a:pPr>
            <a:lnSpc>
              <a:spcPct val="100000"/>
            </a:lnSpc>
            <a:spcBef>
              <a:spcPct val="0"/>
            </a:spcBef>
            <a:spcAft>
              <a:spcPct val="35000"/>
            </a:spcAft>
          </a:pPr>
          <a:r>
            <a:rPr lang="" altLang="en-US" sz="2400">
              <a:latin typeface="Gayathri Thin" panose="00000403000000000000" charset="0"/>
              <a:cs typeface="Gayathri Thin" panose="00000403000000000000" charset="0"/>
            </a:rPr>
            <a:t>നിരസിക്കൽ</a:t>
          </a:r>
        </a:p>
      </dgm:t>
    </dgm:pt>
    <dgm:pt modelId="{FC8998E6-ECA5-4BC2-89A2-BE3FD7311E45}" type="parTrans" cxnId="{61AAC88D-00C7-4CBB-9AD4-D38A56762E1B}">
      <dgm:prSet/>
      <dgm:spPr/>
      <dgm:t>
        <a:bodyPr/>
        <a:lstStyle/>
        <a:p>
          <a:endParaRPr lang="es-ES" sz="2000" b="1"/>
        </a:p>
      </dgm:t>
    </dgm:pt>
    <dgm:pt modelId="{60F55029-AFD4-438E-94D0-7B9F2349C705}" type="sibTrans" cxnId="{61AAC88D-00C7-4CBB-9AD4-D38A56762E1B}">
      <dgm:prSet/>
      <dgm:spPr/>
      <dgm:t>
        <a:bodyPr/>
        <a:lstStyle/>
        <a:p>
          <a:endParaRPr lang="es-ES" sz="2000" b="1"/>
        </a:p>
      </dgm:t>
    </dgm:pt>
    <dgm:pt modelId="{79BE9C0E-2192-4DA7-9658-C6C236F6C811}">
      <dgm:prSet phldrT="[Texto]" phldr="0" custT="1"/>
      <dgm:spPr/>
      <dgm:t>
        <a:bodyPr vert="horz" wrap="square"/>
        <a:lstStyle/>
        <a:p>
          <a:pPr>
            <a:lnSpc>
              <a:spcPct val="100000"/>
            </a:lnSpc>
            <a:spcBef>
              <a:spcPct val="0"/>
            </a:spcBef>
            <a:spcAft>
              <a:spcPct val="35000"/>
            </a:spcAft>
          </a:pPr>
          <a:r>
            <a:rPr lang="" altLang="en-US" sz="2400">
              <a:latin typeface="Gayathri Thin" panose="00000403000000000000" charset="0"/>
              <a:cs typeface="Gayathri Thin" panose="00000403000000000000" charset="0"/>
            </a:rPr>
            <a:t>സ്വയം നാശം</a:t>
          </a:r>
        </a:p>
      </dgm:t>
    </dgm:pt>
    <dgm:pt modelId="{0CF11EFA-CA49-4F0D-BD92-01E5ACA7C8E7}" type="parTrans" cxnId="{3876A016-CAA8-4CCA-BE81-EA4722D63B33}">
      <dgm:prSet/>
      <dgm:spPr/>
      <dgm:t>
        <a:bodyPr/>
        <a:lstStyle/>
        <a:p>
          <a:endParaRPr lang="es-ES" sz="2000" b="1"/>
        </a:p>
      </dgm:t>
    </dgm:pt>
    <dgm:pt modelId="{D8E8BCFF-4E39-4D9B-BF12-6A996B5C4C2D}" type="sibTrans" cxnId="{3876A016-CAA8-4CCA-BE81-EA4722D63B33}">
      <dgm:prSet/>
      <dgm:spPr/>
      <dgm:t>
        <a:bodyPr/>
        <a:lstStyle/>
        <a:p>
          <a:endParaRPr lang="es-ES" sz="2000" b="1"/>
        </a:p>
      </dgm:t>
    </dgm:pt>
    <dgm:pt modelId="{F82FA4D7-1D6D-4163-8981-A958722CD3F3}">
      <dgm:prSet phldrT="[Texto]" phldr="0" custT="1"/>
      <dgm:spPr/>
      <dgm:t>
        <a:bodyPr vert="horz" wrap="square"/>
        <a:lstStyle/>
        <a:p>
          <a:pPr>
            <a:lnSpc>
              <a:spcPct val="100000"/>
            </a:lnSpc>
            <a:spcBef>
              <a:spcPct val="0"/>
            </a:spcBef>
            <a:spcAft>
              <a:spcPct val="35000"/>
            </a:spcAft>
          </a:pPr>
          <a:r>
            <a:rPr lang="" altLang="en-US" sz="2800">
              <a:latin typeface="Gayathri Thin" panose="00000403000000000000" charset="0"/>
              <a:cs typeface="Gayathri Thin" panose="00000403000000000000" charset="0"/>
            </a:rPr>
            <a:t>നാശം</a:t>
          </a:r>
        </a:p>
      </dgm:t>
    </dgm:pt>
    <dgm:pt modelId="{3A533AC8-AE31-432E-88C6-0A6CBA083721}" type="parTrans" cxnId="{AD50C7DA-3402-4275-A299-D0042D6B3F86}">
      <dgm:prSet/>
      <dgm:spPr/>
      <dgm:t>
        <a:bodyPr/>
        <a:lstStyle/>
        <a:p>
          <a:endParaRPr lang="es-ES" sz="2000" b="1"/>
        </a:p>
      </dgm:t>
    </dgm:pt>
    <dgm:pt modelId="{1C434C9E-C27A-4465-BDF0-A341EAEC29DC}" type="sibTrans" cxnId="{AD50C7DA-3402-4275-A299-D0042D6B3F86}">
      <dgm:prSet/>
      <dgm:spPr/>
      <dgm:t>
        <a:bodyPr/>
        <a:lstStyle/>
        <a:p>
          <a:endParaRPr lang="es-ES" sz="2000" b="1"/>
        </a:p>
      </dgm:t>
    </dgm:pt>
    <dgm:pt modelId="{1CA519B2-FDBB-439F-B7BE-007B1C2915B2}">
      <dgm:prSet phldrT="[Texto]" phldr="0" custT="1">
        <dgm:style>
          <a:lnRef idx="2">
            <a:schemeClr val="accent6"/>
          </a:lnRef>
          <a:fillRef idx="1">
            <a:schemeClr val="lt1"/>
          </a:fillRef>
          <a:effectRef idx="0">
            <a:schemeClr val="accent6"/>
          </a:effectRef>
          <a:fontRef idx="minor">
            <a:schemeClr val="dk1"/>
          </a:fontRef>
        </dgm:style>
      </dgm:prSet>
      <dgm:spPr>
        <a:solidFill>
          <a:schemeClr val="accent5">
            <a:lumMod val="20000"/>
            <a:lumOff val="80000"/>
          </a:schemeClr>
        </a:solidFill>
        <a:ln>
          <a:solidFill>
            <a:schemeClr val="accent5">
              <a:lumMod val="75000"/>
            </a:schemeClr>
          </a:solidFill>
        </a:ln>
      </dgm:spPr>
      <dgm:t>
        <a:bodyPr vert="horz" wrap="square" lIns="38100" tIns="25400" rIns="38100" bIns="25400" numCol="1" spcCol="1270" anchor="ctr" anchorCtr="0"/>
        <a:lstStyle/>
        <a:p>
          <a:pPr algn="ctr" defTabSz="889000">
            <a:lnSpc>
              <a:spcPct val="90000"/>
            </a:lnSpc>
            <a:spcBef>
              <a:spcPct val="0"/>
            </a:spcBef>
            <a:spcAft>
              <a:spcPct val="35000"/>
            </a:spcAft>
          </a:pPr>
          <a:r>
            <a:rPr lang="" altLang="en-US" sz="2000">
              <a:latin typeface="Gayathri Thin" panose="00000403000000000000" charset="0"/>
              <a:cs typeface="Gayathri Thin" panose="00000403000000000000" charset="0"/>
            </a:rPr>
            <a:t>ദൈവത്തിന്റെ ഏറ്റവും നല്ലത്</a:t>
          </a:r>
        </a:p>
      </dgm:t>
    </dgm:pt>
    <dgm:pt modelId="{B0A8A8AE-A248-4B9F-8521-6C6D549D4EA2}" type="parTrans" cxnId="{47456944-5905-4AED-A418-2A08791ECBB3}">
      <dgm:prSet/>
      <dgm:spPr/>
      <dgm:t>
        <a:bodyPr/>
        <a:lstStyle/>
        <a:p>
          <a:endParaRPr lang="es-ES" sz="2000" b="1"/>
        </a:p>
      </dgm:t>
    </dgm:pt>
    <dgm:pt modelId="{64DB97A7-98C4-4183-ABD0-9791CF4E736F}" type="sibTrans" cxnId="{47456944-5905-4AED-A418-2A08791ECBB3}">
      <dgm:prSet/>
      <dgm:spPr/>
      <dgm:t>
        <a:bodyPr/>
        <a:lstStyle/>
        <a:p>
          <a:endParaRPr lang="es-ES" sz="2000" b="1"/>
        </a:p>
      </dgm:t>
    </dgm:pt>
    <dgm:pt modelId="{048F3E84-C22A-4912-B8D0-CEC5A23F2339}">
      <dgm:prSet phldrT="[Texto]" phldr="0" custT="1"/>
      <dgm:spPr/>
      <dgm:t>
        <a:bodyPr vert="horz" wrap="square"/>
        <a:lstStyle/>
        <a:p>
          <a:pPr>
            <a:lnSpc>
              <a:spcPct val="100000"/>
            </a:lnSpc>
            <a:spcBef>
              <a:spcPct val="0"/>
            </a:spcBef>
            <a:spcAft>
              <a:spcPct val="35000"/>
            </a:spcAft>
          </a:pPr>
          <a:r>
            <a:rPr lang="" altLang="en-US" sz="2800">
              <a:latin typeface="Gayathri Thin" panose="00000403000000000000" charset="0"/>
              <a:cs typeface="Gayathri Thin" panose="00000403000000000000" charset="0"/>
            </a:rPr>
            <a:t>ശക്തി</a:t>
          </a:r>
          <a:r>
            <a:rPr lang="" altLang="en-US" sz="3200">
              <a:latin typeface="Gayathri Thin" panose="00000403000000000000" charset="0"/>
              <a:cs typeface="Gayathri Thin" panose="00000403000000000000" charset="0"/>
            </a:rPr>
            <a:t> </a:t>
          </a:r>
        </a:p>
      </dgm:t>
    </dgm:pt>
    <dgm:pt modelId="{CA06C4B2-3DBD-4561-A30E-31C503878CB6}" type="parTrans" cxnId="{EBF474AA-27D4-4AA0-8454-09B95EB86F8C}">
      <dgm:prSet/>
      <dgm:spPr/>
      <dgm:t>
        <a:bodyPr/>
        <a:lstStyle/>
        <a:p>
          <a:endParaRPr lang="es-ES" sz="2000" b="1"/>
        </a:p>
      </dgm:t>
    </dgm:pt>
    <dgm:pt modelId="{A59023FF-8437-4DD8-AF13-0CE00AF99D02}" type="sibTrans" cxnId="{EBF474AA-27D4-4AA0-8454-09B95EB86F8C}">
      <dgm:prSet/>
      <dgm:spPr/>
      <dgm:t>
        <a:bodyPr/>
        <a:lstStyle/>
        <a:p>
          <a:endParaRPr lang="es-ES" sz="2000" b="1"/>
        </a:p>
      </dgm:t>
    </dgm:pt>
    <dgm:pt modelId="{55125A8F-5ECC-47AA-BFC8-31D4E39924EC}">
      <dgm:prSet phldrT="[Texto]" phldr="0" custT="1"/>
      <dgm:spPr/>
      <dgm:t>
        <a:bodyPr vert="horz" wrap="square"/>
        <a:lstStyle/>
        <a:p>
          <a:pPr>
            <a:lnSpc>
              <a:spcPct val="100000"/>
            </a:lnSpc>
            <a:spcBef>
              <a:spcPct val="0"/>
            </a:spcBef>
            <a:spcAft>
              <a:spcPct val="35000"/>
            </a:spcAft>
          </a:pPr>
          <a:r>
            <a:rPr lang="" altLang="en-US" sz="2400">
              <a:latin typeface="Gayathri Thin" panose="00000403000000000000" charset="0"/>
              <a:cs typeface="Gayathri Thin" panose="00000403000000000000" charset="0"/>
            </a:rPr>
            <a:t>സ്വീകാര്യത</a:t>
          </a:r>
        </a:p>
      </dgm:t>
    </dgm:pt>
    <dgm:pt modelId="{EFD23CD7-4C7F-4EB9-8007-1824DB8846CE}" type="parTrans" cxnId="{9A7032B2-40FD-4A13-9859-BF91026B40E1}">
      <dgm:prSet/>
      <dgm:spPr/>
      <dgm:t>
        <a:bodyPr/>
        <a:lstStyle/>
        <a:p>
          <a:endParaRPr lang="es-ES" sz="2000" b="1"/>
        </a:p>
      </dgm:t>
    </dgm:pt>
    <dgm:pt modelId="{BE9E094B-8893-4E7A-96CB-92CD81EC92EC}" type="sibTrans" cxnId="{9A7032B2-40FD-4A13-9859-BF91026B40E1}">
      <dgm:prSet/>
      <dgm:spPr/>
      <dgm:t>
        <a:bodyPr/>
        <a:lstStyle/>
        <a:p>
          <a:endParaRPr lang="es-ES" sz="2000" b="1"/>
        </a:p>
      </dgm:t>
    </dgm:pt>
    <dgm:pt modelId="{3F79AAF8-B558-4E43-B4D4-5AF96DEA6EC6}">
      <dgm:prSet phldrT="[Texto]" phldr="0" custT="1"/>
      <dgm:spPr/>
      <dgm:t>
        <a:bodyPr vert="horz" wrap="square"/>
        <a:lstStyle/>
        <a:p>
          <a:pPr>
            <a:lnSpc>
              <a:spcPct val="100000"/>
            </a:lnSpc>
            <a:spcBef>
              <a:spcPct val="0"/>
            </a:spcBef>
            <a:spcAft>
              <a:spcPct val="35000"/>
            </a:spcAft>
          </a:pPr>
          <a:r>
            <a:rPr lang="" altLang="en-US" sz="2800">
              <a:latin typeface="Gayathri Thin" panose="00000403000000000000" charset="0"/>
              <a:cs typeface="Gayathri Thin" panose="00000403000000000000" charset="0"/>
            </a:rPr>
            <a:t>ക്ഷമ</a:t>
          </a:r>
        </a:p>
      </dgm:t>
    </dgm:pt>
    <dgm:pt modelId="{66E67469-5F0A-46A4-9026-8E69D1F898E6}" type="parTrans" cxnId="{8C5B2046-AB06-41E6-A5F2-371E93BAC947}">
      <dgm:prSet/>
      <dgm:spPr/>
      <dgm:t>
        <a:bodyPr/>
        <a:lstStyle/>
        <a:p>
          <a:endParaRPr lang="es-ES" sz="2000" b="1"/>
        </a:p>
      </dgm:t>
    </dgm:pt>
    <dgm:pt modelId="{70A3104B-0BDB-483B-8B0E-5A7E97397CAC}" type="sibTrans" cxnId="{8C5B2046-AB06-41E6-A5F2-371E93BAC947}">
      <dgm:prSet/>
      <dgm:spPr/>
      <dgm:t>
        <a:bodyPr/>
        <a:lstStyle/>
        <a:p>
          <a:endParaRPr lang="es-ES" sz="2000" b="1"/>
        </a:p>
      </dgm:t>
    </dgm:pt>
    <dgm:pt modelId="{C8BD9CEB-EFCF-4E2F-893C-E8EE27DDA67B}">
      <dgm:prSet phldrT="[Texto]" phldr="0" custT="1"/>
      <dgm:spPr/>
      <dgm:t>
        <a:bodyPr vert="horz" wrap="square"/>
        <a:lstStyle/>
        <a:p>
          <a:pPr>
            <a:lnSpc>
              <a:spcPct val="100000"/>
            </a:lnSpc>
            <a:spcBef>
              <a:spcPct val="0"/>
            </a:spcBef>
            <a:spcAft>
              <a:spcPct val="35000"/>
            </a:spcAft>
          </a:pPr>
          <a:r>
            <a:rPr lang="" altLang="en-US" sz="2800">
              <a:latin typeface="Gayathri Thin" panose="00000403000000000000" charset="0"/>
              <a:cs typeface="Gayathri Thin" panose="00000403000000000000" charset="0"/>
            </a:rPr>
            <a:t>രക്ഷ</a:t>
          </a:r>
        </a:p>
      </dgm:t>
    </dgm:pt>
    <dgm:pt modelId="{CB8668F0-43DF-4C13-BCE2-CE6CB4B4EFD1}" type="parTrans" cxnId="{5FD723F4-AD4D-40F8-9075-79E1E62EFC60}">
      <dgm:prSet/>
      <dgm:spPr/>
      <dgm:t>
        <a:bodyPr/>
        <a:lstStyle/>
        <a:p>
          <a:endParaRPr lang="es-ES" sz="2000" b="1"/>
        </a:p>
      </dgm:t>
    </dgm:pt>
    <dgm:pt modelId="{3DA4B6BF-F250-4ACE-BC46-E4071016217C}" type="sibTrans" cxnId="{5FD723F4-AD4D-40F8-9075-79E1E62EFC60}">
      <dgm:prSet/>
      <dgm:spPr/>
      <dgm:t>
        <a:bodyPr/>
        <a:lstStyle/>
        <a:p>
          <a:endParaRPr lang="es-ES" sz="2000" b="1"/>
        </a:p>
      </dgm:t>
    </dgm:pt>
    <dgm:pt modelId="{CFF59817-725B-4CB9-8AC8-8031D8BBA798}" type="pres">
      <dgm:prSet presAssocID="{3BEC8949-EAFE-46EF-95A2-6F3F9F462586}" presName="layout" presStyleCnt="0">
        <dgm:presLayoutVars>
          <dgm:chMax/>
          <dgm:chPref/>
          <dgm:dir/>
          <dgm:resizeHandles/>
        </dgm:presLayoutVars>
      </dgm:prSet>
      <dgm:spPr/>
    </dgm:pt>
    <dgm:pt modelId="{E441E500-9C25-4569-BF7F-27C42D296DF4}" type="pres">
      <dgm:prSet presAssocID="{F4A99B15-EF57-4BC7-8B1D-9DA47AC513FF}" presName="root" presStyleCnt="0">
        <dgm:presLayoutVars>
          <dgm:chMax/>
          <dgm:chPref/>
        </dgm:presLayoutVars>
      </dgm:prSet>
      <dgm:spPr/>
    </dgm:pt>
    <dgm:pt modelId="{B7ADA198-2489-4D18-B659-AC74CC398C41}" type="pres">
      <dgm:prSet presAssocID="{F4A99B15-EF57-4BC7-8B1D-9DA47AC513FF}" presName="rootComposite" presStyleCnt="0">
        <dgm:presLayoutVars/>
      </dgm:prSet>
      <dgm:spPr/>
    </dgm:pt>
    <dgm:pt modelId="{70BB5423-44C2-4264-A302-7EF7C470D129}" type="pres">
      <dgm:prSet presAssocID="{F4A99B15-EF57-4BC7-8B1D-9DA47AC513FF}" presName="ParentAccent" presStyleLbl="alignNode1" presStyleIdx="0" presStyleCnt="2"/>
      <dgm:spPr>
        <a:xfrm>
          <a:off x="1357" y="518202"/>
          <a:ext cx="2451943" cy="288463"/>
        </a:xfrm>
        <a:prstGeom prst="rect">
          <a:avLst/>
        </a:prstGeom>
        <a:gradFill rotWithShape="0">
          <a:gsLst>
            <a:gs pos="0">
              <a:srgbClr val="8D30F4">
                <a:hueOff val="3691835"/>
                <a:satOff val="10092"/>
                <a:lumOff val="-17254"/>
                <a:alphaOff val="0"/>
                <a:satMod val="103000"/>
                <a:lumMod val="102000"/>
                <a:tint val="94000"/>
              </a:srgbClr>
            </a:gs>
            <a:gs pos="50000">
              <a:srgbClr val="8D30F4">
                <a:hueOff val="3691835"/>
                <a:satOff val="10092"/>
                <a:lumOff val="-17254"/>
                <a:alphaOff val="0"/>
                <a:satMod val="110000"/>
                <a:lumMod val="100000"/>
                <a:shade val="100000"/>
              </a:srgbClr>
            </a:gs>
            <a:gs pos="100000">
              <a:srgbClr val="8D30F4">
                <a:hueOff val="3691835"/>
                <a:satOff val="10092"/>
                <a:lumOff val="-17254"/>
                <a:alphaOff val="0"/>
                <a:lumMod val="99000"/>
                <a:satMod val="120000"/>
                <a:shade val="78000"/>
              </a:srgbClr>
            </a:gs>
          </a:gsLst>
          <a:lin ang="5400000" scaled="0"/>
        </a:gradFill>
        <a:ln w="12700" cap="flat" cmpd="sng" algn="ctr">
          <a:solidFill>
            <a:srgbClr val="8D30F4">
              <a:hueOff val="3691835"/>
              <a:satOff val="10092"/>
              <a:lumOff val="-17254"/>
              <a:alphaOff val="0"/>
            </a:srgbClr>
          </a:solidFill>
          <a:prstDash val="solid"/>
          <a:miter lim="800000"/>
        </a:ln>
        <a:effectLst/>
        <a:scene3d>
          <a:camera prst="orthographicFront"/>
          <a:lightRig rig="flat" dir="t"/>
        </a:scene3d>
        <a:sp3d prstMaterial="plastic">
          <a:bevelT w="120900" h="88900"/>
          <a:bevelB w="88900" h="31750" prst="angle"/>
        </a:sp3d>
      </dgm:spPr>
    </dgm:pt>
    <dgm:pt modelId="{25054C57-80EB-438A-B34F-C43C140D9487}" type="pres">
      <dgm:prSet presAssocID="{F4A99B15-EF57-4BC7-8B1D-9DA47AC513FF}" presName="ParentSmallAccent" presStyleLbl="fgAcc1" presStyleIdx="0" presStyleCnt="2"/>
      <dgm:spPr/>
    </dgm:pt>
    <dgm:pt modelId="{03A699E0-4414-4A67-A2ED-2C550AF981F1}" type="pres">
      <dgm:prSet presAssocID="{F4A99B15-EF57-4BC7-8B1D-9DA47AC513FF}" presName="Parent" presStyleLbl="revTx" presStyleIdx="0" presStyleCnt="10">
        <dgm:presLayoutVars>
          <dgm:chMax/>
          <dgm:chPref val="4"/>
          <dgm:bulletEnabled val="1"/>
        </dgm:presLayoutVars>
      </dgm:prSet>
      <dgm:spPr>
        <a:xfrm>
          <a:off x="1357" y="0"/>
          <a:ext cx="2451943" cy="518202"/>
        </a:xfrm>
        <a:prstGeom prst="rect">
          <a:avLst/>
        </a:prstGeom>
      </dgm:spPr>
    </dgm:pt>
    <dgm:pt modelId="{DB7CCD86-68D1-4379-9280-C7CA872A3658}" type="pres">
      <dgm:prSet presAssocID="{F4A99B15-EF57-4BC7-8B1D-9DA47AC513FF}" presName="childShape" presStyleCnt="0">
        <dgm:presLayoutVars>
          <dgm:chMax val="0"/>
          <dgm:chPref val="0"/>
        </dgm:presLayoutVars>
      </dgm:prSet>
      <dgm:spPr/>
    </dgm:pt>
    <dgm:pt modelId="{C0EB8737-2D73-497C-930D-1EAAC2268A76}" type="pres">
      <dgm:prSet presAssocID="{79DCEC77-3E2E-40F9-8ADD-FF84FA35582C}" presName="childComposite" presStyleCnt="0">
        <dgm:presLayoutVars>
          <dgm:chMax val="0"/>
          <dgm:chPref val="0"/>
        </dgm:presLayoutVars>
      </dgm:prSet>
      <dgm:spPr/>
    </dgm:pt>
    <dgm:pt modelId="{E7F4D5B1-82DC-4F0B-ACA5-D713CF6E241B}" type="pres">
      <dgm:prSet presAssocID="{79DCEC77-3E2E-40F9-8ADD-FF84FA35582C}" presName="ChildAccent" presStyleLbl="solidFgAcc1" presStyleIdx="0" presStyleCnt="8"/>
      <dgm:spPr>
        <a:solidFill>
          <a:schemeClr val="tx2"/>
        </a:solidFill>
      </dgm:spPr>
    </dgm:pt>
    <dgm:pt modelId="{4355E25E-6589-42EB-8782-7DD0B8C5DA7C}" type="pres">
      <dgm:prSet presAssocID="{79DCEC77-3E2E-40F9-8ADD-FF84FA35582C}" presName="Child" presStyleLbl="revTx" presStyleIdx="1" presStyleCnt="10">
        <dgm:presLayoutVars>
          <dgm:chMax val="0"/>
          <dgm:chPref val="0"/>
          <dgm:bulletEnabled val="1"/>
        </dgm:presLayoutVars>
      </dgm:prSet>
      <dgm:spPr/>
    </dgm:pt>
    <dgm:pt modelId="{1A6F462E-62B6-4702-A5CE-818373E612FF}" type="pres">
      <dgm:prSet presAssocID="{1B34DE7A-70C0-4A99-9ACF-85686559C689}" presName="childComposite" presStyleCnt="0">
        <dgm:presLayoutVars>
          <dgm:chMax val="0"/>
          <dgm:chPref val="0"/>
        </dgm:presLayoutVars>
      </dgm:prSet>
      <dgm:spPr/>
    </dgm:pt>
    <dgm:pt modelId="{624BCA84-C5C0-415E-B6C0-97F62AE55C75}" type="pres">
      <dgm:prSet presAssocID="{1B34DE7A-70C0-4A99-9ACF-85686559C689}" presName="ChildAccent" presStyleLbl="solidFgAcc1" presStyleIdx="1" presStyleCnt="8"/>
      <dgm:spPr>
        <a:solidFill>
          <a:srgbClr val="544129"/>
        </a:solidFill>
      </dgm:spPr>
    </dgm:pt>
    <dgm:pt modelId="{7874D64D-EFC1-45D8-8781-FC41040FE639}" type="pres">
      <dgm:prSet presAssocID="{1B34DE7A-70C0-4A99-9ACF-85686559C689}" presName="Child" presStyleLbl="revTx" presStyleIdx="2" presStyleCnt="10">
        <dgm:presLayoutVars>
          <dgm:chMax val="0"/>
          <dgm:chPref val="0"/>
          <dgm:bulletEnabled val="1"/>
        </dgm:presLayoutVars>
      </dgm:prSet>
      <dgm:spPr/>
    </dgm:pt>
    <dgm:pt modelId="{CB6ED10A-3A17-4660-9648-85462EBC4C42}" type="pres">
      <dgm:prSet presAssocID="{79BE9C0E-2192-4DA7-9658-C6C236F6C811}" presName="childComposite" presStyleCnt="0">
        <dgm:presLayoutVars>
          <dgm:chMax val="0"/>
          <dgm:chPref val="0"/>
        </dgm:presLayoutVars>
      </dgm:prSet>
      <dgm:spPr/>
    </dgm:pt>
    <dgm:pt modelId="{64D44CB1-1FF9-4750-A98F-13AC660D37EC}" type="pres">
      <dgm:prSet presAssocID="{79BE9C0E-2192-4DA7-9658-C6C236F6C811}" presName="ChildAccent" presStyleLbl="solidFgAcc1" presStyleIdx="2" presStyleCnt="8"/>
      <dgm:spPr>
        <a:solidFill>
          <a:schemeClr val="accent1"/>
        </a:solidFill>
      </dgm:spPr>
    </dgm:pt>
    <dgm:pt modelId="{B27D8779-5EB0-4067-9185-686BE8D30EAF}" type="pres">
      <dgm:prSet presAssocID="{79BE9C0E-2192-4DA7-9658-C6C236F6C811}" presName="Child" presStyleLbl="revTx" presStyleIdx="3" presStyleCnt="10">
        <dgm:presLayoutVars>
          <dgm:chMax val="0"/>
          <dgm:chPref val="0"/>
          <dgm:bulletEnabled val="1"/>
        </dgm:presLayoutVars>
      </dgm:prSet>
      <dgm:spPr/>
    </dgm:pt>
    <dgm:pt modelId="{96EDDBBC-801A-4CD1-9CAB-DA86EAB2FAA6}" type="pres">
      <dgm:prSet presAssocID="{F82FA4D7-1D6D-4163-8981-A958722CD3F3}" presName="childComposite" presStyleCnt="0">
        <dgm:presLayoutVars>
          <dgm:chMax val="0"/>
          <dgm:chPref val="0"/>
        </dgm:presLayoutVars>
      </dgm:prSet>
      <dgm:spPr/>
    </dgm:pt>
    <dgm:pt modelId="{6CEFD66E-15EA-4CD8-AE74-B025AB01603D}" type="pres">
      <dgm:prSet presAssocID="{F82FA4D7-1D6D-4163-8981-A958722CD3F3}" presName="ChildAccent" presStyleLbl="solidFgAcc1" presStyleIdx="3" presStyleCnt="8"/>
      <dgm:spPr>
        <a:solidFill>
          <a:schemeClr val="accent5"/>
        </a:solidFill>
      </dgm:spPr>
    </dgm:pt>
    <dgm:pt modelId="{02C810CF-DF91-406E-8049-7EEBFBD90EA0}" type="pres">
      <dgm:prSet presAssocID="{F82FA4D7-1D6D-4163-8981-A958722CD3F3}" presName="Child" presStyleLbl="revTx" presStyleIdx="4" presStyleCnt="10">
        <dgm:presLayoutVars>
          <dgm:chMax val="0"/>
          <dgm:chPref val="0"/>
          <dgm:bulletEnabled val="1"/>
        </dgm:presLayoutVars>
      </dgm:prSet>
      <dgm:spPr/>
    </dgm:pt>
    <dgm:pt modelId="{A8120B85-7836-405E-8B90-7B20278EA7FF}" type="pres">
      <dgm:prSet presAssocID="{1CA519B2-FDBB-439F-B7BE-007B1C2915B2}" presName="root" presStyleCnt="0">
        <dgm:presLayoutVars>
          <dgm:chMax/>
          <dgm:chPref/>
        </dgm:presLayoutVars>
      </dgm:prSet>
      <dgm:spPr/>
    </dgm:pt>
    <dgm:pt modelId="{F0A10BFA-3221-478F-90CB-0693FCCF5886}" type="pres">
      <dgm:prSet presAssocID="{1CA519B2-FDBB-439F-B7BE-007B1C2915B2}" presName="rootComposite" presStyleCnt="0">
        <dgm:presLayoutVars/>
      </dgm:prSet>
      <dgm:spPr/>
    </dgm:pt>
    <dgm:pt modelId="{CB2A4995-A82B-416F-B79D-8E1A18C51C4A}" type="pres">
      <dgm:prSet presAssocID="{1CA519B2-FDBB-439F-B7BE-007B1C2915B2}" presName="ParentAccent" presStyleLbl="alignNode1" presStyleIdx="1" presStyleCnt="2"/>
      <dgm:spPr>
        <a:xfrm>
          <a:off x="2575898" y="518202"/>
          <a:ext cx="2451943" cy="288463"/>
        </a:xfrm>
        <a:prstGeom prst="rect">
          <a:avLst/>
        </a:prstGeom>
        <a:gradFill rotWithShape="0">
          <a:gsLst>
            <a:gs pos="0">
              <a:srgbClr val="8D30F4">
                <a:hueOff val="0"/>
                <a:satOff val="0"/>
                <a:lumOff val="0"/>
                <a:alphaOff val="0"/>
                <a:satMod val="103000"/>
                <a:lumMod val="102000"/>
                <a:tint val="94000"/>
              </a:srgbClr>
            </a:gs>
            <a:gs pos="50000">
              <a:srgbClr val="8D30F4">
                <a:hueOff val="0"/>
                <a:satOff val="0"/>
                <a:lumOff val="0"/>
                <a:alphaOff val="0"/>
                <a:satMod val="110000"/>
                <a:lumMod val="100000"/>
                <a:shade val="100000"/>
              </a:srgbClr>
            </a:gs>
            <a:gs pos="100000">
              <a:srgbClr val="8D30F4">
                <a:hueOff val="0"/>
                <a:satOff val="0"/>
                <a:lumOff val="0"/>
                <a:alphaOff val="0"/>
                <a:lumMod val="99000"/>
                <a:satMod val="120000"/>
                <a:shade val="78000"/>
              </a:srgbClr>
            </a:gs>
          </a:gsLst>
          <a:lin ang="5400000" scaled="0"/>
        </a:gradFill>
        <a:ln w="12700" cap="flat" cmpd="sng" algn="ctr">
          <a:solidFill>
            <a:srgbClr val="8D30F4">
              <a:hueOff val="0"/>
              <a:satOff val="0"/>
              <a:lumOff val="0"/>
              <a:alphaOff val="0"/>
            </a:srgbClr>
          </a:solidFill>
          <a:prstDash val="solid"/>
          <a:miter lim="800000"/>
        </a:ln>
        <a:effectLst/>
        <a:scene3d>
          <a:camera prst="orthographicFront"/>
          <a:lightRig rig="flat" dir="t"/>
        </a:scene3d>
        <a:sp3d prstMaterial="plastic">
          <a:bevelT w="120900" h="88900"/>
          <a:bevelB w="88900" h="31750" prst="angle"/>
        </a:sp3d>
      </dgm:spPr>
    </dgm:pt>
    <dgm:pt modelId="{0E56CA16-32BB-49FB-9DE5-A02DCEC73B4A}" type="pres">
      <dgm:prSet presAssocID="{1CA519B2-FDBB-439F-B7BE-007B1C2915B2}" presName="ParentSmallAccent" presStyleLbl="fgAcc1" presStyleIdx="1" presStyleCnt="2"/>
      <dgm:spPr/>
    </dgm:pt>
    <dgm:pt modelId="{E84B4CEB-B787-4526-BAA1-E839B6A035AE}" type="pres">
      <dgm:prSet presAssocID="{1CA519B2-FDBB-439F-B7BE-007B1C2915B2}" presName="Parent" presStyleLbl="revTx" presStyleIdx="5" presStyleCnt="10">
        <dgm:presLayoutVars>
          <dgm:chMax/>
          <dgm:chPref val="4"/>
          <dgm:bulletEnabled val="1"/>
        </dgm:presLayoutVars>
      </dgm:prSet>
      <dgm:spPr>
        <a:xfrm>
          <a:off x="2575898" y="0"/>
          <a:ext cx="2451943" cy="518202"/>
        </a:xfrm>
        <a:prstGeom prst="rect">
          <a:avLst/>
        </a:prstGeom>
      </dgm:spPr>
    </dgm:pt>
    <dgm:pt modelId="{B0A9248E-A428-442C-B5A1-62A6F285C9FD}" type="pres">
      <dgm:prSet presAssocID="{1CA519B2-FDBB-439F-B7BE-007B1C2915B2}" presName="childShape" presStyleCnt="0">
        <dgm:presLayoutVars>
          <dgm:chMax val="0"/>
          <dgm:chPref val="0"/>
        </dgm:presLayoutVars>
      </dgm:prSet>
      <dgm:spPr/>
    </dgm:pt>
    <dgm:pt modelId="{5CFD78B0-904E-417A-A142-38C583CF32A3}" type="pres">
      <dgm:prSet presAssocID="{048F3E84-C22A-4912-B8D0-CEC5A23F2339}" presName="childComposite" presStyleCnt="0">
        <dgm:presLayoutVars>
          <dgm:chMax val="0"/>
          <dgm:chPref val="0"/>
        </dgm:presLayoutVars>
      </dgm:prSet>
      <dgm:spPr/>
    </dgm:pt>
    <dgm:pt modelId="{7583F063-1618-47DD-A04B-F94D883543E6}" type="pres">
      <dgm:prSet presAssocID="{048F3E84-C22A-4912-B8D0-CEC5A23F2339}" presName="ChildAccent" presStyleLbl="solidFgAcc1" presStyleIdx="4" presStyleCnt="8"/>
      <dgm:spPr>
        <a:solidFill>
          <a:schemeClr val="accent4"/>
        </a:solidFill>
      </dgm:spPr>
    </dgm:pt>
    <dgm:pt modelId="{A34ED567-9FC9-480B-8EBA-D46A8A65E250}" type="pres">
      <dgm:prSet presAssocID="{048F3E84-C22A-4912-B8D0-CEC5A23F2339}" presName="Child" presStyleLbl="revTx" presStyleIdx="6" presStyleCnt="10">
        <dgm:presLayoutVars>
          <dgm:chMax val="0"/>
          <dgm:chPref val="0"/>
          <dgm:bulletEnabled val="1"/>
        </dgm:presLayoutVars>
      </dgm:prSet>
      <dgm:spPr/>
    </dgm:pt>
    <dgm:pt modelId="{FF68655D-A2B2-44CF-BE75-6B92B9B31E5C}" type="pres">
      <dgm:prSet presAssocID="{55125A8F-5ECC-47AA-BFC8-31D4E39924EC}" presName="childComposite" presStyleCnt="0">
        <dgm:presLayoutVars>
          <dgm:chMax val="0"/>
          <dgm:chPref val="0"/>
        </dgm:presLayoutVars>
      </dgm:prSet>
      <dgm:spPr/>
    </dgm:pt>
    <dgm:pt modelId="{5221AC91-1EF6-4389-88EE-440942929C89}" type="pres">
      <dgm:prSet presAssocID="{55125A8F-5ECC-47AA-BFC8-31D4E39924EC}" presName="ChildAccent" presStyleLbl="solidFgAcc1" presStyleIdx="5" presStyleCnt="8"/>
      <dgm:spPr>
        <a:solidFill>
          <a:schemeClr val="accent2">
            <a:lumMod val="50000"/>
          </a:schemeClr>
        </a:solidFill>
      </dgm:spPr>
    </dgm:pt>
    <dgm:pt modelId="{E1366680-1A73-4EC1-BE0E-97E7C81770C8}" type="pres">
      <dgm:prSet presAssocID="{55125A8F-5ECC-47AA-BFC8-31D4E39924EC}" presName="Child" presStyleLbl="revTx" presStyleIdx="7" presStyleCnt="10">
        <dgm:presLayoutVars>
          <dgm:chMax val="0"/>
          <dgm:chPref val="0"/>
          <dgm:bulletEnabled val="1"/>
        </dgm:presLayoutVars>
      </dgm:prSet>
      <dgm:spPr/>
    </dgm:pt>
    <dgm:pt modelId="{FD1F1E69-44E6-4755-B344-AF9EED519944}" type="pres">
      <dgm:prSet presAssocID="{3F79AAF8-B558-4E43-B4D4-5AF96DEA6EC6}" presName="childComposite" presStyleCnt="0">
        <dgm:presLayoutVars>
          <dgm:chMax val="0"/>
          <dgm:chPref val="0"/>
        </dgm:presLayoutVars>
      </dgm:prSet>
      <dgm:spPr/>
    </dgm:pt>
    <dgm:pt modelId="{BC6AC961-8476-45B7-BC8A-0ABB721B8675}" type="pres">
      <dgm:prSet presAssocID="{3F79AAF8-B558-4E43-B4D4-5AF96DEA6EC6}" presName="ChildAccent" presStyleLbl="solidFgAcc1" presStyleIdx="6" presStyleCnt="8"/>
      <dgm:spPr>
        <a:solidFill>
          <a:srgbClr val="993300"/>
        </a:solidFill>
      </dgm:spPr>
    </dgm:pt>
    <dgm:pt modelId="{5AA1E779-013C-4C52-9034-8AECFD733C92}" type="pres">
      <dgm:prSet presAssocID="{3F79AAF8-B558-4E43-B4D4-5AF96DEA6EC6}" presName="Child" presStyleLbl="revTx" presStyleIdx="8" presStyleCnt="10">
        <dgm:presLayoutVars>
          <dgm:chMax val="0"/>
          <dgm:chPref val="0"/>
          <dgm:bulletEnabled val="1"/>
        </dgm:presLayoutVars>
      </dgm:prSet>
      <dgm:spPr/>
    </dgm:pt>
    <dgm:pt modelId="{AAF09079-1437-40DB-AB04-5E55D69AA6E8}" type="pres">
      <dgm:prSet presAssocID="{C8BD9CEB-EFCF-4E2F-893C-E8EE27DDA67B}" presName="childComposite" presStyleCnt="0">
        <dgm:presLayoutVars>
          <dgm:chMax val="0"/>
          <dgm:chPref val="0"/>
        </dgm:presLayoutVars>
      </dgm:prSet>
      <dgm:spPr/>
    </dgm:pt>
    <dgm:pt modelId="{0D8C232F-F28D-400E-BD44-3E5B1752609C}" type="pres">
      <dgm:prSet presAssocID="{C8BD9CEB-EFCF-4E2F-893C-E8EE27DDA67B}" presName="ChildAccent" presStyleLbl="solidFgAcc1" presStyleIdx="7" presStyleCnt="8"/>
      <dgm:spPr>
        <a:solidFill>
          <a:schemeClr val="accent6"/>
        </a:solidFill>
      </dgm:spPr>
    </dgm:pt>
    <dgm:pt modelId="{B270BD0E-C5B1-4DEA-B35C-22949A1BB124}" type="pres">
      <dgm:prSet presAssocID="{C8BD9CEB-EFCF-4E2F-893C-E8EE27DDA67B}" presName="Child" presStyleLbl="revTx" presStyleIdx="9" presStyleCnt="10">
        <dgm:presLayoutVars>
          <dgm:chMax val="0"/>
          <dgm:chPref val="0"/>
          <dgm:bulletEnabled val="1"/>
        </dgm:presLayoutVars>
      </dgm:prSet>
      <dgm:spPr/>
    </dgm:pt>
  </dgm:ptLst>
  <dgm:cxnLst>
    <dgm:cxn modelId="{ED047316-FCAF-4E49-A5BC-43C3908DBDBC}" type="presOf" srcId="{79DCEC77-3E2E-40F9-8ADD-FF84FA35582C}" destId="{4355E25E-6589-42EB-8782-7DD0B8C5DA7C}" srcOrd="0" destOrd="0" presId="urn:microsoft.com/office/officeart/2008/layout/SquareAccentList#1"/>
    <dgm:cxn modelId="{3876A016-CAA8-4CCA-BE81-EA4722D63B33}" srcId="{F4A99B15-EF57-4BC7-8B1D-9DA47AC513FF}" destId="{79BE9C0E-2192-4DA7-9658-C6C236F6C811}" srcOrd="2" destOrd="0" parTransId="{0CF11EFA-CA49-4F0D-BD92-01E5ACA7C8E7}" sibTransId="{D8E8BCFF-4E39-4D9B-BF12-6A996B5C4C2D}"/>
    <dgm:cxn modelId="{951DA11F-BC60-44C2-B781-AED9F970026A}" type="presOf" srcId="{C8BD9CEB-EFCF-4E2F-893C-E8EE27DDA67B}" destId="{B270BD0E-C5B1-4DEA-B35C-22949A1BB124}" srcOrd="0" destOrd="0" presId="urn:microsoft.com/office/officeart/2008/layout/SquareAccentList#1"/>
    <dgm:cxn modelId="{7245EE28-666C-4A27-A19D-4C564476960D}" type="presOf" srcId="{3BEC8949-EAFE-46EF-95A2-6F3F9F462586}" destId="{CFF59817-725B-4CB9-8AC8-8031D8BBA798}" srcOrd="0" destOrd="0" presId="urn:microsoft.com/office/officeart/2008/layout/SquareAccentList#1"/>
    <dgm:cxn modelId="{751CF72D-EF0C-4AC8-9D87-4AC30546DABC}" type="presOf" srcId="{F82FA4D7-1D6D-4163-8981-A958722CD3F3}" destId="{02C810CF-DF91-406E-8049-7EEBFBD90EA0}" srcOrd="0" destOrd="0" presId="urn:microsoft.com/office/officeart/2008/layout/SquareAccentList#1"/>
    <dgm:cxn modelId="{B82AF039-9C0B-480A-ABFD-B47DC35B061E}" type="presOf" srcId="{1CA519B2-FDBB-439F-B7BE-007B1C2915B2}" destId="{F0A10BFA-3221-478F-90CB-0693FCCF5886}" srcOrd="0" destOrd="0" presId="urn:microsoft.com/office/officeart/2008/layout/SquareAccentList#1"/>
    <dgm:cxn modelId="{41A9E83E-3A30-497F-966F-088F34AE1F98}" type="presOf" srcId="{1B34DE7A-70C0-4A99-9ACF-85686559C689}" destId="{7874D64D-EFC1-45D8-8781-FC41040FE639}" srcOrd="0" destOrd="0" presId="urn:microsoft.com/office/officeart/2008/layout/SquareAccentList#1"/>
    <dgm:cxn modelId="{619C125C-6672-4C38-AF6A-4F17889EC34B}" type="presOf" srcId="{F4A99B15-EF57-4BC7-8B1D-9DA47AC513FF}" destId="{03A699E0-4414-4A67-A2ED-2C550AF981F1}" srcOrd="1" destOrd="0" presId="urn:microsoft.com/office/officeart/2008/layout/SquareAccentList#1"/>
    <dgm:cxn modelId="{47456944-5905-4AED-A418-2A08791ECBB3}" srcId="{3BEC8949-EAFE-46EF-95A2-6F3F9F462586}" destId="{1CA519B2-FDBB-439F-B7BE-007B1C2915B2}" srcOrd="1" destOrd="0" parTransId="{B0A8A8AE-A248-4B9F-8521-6C6D549D4EA2}" sibTransId="{64DB97A7-98C4-4183-ABD0-9791CF4E736F}"/>
    <dgm:cxn modelId="{8C5B2046-AB06-41E6-A5F2-371E93BAC947}" srcId="{1CA519B2-FDBB-439F-B7BE-007B1C2915B2}" destId="{3F79AAF8-B558-4E43-B4D4-5AF96DEA6EC6}" srcOrd="2" destOrd="0" parTransId="{66E67469-5F0A-46A4-9026-8E69D1F898E6}" sibTransId="{70A3104B-0BDB-483B-8B0E-5A7E97397CAC}"/>
    <dgm:cxn modelId="{ADE09946-9A0F-430C-B787-6D3CD8151E12}" type="presOf" srcId="{3F79AAF8-B558-4E43-B4D4-5AF96DEA6EC6}" destId="{5AA1E779-013C-4C52-9034-8AECFD733C92}" srcOrd="0" destOrd="0" presId="urn:microsoft.com/office/officeart/2008/layout/SquareAccentList#1"/>
    <dgm:cxn modelId="{2F146567-3CEF-4F5C-A0C2-C41F4803371B}" type="presOf" srcId="{55125A8F-5ECC-47AA-BFC8-31D4E39924EC}" destId="{E1366680-1A73-4EC1-BE0E-97E7C81770C8}" srcOrd="0" destOrd="0" presId="urn:microsoft.com/office/officeart/2008/layout/SquareAccentList#1"/>
    <dgm:cxn modelId="{3300B175-3365-4A3D-929B-6CFCAEE9B0EF}" type="presOf" srcId="{79BE9C0E-2192-4DA7-9658-C6C236F6C811}" destId="{B27D8779-5EB0-4067-9185-686BE8D30EAF}" srcOrd="0" destOrd="0" presId="urn:microsoft.com/office/officeart/2008/layout/SquareAccentList#1"/>
    <dgm:cxn modelId="{6EFCC47A-0200-4237-8F48-AF12028A1D1E}" type="presOf" srcId="{048F3E84-C22A-4912-B8D0-CEC5A23F2339}" destId="{A34ED567-9FC9-480B-8EBA-D46A8A65E250}" srcOrd="0" destOrd="0" presId="urn:microsoft.com/office/officeart/2008/layout/SquareAccentList#1"/>
    <dgm:cxn modelId="{122AF184-BC2E-44B2-A8A0-798E9AE9C06F}" type="presOf" srcId="{F4A99B15-EF57-4BC7-8B1D-9DA47AC513FF}" destId="{B7ADA198-2489-4D18-B659-AC74CC398C41}" srcOrd="0" destOrd="0" presId="urn:microsoft.com/office/officeart/2008/layout/SquareAccentList#1"/>
    <dgm:cxn modelId="{F6518286-30AE-41D8-AC86-D8748AB56345}" srcId="{3BEC8949-EAFE-46EF-95A2-6F3F9F462586}" destId="{F4A99B15-EF57-4BC7-8B1D-9DA47AC513FF}" srcOrd="0" destOrd="0" parTransId="{2B1CD7A3-572B-49C9-B9C2-FDAA544563CF}" sibTransId="{7D875C1A-DD60-4333-81F9-51D021F4BD50}"/>
    <dgm:cxn modelId="{61AAC88D-00C7-4CBB-9AD4-D38A56762E1B}" srcId="{F4A99B15-EF57-4BC7-8B1D-9DA47AC513FF}" destId="{1B34DE7A-70C0-4A99-9ACF-85686559C689}" srcOrd="1" destOrd="0" parTransId="{FC8998E6-ECA5-4BC2-89A2-BE3FD7311E45}" sibTransId="{60F55029-AFD4-438E-94D0-7B9F2349C705}"/>
    <dgm:cxn modelId="{615F5D9E-3A9A-4437-BD79-B09D97162970}" srcId="{F4A99B15-EF57-4BC7-8B1D-9DA47AC513FF}" destId="{79DCEC77-3E2E-40F9-8ADD-FF84FA35582C}" srcOrd="0" destOrd="0" parTransId="{910D3821-3707-4A29-B4FD-EFB109A499EE}" sibTransId="{6E8FE2C9-7862-4D3A-AAB2-6C6249541F4D}"/>
    <dgm:cxn modelId="{EBF474AA-27D4-4AA0-8454-09B95EB86F8C}" srcId="{1CA519B2-FDBB-439F-B7BE-007B1C2915B2}" destId="{048F3E84-C22A-4912-B8D0-CEC5A23F2339}" srcOrd="0" destOrd="0" parTransId="{CA06C4B2-3DBD-4561-A30E-31C503878CB6}" sibTransId="{A59023FF-8437-4DD8-AF13-0CE00AF99D02}"/>
    <dgm:cxn modelId="{9A7032B2-40FD-4A13-9859-BF91026B40E1}" srcId="{1CA519B2-FDBB-439F-B7BE-007B1C2915B2}" destId="{55125A8F-5ECC-47AA-BFC8-31D4E39924EC}" srcOrd="1" destOrd="0" parTransId="{EFD23CD7-4C7F-4EB9-8007-1824DB8846CE}" sibTransId="{BE9E094B-8893-4E7A-96CB-92CD81EC92EC}"/>
    <dgm:cxn modelId="{AD50C7DA-3402-4275-A299-D0042D6B3F86}" srcId="{F4A99B15-EF57-4BC7-8B1D-9DA47AC513FF}" destId="{F82FA4D7-1D6D-4163-8981-A958722CD3F3}" srcOrd="3" destOrd="0" parTransId="{3A533AC8-AE31-432E-88C6-0A6CBA083721}" sibTransId="{1C434C9E-C27A-4465-BDF0-A341EAEC29DC}"/>
    <dgm:cxn modelId="{399E2CF1-2216-4883-BC17-BA1C58420F7C}" type="presOf" srcId="{1CA519B2-FDBB-439F-B7BE-007B1C2915B2}" destId="{E84B4CEB-B787-4526-BAA1-E839B6A035AE}" srcOrd="1" destOrd="0" presId="urn:microsoft.com/office/officeart/2008/layout/SquareAccentList#1"/>
    <dgm:cxn modelId="{5FD723F4-AD4D-40F8-9075-79E1E62EFC60}" srcId="{1CA519B2-FDBB-439F-B7BE-007B1C2915B2}" destId="{C8BD9CEB-EFCF-4E2F-893C-E8EE27DDA67B}" srcOrd="3" destOrd="0" parTransId="{CB8668F0-43DF-4C13-BCE2-CE6CB4B4EFD1}" sibTransId="{3DA4B6BF-F250-4ACE-BC46-E4071016217C}"/>
    <dgm:cxn modelId="{5CB58FBB-6011-4544-83BA-AFA48686C69D}" type="presParOf" srcId="{CFF59817-725B-4CB9-8AC8-8031D8BBA798}" destId="{E441E500-9C25-4569-BF7F-27C42D296DF4}" srcOrd="0" destOrd="0" presId="urn:microsoft.com/office/officeart/2008/layout/SquareAccentList#1"/>
    <dgm:cxn modelId="{971428D8-8376-48F8-A702-435C7C6F033F}" type="presParOf" srcId="{E441E500-9C25-4569-BF7F-27C42D296DF4}" destId="{B7ADA198-2489-4D18-B659-AC74CC398C41}" srcOrd="0" destOrd="0" presId="urn:microsoft.com/office/officeart/2008/layout/SquareAccentList#1"/>
    <dgm:cxn modelId="{6B19BB7F-AA04-4646-A957-D02E7C07BC72}" type="presParOf" srcId="{B7ADA198-2489-4D18-B659-AC74CC398C41}" destId="{70BB5423-44C2-4264-A302-7EF7C470D129}" srcOrd="0" destOrd="0" presId="urn:microsoft.com/office/officeart/2008/layout/SquareAccentList#1"/>
    <dgm:cxn modelId="{86EDB15D-AB61-484C-BC71-2AA0D7686178}" type="presParOf" srcId="{B7ADA198-2489-4D18-B659-AC74CC398C41}" destId="{25054C57-80EB-438A-B34F-C43C140D9487}" srcOrd="1" destOrd="0" presId="urn:microsoft.com/office/officeart/2008/layout/SquareAccentList#1"/>
    <dgm:cxn modelId="{DC81C4ED-E8B6-4C18-9ED7-77590E0CC0B0}" type="presParOf" srcId="{B7ADA198-2489-4D18-B659-AC74CC398C41}" destId="{03A699E0-4414-4A67-A2ED-2C550AF981F1}" srcOrd="2" destOrd="0" presId="urn:microsoft.com/office/officeart/2008/layout/SquareAccentList#1"/>
    <dgm:cxn modelId="{19F205D9-6175-4A50-974F-36B3785B1991}" type="presParOf" srcId="{E441E500-9C25-4569-BF7F-27C42D296DF4}" destId="{DB7CCD86-68D1-4379-9280-C7CA872A3658}" srcOrd="1" destOrd="0" presId="urn:microsoft.com/office/officeart/2008/layout/SquareAccentList#1"/>
    <dgm:cxn modelId="{D7FF776B-7E1E-473F-8802-0E632F1B1F3B}" type="presParOf" srcId="{DB7CCD86-68D1-4379-9280-C7CA872A3658}" destId="{C0EB8737-2D73-497C-930D-1EAAC2268A76}" srcOrd="0" destOrd="0" presId="urn:microsoft.com/office/officeart/2008/layout/SquareAccentList#1"/>
    <dgm:cxn modelId="{DAC0E236-D79B-43C3-A350-7C11FEE8C04A}" type="presParOf" srcId="{C0EB8737-2D73-497C-930D-1EAAC2268A76}" destId="{E7F4D5B1-82DC-4F0B-ACA5-D713CF6E241B}" srcOrd="0" destOrd="0" presId="urn:microsoft.com/office/officeart/2008/layout/SquareAccentList#1"/>
    <dgm:cxn modelId="{3E0D2AB8-D3C7-4DB4-8B77-3AF4C42936BD}" type="presParOf" srcId="{C0EB8737-2D73-497C-930D-1EAAC2268A76}" destId="{4355E25E-6589-42EB-8782-7DD0B8C5DA7C}" srcOrd="1" destOrd="0" presId="urn:microsoft.com/office/officeart/2008/layout/SquareAccentList#1"/>
    <dgm:cxn modelId="{C41094AE-929A-4CFA-8B9F-E37B9539425B}" type="presParOf" srcId="{DB7CCD86-68D1-4379-9280-C7CA872A3658}" destId="{1A6F462E-62B6-4702-A5CE-818373E612FF}" srcOrd="1" destOrd="0" presId="urn:microsoft.com/office/officeart/2008/layout/SquareAccentList#1"/>
    <dgm:cxn modelId="{8A6ED466-B4DB-4FBC-9F68-0FBC33C89745}" type="presParOf" srcId="{1A6F462E-62B6-4702-A5CE-818373E612FF}" destId="{624BCA84-C5C0-415E-B6C0-97F62AE55C75}" srcOrd="0" destOrd="0" presId="urn:microsoft.com/office/officeart/2008/layout/SquareAccentList#1"/>
    <dgm:cxn modelId="{315AC67B-B8CC-45F1-A6E0-DC9281ADAE3D}" type="presParOf" srcId="{1A6F462E-62B6-4702-A5CE-818373E612FF}" destId="{7874D64D-EFC1-45D8-8781-FC41040FE639}" srcOrd="1" destOrd="0" presId="urn:microsoft.com/office/officeart/2008/layout/SquareAccentList#1"/>
    <dgm:cxn modelId="{56805BD1-1597-42DF-AC67-EF2574C73B21}" type="presParOf" srcId="{DB7CCD86-68D1-4379-9280-C7CA872A3658}" destId="{CB6ED10A-3A17-4660-9648-85462EBC4C42}" srcOrd="2" destOrd="0" presId="urn:microsoft.com/office/officeart/2008/layout/SquareAccentList#1"/>
    <dgm:cxn modelId="{4CC7638C-E2C6-4F88-8F2D-75F12E291BC8}" type="presParOf" srcId="{CB6ED10A-3A17-4660-9648-85462EBC4C42}" destId="{64D44CB1-1FF9-4750-A98F-13AC660D37EC}" srcOrd="0" destOrd="0" presId="urn:microsoft.com/office/officeart/2008/layout/SquareAccentList#1"/>
    <dgm:cxn modelId="{5F69CFAF-B3DA-42C6-A0CF-1540D6F53C19}" type="presParOf" srcId="{CB6ED10A-3A17-4660-9648-85462EBC4C42}" destId="{B27D8779-5EB0-4067-9185-686BE8D30EAF}" srcOrd="1" destOrd="0" presId="urn:microsoft.com/office/officeart/2008/layout/SquareAccentList#1"/>
    <dgm:cxn modelId="{CDF7F0B0-86CD-4A93-A835-262BED4DB65F}" type="presParOf" srcId="{DB7CCD86-68D1-4379-9280-C7CA872A3658}" destId="{96EDDBBC-801A-4CD1-9CAB-DA86EAB2FAA6}" srcOrd="3" destOrd="0" presId="urn:microsoft.com/office/officeart/2008/layout/SquareAccentList#1"/>
    <dgm:cxn modelId="{6ABBA8A2-0B65-48D5-8557-582C1671BA6D}" type="presParOf" srcId="{96EDDBBC-801A-4CD1-9CAB-DA86EAB2FAA6}" destId="{6CEFD66E-15EA-4CD8-AE74-B025AB01603D}" srcOrd="0" destOrd="0" presId="urn:microsoft.com/office/officeart/2008/layout/SquareAccentList#1"/>
    <dgm:cxn modelId="{BE47EF57-1D5B-4559-92BF-2EBEB453B66D}" type="presParOf" srcId="{96EDDBBC-801A-4CD1-9CAB-DA86EAB2FAA6}" destId="{02C810CF-DF91-406E-8049-7EEBFBD90EA0}" srcOrd="1" destOrd="0" presId="urn:microsoft.com/office/officeart/2008/layout/SquareAccentList#1"/>
    <dgm:cxn modelId="{248A795C-2A93-4841-B42C-B985EB403AA4}" type="presParOf" srcId="{CFF59817-725B-4CB9-8AC8-8031D8BBA798}" destId="{A8120B85-7836-405E-8B90-7B20278EA7FF}" srcOrd="1" destOrd="0" presId="urn:microsoft.com/office/officeart/2008/layout/SquareAccentList#1"/>
    <dgm:cxn modelId="{88BA2F34-C3C6-4384-AD78-9DF5C434D7D4}" type="presParOf" srcId="{A8120B85-7836-405E-8B90-7B20278EA7FF}" destId="{F0A10BFA-3221-478F-90CB-0693FCCF5886}" srcOrd="0" destOrd="0" presId="urn:microsoft.com/office/officeart/2008/layout/SquareAccentList#1"/>
    <dgm:cxn modelId="{BA5701A5-8EBE-46C1-9AC0-E895587EA56E}" type="presParOf" srcId="{F0A10BFA-3221-478F-90CB-0693FCCF5886}" destId="{CB2A4995-A82B-416F-B79D-8E1A18C51C4A}" srcOrd="0" destOrd="0" presId="urn:microsoft.com/office/officeart/2008/layout/SquareAccentList#1"/>
    <dgm:cxn modelId="{F2F3DF49-0D66-4B94-8C6C-F6F1F8EB55CA}" type="presParOf" srcId="{F0A10BFA-3221-478F-90CB-0693FCCF5886}" destId="{0E56CA16-32BB-49FB-9DE5-A02DCEC73B4A}" srcOrd="1" destOrd="0" presId="urn:microsoft.com/office/officeart/2008/layout/SquareAccentList#1"/>
    <dgm:cxn modelId="{8A8AC5A4-AAC1-43EB-BB46-532DA1D90D67}" type="presParOf" srcId="{F0A10BFA-3221-478F-90CB-0693FCCF5886}" destId="{E84B4CEB-B787-4526-BAA1-E839B6A035AE}" srcOrd="2" destOrd="0" presId="urn:microsoft.com/office/officeart/2008/layout/SquareAccentList#1"/>
    <dgm:cxn modelId="{165724D2-D1EA-44F6-B819-C251F350815D}" type="presParOf" srcId="{A8120B85-7836-405E-8B90-7B20278EA7FF}" destId="{B0A9248E-A428-442C-B5A1-62A6F285C9FD}" srcOrd="1" destOrd="0" presId="urn:microsoft.com/office/officeart/2008/layout/SquareAccentList#1"/>
    <dgm:cxn modelId="{9AE533DF-883D-4B47-949D-E473EC2BE88B}" type="presParOf" srcId="{B0A9248E-A428-442C-B5A1-62A6F285C9FD}" destId="{5CFD78B0-904E-417A-A142-38C583CF32A3}" srcOrd="0" destOrd="0" presId="urn:microsoft.com/office/officeart/2008/layout/SquareAccentList#1"/>
    <dgm:cxn modelId="{1B1AC762-543F-44CA-A8C2-F34EF9B02DE0}" type="presParOf" srcId="{5CFD78B0-904E-417A-A142-38C583CF32A3}" destId="{7583F063-1618-47DD-A04B-F94D883543E6}" srcOrd="0" destOrd="0" presId="urn:microsoft.com/office/officeart/2008/layout/SquareAccentList#1"/>
    <dgm:cxn modelId="{186541D7-42ED-4700-8B7E-0C9FE0412EE0}" type="presParOf" srcId="{5CFD78B0-904E-417A-A142-38C583CF32A3}" destId="{A34ED567-9FC9-480B-8EBA-D46A8A65E250}" srcOrd="1" destOrd="0" presId="urn:microsoft.com/office/officeart/2008/layout/SquareAccentList#1"/>
    <dgm:cxn modelId="{D51B7815-E344-4059-9DFD-B94CECB6FE36}" type="presParOf" srcId="{B0A9248E-A428-442C-B5A1-62A6F285C9FD}" destId="{FF68655D-A2B2-44CF-BE75-6B92B9B31E5C}" srcOrd="1" destOrd="0" presId="urn:microsoft.com/office/officeart/2008/layout/SquareAccentList#1"/>
    <dgm:cxn modelId="{0B096523-027B-4E75-A462-98EAE8F3B2AA}" type="presParOf" srcId="{FF68655D-A2B2-44CF-BE75-6B92B9B31E5C}" destId="{5221AC91-1EF6-4389-88EE-440942929C89}" srcOrd="0" destOrd="0" presId="urn:microsoft.com/office/officeart/2008/layout/SquareAccentList#1"/>
    <dgm:cxn modelId="{95E984D8-4248-4261-BBE2-0F860ED08DA3}" type="presParOf" srcId="{FF68655D-A2B2-44CF-BE75-6B92B9B31E5C}" destId="{E1366680-1A73-4EC1-BE0E-97E7C81770C8}" srcOrd="1" destOrd="0" presId="urn:microsoft.com/office/officeart/2008/layout/SquareAccentList#1"/>
    <dgm:cxn modelId="{2A3C6B08-923B-45A6-BE68-894C35A5E2D9}" type="presParOf" srcId="{B0A9248E-A428-442C-B5A1-62A6F285C9FD}" destId="{FD1F1E69-44E6-4755-B344-AF9EED519944}" srcOrd="2" destOrd="0" presId="urn:microsoft.com/office/officeart/2008/layout/SquareAccentList#1"/>
    <dgm:cxn modelId="{E0C130B5-BAB0-46BD-96AE-9CC42278CCAA}" type="presParOf" srcId="{FD1F1E69-44E6-4755-B344-AF9EED519944}" destId="{BC6AC961-8476-45B7-BC8A-0ABB721B8675}" srcOrd="0" destOrd="0" presId="urn:microsoft.com/office/officeart/2008/layout/SquareAccentList#1"/>
    <dgm:cxn modelId="{0D9B0339-2F0A-4CC0-ACD5-18F42DF70254}" type="presParOf" srcId="{FD1F1E69-44E6-4755-B344-AF9EED519944}" destId="{5AA1E779-013C-4C52-9034-8AECFD733C92}" srcOrd="1" destOrd="0" presId="urn:microsoft.com/office/officeart/2008/layout/SquareAccentList#1"/>
    <dgm:cxn modelId="{736A3FC4-8E2A-439E-8577-889A87F00B89}" type="presParOf" srcId="{B0A9248E-A428-442C-B5A1-62A6F285C9FD}" destId="{AAF09079-1437-40DB-AB04-5E55D69AA6E8}" srcOrd="3" destOrd="0" presId="urn:microsoft.com/office/officeart/2008/layout/SquareAccentList#1"/>
    <dgm:cxn modelId="{87FA9E92-87C5-4B42-BA8D-96DD6D422390}" type="presParOf" srcId="{AAF09079-1437-40DB-AB04-5E55D69AA6E8}" destId="{0D8C232F-F28D-400E-BD44-3E5B1752609C}" srcOrd="0" destOrd="0" presId="urn:microsoft.com/office/officeart/2008/layout/SquareAccentList#1"/>
    <dgm:cxn modelId="{4C809EC3-0697-46F7-A46D-E32B02D21C2E}" type="presParOf" srcId="{AAF09079-1437-40DB-AB04-5E55D69AA6E8}" destId="{B270BD0E-C5B1-4DEA-B35C-22949A1BB124}" srcOrd="1" destOrd="0" presId="urn:microsoft.com/office/officeart/2008/layout/SquareAccen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3C5037-72AE-49B9-B45E-EAFE0CDBB614}">
      <dsp:nvSpPr>
        <dsp:cNvPr id="0" name=""/>
        <dsp:cNvSpPr/>
      </dsp:nvSpPr>
      <dsp:spPr>
        <a:xfrm>
          <a:off x="0" y="263533"/>
          <a:ext cx="6276975" cy="327600"/>
        </a:xfrm>
        <a:prstGeom prst="rect">
          <a:avLst/>
        </a:prstGeom>
        <a:solidFill>
          <a:schemeClr val="accent2">
            <a:lumMod val="20000"/>
            <a:lumOff val="80000"/>
            <a:alpha val="90000"/>
          </a:schemeClr>
        </a:solid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E6D94AC3-BB28-4770-A51E-188281BF4ACB}">
      <dsp:nvSpPr>
        <dsp:cNvPr id="0" name=""/>
        <dsp:cNvSpPr/>
      </dsp:nvSpPr>
      <dsp:spPr>
        <a:xfrm>
          <a:off x="313848" y="71653"/>
          <a:ext cx="5668679" cy="383760"/>
        </a:xfrm>
        <a:prstGeom prst="roundRect">
          <a:avLst/>
        </a:prstGeom>
        <a:gradFill rotWithShape="0">
          <a:gsLst>
            <a:gs pos="0">
              <a:srgbClr val="EEB500"/>
            </a:gs>
            <a:gs pos="50000">
              <a:srgbClr val="BC9D00"/>
            </a:gs>
            <a:gs pos="100000">
              <a:srgbClr val="AC9300"/>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6078" tIns="0" rIns="166078" bIns="0" numCol="1" spcCol="1270" anchor="ctr" anchorCtr="0">
          <a:noAutofit/>
        </a:bodyPr>
        <a:lstStyle/>
        <a:p>
          <a:pPr marL="0" lvl="0" indent="0" algn="l" defTabSz="889000">
            <a:lnSpc>
              <a:spcPct val="100000"/>
            </a:lnSpc>
            <a:spcBef>
              <a:spcPct val="0"/>
            </a:spcBef>
            <a:spcAft>
              <a:spcPct val="35000"/>
            </a:spcAft>
            <a:buNone/>
          </a:pPr>
          <a:r>
            <a:rPr lang="" altLang="en-US" sz="2000" kern="1200" noProof="0" dirty="0">
              <a:effectLst>
                <a:outerShdw blurRad="38100" dist="38100" dir="2700000" algn="tl">
                  <a:srgbClr val="000000"/>
                </a:outerShdw>
              </a:effectLst>
              <a:latin typeface="Gayathri Thin" panose="00000403000000000000" charset="0"/>
              <a:cs typeface="Gayathri Thin" panose="00000403000000000000" charset="0"/>
            </a:rPr>
            <a:t>ദൈവത്തിന്റെ ജ്ഞാനം</a:t>
          </a:r>
        </a:p>
      </dsp:txBody>
      <dsp:txXfrm>
        <a:off x="332582" y="90387"/>
        <a:ext cx="5631211" cy="346292"/>
      </dsp:txXfrm>
    </dsp:sp>
    <dsp:sp modelId="{D325A0F0-F704-4EA1-A386-70342098AE22}">
      <dsp:nvSpPr>
        <dsp:cNvPr id="0" name=""/>
        <dsp:cNvSpPr/>
      </dsp:nvSpPr>
      <dsp:spPr>
        <a:xfrm>
          <a:off x="0" y="853213"/>
          <a:ext cx="6276975" cy="327600"/>
        </a:xfrm>
        <a:prstGeom prst="rect">
          <a:avLst/>
        </a:prstGeom>
        <a:solidFill>
          <a:schemeClr val="accent3">
            <a:lumMod val="20000"/>
            <a:lumOff val="80000"/>
            <a:alpha val="90000"/>
          </a:schemeClr>
        </a:solidFill>
        <a:ln w="1270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C0886489-0DF4-43DF-8C49-C1E8AE258AAD}">
      <dsp:nvSpPr>
        <dsp:cNvPr id="0" name=""/>
        <dsp:cNvSpPr/>
      </dsp:nvSpPr>
      <dsp:spPr>
        <a:xfrm>
          <a:off x="313848" y="661333"/>
          <a:ext cx="5668679" cy="38376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6078" tIns="0" rIns="166078" bIns="0" numCol="1" spcCol="1270" anchor="ctr" anchorCtr="0">
          <a:noAutofit/>
        </a:bodyPr>
        <a:lstStyle/>
        <a:p>
          <a:pPr marL="0" lvl="0" indent="0" algn="l" defTabSz="889000">
            <a:lnSpc>
              <a:spcPct val="100000"/>
            </a:lnSpc>
            <a:spcBef>
              <a:spcPct val="0"/>
            </a:spcBef>
            <a:spcAft>
              <a:spcPct val="35000"/>
            </a:spcAft>
            <a:buNone/>
          </a:pPr>
          <a:r>
            <a:rPr lang="" altLang="en-US" sz="2000" kern="1200" noProof="0" dirty="0">
              <a:effectLst>
                <a:outerShdw blurRad="38100" dist="38100" dir="2700000" algn="tl">
                  <a:srgbClr val="000000"/>
                </a:outerShdw>
              </a:effectLst>
              <a:latin typeface="Gayathri Thin" panose="00000403000000000000" charset="0"/>
              <a:cs typeface="Gayathri Thin" panose="00000403000000000000" charset="0"/>
            </a:rPr>
            <a:t>കുരിശിന്റെ ഭ്രാന്ത്</a:t>
          </a:r>
        </a:p>
      </dsp:txBody>
      <dsp:txXfrm>
        <a:off x="332582" y="680067"/>
        <a:ext cx="5631211" cy="346292"/>
      </dsp:txXfrm>
    </dsp:sp>
    <dsp:sp modelId="{B90D3791-A324-4080-A53E-50098A2FF061}">
      <dsp:nvSpPr>
        <dsp:cNvPr id="0" name=""/>
        <dsp:cNvSpPr/>
      </dsp:nvSpPr>
      <dsp:spPr>
        <a:xfrm>
          <a:off x="0" y="1442893"/>
          <a:ext cx="6276975" cy="327600"/>
        </a:xfrm>
        <a:prstGeom prst="rect">
          <a:avLst/>
        </a:prstGeom>
        <a:solidFill>
          <a:schemeClr val="accent4">
            <a:lumMod val="20000"/>
            <a:lumOff val="80000"/>
            <a:alpha val="90000"/>
          </a:schemeClr>
        </a:solidFill>
        <a:ln w="1270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A06E1619-19B5-4DBE-B0E3-64804E6C4469}">
      <dsp:nvSpPr>
        <dsp:cNvPr id="0" name=""/>
        <dsp:cNvSpPr/>
      </dsp:nvSpPr>
      <dsp:spPr>
        <a:xfrm>
          <a:off x="313848" y="1251013"/>
          <a:ext cx="5668679" cy="38376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6078" tIns="0" rIns="166078" bIns="0" numCol="1" spcCol="1270" anchor="ctr" anchorCtr="0">
          <a:noAutofit/>
        </a:bodyPr>
        <a:lstStyle/>
        <a:p>
          <a:pPr marL="0" lvl="0" indent="0" algn="l" defTabSz="889000">
            <a:lnSpc>
              <a:spcPct val="100000"/>
            </a:lnSpc>
            <a:spcBef>
              <a:spcPct val="0"/>
            </a:spcBef>
            <a:spcAft>
              <a:spcPct val="35000"/>
            </a:spcAft>
            <a:buNone/>
          </a:pPr>
          <a:r>
            <a:rPr lang="" altLang="en-US" sz="2000" kern="1200" noProof="0" dirty="0">
              <a:effectLst>
                <a:outerShdw blurRad="38100" dist="38100" dir="2700000" algn="tl">
                  <a:srgbClr val="000000"/>
                </a:outerShdw>
              </a:effectLst>
              <a:latin typeface="Gayathri Thin" panose="00000403000000000000" charset="0"/>
              <a:cs typeface="Gayathri Thin" panose="00000403000000000000" charset="0"/>
            </a:rPr>
            <a:t>ദൈവത്തിന്റെ ശക്തി</a:t>
          </a:r>
        </a:p>
      </dsp:txBody>
      <dsp:txXfrm>
        <a:off x="332582" y="1269747"/>
        <a:ext cx="5631211" cy="346292"/>
      </dsp:txXfrm>
    </dsp:sp>
    <dsp:sp modelId="{33F2D34D-9362-4621-96F3-9613C460E57F}">
      <dsp:nvSpPr>
        <dsp:cNvPr id="0" name=""/>
        <dsp:cNvSpPr/>
      </dsp:nvSpPr>
      <dsp:spPr>
        <a:xfrm>
          <a:off x="0" y="2032574"/>
          <a:ext cx="6276975" cy="327600"/>
        </a:xfrm>
        <a:prstGeom prst="rect">
          <a:avLst/>
        </a:prstGeom>
        <a:solidFill>
          <a:schemeClr val="accent5">
            <a:lumMod val="20000"/>
            <a:lumOff val="80000"/>
            <a:alpha val="90000"/>
          </a:schemeClr>
        </a:solidFill>
        <a:ln w="1270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4C752FFD-46F4-4865-9930-403A34454E3B}">
      <dsp:nvSpPr>
        <dsp:cNvPr id="0" name=""/>
        <dsp:cNvSpPr/>
      </dsp:nvSpPr>
      <dsp:spPr>
        <a:xfrm>
          <a:off x="313848" y="1840694"/>
          <a:ext cx="5668679" cy="38376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6078" tIns="0" rIns="166078" bIns="0" numCol="1" spcCol="1270" anchor="ctr" anchorCtr="0">
          <a:noAutofit/>
        </a:bodyPr>
        <a:lstStyle/>
        <a:p>
          <a:pPr marL="0" lvl="0" indent="0" algn="l" defTabSz="889000">
            <a:lnSpc>
              <a:spcPct val="100000"/>
            </a:lnSpc>
            <a:spcBef>
              <a:spcPct val="0"/>
            </a:spcBef>
            <a:spcAft>
              <a:spcPct val="35000"/>
            </a:spcAft>
            <a:buNone/>
          </a:pPr>
          <a:r>
            <a:rPr lang="" altLang="en-US" sz="2000" kern="1200" noProof="0" dirty="0">
              <a:effectLst>
                <a:outerShdw blurRad="38100" dist="38100" dir="2700000" algn="tl">
                  <a:srgbClr val="000000"/>
                </a:outerShdw>
              </a:effectLst>
              <a:latin typeface="Gayathri Thin" panose="00000403000000000000" charset="0"/>
              <a:cs typeface="Gayathri Thin" panose="00000403000000000000" charset="0"/>
            </a:rPr>
            <a:t>കുരിശിന്റെ സന്ദേശം</a:t>
          </a:r>
        </a:p>
      </dsp:txBody>
      <dsp:txXfrm>
        <a:off x="332582" y="1859428"/>
        <a:ext cx="5631211" cy="346292"/>
      </dsp:txXfrm>
    </dsp:sp>
    <dsp:sp modelId="{76FEF27D-7DF4-410C-8F1B-C5FE8476228B}">
      <dsp:nvSpPr>
        <dsp:cNvPr id="0" name=""/>
        <dsp:cNvSpPr/>
      </dsp:nvSpPr>
      <dsp:spPr>
        <a:xfrm>
          <a:off x="0" y="2622254"/>
          <a:ext cx="6276975" cy="327600"/>
        </a:xfrm>
        <a:prstGeom prst="rect">
          <a:avLst/>
        </a:prstGeom>
        <a:solidFill>
          <a:schemeClr val="accent6">
            <a:lumMod val="20000"/>
            <a:lumOff val="80000"/>
            <a:alpha val="90000"/>
          </a:schemeClr>
        </a:solid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9993B59B-517C-4403-BA7A-17285E2A6420}">
      <dsp:nvSpPr>
        <dsp:cNvPr id="0" name=""/>
        <dsp:cNvSpPr/>
      </dsp:nvSpPr>
      <dsp:spPr>
        <a:xfrm>
          <a:off x="313848" y="2430373"/>
          <a:ext cx="5668679" cy="38376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6078" tIns="0" rIns="166078" bIns="0" numCol="1" spcCol="1270" anchor="ctr" anchorCtr="0">
          <a:noAutofit/>
        </a:bodyPr>
        <a:lstStyle/>
        <a:p>
          <a:pPr marL="0" lvl="0" indent="0" algn="l" defTabSz="889000">
            <a:lnSpc>
              <a:spcPct val="100000"/>
            </a:lnSpc>
            <a:spcBef>
              <a:spcPct val="0"/>
            </a:spcBef>
            <a:spcAft>
              <a:spcPct val="35000"/>
            </a:spcAft>
            <a:buNone/>
          </a:pPr>
          <a:r>
            <a:rPr lang="" altLang="en-US" sz="2000" kern="1200" noProof="0" dirty="0">
              <a:effectLst>
                <a:outerShdw blurRad="38100" dist="38100" dir="2700000" algn="tl">
                  <a:srgbClr val="000000"/>
                </a:outerShdw>
              </a:effectLst>
              <a:latin typeface="Gayathri Thin" panose="00000403000000000000" charset="0"/>
              <a:cs typeface="Gayathri Thin" panose="00000403000000000000" charset="0"/>
            </a:rPr>
            <a:t>ദൈവത്തിന്റെ ഭോഷത്വവും ബലഹീനതയും</a:t>
          </a:r>
        </a:p>
      </dsp:txBody>
      <dsp:txXfrm>
        <a:off x="332582" y="2449107"/>
        <a:ext cx="5631211" cy="3462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2B6DB2-780B-479A-93F6-916A2C3C0CE7}">
      <dsp:nvSpPr>
        <dsp:cNvPr id="0" name=""/>
        <dsp:cNvSpPr/>
      </dsp:nvSpPr>
      <dsp:spPr>
        <a:xfrm rot="10800000">
          <a:off x="-1" y="1453"/>
          <a:ext cx="5706480" cy="543257"/>
        </a:xfrm>
        <a:prstGeom prst="homePlate">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9562" tIns="53340" rIns="99568" bIns="53340" numCol="1" spcCol="1270" anchor="ctr" anchorCtr="0">
          <a:noAutofit/>
        </a:bodyPr>
        <a:lstStyle/>
        <a:p>
          <a:pPr marL="0" lvl="0" indent="0" algn="ctr" defTabSz="622300">
            <a:lnSpc>
              <a:spcPct val="100000"/>
            </a:lnSpc>
            <a:spcBef>
              <a:spcPct val="0"/>
            </a:spcBef>
            <a:spcAft>
              <a:spcPct val="35000"/>
            </a:spcAft>
            <a:buNone/>
          </a:pPr>
          <a:r>
            <a:rPr lang="" altLang="en-US" sz="1400" kern="1200" noProof="0" dirty="0">
              <a:latin typeface="Gayathri Thin" panose="00000403000000000000" charset="0"/>
              <a:cs typeface="Gayathri Thin" panose="00000403000000000000" charset="0"/>
            </a:rPr>
            <a:t>"ക്രൂശിന്റെ സന്ദേശം നശിച്ചുപോകുന്നവർക്ക് ഭോഷത്വമാണ്" </a:t>
          </a:r>
          <a:br>
            <a:rPr lang="" altLang="en-US" sz="1400" kern="1200" noProof="0" dirty="0">
              <a:latin typeface="Gayathri Thin" panose="00000403000000000000" charset="0"/>
              <a:cs typeface="Gayathri Thin" panose="00000403000000000000" charset="0"/>
            </a:rPr>
          </a:br>
          <a:r>
            <a:rPr lang="" altLang="en-US" sz="1400" kern="1200" noProof="0" dirty="0">
              <a:latin typeface="Gayathri Thin" panose="00000403000000000000" charset="0"/>
              <a:cs typeface="Gayathri Thin" panose="00000403000000000000" charset="0"/>
            </a:rPr>
            <a:t>(1 കൊരിന്ത്യർ 1:18).</a:t>
          </a:r>
        </a:p>
      </dsp:txBody>
      <dsp:txXfrm rot="10800000">
        <a:off x="135813" y="1453"/>
        <a:ext cx="5570666" cy="543257"/>
      </dsp:txXfrm>
    </dsp:sp>
    <dsp:sp modelId="{7942F575-A43E-45B0-9800-AD4DDCBA2EBD}">
      <dsp:nvSpPr>
        <dsp:cNvPr id="0" name=""/>
        <dsp:cNvSpPr/>
      </dsp:nvSpPr>
      <dsp:spPr>
        <a:xfrm>
          <a:off x="0" y="97213"/>
          <a:ext cx="351737" cy="351737"/>
        </a:xfrm>
        <a:prstGeom prst="flowChartSummingJunction">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1">
          <a:scrgbClr r="0" g="0" b="0"/>
        </a:lnRef>
        <a:fillRef idx="1">
          <a:scrgbClr r="0" g="0" b="0"/>
        </a:fillRef>
        <a:effectRef idx="1">
          <a:scrgbClr r="0" g="0" b="0"/>
        </a:effectRef>
        <a:fontRef idx="minor"/>
      </dsp:style>
    </dsp:sp>
    <dsp:sp modelId="{9E3A5DC8-0140-44E1-AF6E-2C9A0D87983B}">
      <dsp:nvSpPr>
        <dsp:cNvPr id="0" name=""/>
        <dsp:cNvSpPr/>
      </dsp:nvSpPr>
      <dsp:spPr>
        <a:xfrm rot="10800000">
          <a:off x="-1" y="706878"/>
          <a:ext cx="5706480" cy="543257"/>
        </a:xfrm>
        <a:prstGeom prst="homePlate">
          <a:avLst/>
        </a:prstGeom>
        <a:gradFill rotWithShape="0">
          <a:gsLst>
            <a:gs pos="0">
              <a:schemeClr val="accent3">
                <a:hueOff val="-2999999"/>
                <a:satOff val="0"/>
                <a:lumOff val="-7500"/>
                <a:alphaOff val="0"/>
                <a:lumMod val="110000"/>
                <a:satMod val="105000"/>
                <a:tint val="67000"/>
              </a:schemeClr>
            </a:gs>
            <a:gs pos="50000">
              <a:schemeClr val="accent3">
                <a:hueOff val="-2999999"/>
                <a:satOff val="0"/>
                <a:lumOff val="-7500"/>
                <a:alphaOff val="0"/>
                <a:lumMod val="105000"/>
                <a:satMod val="103000"/>
                <a:tint val="73000"/>
              </a:schemeClr>
            </a:gs>
            <a:gs pos="100000">
              <a:schemeClr val="accent3">
                <a:hueOff val="-2999999"/>
                <a:satOff val="0"/>
                <a:lumOff val="-75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9562" tIns="53340" rIns="99568" bIns="53340" numCol="1" spcCol="1270" anchor="ctr" anchorCtr="0">
          <a:noAutofit/>
        </a:bodyPr>
        <a:lstStyle/>
        <a:p>
          <a:pPr marL="0" lvl="0" indent="0" algn="ctr" defTabSz="622300">
            <a:lnSpc>
              <a:spcPct val="100000"/>
            </a:lnSpc>
            <a:spcBef>
              <a:spcPct val="0"/>
            </a:spcBef>
            <a:spcAft>
              <a:spcPct val="35000"/>
            </a:spcAft>
            <a:buNone/>
          </a:pPr>
          <a:r>
            <a:rPr lang="" altLang="en-US" sz="1400" kern="1200" noProof="0" dirty="0">
              <a:latin typeface="Gayathri Thin" panose="00000403000000000000" charset="0"/>
              <a:cs typeface="Gayathri Thin" panose="00000403000000000000" charset="0"/>
            </a:rPr>
            <a:t>"പ്രസംഗത്തിന്റെ ഭോഷത്വത്താൽ വിശ്വസിക്കുന്നവരെ രക്ഷിക്കാൻ ദൈവത്തിന് പ്രസാദം തോന്നി" (1 കൊരി. 1:21).</a:t>
          </a:r>
        </a:p>
      </dsp:txBody>
      <dsp:txXfrm rot="10800000">
        <a:off x="135813" y="706878"/>
        <a:ext cx="5570666" cy="543257"/>
      </dsp:txXfrm>
    </dsp:sp>
    <dsp:sp modelId="{AACB4B34-B920-43F8-A145-6153CD808008}">
      <dsp:nvSpPr>
        <dsp:cNvPr id="0" name=""/>
        <dsp:cNvSpPr/>
      </dsp:nvSpPr>
      <dsp:spPr>
        <a:xfrm>
          <a:off x="0" y="802638"/>
          <a:ext cx="351737" cy="351737"/>
        </a:xfrm>
        <a:prstGeom prst="flowChartSummingJunction">
          <a:avLst/>
        </a:prstGeom>
        <a:solidFill>
          <a:schemeClr val="accent3">
            <a:tint val="50000"/>
            <a:hueOff val="-3075058"/>
            <a:satOff val="-12972"/>
            <a:lumOff val="-1686"/>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1">
          <a:scrgbClr r="0" g="0" b="0"/>
        </a:lnRef>
        <a:fillRef idx="1">
          <a:scrgbClr r="0" g="0" b="0"/>
        </a:fillRef>
        <a:effectRef idx="1">
          <a:scrgbClr r="0" g="0" b="0"/>
        </a:effectRef>
        <a:fontRef idx="minor"/>
      </dsp:style>
    </dsp:sp>
    <dsp:sp modelId="{CC43C6AB-8D5F-452C-A005-7F1D104D5CA4}">
      <dsp:nvSpPr>
        <dsp:cNvPr id="0" name=""/>
        <dsp:cNvSpPr/>
      </dsp:nvSpPr>
      <dsp:spPr>
        <a:xfrm rot="10800000">
          <a:off x="-1" y="1412302"/>
          <a:ext cx="5706480" cy="543257"/>
        </a:xfrm>
        <a:prstGeom prst="homePlate">
          <a:avLst/>
        </a:prstGeom>
        <a:gradFill rotWithShape="0">
          <a:gsLst>
            <a:gs pos="0">
              <a:schemeClr val="accent3">
                <a:hueOff val="-5999998"/>
                <a:satOff val="0"/>
                <a:lumOff val="-15000"/>
                <a:alphaOff val="0"/>
                <a:lumMod val="110000"/>
                <a:satMod val="105000"/>
                <a:tint val="67000"/>
              </a:schemeClr>
            </a:gs>
            <a:gs pos="50000">
              <a:schemeClr val="accent3">
                <a:hueOff val="-5999998"/>
                <a:satOff val="0"/>
                <a:lumOff val="-15000"/>
                <a:alphaOff val="0"/>
                <a:lumMod val="105000"/>
                <a:satMod val="103000"/>
                <a:tint val="73000"/>
              </a:schemeClr>
            </a:gs>
            <a:gs pos="100000">
              <a:schemeClr val="accent3">
                <a:hueOff val="-5999998"/>
                <a:satOff val="0"/>
                <a:lumOff val="-15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9562" tIns="60960" rIns="113792" bIns="60960" numCol="1" spcCol="1270" anchor="ctr" anchorCtr="0">
          <a:noAutofit/>
        </a:bodyPr>
        <a:lstStyle/>
        <a:p>
          <a:pPr marL="0" lvl="0" indent="0" algn="ctr" defTabSz="711200">
            <a:lnSpc>
              <a:spcPct val="100000"/>
            </a:lnSpc>
            <a:spcBef>
              <a:spcPct val="0"/>
            </a:spcBef>
            <a:spcAft>
              <a:spcPct val="35000"/>
            </a:spcAft>
            <a:buNone/>
          </a:pPr>
          <a:r>
            <a:rPr lang="" altLang="en-US" sz="1600" kern="1200" noProof="0" dirty="0">
              <a:latin typeface="Gayathri Thin" panose="00000403000000000000" charset="0"/>
              <a:cs typeface="Gayathri Thin" panose="00000403000000000000" charset="0"/>
            </a:rPr>
            <a:t>"ക്രൂശിക്കപ്പെട്ട ക്രിസ്തു, […] ജാതികൾക്ക് ഭോഷത്വം" (1 കൊരി. 1:23)</a:t>
          </a:r>
        </a:p>
      </dsp:txBody>
      <dsp:txXfrm rot="10800000">
        <a:off x="135813" y="1412302"/>
        <a:ext cx="5570666" cy="543257"/>
      </dsp:txXfrm>
    </dsp:sp>
    <dsp:sp modelId="{39D982C7-D34F-432B-B9F2-59999BDDC9C0}">
      <dsp:nvSpPr>
        <dsp:cNvPr id="0" name=""/>
        <dsp:cNvSpPr/>
      </dsp:nvSpPr>
      <dsp:spPr>
        <a:xfrm>
          <a:off x="0" y="1508062"/>
          <a:ext cx="351737" cy="351737"/>
        </a:xfrm>
        <a:prstGeom prst="flowChartSummingJunction">
          <a:avLst/>
        </a:prstGeom>
        <a:solidFill>
          <a:schemeClr val="accent3">
            <a:tint val="50000"/>
            <a:hueOff val="-6150115"/>
            <a:satOff val="-25944"/>
            <a:lumOff val="-3372"/>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1">
          <a:scrgbClr r="0" g="0" b="0"/>
        </a:lnRef>
        <a:fillRef idx="1">
          <a:scrgbClr r="0" g="0" b="0"/>
        </a:fillRef>
        <a:effectRef idx="1">
          <a:scrgbClr r="0" g="0" b="0"/>
        </a:effectRef>
        <a:fontRef idx="minor"/>
      </dsp:style>
    </dsp:sp>
    <dsp:sp modelId="{17DDA5E7-A296-453C-B22E-16D7DF436E04}">
      <dsp:nvSpPr>
        <dsp:cNvPr id="0" name=""/>
        <dsp:cNvSpPr/>
      </dsp:nvSpPr>
      <dsp:spPr>
        <a:xfrm rot="10800000">
          <a:off x="-1" y="2117726"/>
          <a:ext cx="5706480" cy="791961"/>
        </a:xfrm>
        <a:prstGeom prst="homePlate">
          <a:avLst/>
        </a:prstGeom>
        <a:gradFill rotWithShape="0">
          <a:gsLst>
            <a:gs pos="0">
              <a:schemeClr val="accent3">
                <a:hueOff val="-8999997"/>
                <a:satOff val="0"/>
                <a:lumOff val="-22500"/>
                <a:alphaOff val="0"/>
                <a:lumMod val="110000"/>
                <a:satMod val="105000"/>
                <a:tint val="67000"/>
              </a:schemeClr>
            </a:gs>
            <a:gs pos="50000">
              <a:schemeClr val="accent3">
                <a:hueOff val="-8999997"/>
                <a:satOff val="0"/>
                <a:lumOff val="-22500"/>
                <a:alphaOff val="0"/>
                <a:lumMod val="105000"/>
                <a:satMod val="103000"/>
                <a:tint val="73000"/>
              </a:schemeClr>
            </a:gs>
            <a:gs pos="100000">
              <a:schemeClr val="accent3">
                <a:hueOff val="-8999997"/>
                <a:satOff val="0"/>
                <a:lumOff val="-225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9562" tIns="60960" rIns="113792" bIns="60960" numCol="1" spcCol="1270" anchor="ctr" anchorCtr="0">
          <a:noAutofit/>
        </a:bodyPr>
        <a:lstStyle/>
        <a:p>
          <a:pPr marL="0" lvl="0" indent="0" algn="ctr" defTabSz="711200">
            <a:lnSpc>
              <a:spcPct val="100000"/>
            </a:lnSpc>
            <a:spcBef>
              <a:spcPct val="0"/>
            </a:spcBef>
            <a:spcAft>
              <a:spcPct val="35000"/>
            </a:spcAft>
            <a:buNone/>
          </a:pPr>
          <a:r>
            <a:rPr lang="" altLang="en-US" sz="1600" kern="1200" noProof="0" dirty="0">
              <a:latin typeface="Gayathri Thin" panose="00000403000000000000" charset="0"/>
              <a:cs typeface="Gayathri Thin" panose="00000403000000000000" charset="0"/>
            </a:rPr>
            <a:t>"സ്വാഭാവിക മനുഷ്യന് […] ദൈവാത്മാവിന്റെ കാര്യങ്ങൾ […] ഭോഷത്വമാണ്" (1 കൊരി. 2:14)</a:t>
          </a:r>
        </a:p>
      </dsp:txBody>
      <dsp:txXfrm rot="10800000">
        <a:off x="197989" y="2117726"/>
        <a:ext cx="5508490" cy="791961"/>
      </dsp:txXfrm>
    </dsp:sp>
    <dsp:sp modelId="{66A9998C-B03C-4000-A764-1A37BBE8B347}">
      <dsp:nvSpPr>
        <dsp:cNvPr id="0" name=""/>
        <dsp:cNvSpPr/>
      </dsp:nvSpPr>
      <dsp:spPr>
        <a:xfrm>
          <a:off x="0" y="2337838"/>
          <a:ext cx="351737" cy="351737"/>
        </a:xfrm>
        <a:prstGeom prst="flowChartSummingJunction">
          <a:avLst/>
        </a:prstGeom>
        <a:solidFill>
          <a:schemeClr val="accent3">
            <a:tint val="50000"/>
            <a:hueOff val="-9225173"/>
            <a:satOff val="-38916"/>
            <a:lumOff val="-5058"/>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1">
          <a:scrgbClr r="0" g="0" b="0"/>
        </a:lnRef>
        <a:fillRef idx="1">
          <a:scrgbClr r="0" g="0" b="0"/>
        </a:fillRef>
        <a:effectRef idx="1">
          <a:scrgbClr r="0" g="0" b="0"/>
        </a:effectRef>
        <a:fontRef idx="minor"/>
      </dsp:style>
    </dsp:sp>
    <dsp:sp modelId="{91B7DA58-EBFC-48BA-9C53-ECFBB0260672}">
      <dsp:nvSpPr>
        <dsp:cNvPr id="0" name=""/>
        <dsp:cNvSpPr/>
      </dsp:nvSpPr>
      <dsp:spPr>
        <a:xfrm rot="10800000">
          <a:off x="-1" y="3071854"/>
          <a:ext cx="5706480" cy="543257"/>
        </a:xfrm>
        <a:prstGeom prst="homePlate">
          <a:avLst/>
        </a:prstGeom>
        <a:gradFill rotWithShape="0">
          <a:gsLst>
            <a:gs pos="0">
              <a:schemeClr val="accent3">
                <a:hueOff val="-11999996"/>
                <a:satOff val="0"/>
                <a:lumOff val="-30000"/>
                <a:alphaOff val="0"/>
                <a:lumMod val="110000"/>
                <a:satMod val="105000"/>
                <a:tint val="67000"/>
              </a:schemeClr>
            </a:gs>
            <a:gs pos="50000">
              <a:schemeClr val="accent3">
                <a:hueOff val="-11999996"/>
                <a:satOff val="0"/>
                <a:lumOff val="-30000"/>
                <a:alphaOff val="0"/>
                <a:lumMod val="105000"/>
                <a:satMod val="103000"/>
                <a:tint val="73000"/>
              </a:schemeClr>
            </a:gs>
            <a:gs pos="100000">
              <a:schemeClr val="accent3">
                <a:hueOff val="-11999996"/>
                <a:satOff val="0"/>
                <a:lumOff val="-30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9562" tIns="60960" rIns="113792" bIns="60960" numCol="1" spcCol="1270" anchor="ctr" anchorCtr="0">
          <a:noAutofit/>
        </a:bodyPr>
        <a:lstStyle/>
        <a:p>
          <a:pPr marL="0" lvl="0" indent="0" algn="ctr" defTabSz="711200">
            <a:lnSpc>
              <a:spcPct val="100000"/>
            </a:lnSpc>
            <a:spcBef>
              <a:spcPct val="0"/>
            </a:spcBef>
            <a:spcAft>
              <a:spcPct val="35000"/>
            </a:spcAft>
            <a:buNone/>
          </a:pPr>
          <a:r>
            <a:rPr lang="" altLang="en-US" sz="1600" kern="1200" noProof="0" dirty="0">
              <a:latin typeface="Gayathri Thin" panose="00000403000000000000" charset="0"/>
              <a:cs typeface="Gayathri Thin" panose="00000403000000000000" charset="0"/>
            </a:rPr>
            <a:t>"ഈ ലോകത്തിന്റെ ജ്ഞാനം ദൈവത്തിന്റെ ദൃഷ്ടിയിൽ ഭോഷത്വമത്രേ" (1 കൊരിന്ത്യർ 3:19)</a:t>
          </a:r>
        </a:p>
      </dsp:txBody>
      <dsp:txXfrm rot="10800000">
        <a:off x="135813" y="3071854"/>
        <a:ext cx="5570666" cy="543257"/>
      </dsp:txXfrm>
    </dsp:sp>
    <dsp:sp modelId="{B7F53545-1615-4EC4-91E7-460EA1C6E685}">
      <dsp:nvSpPr>
        <dsp:cNvPr id="0" name=""/>
        <dsp:cNvSpPr/>
      </dsp:nvSpPr>
      <dsp:spPr>
        <a:xfrm>
          <a:off x="0" y="3167614"/>
          <a:ext cx="351737" cy="351737"/>
        </a:xfrm>
        <a:prstGeom prst="flowChartSummingJunction">
          <a:avLst/>
        </a:prstGeom>
        <a:solidFill>
          <a:schemeClr val="accent3">
            <a:tint val="50000"/>
            <a:hueOff val="-12300231"/>
            <a:satOff val="-51888"/>
            <a:lumOff val="-6744"/>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1">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BB5423-44C2-4264-A302-7EF7C470D129}">
      <dsp:nvSpPr>
        <dsp:cNvPr id="0" name=""/>
        <dsp:cNvSpPr/>
      </dsp:nvSpPr>
      <dsp:spPr>
        <a:xfrm>
          <a:off x="1357" y="518202"/>
          <a:ext cx="2451943" cy="288463"/>
        </a:xfrm>
        <a:prstGeom prst="rect">
          <a:avLst/>
        </a:prstGeom>
        <a:gradFill rotWithShape="0">
          <a:gsLst>
            <a:gs pos="0">
              <a:srgbClr val="8D30F4">
                <a:hueOff val="3691835"/>
                <a:satOff val="10092"/>
                <a:lumOff val="-17254"/>
                <a:alphaOff val="0"/>
                <a:satMod val="103000"/>
                <a:lumMod val="102000"/>
                <a:tint val="94000"/>
              </a:srgbClr>
            </a:gs>
            <a:gs pos="50000">
              <a:srgbClr val="8D30F4">
                <a:hueOff val="3691835"/>
                <a:satOff val="10092"/>
                <a:lumOff val="-17254"/>
                <a:alphaOff val="0"/>
                <a:satMod val="110000"/>
                <a:lumMod val="100000"/>
                <a:shade val="100000"/>
              </a:srgbClr>
            </a:gs>
            <a:gs pos="100000">
              <a:srgbClr val="8D30F4">
                <a:hueOff val="3691835"/>
                <a:satOff val="10092"/>
                <a:lumOff val="-17254"/>
                <a:alphaOff val="0"/>
                <a:lumMod val="99000"/>
                <a:satMod val="120000"/>
                <a:shade val="78000"/>
              </a:srgbClr>
            </a:gs>
          </a:gsLst>
          <a:lin ang="5400000" scaled="0"/>
        </a:gradFill>
        <a:ln w="12700" cap="flat" cmpd="sng" algn="ctr">
          <a:solidFill>
            <a:srgbClr val="8D30F4">
              <a:hueOff val="3691835"/>
              <a:satOff val="10092"/>
              <a:lumOff val="-17254"/>
              <a:alphaOff val="0"/>
            </a:srgb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5054C57-80EB-438A-B34F-C43C140D9487}">
      <dsp:nvSpPr>
        <dsp:cNvPr id="0" name=""/>
        <dsp:cNvSpPr/>
      </dsp:nvSpPr>
      <dsp:spPr>
        <a:xfrm>
          <a:off x="1357" y="626537"/>
          <a:ext cx="180128" cy="180128"/>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3A699E0-4414-4A67-A2ED-2C550AF981F1}">
      <dsp:nvSpPr>
        <dsp:cNvPr id="0" name=""/>
        <dsp:cNvSpPr/>
      </dsp:nvSpPr>
      <dsp:spPr bwMode="white">
        <a:xfrm>
          <a:off x="1357" y="0"/>
          <a:ext cx="2451943" cy="518202"/>
        </a:xfrm>
        <a:prstGeom prst="rect">
          <a:avLst/>
        </a:prstGeom>
        <a:solidFill>
          <a:schemeClr val="accent3">
            <a:lumMod val="20000"/>
            <a:lumOff val="80000"/>
          </a:schemeClr>
        </a:solidFill>
        <a:ln w="1905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 altLang="en-US" sz="2000" kern="1200">
              <a:latin typeface="Gayathri Thin" panose="00000403000000000000" charset="0"/>
              <a:cs typeface="Gayathri Thin" panose="00000403000000000000" charset="0"/>
            </a:rPr>
            <a:t>മനുഷ്യന്റെ ഏറ്റവും മോശം</a:t>
          </a:r>
        </a:p>
      </dsp:txBody>
      <dsp:txXfrm>
        <a:off x="1357" y="0"/>
        <a:ext cx="2451943" cy="518202"/>
      </dsp:txXfrm>
    </dsp:sp>
    <dsp:sp modelId="{E7F4D5B1-82DC-4F0B-ACA5-D713CF6E241B}">
      <dsp:nvSpPr>
        <dsp:cNvPr id="0" name=""/>
        <dsp:cNvSpPr/>
      </dsp:nvSpPr>
      <dsp:spPr>
        <a:xfrm>
          <a:off x="1357" y="1046412"/>
          <a:ext cx="180124" cy="180124"/>
        </a:xfrm>
        <a:prstGeom prst="rect">
          <a:avLst/>
        </a:prstGeom>
        <a:solidFill>
          <a:schemeClr val="tx2"/>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355E25E-6589-42EB-8782-7DD0B8C5DA7C}">
      <dsp:nvSpPr>
        <dsp:cNvPr id="0" name=""/>
        <dsp:cNvSpPr/>
      </dsp:nvSpPr>
      <dsp:spPr bwMode="white">
        <a:xfrm>
          <a:off x="172994" y="926539"/>
          <a:ext cx="2280307" cy="4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l" defTabSz="1244600">
            <a:lnSpc>
              <a:spcPct val="100000"/>
            </a:lnSpc>
            <a:spcBef>
              <a:spcPct val="0"/>
            </a:spcBef>
            <a:spcAft>
              <a:spcPct val="35000"/>
            </a:spcAft>
            <a:buNone/>
          </a:pPr>
          <a:r>
            <a:rPr lang="" altLang="en-US" sz="2800" kern="1200">
              <a:latin typeface="Gayathri Thin" panose="00000403000000000000" charset="0"/>
              <a:cs typeface="Gayathri Thin" panose="00000403000000000000" charset="0"/>
            </a:rPr>
            <a:t>ഭ്രാന്ത്</a:t>
          </a:r>
        </a:p>
      </dsp:txBody>
      <dsp:txXfrm>
        <a:off x="172994" y="926539"/>
        <a:ext cx="2280307" cy="419869"/>
      </dsp:txXfrm>
    </dsp:sp>
    <dsp:sp modelId="{624BCA84-C5C0-415E-B6C0-97F62AE55C75}">
      <dsp:nvSpPr>
        <dsp:cNvPr id="0" name=""/>
        <dsp:cNvSpPr/>
      </dsp:nvSpPr>
      <dsp:spPr>
        <a:xfrm>
          <a:off x="1357" y="1466282"/>
          <a:ext cx="180124" cy="180124"/>
        </a:xfrm>
        <a:prstGeom prst="rect">
          <a:avLst/>
        </a:prstGeom>
        <a:solidFill>
          <a:srgbClr val="544129"/>
        </a:solidFill>
        <a:ln w="12700" cap="flat" cmpd="sng" algn="ctr">
          <a:solidFill>
            <a:schemeClr val="accent5">
              <a:hueOff val="527405"/>
              <a:satOff val="1442"/>
              <a:lumOff val="-246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874D64D-EFC1-45D8-8781-FC41040FE639}">
      <dsp:nvSpPr>
        <dsp:cNvPr id="0" name=""/>
        <dsp:cNvSpPr/>
      </dsp:nvSpPr>
      <dsp:spPr bwMode="white">
        <a:xfrm>
          <a:off x="172994" y="1346409"/>
          <a:ext cx="2280307" cy="4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l" defTabSz="1066800">
            <a:lnSpc>
              <a:spcPct val="100000"/>
            </a:lnSpc>
            <a:spcBef>
              <a:spcPct val="0"/>
            </a:spcBef>
            <a:spcAft>
              <a:spcPct val="35000"/>
            </a:spcAft>
            <a:buNone/>
          </a:pPr>
          <a:r>
            <a:rPr lang="" altLang="en-US" sz="2400" kern="1200">
              <a:latin typeface="Gayathri Thin" panose="00000403000000000000" charset="0"/>
              <a:cs typeface="Gayathri Thin" panose="00000403000000000000" charset="0"/>
            </a:rPr>
            <a:t>നിരസിക്കൽ</a:t>
          </a:r>
        </a:p>
      </dsp:txBody>
      <dsp:txXfrm>
        <a:off x="172994" y="1346409"/>
        <a:ext cx="2280307" cy="419869"/>
      </dsp:txXfrm>
    </dsp:sp>
    <dsp:sp modelId="{64D44CB1-1FF9-4750-A98F-13AC660D37EC}">
      <dsp:nvSpPr>
        <dsp:cNvPr id="0" name=""/>
        <dsp:cNvSpPr/>
      </dsp:nvSpPr>
      <dsp:spPr>
        <a:xfrm>
          <a:off x="1357" y="1886152"/>
          <a:ext cx="180124" cy="180124"/>
        </a:xfrm>
        <a:prstGeom prst="rect">
          <a:avLst/>
        </a:prstGeom>
        <a:solidFill>
          <a:schemeClr val="accent1"/>
        </a:solidFill>
        <a:ln w="12700" cap="flat" cmpd="sng" algn="ctr">
          <a:solidFill>
            <a:schemeClr val="accent5">
              <a:hueOff val="1054810"/>
              <a:satOff val="2883"/>
              <a:lumOff val="-493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27D8779-5EB0-4067-9185-686BE8D30EAF}">
      <dsp:nvSpPr>
        <dsp:cNvPr id="0" name=""/>
        <dsp:cNvSpPr/>
      </dsp:nvSpPr>
      <dsp:spPr bwMode="white">
        <a:xfrm>
          <a:off x="172994" y="1766279"/>
          <a:ext cx="2280307" cy="4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l" defTabSz="1066800">
            <a:lnSpc>
              <a:spcPct val="100000"/>
            </a:lnSpc>
            <a:spcBef>
              <a:spcPct val="0"/>
            </a:spcBef>
            <a:spcAft>
              <a:spcPct val="35000"/>
            </a:spcAft>
            <a:buNone/>
          </a:pPr>
          <a:r>
            <a:rPr lang="" altLang="en-US" sz="2400" kern="1200">
              <a:latin typeface="Gayathri Thin" panose="00000403000000000000" charset="0"/>
              <a:cs typeface="Gayathri Thin" panose="00000403000000000000" charset="0"/>
            </a:rPr>
            <a:t>സ്വയം നാശം</a:t>
          </a:r>
        </a:p>
      </dsp:txBody>
      <dsp:txXfrm>
        <a:off x="172994" y="1766279"/>
        <a:ext cx="2280307" cy="419869"/>
      </dsp:txXfrm>
    </dsp:sp>
    <dsp:sp modelId="{6CEFD66E-15EA-4CD8-AE74-B025AB01603D}">
      <dsp:nvSpPr>
        <dsp:cNvPr id="0" name=""/>
        <dsp:cNvSpPr/>
      </dsp:nvSpPr>
      <dsp:spPr>
        <a:xfrm>
          <a:off x="1357" y="2306021"/>
          <a:ext cx="180124" cy="180124"/>
        </a:xfrm>
        <a:prstGeom prst="rect">
          <a:avLst/>
        </a:prstGeom>
        <a:solidFill>
          <a:schemeClr val="accent5"/>
        </a:solidFill>
        <a:ln w="12700" cap="flat" cmpd="sng" algn="ctr">
          <a:solidFill>
            <a:schemeClr val="accent5">
              <a:hueOff val="1582215"/>
              <a:satOff val="4325"/>
              <a:lumOff val="-739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2C810CF-DF91-406E-8049-7EEBFBD90EA0}">
      <dsp:nvSpPr>
        <dsp:cNvPr id="0" name=""/>
        <dsp:cNvSpPr/>
      </dsp:nvSpPr>
      <dsp:spPr bwMode="white">
        <a:xfrm>
          <a:off x="172994" y="2186149"/>
          <a:ext cx="2280307" cy="4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l" defTabSz="1244600">
            <a:lnSpc>
              <a:spcPct val="100000"/>
            </a:lnSpc>
            <a:spcBef>
              <a:spcPct val="0"/>
            </a:spcBef>
            <a:spcAft>
              <a:spcPct val="35000"/>
            </a:spcAft>
            <a:buNone/>
          </a:pPr>
          <a:r>
            <a:rPr lang="" altLang="en-US" sz="2800" kern="1200">
              <a:latin typeface="Gayathri Thin" panose="00000403000000000000" charset="0"/>
              <a:cs typeface="Gayathri Thin" panose="00000403000000000000" charset="0"/>
            </a:rPr>
            <a:t>നാശം</a:t>
          </a:r>
        </a:p>
      </dsp:txBody>
      <dsp:txXfrm>
        <a:off x="172994" y="2186149"/>
        <a:ext cx="2280307" cy="419869"/>
      </dsp:txXfrm>
    </dsp:sp>
    <dsp:sp modelId="{CB2A4995-A82B-416F-B79D-8E1A18C51C4A}">
      <dsp:nvSpPr>
        <dsp:cNvPr id="0" name=""/>
        <dsp:cNvSpPr/>
      </dsp:nvSpPr>
      <dsp:spPr>
        <a:xfrm>
          <a:off x="2575898" y="518202"/>
          <a:ext cx="2451943" cy="288463"/>
        </a:xfrm>
        <a:prstGeom prst="rect">
          <a:avLst/>
        </a:prstGeom>
        <a:gradFill rotWithShape="0">
          <a:gsLst>
            <a:gs pos="0">
              <a:srgbClr val="8D30F4">
                <a:hueOff val="0"/>
                <a:satOff val="0"/>
                <a:lumOff val="0"/>
                <a:alphaOff val="0"/>
                <a:satMod val="103000"/>
                <a:lumMod val="102000"/>
                <a:tint val="94000"/>
              </a:srgbClr>
            </a:gs>
            <a:gs pos="50000">
              <a:srgbClr val="8D30F4">
                <a:hueOff val="0"/>
                <a:satOff val="0"/>
                <a:lumOff val="0"/>
                <a:alphaOff val="0"/>
                <a:satMod val="110000"/>
                <a:lumMod val="100000"/>
                <a:shade val="100000"/>
              </a:srgbClr>
            </a:gs>
            <a:gs pos="100000">
              <a:srgbClr val="8D30F4">
                <a:hueOff val="0"/>
                <a:satOff val="0"/>
                <a:lumOff val="0"/>
                <a:alphaOff val="0"/>
                <a:lumMod val="99000"/>
                <a:satMod val="120000"/>
                <a:shade val="78000"/>
              </a:srgbClr>
            </a:gs>
          </a:gsLst>
          <a:lin ang="5400000" scaled="0"/>
        </a:gradFill>
        <a:ln w="12700" cap="flat" cmpd="sng" algn="ctr">
          <a:solidFill>
            <a:srgbClr val="8D30F4">
              <a:hueOff val="0"/>
              <a:satOff val="0"/>
              <a:lumOff val="0"/>
              <a:alphaOff val="0"/>
            </a:srgb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E56CA16-32BB-49FB-9DE5-A02DCEC73B4A}">
      <dsp:nvSpPr>
        <dsp:cNvPr id="0" name=""/>
        <dsp:cNvSpPr/>
      </dsp:nvSpPr>
      <dsp:spPr>
        <a:xfrm>
          <a:off x="2575898" y="626537"/>
          <a:ext cx="180128" cy="180128"/>
        </a:xfrm>
        <a:prstGeom prst="rect">
          <a:avLst/>
        </a:prstGeom>
        <a:solidFill>
          <a:schemeClr val="lt1">
            <a:alpha val="90000"/>
            <a:hueOff val="0"/>
            <a:satOff val="0"/>
            <a:lumOff val="0"/>
            <a:alphaOff val="0"/>
          </a:schemeClr>
        </a:solidFill>
        <a:ln w="12700" cap="flat" cmpd="sng" algn="ctr">
          <a:solidFill>
            <a:schemeClr val="accent5">
              <a:hueOff val="3691835"/>
              <a:satOff val="10092"/>
              <a:lumOff val="-1725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84B4CEB-B787-4526-BAA1-E839B6A035AE}">
      <dsp:nvSpPr>
        <dsp:cNvPr id="0" name=""/>
        <dsp:cNvSpPr/>
      </dsp:nvSpPr>
      <dsp:spPr bwMode="white">
        <a:xfrm>
          <a:off x="2575898" y="0"/>
          <a:ext cx="2451943" cy="518202"/>
        </a:xfrm>
        <a:prstGeom prst="rect">
          <a:avLst/>
        </a:prstGeom>
        <a:solidFill>
          <a:schemeClr val="accent5">
            <a:lumMod val="20000"/>
            <a:lumOff val="80000"/>
          </a:schemeClr>
        </a:solidFill>
        <a:ln w="19050" cap="flat" cmpd="sng" algn="ctr">
          <a:solidFill>
            <a:schemeClr val="accent5">
              <a:lumMod val="75000"/>
            </a:schemeClr>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 altLang="en-US" sz="2000" kern="1200">
              <a:latin typeface="Gayathri Thin" panose="00000403000000000000" charset="0"/>
              <a:cs typeface="Gayathri Thin" panose="00000403000000000000" charset="0"/>
            </a:rPr>
            <a:t>ദൈവത്തിന്റെ ഏറ്റവും നല്ലത്</a:t>
          </a:r>
        </a:p>
      </dsp:txBody>
      <dsp:txXfrm>
        <a:off x="2575898" y="0"/>
        <a:ext cx="2451943" cy="518202"/>
      </dsp:txXfrm>
    </dsp:sp>
    <dsp:sp modelId="{7583F063-1618-47DD-A04B-F94D883543E6}">
      <dsp:nvSpPr>
        <dsp:cNvPr id="0" name=""/>
        <dsp:cNvSpPr/>
      </dsp:nvSpPr>
      <dsp:spPr>
        <a:xfrm>
          <a:off x="2575898" y="1046412"/>
          <a:ext cx="180124" cy="180124"/>
        </a:xfrm>
        <a:prstGeom prst="rect">
          <a:avLst/>
        </a:prstGeom>
        <a:solidFill>
          <a:schemeClr val="accent4"/>
        </a:solidFill>
        <a:ln w="12700" cap="flat" cmpd="sng" algn="ctr">
          <a:solidFill>
            <a:schemeClr val="accent5">
              <a:hueOff val="2109620"/>
              <a:satOff val="5767"/>
              <a:lumOff val="-986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34ED567-9FC9-480B-8EBA-D46A8A65E250}">
      <dsp:nvSpPr>
        <dsp:cNvPr id="0" name=""/>
        <dsp:cNvSpPr/>
      </dsp:nvSpPr>
      <dsp:spPr bwMode="white">
        <a:xfrm>
          <a:off x="2747534" y="926539"/>
          <a:ext cx="2280307" cy="4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l" defTabSz="1244600">
            <a:lnSpc>
              <a:spcPct val="100000"/>
            </a:lnSpc>
            <a:spcBef>
              <a:spcPct val="0"/>
            </a:spcBef>
            <a:spcAft>
              <a:spcPct val="35000"/>
            </a:spcAft>
            <a:buNone/>
          </a:pPr>
          <a:r>
            <a:rPr lang="" altLang="en-US" sz="2800" kern="1200">
              <a:latin typeface="Gayathri Thin" panose="00000403000000000000" charset="0"/>
              <a:cs typeface="Gayathri Thin" panose="00000403000000000000" charset="0"/>
            </a:rPr>
            <a:t>ശക്തി</a:t>
          </a:r>
          <a:r>
            <a:rPr lang="" altLang="en-US" sz="3200" kern="1200">
              <a:latin typeface="Gayathri Thin" panose="00000403000000000000" charset="0"/>
              <a:cs typeface="Gayathri Thin" panose="00000403000000000000" charset="0"/>
            </a:rPr>
            <a:t> </a:t>
          </a:r>
        </a:p>
      </dsp:txBody>
      <dsp:txXfrm>
        <a:off x="2747534" y="926539"/>
        <a:ext cx="2280307" cy="419869"/>
      </dsp:txXfrm>
    </dsp:sp>
    <dsp:sp modelId="{5221AC91-1EF6-4389-88EE-440942929C89}">
      <dsp:nvSpPr>
        <dsp:cNvPr id="0" name=""/>
        <dsp:cNvSpPr/>
      </dsp:nvSpPr>
      <dsp:spPr>
        <a:xfrm>
          <a:off x="2575898" y="1466282"/>
          <a:ext cx="180124" cy="180124"/>
        </a:xfrm>
        <a:prstGeom prst="rect">
          <a:avLst/>
        </a:prstGeom>
        <a:solidFill>
          <a:schemeClr val="accent2">
            <a:lumMod val="50000"/>
          </a:schemeClr>
        </a:solidFill>
        <a:ln w="12700" cap="flat" cmpd="sng" algn="ctr">
          <a:solidFill>
            <a:schemeClr val="accent5">
              <a:hueOff val="2637025"/>
              <a:satOff val="7209"/>
              <a:lumOff val="-1232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1366680-1A73-4EC1-BE0E-97E7C81770C8}">
      <dsp:nvSpPr>
        <dsp:cNvPr id="0" name=""/>
        <dsp:cNvSpPr/>
      </dsp:nvSpPr>
      <dsp:spPr bwMode="white">
        <a:xfrm>
          <a:off x="2747534" y="1346409"/>
          <a:ext cx="2280307" cy="4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l" defTabSz="1066800">
            <a:lnSpc>
              <a:spcPct val="100000"/>
            </a:lnSpc>
            <a:spcBef>
              <a:spcPct val="0"/>
            </a:spcBef>
            <a:spcAft>
              <a:spcPct val="35000"/>
            </a:spcAft>
            <a:buNone/>
          </a:pPr>
          <a:r>
            <a:rPr lang="" altLang="en-US" sz="2400" kern="1200">
              <a:latin typeface="Gayathri Thin" panose="00000403000000000000" charset="0"/>
              <a:cs typeface="Gayathri Thin" panose="00000403000000000000" charset="0"/>
            </a:rPr>
            <a:t>സ്വീകാര്യത</a:t>
          </a:r>
        </a:p>
      </dsp:txBody>
      <dsp:txXfrm>
        <a:off x="2747534" y="1346409"/>
        <a:ext cx="2280307" cy="419869"/>
      </dsp:txXfrm>
    </dsp:sp>
    <dsp:sp modelId="{BC6AC961-8476-45B7-BC8A-0ABB721B8675}">
      <dsp:nvSpPr>
        <dsp:cNvPr id="0" name=""/>
        <dsp:cNvSpPr/>
      </dsp:nvSpPr>
      <dsp:spPr>
        <a:xfrm>
          <a:off x="2575898" y="1886152"/>
          <a:ext cx="180124" cy="180124"/>
        </a:xfrm>
        <a:prstGeom prst="rect">
          <a:avLst/>
        </a:prstGeom>
        <a:solidFill>
          <a:srgbClr val="993300"/>
        </a:solidFill>
        <a:ln w="12700" cap="flat" cmpd="sng" algn="ctr">
          <a:solidFill>
            <a:schemeClr val="accent5">
              <a:hueOff val="3164430"/>
              <a:satOff val="8650"/>
              <a:lumOff val="-1479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AA1E779-013C-4C52-9034-8AECFD733C92}">
      <dsp:nvSpPr>
        <dsp:cNvPr id="0" name=""/>
        <dsp:cNvSpPr/>
      </dsp:nvSpPr>
      <dsp:spPr bwMode="white">
        <a:xfrm>
          <a:off x="2747534" y="1766279"/>
          <a:ext cx="2280307" cy="4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l" defTabSz="1244600">
            <a:lnSpc>
              <a:spcPct val="100000"/>
            </a:lnSpc>
            <a:spcBef>
              <a:spcPct val="0"/>
            </a:spcBef>
            <a:spcAft>
              <a:spcPct val="35000"/>
            </a:spcAft>
            <a:buNone/>
          </a:pPr>
          <a:r>
            <a:rPr lang="" altLang="en-US" sz="2800" kern="1200">
              <a:latin typeface="Gayathri Thin" panose="00000403000000000000" charset="0"/>
              <a:cs typeface="Gayathri Thin" panose="00000403000000000000" charset="0"/>
            </a:rPr>
            <a:t>ക്ഷമ</a:t>
          </a:r>
        </a:p>
      </dsp:txBody>
      <dsp:txXfrm>
        <a:off x="2747534" y="1766279"/>
        <a:ext cx="2280307" cy="419869"/>
      </dsp:txXfrm>
    </dsp:sp>
    <dsp:sp modelId="{0D8C232F-F28D-400E-BD44-3E5B1752609C}">
      <dsp:nvSpPr>
        <dsp:cNvPr id="0" name=""/>
        <dsp:cNvSpPr/>
      </dsp:nvSpPr>
      <dsp:spPr>
        <a:xfrm>
          <a:off x="2575898" y="2306021"/>
          <a:ext cx="180124" cy="180124"/>
        </a:xfrm>
        <a:prstGeom prst="rect">
          <a:avLst/>
        </a:prstGeom>
        <a:solidFill>
          <a:schemeClr val="accent6"/>
        </a:solidFill>
        <a:ln w="12700" cap="flat" cmpd="sng" algn="ctr">
          <a:solidFill>
            <a:schemeClr val="accent5">
              <a:hueOff val="3691835"/>
              <a:satOff val="10092"/>
              <a:lumOff val="-1725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270BD0E-C5B1-4DEA-B35C-22949A1BB124}">
      <dsp:nvSpPr>
        <dsp:cNvPr id="0" name=""/>
        <dsp:cNvSpPr/>
      </dsp:nvSpPr>
      <dsp:spPr bwMode="white">
        <a:xfrm>
          <a:off x="2747534" y="2186149"/>
          <a:ext cx="2280307" cy="4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l" defTabSz="1244600">
            <a:lnSpc>
              <a:spcPct val="100000"/>
            </a:lnSpc>
            <a:spcBef>
              <a:spcPct val="0"/>
            </a:spcBef>
            <a:spcAft>
              <a:spcPct val="35000"/>
            </a:spcAft>
            <a:buNone/>
          </a:pPr>
          <a:r>
            <a:rPr lang="" altLang="en-US" sz="2800" kern="1200">
              <a:latin typeface="Gayathri Thin" panose="00000403000000000000" charset="0"/>
              <a:cs typeface="Gayathri Thin" panose="00000403000000000000" charset="0"/>
            </a:rPr>
            <a:t>രക്ഷ</a:t>
          </a:r>
        </a:p>
      </dsp:txBody>
      <dsp:txXfrm>
        <a:off x="2747534" y="2186149"/>
        <a:ext cx="2280307" cy="419869"/>
      </dsp:txXfrm>
    </dsp:sp>
  </dsp:spTree>
</dsp:drawing>
</file>

<file path=ppt/diagrams/layout1.xml><?xml version="1.0" encoding="utf-8"?>
<dgm:layoutDef xmlns:dgm="http://schemas.openxmlformats.org/drawingml/2006/diagram" xmlns:a="http://schemas.openxmlformats.org/drawingml/2006/main" uniqueId="urn:microsoft.com/office/officeart/2005/8/layout/list1#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SquareAccentList#1">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rSet qsTypeId="urn:microsoft.com/office/officeart/2005/8/quickstyle/simple5"/>
        </dgm:pt>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horzAlign" val="ctr"/>
          <dgm:param type="vertAlign" val="t"/>
          <dgm:param type="nodeVertAlign" val="t"/>
          <dgm:param type="fallback" val="1D"/>
        </dgm:alg>
      </dgm:if>
      <dgm:else name="Name2">
        <dgm:alg type="hierChild">
          <dgm:param type="linDir" val="fromR"/>
          <dgm:param type="horzAlign" val="ctr"/>
          <dgm:param type="vertAlign" val="t"/>
          <dgm:param type="nodeVertAlign" val="t"/>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parTxLTRAlign" val="l"/>
                    <dgm:param type="txAnchorVertCh" val="mid"/>
                  </dgm:alg>
                </dgm:if>
                <dgm:else name="Name10">
                  <dgm:alg type="tx">
                    <dgm:param type="parTxLTRAlign" val="r"/>
                    <dgm:param type="txAnchorVertCh" val="mid"/>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linDir" val="fromT"/>
              <dgm:param type="chAlign" val="r"/>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parTxLTRAlign" val="l"/>
                          <dgm:param type="txAnchorVertCh" val="mid"/>
                        </dgm:alg>
                      </dgm:if>
                      <dgm:else name="Name18">
                        <dgm:alg type="tx">
                          <dgm:param type="parTxLTRAlign" val="r"/>
                          <dgm:param type="txAnchorVertCh" val="mid"/>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1">
  <dgm:title val=""/>
  <dgm:desc val=""/>
  <dgm:catLst>
    <dgm:cat type="simple" pri="103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3d1#1">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CAC36A9A-C1B2-4083-96B6-2345E0454A27}" type="datetimeFigureOut">
              <a:rPr lang="es-ES" smtClean="0"/>
              <a:t>26/06/2026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2081371-0CA0-452E-9507-DE8FDC365E49}"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CAC36A9A-C1B2-4083-96B6-2345E0454A27}" type="datetimeFigureOut">
              <a:rPr lang="es-ES" smtClean="0"/>
              <a:t>26/06/2026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2081371-0CA0-452E-9507-DE8FDC365E49}"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CAC36A9A-C1B2-4083-96B6-2345E0454A27}" type="datetimeFigureOut">
              <a:rPr lang="es-ES" smtClean="0"/>
              <a:t>26/06/2026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2081371-0CA0-452E-9507-DE8FDC365E49}"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4A057FF9-8B9C-473F-918D-2A10E69BC4BD}" type="datetimeFigureOut">
              <a:rPr lang="es-ES" smtClean="0"/>
              <a:t>26/06/2026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708B9C2-8BC7-4B1B-BF5E-F269DBC37FA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hasCustomPrompt="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A057FF9-8B9C-473F-918D-2A10E69BC4BD}" type="datetimeFigureOut">
              <a:rPr lang="es-ES" smtClean="0"/>
              <a:t>26/06/2026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708B9C2-8BC7-4B1B-BF5E-F269DBC37FA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4A057FF9-8B9C-473F-918D-2A10E69BC4BD}" type="datetimeFigureOut">
              <a:rPr lang="es-ES" smtClean="0"/>
              <a:t>26/06/2026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708B9C2-8BC7-4B1B-BF5E-F269DBC37FA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4A057FF9-8B9C-473F-918D-2A10E69BC4BD}" type="datetimeFigureOut">
              <a:rPr lang="es-ES" smtClean="0"/>
              <a:t>26/06/2026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708B9C2-8BC7-4B1B-BF5E-F269DBC37FA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4A057FF9-8B9C-473F-918D-2A10E69BC4BD}" type="datetimeFigureOut">
              <a:rPr lang="es-ES" smtClean="0"/>
              <a:t>26/06/2026</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9708B9C2-8BC7-4B1B-BF5E-F269DBC37FA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4A057FF9-8B9C-473F-918D-2A10E69BC4BD}" type="datetimeFigureOut">
              <a:rPr lang="es-ES" smtClean="0"/>
              <a:t>26/06/2026</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9708B9C2-8BC7-4B1B-BF5E-F269DBC37FA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A057FF9-8B9C-473F-918D-2A10E69BC4BD}" type="datetimeFigureOut">
              <a:rPr lang="es-ES" smtClean="0"/>
              <a:t>26/06/2026</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9708B9C2-8BC7-4B1B-BF5E-F269DBC37FA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4A057FF9-8B9C-473F-918D-2A10E69BC4BD}" type="datetimeFigureOut">
              <a:rPr lang="es-ES" smtClean="0"/>
              <a:t>26/06/2026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708B9C2-8BC7-4B1B-BF5E-F269DBC37FA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hasCustomPrompt="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CAC36A9A-C1B2-4083-96B6-2345E0454A27}" type="datetimeFigureOut">
              <a:rPr lang="es-ES" smtClean="0"/>
              <a:t>26/06/2026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2081371-0CA0-452E-9507-DE8FDC365E49}"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4A057FF9-8B9C-473F-918D-2A10E69BC4BD}" type="datetimeFigureOut">
              <a:rPr lang="es-ES" smtClean="0"/>
              <a:t>26/06/2026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708B9C2-8BC7-4B1B-BF5E-F269DBC37FA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A057FF9-8B9C-473F-918D-2A10E69BC4BD}" type="datetimeFigureOut">
              <a:rPr lang="es-ES" smtClean="0"/>
              <a:t>26/06/2026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708B9C2-8BC7-4B1B-BF5E-F269DBC37FA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A057FF9-8B9C-473F-918D-2A10E69BC4BD}" type="datetimeFigureOut">
              <a:rPr lang="es-ES" smtClean="0"/>
              <a:t>26/06/2026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708B9C2-8BC7-4B1B-BF5E-F269DBC37FA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CAC36A9A-C1B2-4083-96B6-2345E0454A27}" type="datetimeFigureOut">
              <a:rPr lang="es-ES" smtClean="0"/>
              <a:t>26/06/2026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2081371-0CA0-452E-9507-DE8FDC365E49}"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CAC36A9A-C1B2-4083-96B6-2345E0454A27}" type="datetimeFigureOut">
              <a:rPr lang="es-ES" smtClean="0"/>
              <a:t>26/06/2026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62081371-0CA0-452E-9507-DE8FDC365E49}"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CAC36A9A-C1B2-4083-96B6-2345E0454A27}" type="datetimeFigureOut">
              <a:rPr lang="es-ES" smtClean="0"/>
              <a:t>26/06/2026</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62081371-0CA0-452E-9507-DE8FDC365E49}"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CAC36A9A-C1B2-4083-96B6-2345E0454A27}" type="datetimeFigureOut">
              <a:rPr lang="es-ES" smtClean="0"/>
              <a:t>26/06/2026</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62081371-0CA0-452E-9507-DE8FDC365E49}"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AC36A9A-C1B2-4083-96B6-2345E0454A27}" type="datetimeFigureOut">
              <a:rPr lang="es-ES" smtClean="0"/>
              <a:t>26/06/2026</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62081371-0CA0-452E-9507-DE8FDC365E49}"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CAC36A9A-C1B2-4083-96B6-2345E0454A27}" type="datetimeFigureOut">
              <a:rPr lang="es-ES" smtClean="0"/>
              <a:t>26/06/2026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62081371-0CA0-452E-9507-DE8FDC365E49}"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CAC36A9A-C1B2-4083-96B6-2345E0454A27}" type="datetimeFigureOut">
              <a:rPr lang="es-ES" smtClean="0"/>
              <a:t>26/06/2026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62081371-0CA0-452E-9507-DE8FDC365E49}"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AC36A9A-C1B2-4083-96B6-2345E0454A27}" type="datetimeFigureOut">
              <a:rPr lang="es-ES" smtClean="0"/>
              <a:t>26/06/2026</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2081371-0CA0-452E-9507-DE8FDC365E49}"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A057FF9-8B9C-473F-918D-2A10E69BC4BD}" type="datetimeFigureOut">
              <a:rPr lang="es-ES" smtClean="0"/>
              <a:t>26/06/2026</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08B9C2-8BC7-4B1B-BF5E-F269DBC37FAC}"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6.jpeg"/><Relationship Id="rId4" Type="http://schemas.openxmlformats.org/officeDocument/2006/relationships/diagramLayout" Target="../diagrams/layout1.xml"/><Relationship Id="rId9"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13.jpeg"/><Relationship Id="rId4" Type="http://schemas.openxmlformats.org/officeDocument/2006/relationships/diagramLayout" Target="../diagrams/layout2.xml"/><Relationship Id="rId9"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4" name="CuadroTexto 3"/>
          <p:cNvSpPr txBox="1"/>
          <p:nvPr/>
        </p:nvSpPr>
        <p:spPr>
          <a:xfrm>
            <a:off x="4352925" y="238125"/>
            <a:ext cx="7839075" cy="1107996"/>
          </a:xfrm>
          <a:prstGeom prst="rect">
            <a:avLst/>
          </a:prstGeom>
          <a:noFill/>
        </p:spPr>
        <p:txBody>
          <a:bodyPr wrap="square" rtlCol="0">
            <a:spAutoFit/>
            <a:scene3d>
              <a:camera prst="orthographicFront"/>
              <a:lightRig rig="threePt" dir="t"/>
            </a:scene3d>
            <a:sp3d extrusionH="57150" contourW="19050">
              <a:bevelT h="25400" prst="softRound"/>
              <a:contourClr>
                <a:schemeClr val="accent1">
                  <a:lumMod val="50000"/>
                </a:schemeClr>
              </a:contourClr>
            </a:sp3d>
          </a:bodyPr>
          <a:lstStyle/>
          <a:p>
            <a:pPr algn="ctr"/>
            <a:r>
              <a:rPr lang="" altLang="en-US" sz="6600" b="1" noProof="0" dirty="0">
                <a:ln w="12700" cmpd="sng">
                  <a:noFill/>
                  <a:prstDash val="solid"/>
                </a:ln>
                <a:gradFill>
                  <a:gsLst>
                    <a:gs pos="0">
                      <a:schemeClr val="accent1"/>
                    </a:gs>
                    <a:gs pos="4000">
                      <a:schemeClr val="accent1">
                        <a:lumMod val="60000"/>
                        <a:lumOff val="40000"/>
                      </a:schemeClr>
                    </a:gs>
                    <a:gs pos="87000">
                      <a:schemeClr val="accent4">
                        <a:lumMod val="20000"/>
                        <a:lumOff val="80000"/>
                      </a:schemeClr>
                    </a:gs>
                  </a:gsLst>
                  <a:lin ang="5400000"/>
                </a:gradFill>
                <a:effectLst>
                  <a:outerShdw blurRad="38100" dist="38100" dir="2700000" algn="tl">
                    <a:srgbClr val="000000"/>
                  </a:outerShdw>
                </a:effectLst>
                <a:latin typeface="Gayathri Thin" panose="00000403000000000000" charset="0"/>
                <a:cs typeface="Gayathri Thin" panose="00000403000000000000" charset="0"/>
              </a:rPr>
              <a:t>കുരിശിന്റെ സന്ദേശം</a:t>
            </a:r>
          </a:p>
        </p:txBody>
      </p:sp>
      <p:sp>
        <p:nvSpPr>
          <p:cNvPr id="5" name="CuadroTexto 4"/>
          <p:cNvSpPr txBox="1"/>
          <p:nvPr/>
        </p:nvSpPr>
        <p:spPr>
          <a:xfrm>
            <a:off x="2447925" y="6505575"/>
            <a:ext cx="5438775" cy="338554"/>
          </a:xfrm>
          <a:prstGeom prst="rect">
            <a:avLst/>
          </a:prstGeom>
          <a:noFill/>
        </p:spPr>
        <p:txBody>
          <a:bodyPr wrap="square" rtlCol="0">
            <a:spAutoFit/>
          </a:bodyPr>
          <a:lstStyle/>
          <a:p>
            <a:pPr algn="ctr"/>
            <a:r>
              <a:rPr lang="en-US" sz="1600" b="1" noProof="0" dirty="0">
                <a:solidFill>
                  <a:srgbClr val="EBD4B3"/>
                </a:solidFill>
                <a:effectLst>
                  <a:outerShdw blurRad="38100" dist="38100" dir="2700000" algn="tl">
                    <a:srgbClr val="000000"/>
                  </a:outerShdw>
                </a:effectLst>
              </a:rPr>
              <a:t>Lesson 2 for July 11, 2026</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0" y="119360"/>
            <a:ext cx="5705476" cy="14763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srgbClr val="FCE996"/>
                </a:solidFill>
                <a:effectLst>
                  <a:glow rad="127000">
                    <a:srgbClr val="030303"/>
                  </a:glow>
                </a:effectLst>
                <a:uLnTx/>
                <a:uFillTx/>
                <a:latin typeface="Gayathri Thin" panose="00000403000000000000" charset="0"/>
                <a:ea typeface="+mn-ea"/>
                <a:cs typeface="Gayathri Thin" panose="00000403000000000000" charset="0"/>
              </a:rPr>
              <a:t>“</a:t>
            </a:r>
            <a:r>
              <a:rPr kumimoji="0" lang="" altLang="en-US" sz="2400" b="1" i="0" u="none" strike="noStrike" kern="1200" cap="none" spc="0" normalizeH="0" baseline="0" noProof="0" dirty="0">
                <a:ln>
                  <a:noFill/>
                </a:ln>
                <a:solidFill>
                  <a:srgbClr val="FCE996"/>
                </a:solidFill>
                <a:effectLst>
                  <a:glow rad="127000">
                    <a:srgbClr val="030303"/>
                  </a:glow>
                </a:effectLst>
                <a:uLnTx/>
                <a:uFillTx/>
                <a:latin typeface="Gayathri Thin" panose="00000403000000000000" charset="0"/>
                <a:ea typeface="+mn-ea"/>
                <a:cs typeface="Gayathri Thin" panose="00000403000000000000" charset="0"/>
              </a:rPr>
              <a:t>ക്രൂശിന്റെ വചനം നശിച്ചുപോകുന്നവർക്കു ഭോഷത്വവും രക്ഷിക്കപ്പെടുന്ന നമുക്കോ ദൈവശക്തിയും ആകുന്നു.</a:t>
            </a:r>
            <a:r>
              <a:rPr kumimoji="0" lang="en-US" sz="2400" b="1" i="0" u="none" strike="noStrike" kern="1200" cap="none" spc="0" normalizeH="0" baseline="0" noProof="0" dirty="0">
                <a:ln>
                  <a:noFill/>
                </a:ln>
                <a:solidFill>
                  <a:srgbClr val="FCE996"/>
                </a:solidFill>
                <a:effectLst>
                  <a:glow rad="127000">
                    <a:srgbClr val="030303"/>
                  </a:glow>
                </a:effectLst>
                <a:uLnTx/>
                <a:uFillTx/>
                <a:latin typeface="Gayathri Thin" panose="00000403000000000000" charset="0"/>
                <a:ea typeface="+mn-ea"/>
                <a:cs typeface="Gayathri Thin" panose="00000403000000000000" charset="0"/>
              </a:rPr>
              <a:t>”</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1" i="0" u="none" strike="noStrike" kern="1200" cap="none" spc="0" normalizeH="0" baseline="0" noProof="0" dirty="0">
                <a:ln>
                  <a:noFill/>
                </a:ln>
                <a:solidFill>
                  <a:srgbClr val="FCE996"/>
                </a:solidFill>
                <a:effectLst>
                  <a:glow rad="127000">
                    <a:srgbClr val="030303"/>
                  </a:glow>
                </a:effectLst>
                <a:uLnTx/>
                <a:uFillTx/>
                <a:latin typeface="Gayathri Thin" panose="00000403000000000000" charset="0"/>
                <a:ea typeface="+mn-ea"/>
                <a:cs typeface="Gayathri Thin" panose="00000403000000000000" charset="0"/>
              </a:rPr>
              <a:t>(1 </a:t>
            </a:r>
            <a:r>
              <a:rPr kumimoji="0" lang="" altLang="en-US" sz="1800" b="1" i="0" u="none" strike="noStrike" kern="1200" cap="none" spc="0" normalizeH="0" baseline="0" noProof="0" dirty="0">
                <a:ln>
                  <a:noFill/>
                </a:ln>
                <a:solidFill>
                  <a:srgbClr val="FCE996"/>
                </a:solidFill>
                <a:effectLst>
                  <a:glow rad="127000">
                    <a:srgbClr val="030303"/>
                  </a:glow>
                </a:effectLst>
                <a:uLnTx/>
                <a:uFillTx/>
                <a:latin typeface="Gayathri Thin" panose="00000403000000000000" charset="0"/>
                <a:ea typeface="+mn-ea"/>
                <a:cs typeface="Gayathri Thin" panose="00000403000000000000" charset="0"/>
              </a:rPr>
              <a:t>കൊരിന്ത്യർ </a:t>
            </a:r>
            <a:r>
              <a:rPr kumimoji="0" lang="en-US" sz="1800" b="1" i="0" u="none" strike="noStrike" kern="1200" cap="none" spc="0" normalizeH="0" baseline="0" noProof="0" dirty="0">
                <a:ln>
                  <a:noFill/>
                </a:ln>
                <a:solidFill>
                  <a:srgbClr val="FCE996"/>
                </a:solidFill>
                <a:effectLst>
                  <a:glow rad="127000">
                    <a:srgbClr val="030303"/>
                  </a:glow>
                </a:effectLst>
                <a:uLnTx/>
                <a:uFillTx/>
                <a:latin typeface="Gayathri Thin" panose="00000403000000000000" charset="0"/>
                <a:ea typeface="+mn-ea"/>
                <a:cs typeface="Gayathri Thin" panose="00000403000000000000" charset="0"/>
              </a:rPr>
              <a:t>1:18)</a:t>
            </a:r>
            <a:endParaRPr kumimoji="0" lang="en-US" sz="2400" b="1" i="0" u="none" strike="noStrike" kern="1200" cap="none" spc="0" normalizeH="0" baseline="0" noProof="0" dirty="0">
              <a:ln>
                <a:noFill/>
              </a:ln>
              <a:solidFill>
                <a:srgbClr val="FCE996"/>
              </a:solidFill>
              <a:effectLst>
                <a:glow rad="127000">
                  <a:srgbClr val="030303"/>
                </a:glow>
              </a:effectLst>
              <a:uLnTx/>
              <a:uFillTx/>
              <a:latin typeface="Gayathri Thin" panose="00000403000000000000" charset="0"/>
              <a:ea typeface="+mn-ea"/>
              <a:cs typeface="Gayathri Thin" panose="00000403000000000000"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3000"/>
            <a:lum/>
          </a:blip>
          <a:srcRect/>
          <a:stretch>
            <a:fillRect/>
          </a:stretch>
        </a:blipFill>
        <a:effectLst/>
      </p:bgPr>
    </p:bg>
    <p:spTree>
      <p:nvGrpSpPr>
        <p:cNvPr id="1" name=""/>
        <p:cNvGrpSpPr/>
        <p:nvPr/>
      </p:nvGrpSpPr>
      <p:grpSpPr>
        <a:xfrm>
          <a:off x="0" y="0"/>
          <a:ext cx="0" cy="0"/>
          <a:chOff x="0" y="0"/>
          <a:chExt cx="0" cy="0"/>
        </a:xfrm>
      </p:grpSpPr>
      <p:graphicFrame>
        <p:nvGraphicFramePr>
          <p:cNvPr id="4" name="Diagrama 3"/>
          <p:cNvGraphicFramePr/>
          <p:nvPr/>
        </p:nvGraphicFramePr>
        <p:xfrm>
          <a:off x="5734050" y="3617418"/>
          <a:ext cx="6276975" cy="30215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p:cNvSpPr txBox="1"/>
          <p:nvPr/>
        </p:nvSpPr>
        <p:spPr>
          <a:xfrm>
            <a:off x="0" y="105013"/>
            <a:ext cx="7686675" cy="706755"/>
          </a:xfrm>
          <a:prstGeom prst="rect">
            <a:avLst/>
          </a:prstGeom>
          <a:noFill/>
        </p:spPr>
        <p:txBody>
          <a:bodyPr wrap="square" rtlCol="0">
            <a:spAutoFit/>
          </a:bodyPr>
          <a:lstStyle/>
          <a:p>
            <a:pPr>
              <a:spcBef>
                <a:spcPts val="600"/>
              </a:spcBef>
            </a:pPr>
            <a:r>
              <a:rPr lang="" altLang="en-US" sz="2000" b="1" noProof="0" dirty="0">
                <a:latin typeface="Gayathri Thin" panose="00000403000000000000" charset="0"/>
                <a:cs typeface="Gayathri Thin" panose="00000403000000000000" charset="0"/>
              </a:rPr>
              <a:t>1 കൊരിന്ത്യർ 1:17-31 വരെ കുരിശ് ആളുകളുടെ ജീവിതത്തെ എങ്ങനെ സ്വാധീനിക്കുന്നു എന്നതിനെക്കുറിച്ച് പറയുന്നു.</a:t>
            </a:r>
          </a:p>
        </p:txBody>
      </p:sp>
      <p:pic>
        <p:nvPicPr>
          <p:cNvPr id="7" name="Imagen 6"/>
          <p:cNvPicPr>
            <a:picLocks noChangeAspect="1"/>
          </p:cNvPicPr>
          <p:nvPr/>
        </p:nvPicPr>
        <p:blipFill>
          <a:blip r:embed="rId8" cstate="email"/>
          <a:stretch>
            <a:fillRect/>
          </a:stretch>
        </p:blipFill>
        <p:spPr>
          <a:xfrm>
            <a:off x="266699" y="3617417"/>
            <a:ext cx="5297987" cy="3021508"/>
          </a:xfrm>
          <a:prstGeom prst="rect">
            <a:avLst/>
          </a:prstGeom>
          <a:effectLst>
            <a:innerShdw blurRad="114300">
              <a:prstClr val="black"/>
            </a:innerShdw>
          </a:effectLst>
        </p:spPr>
      </p:pic>
      <p:pic>
        <p:nvPicPr>
          <p:cNvPr id="9" name="Imagen 8"/>
          <p:cNvPicPr>
            <a:picLocks noChangeAspect="1"/>
          </p:cNvPicPr>
          <p:nvPr/>
        </p:nvPicPr>
        <p:blipFill rotWithShape="1">
          <a:blip r:embed="rId9" cstate="email"/>
          <a:srcRect/>
          <a:stretch>
            <a:fillRect/>
          </a:stretch>
        </p:blipFill>
        <p:spPr>
          <a:xfrm>
            <a:off x="9715500" y="114300"/>
            <a:ext cx="2337636" cy="3314700"/>
          </a:xfrm>
          <a:prstGeom prst="round2DiagRect">
            <a:avLst>
              <a:gd name="adj1" fmla="val 0"/>
              <a:gd name="adj2" fmla="val 16058"/>
            </a:avLst>
          </a:prstGeom>
          <a:ln w="57150" cap="sq">
            <a:solidFill>
              <a:schemeClr val="accent2">
                <a:lumMod val="60000"/>
                <a:lumOff val="40000"/>
              </a:schemeClr>
            </a:solidFill>
            <a:miter lim="800000"/>
            <a:headEnd/>
            <a:tailEnd/>
          </a:ln>
          <a:effectLst>
            <a:outerShdw blurRad="254000" algn="tl" rotWithShape="0">
              <a:srgbClr val="000000">
                <a:alpha val="43000"/>
              </a:srgbClr>
            </a:outerShdw>
          </a:effectLst>
          <a:scene3d>
            <a:camera prst="orthographicFront"/>
            <a:lightRig rig="threePt" dir="t"/>
          </a:scene3d>
          <a:sp3d>
            <a:bevelT/>
          </a:sp3d>
        </p:spPr>
      </p:pic>
      <p:pic>
        <p:nvPicPr>
          <p:cNvPr id="11" name="Imagen 10"/>
          <p:cNvPicPr>
            <a:picLocks noChangeAspect="1"/>
          </p:cNvPicPr>
          <p:nvPr/>
        </p:nvPicPr>
        <p:blipFill rotWithShape="1">
          <a:blip r:embed="rId10" cstate="email"/>
          <a:srcRect/>
          <a:stretch>
            <a:fillRect/>
          </a:stretch>
        </p:blipFill>
        <p:spPr>
          <a:xfrm>
            <a:off x="7686675" y="114300"/>
            <a:ext cx="1867259" cy="3314700"/>
          </a:xfrm>
          <a:prstGeom prst="round2DiagRect">
            <a:avLst>
              <a:gd name="adj1" fmla="val 16667"/>
              <a:gd name="adj2" fmla="val 0"/>
            </a:avLst>
          </a:prstGeom>
          <a:ln w="57150" cap="sq">
            <a:solidFill>
              <a:schemeClr val="accent3">
                <a:lumMod val="75000"/>
              </a:schemeClr>
            </a:solidFill>
            <a:miter lim="800000"/>
            <a:headEnd/>
            <a:tailEnd/>
          </a:ln>
          <a:effectLst>
            <a:outerShdw blurRad="254000" algn="tl" rotWithShape="0">
              <a:srgbClr val="000000">
                <a:alpha val="43000"/>
              </a:srgbClr>
            </a:outerShdw>
          </a:effectLst>
          <a:scene3d>
            <a:camera prst="orthographicFront"/>
            <a:lightRig rig="threePt" dir="t"/>
          </a:scene3d>
          <a:sp3d>
            <a:bevelT/>
          </a:sp3d>
        </p:spPr>
      </p:pic>
      <p:sp>
        <p:nvSpPr>
          <p:cNvPr id="5" name="CuadroTexto 4"/>
          <p:cNvSpPr txBox="1"/>
          <p:nvPr/>
        </p:nvSpPr>
        <p:spPr>
          <a:xfrm>
            <a:off x="0" y="1813173"/>
            <a:ext cx="7686675" cy="1630045"/>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defRPr/>
            </a:pPr>
            <a:r>
              <a:rPr kumimoji="0" lang="" altLang="en-US" sz="2000"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കുരിശിൽ മരിച്ച് ഉയിർത്തെഴുന്നേറ്റ ഒരാളാൽ രക്ഷിക്കപ്പെട്ടോ? മനുഷ്യർക്ക് അത് മണ്ടത്തരവും, ബുദ്ധിശൂന്യതയും, ബലഹീനതയുമാണ്. എന്നാൽ പരിശുദ്ധാത്മാവിന്റെ വിളിക്കായി നമ്മുടെ ഹൃദയം തുറന്ന നമുക്ക്, കുരിശ് "ദൈവത്തിന്റെ ശക്തിയാണ്, […] ജ്ഞാനം, നീതി, വിശുദ്ധീകരണം, വീണ്ടെടുപ്പ്" (1 കൊരി. 1:18, 30).</a:t>
            </a:r>
          </a:p>
        </p:txBody>
      </p:sp>
      <p:sp>
        <p:nvSpPr>
          <p:cNvPr id="8" name="CuadroTexto 7"/>
          <p:cNvSpPr txBox="1"/>
          <p:nvPr/>
        </p:nvSpPr>
        <p:spPr>
          <a:xfrm>
            <a:off x="0" y="812899"/>
            <a:ext cx="7686675" cy="101473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defRPr/>
            </a:pPr>
            <a:r>
              <a:rPr kumimoji="0" lang="" altLang="en-US" sz="2000"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വിശ്വാസികൾക്ക് കുരിശ് രക്ഷയുടെ പ്രതീകമാണ്. എന്നാൽ ഒന്നാം നൂറ്റാണ്ടിൽ ജീവിച്ചിരുന്ന ആളുകൾക്ക് കുരിശ് ഒരു കുറ്റവാളിയുടെ ലജ്ജാകരമായ മരണത്തെ മാത്രമേ പ്രതിനിധാനം ചെയ്തുള്ളൂ.</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 calcmode="lin" valueType="num">
                                      <p:cBhvr>
                                        <p:cTn id="14" dur="500" fill="hold"/>
                                        <p:tgtEl>
                                          <p:spTgt spid="11"/>
                                        </p:tgtEl>
                                        <p:attrNameLst>
                                          <p:attrName>style.rotation</p:attrName>
                                        </p:attrNameLst>
                                      </p:cBhvr>
                                      <p:tavLst>
                                        <p:tav tm="0">
                                          <p:val>
                                            <p:fltVal val="360"/>
                                          </p:val>
                                        </p:tav>
                                        <p:tav tm="100000">
                                          <p:val>
                                            <p:fltVal val="0"/>
                                          </p:val>
                                        </p:tav>
                                      </p:tavLst>
                                    </p:anim>
                                    <p:animEffect transition="in" filter="fade">
                                      <p:cBhvr>
                                        <p:cTn id="15" dur="500"/>
                                        <p:tgtEl>
                                          <p:spTgt spid="11"/>
                                        </p:tgtEl>
                                      </p:cBhvr>
                                    </p:animEffect>
                                  </p:childTnLst>
                                </p:cTn>
                              </p:par>
                              <p:par>
                                <p:cTn id="16" presetID="49" presetClass="entr" presetSubtype="0" decel="10000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 calcmode="lin" valueType="num">
                                      <p:cBhvr>
                                        <p:cTn id="20" dur="500" fill="hold"/>
                                        <p:tgtEl>
                                          <p:spTgt spid="9"/>
                                        </p:tgtEl>
                                        <p:attrNameLst>
                                          <p:attrName>style.rotation</p:attrName>
                                        </p:attrNameLst>
                                      </p:cBhvr>
                                      <p:tavLst>
                                        <p:tav tm="0">
                                          <p:val>
                                            <p:fltVal val="360"/>
                                          </p:val>
                                        </p:tav>
                                        <p:tav tm="100000">
                                          <p:val>
                                            <p:fltVal val="0"/>
                                          </p:val>
                                        </p:tav>
                                      </p:tavLst>
                                    </p:anim>
                                    <p:animEffect transition="in" filter="fade">
                                      <p:cBhvr>
                                        <p:cTn id="21" dur="500"/>
                                        <p:tgtEl>
                                          <p:spTgt spid="9"/>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32"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ox(out)">
                                      <p:cBhvr>
                                        <p:cTn id="30" dur="500"/>
                                        <p:tgtEl>
                                          <p:spTgt spid="7"/>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4">
                                            <p:graphicEl>
                                              <a:dgm id="{E6D94AC3-BB28-4770-A51E-188281BF4ACB}"/>
                                            </p:graphicEl>
                                          </p:spTgt>
                                        </p:tgtEl>
                                        <p:attrNameLst>
                                          <p:attrName>style.visibility</p:attrName>
                                        </p:attrNameLst>
                                      </p:cBhvr>
                                      <p:to>
                                        <p:strVal val="visible"/>
                                      </p:to>
                                    </p:set>
                                    <p:anim calcmode="lin" valueType="num">
                                      <p:cBhvr>
                                        <p:cTn id="39" dur="1000" fill="hold"/>
                                        <p:tgtEl>
                                          <p:spTgt spid="4">
                                            <p:graphicEl>
                                              <a:dgm id="{E6D94AC3-BB28-4770-A51E-188281BF4ACB}"/>
                                            </p:graphicEl>
                                          </p:spTgt>
                                        </p:tgtEl>
                                        <p:attrNameLst>
                                          <p:attrName>ppt_w</p:attrName>
                                        </p:attrNameLst>
                                      </p:cBhvr>
                                      <p:tavLst>
                                        <p:tav tm="0">
                                          <p:val>
                                            <p:fltVal val="0"/>
                                          </p:val>
                                        </p:tav>
                                        <p:tav tm="100000">
                                          <p:val>
                                            <p:strVal val="#ppt_w"/>
                                          </p:val>
                                        </p:tav>
                                      </p:tavLst>
                                    </p:anim>
                                    <p:anim calcmode="lin" valueType="num">
                                      <p:cBhvr>
                                        <p:cTn id="40" dur="1000" fill="hold"/>
                                        <p:tgtEl>
                                          <p:spTgt spid="4">
                                            <p:graphicEl>
                                              <a:dgm id="{E6D94AC3-BB28-4770-A51E-188281BF4ACB}"/>
                                            </p:graphicEl>
                                          </p:spTgt>
                                        </p:tgtEl>
                                        <p:attrNameLst>
                                          <p:attrName>ppt_h</p:attrName>
                                        </p:attrNameLst>
                                      </p:cBhvr>
                                      <p:tavLst>
                                        <p:tav tm="0">
                                          <p:val>
                                            <p:fltVal val="0"/>
                                          </p:val>
                                        </p:tav>
                                        <p:tav tm="100000">
                                          <p:val>
                                            <p:strVal val="#ppt_h"/>
                                          </p:val>
                                        </p:tav>
                                      </p:tavLst>
                                    </p:anim>
                                    <p:anim calcmode="lin" valueType="num">
                                      <p:cBhvr>
                                        <p:cTn id="41" dur="1000" fill="hold"/>
                                        <p:tgtEl>
                                          <p:spTgt spid="4">
                                            <p:graphicEl>
                                              <a:dgm id="{E6D94AC3-BB28-4770-A51E-188281BF4ACB}"/>
                                            </p:graphicEl>
                                          </p:spTgt>
                                        </p:tgtEl>
                                        <p:attrNameLst>
                                          <p:attrName>style.rotation</p:attrName>
                                        </p:attrNameLst>
                                      </p:cBhvr>
                                      <p:tavLst>
                                        <p:tav tm="0">
                                          <p:val>
                                            <p:fltVal val="90"/>
                                          </p:val>
                                        </p:tav>
                                        <p:tav tm="100000">
                                          <p:val>
                                            <p:fltVal val="0"/>
                                          </p:val>
                                        </p:tav>
                                      </p:tavLst>
                                    </p:anim>
                                    <p:animEffect transition="in" filter="fade">
                                      <p:cBhvr>
                                        <p:cTn id="42" dur="1000"/>
                                        <p:tgtEl>
                                          <p:spTgt spid="4">
                                            <p:graphicEl>
                                              <a:dgm id="{E6D94AC3-BB28-4770-A51E-188281BF4ACB}"/>
                                            </p:graphicEl>
                                          </p:spTgt>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4">
                                            <p:graphicEl>
                                              <a:dgm id="{C53C5037-72AE-49B9-B45E-EAFE0CDBB614}"/>
                                            </p:graphicEl>
                                          </p:spTgt>
                                        </p:tgtEl>
                                        <p:attrNameLst>
                                          <p:attrName>style.visibility</p:attrName>
                                        </p:attrNameLst>
                                      </p:cBhvr>
                                      <p:to>
                                        <p:strVal val="visible"/>
                                      </p:to>
                                    </p:set>
                                    <p:anim calcmode="lin" valueType="num">
                                      <p:cBhvr>
                                        <p:cTn id="45" dur="1000" fill="hold"/>
                                        <p:tgtEl>
                                          <p:spTgt spid="4">
                                            <p:graphicEl>
                                              <a:dgm id="{C53C5037-72AE-49B9-B45E-EAFE0CDBB614}"/>
                                            </p:graphicEl>
                                          </p:spTgt>
                                        </p:tgtEl>
                                        <p:attrNameLst>
                                          <p:attrName>ppt_w</p:attrName>
                                        </p:attrNameLst>
                                      </p:cBhvr>
                                      <p:tavLst>
                                        <p:tav tm="0">
                                          <p:val>
                                            <p:fltVal val="0"/>
                                          </p:val>
                                        </p:tav>
                                        <p:tav tm="100000">
                                          <p:val>
                                            <p:strVal val="#ppt_w"/>
                                          </p:val>
                                        </p:tav>
                                      </p:tavLst>
                                    </p:anim>
                                    <p:anim calcmode="lin" valueType="num">
                                      <p:cBhvr>
                                        <p:cTn id="46" dur="1000" fill="hold"/>
                                        <p:tgtEl>
                                          <p:spTgt spid="4">
                                            <p:graphicEl>
                                              <a:dgm id="{C53C5037-72AE-49B9-B45E-EAFE0CDBB614}"/>
                                            </p:graphicEl>
                                          </p:spTgt>
                                        </p:tgtEl>
                                        <p:attrNameLst>
                                          <p:attrName>ppt_h</p:attrName>
                                        </p:attrNameLst>
                                      </p:cBhvr>
                                      <p:tavLst>
                                        <p:tav tm="0">
                                          <p:val>
                                            <p:fltVal val="0"/>
                                          </p:val>
                                        </p:tav>
                                        <p:tav tm="100000">
                                          <p:val>
                                            <p:strVal val="#ppt_h"/>
                                          </p:val>
                                        </p:tav>
                                      </p:tavLst>
                                    </p:anim>
                                    <p:anim calcmode="lin" valueType="num">
                                      <p:cBhvr>
                                        <p:cTn id="47" dur="1000" fill="hold"/>
                                        <p:tgtEl>
                                          <p:spTgt spid="4">
                                            <p:graphicEl>
                                              <a:dgm id="{C53C5037-72AE-49B9-B45E-EAFE0CDBB614}"/>
                                            </p:graphicEl>
                                          </p:spTgt>
                                        </p:tgtEl>
                                        <p:attrNameLst>
                                          <p:attrName>style.rotation</p:attrName>
                                        </p:attrNameLst>
                                      </p:cBhvr>
                                      <p:tavLst>
                                        <p:tav tm="0">
                                          <p:val>
                                            <p:fltVal val="90"/>
                                          </p:val>
                                        </p:tav>
                                        <p:tav tm="100000">
                                          <p:val>
                                            <p:fltVal val="0"/>
                                          </p:val>
                                        </p:tav>
                                      </p:tavLst>
                                    </p:anim>
                                    <p:animEffect transition="in" filter="fade">
                                      <p:cBhvr>
                                        <p:cTn id="48" dur="1000"/>
                                        <p:tgtEl>
                                          <p:spTgt spid="4">
                                            <p:graphicEl>
                                              <a:dgm id="{C53C5037-72AE-49B9-B45E-EAFE0CDBB614}"/>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4">
                                            <p:graphicEl>
                                              <a:dgm id="{C0886489-0DF4-43DF-8C49-C1E8AE258AAD}"/>
                                            </p:graphicEl>
                                          </p:spTgt>
                                        </p:tgtEl>
                                        <p:attrNameLst>
                                          <p:attrName>style.visibility</p:attrName>
                                        </p:attrNameLst>
                                      </p:cBhvr>
                                      <p:to>
                                        <p:strVal val="visible"/>
                                      </p:to>
                                    </p:set>
                                    <p:anim calcmode="lin" valueType="num">
                                      <p:cBhvr>
                                        <p:cTn id="53" dur="1000" fill="hold"/>
                                        <p:tgtEl>
                                          <p:spTgt spid="4">
                                            <p:graphicEl>
                                              <a:dgm id="{C0886489-0DF4-43DF-8C49-C1E8AE258AAD}"/>
                                            </p:graphicEl>
                                          </p:spTgt>
                                        </p:tgtEl>
                                        <p:attrNameLst>
                                          <p:attrName>ppt_w</p:attrName>
                                        </p:attrNameLst>
                                      </p:cBhvr>
                                      <p:tavLst>
                                        <p:tav tm="0">
                                          <p:val>
                                            <p:fltVal val="0"/>
                                          </p:val>
                                        </p:tav>
                                        <p:tav tm="100000">
                                          <p:val>
                                            <p:strVal val="#ppt_w"/>
                                          </p:val>
                                        </p:tav>
                                      </p:tavLst>
                                    </p:anim>
                                    <p:anim calcmode="lin" valueType="num">
                                      <p:cBhvr>
                                        <p:cTn id="54" dur="1000" fill="hold"/>
                                        <p:tgtEl>
                                          <p:spTgt spid="4">
                                            <p:graphicEl>
                                              <a:dgm id="{C0886489-0DF4-43DF-8C49-C1E8AE258AAD}"/>
                                            </p:graphicEl>
                                          </p:spTgt>
                                        </p:tgtEl>
                                        <p:attrNameLst>
                                          <p:attrName>ppt_h</p:attrName>
                                        </p:attrNameLst>
                                      </p:cBhvr>
                                      <p:tavLst>
                                        <p:tav tm="0">
                                          <p:val>
                                            <p:fltVal val="0"/>
                                          </p:val>
                                        </p:tav>
                                        <p:tav tm="100000">
                                          <p:val>
                                            <p:strVal val="#ppt_h"/>
                                          </p:val>
                                        </p:tav>
                                      </p:tavLst>
                                    </p:anim>
                                    <p:anim calcmode="lin" valueType="num">
                                      <p:cBhvr>
                                        <p:cTn id="55" dur="1000" fill="hold"/>
                                        <p:tgtEl>
                                          <p:spTgt spid="4">
                                            <p:graphicEl>
                                              <a:dgm id="{C0886489-0DF4-43DF-8C49-C1E8AE258AAD}"/>
                                            </p:graphicEl>
                                          </p:spTgt>
                                        </p:tgtEl>
                                        <p:attrNameLst>
                                          <p:attrName>style.rotation</p:attrName>
                                        </p:attrNameLst>
                                      </p:cBhvr>
                                      <p:tavLst>
                                        <p:tav tm="0">
                                          <p:val>
                                            <p:fltVal val="90"/>
                                          </p:val>
                                        </p:tav>
                                        <p:tav tm="100000">
                                          <p:val>
                                            <p:fltVal val="0"/>
                                          </p:val>
                                        </p:tav>
                                      </p:tavLst>
                                    </p:anim>
                                    <p:animEffect transition="in" filter="fade">
                                      <p:cBhvr>
                                        <p:cTn id="56" dur="1000"/>
                                        <p:tgtEl>
                                          <p:spTgt spid="4">
                                            <p:graphicEl>
                                              <a:dgm id="{C0886489-0DF4-43DF-8C49-C1E8AE258AAD}"/>
                                            </p:graphicEl>
                                          </p:spTgt>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4">
                                            <p:graphicEl>
                                              <a:dgm id="{D325A0F0-F704-4EA1-A386-70342098AE22}"/>
                                            </p:graphicEl>
                                          </p:spTgt>
                                        </p:tgtEl>
                                        <p:attrNameLst>
                                          <p:attrName>style.visibility</p:attrName>
                                        </p:attrNameLst>
                                      </p:cBhvr>
                                      <p:to>
                                        <p:strVal val="visible"/>
                                      </p:to>
                                    </p:set>
                                    <p:anim calcmode="lin" valueType="num">
                                      <p:cBhvr>
                                        <p:cTn id="59" dur="1000" fill="hold"/>
                                        <p:tgtEl>
                                          <p:spTgt spid="4">
                                            <p:graphicEl>
                                              <a:dgm id="{D325A0F0-F704-4EA1-A386-70342098AE22}"/>
                                            </p:graphicEl>
                                          </p:spTgt>
                                        </p:tgtEl>
                                        <p:attrNameLst>
                                          <p:attrName>ppt_w</p:attrName>
                                        </p:attrNameLst>
                                      </p:cBhvr>
                                      <p:tavLst>
                                        <p:tav tm="0">
                                          <p:val>
                                            <p:fltVal val="0"/>
                                          </p:val>
                                        </p:tav>
                                        <p:tav tm="100000">
                                          <p:val>
                                            <p:strVal val="#ppt_w"/>
                                          </p:val>
                                        </p:tav>
                                      </p:tavLst>
                                    </p:anim>
                                    <p:anim calcmode="lin" valueType="num">
                                      <p:cBhvr>
                                        <p:cTn id="60" dur="1000" fill="hold"/>
                                        <p:tgtEl>
                                          <p:spTgt spid="4">
                                            <p:graphicEl>
                                              <a:dgm id="{D325A0F0-F704-4EA1-A386-70342098AE22}"/>
                                            </p:graphicEl>
                                          </p:spTgt>
                                        </p:tgtEl>
                                        <p:attrNameLst>
                                          <p:attrName>ppt_h</p:attrName>
                                        </p:attrNameLst>
                                      </p:cBhvr>
                                      <p:tavLst>
                                        <p:tav tm="0">
                                          <p:val>
                                            <p:fltVal val="0"/>
                                          </p:val>
                                        </p:tav>
                                        <p:tav tm="100000">
                                          <p:val>
                                            <p:strVal val="#ppt_h"/>
                                          </p:val>
                                        </p:tav>
                                      </p:tavLst>
                                    </p:anim>
                                    <p:anim calcmode="lin" valueType="num">
                                      <p:cBhvr>
                                        <p:cTn id="61" dur="1000" fill="hold"/>
                                        <p:tgtEl>
                                          <p:spTgt spid="4">
                                            <p:graphicEl>
                                              <a:dgm id="{D325A0F0-F704-4EA1-A386-70342098AE22}"/>
                                            </p:graphicEl>
                                          </p:spTgt>
                                        </p:tgtEl>
                                        <p:attrNameLst>
                                          <p:attrName>style.rotation</p:attrName>
                                        </p:attrNameLst>
                                      </p:cBhvr>
                                      <p:tavLst>
                                        <p:tav tm="0">
                                          <p:val>
                                            <p:fltVal val="90"/>
                                          </p:val>
                                        </p:tav>
                                        <p:tav tm="100000">
                                          <p:val>
                                            <p:fltVal val="0"/>
                                          </p:val>
                                        </p:tav>
                                      </p:tavLst>
                                    </p:anim>
                                    <p:animEffect transition="in" filter="fade">
                                      <p:cBhvr>
                                        <p:cTn id="62" dur="1000"/>
                                        <p:tgtEl>
                                          <p:spTgt spid="4">
                                            <p:graphicEl>
                                              <a:dgm id="{D325A0F0-F704-4EA1-A386-70342098AE22}"/>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grpId="0" nodeType="clickEffect">
                                  <p:stCondLst>
                                    <p:cond delay="0"/>
                                  </p:stCondLst>
                                  <p:childTnLst>
                                    <p:set>
                                      <p:cBhvr>
                                        <p:cTn id="66" dur="1" fill="hold">
                                          <p:stCondLst>
                                            <p:cond delay="0"/>
                                          </p:stCondLst>
                                        </p:cTn>
                                        <p:tgtEl>
                                          <p:spTgt spid="4">
                                            <p:graphicEl>
                                              <a:dgm id="{A06E1619-19B5-4DBE-B0E3-64804E6C4469}"/>
                                            </p:graphicEl>
                                          </p:spTgt>
                                        </p:tgtEl>
                                        <p:attrNameLst>
                                          <p:attrName>style.visibility</p:attrName>
                                        </p:attrNameLst>
                                      </p:cBhvr>
                                      <p:to>
                                        <p:strVal val="visible"/>
                                      </p:to>
                                    </p:set>
                                    <p:anim calcmode="lin" valueType="num">
                                      <p:cBhvr>
                                        <p:cTn id="67" dur="1000" fill="hold"/>
                                        <p:tgtEl>
                                          <p:spTgt spid="4">
                                            <p:graphicEl>
                                              <a:dgm id="{A06E1619-19B5-4DBE-B0E3-64804E6C4469}"/>
                                            </p:graphicEl>
                                          </p:spTgt>
                                        </p:tgtEl>
                                        <p:attrNameLst>
                                          <p:attrName>ppt_w</p:attrName>
                                        </p:attrNameLst>
                                      </p:cBhvr>
                                      <p:tavLst>
                                        <p:tav tm="0">
                                          <p:val>
                                            <p:fltVal val="0"/>
                                          </p:val>
                                        </p:tav>
                                        <p:tav tm="100000">
                                          <p:val>
                                            <p:strVal val="#ppt_w"/>
                                          </p:val>
                                        </p:tav>
                                      </p:tavLst>
                                    </p:anim>
                                    <p:anim calcmode="lin" valueType="num">
                                      <p:cBhvr>
                                        <p:cTn id="68" dur="1000" fill="hold"/>
                                        <p:tgtEl>
                                          <p:spTgt spid="4">
                                            <p:graphicEl>
                                              <a:dgm id="{A06E1619-19B5-4DBE-B0E3-64804E6C4469}"/>
                                            </p:graphicEl>
                                          </p:spTgt>
                                        </p:tgtEl>
                                        <p:attrNameLst>
                                          <p:attrName>ppt_h</p:attrName>
                                        </p:attrNameLst>
                                      </p:cBhvr>
                                      <p:tavLst>
                                        <p:tav tm="0">
                                          <p:val>
                                            <p:fltVal val="0"/>
                                          </p:val>
                                        </p:tav>
                                        <p:tav tm="100000">
                                          <p:val>
                                            <p:strVal val="#ppt_h"/>
                                          </p:val>
                                        </p:tav>
                                      </p:tavLst>
                                    </p:anim>
                                    <p:anim calcmode="lin" valueType="num">
                                      <p:cBhvr>
                                        <p:cTn id="69" dur="1000" fill="hold"/>
                                        <p:tgtEl>
                                          <p:spTgt spid="4">
                                            <p:graphicEl>
                                              <a:dgm id="{A06E1619-19B5-4DBE-B0E3-64804E6C4469}"/>
                                            </p:graphicEl>
                                          </p:spTgt>
                                        </p:tgtEl>
                                        <p:attrNameLst>
                                          <p:attrName>style.rotation</p:attrName>
                                        </p:attrNameLst>
                                      </p:cBhvr>
                                      <p:tavLst>
                                        <p:tav tm="0">
                                          <p:val>
                                            <p:fltVal val="90"/>
                                          </p:val>
                                        </p:tav>
                                        <p:tav tm="100000">
                                          <p:val>
                                            <p:fltVal val="0"/>
                                          </p:val>
                                        </p:tav>
                                      </p:tavLst>
                                    </p:anim>
                                    <p:animEffect transition="in" filter="fade">
                                      <p:cBhvr>
                                        <p:cTn id="70" dur="1000"/>
                                        <p:tgtEl>
                                          <p:spTgt spid="4">
                                            <p:graphicEl>
                                              <a:dgm id="{A06E1619-19B5-4DBE-B0E3-64804E6C4469}"/>
                                            </p:graphicEl>
                                          </p:spTgt>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4">
                                            <p:graphicEl>
                                              <a:dgm id="{B90D3791-A324-4080-A53E-50098A2FF061}"/>
                                            </p:graphicEl>
                                          </p:spTgt>
                                        </p:tgtEl>
                                        <p:attrNameLst>
                                          <p:attrName>style.visibility</p:attrName>
                                        </p:attrNameLst>
                                      </p:cBhvr>
                                      <p:to>
                                        <p:strVal val="visible"/>
                                      </p:to>
                                    </p:set>
                                    <p:anim calcmode="lin" valueType="num">
                                      <p:cBhvr>
                                        <p:cTn id="73" dur="1000" fill="hold"/>
                                        <p:tgtEl>
                                          <p:spTgt spid="4">
                                            <p:graphicEl>
                                              <a:dgm id="{B90D3791-A324-4080-A53E-50098A2FF061}"/>
                                            </p:graphicEl>
                                          </p:spTgt>
                                        </p:tgtEl>
                                        <p:attrNameLst>
                                          <p:attrName>ppt_w</p:attrName>
                                        </p:attrNameLst>
                                      </p:cBhvr>
                                      <p:tavLst>
                                        <p:tav tm="0">
                                          <p:val>
                                            <p:fltVal val="0"/>
                                          </p:val>
                                        </p:tav>
                                        <p:tav tm="100000">
                                          <p:val>
                                            <p:strVal val="#ppt_w"/>
                                          </p:val>
                                        </p:tav>
                                      </p:tavLst>
                                    </p:anim>
                                    <p:anim calcmode="lin" valueType="num">
                                      <p:cBhvr>
                                        <p:cTn id="74" dur="1000" fill="hold"/>
                                        <p:tgtEl>
                                          <p:spTgt spid="4">
                                            <p:graphicEl>
                                              <a:dgm id="{B90D3791-A324-4080-A53E-50098A2FF061}"/>
                                            </p:graphicEl>
                                          </p:spTgt>
                                        </p:tgtEl>
                                        <p:attrNameLst>
                                          <p:attrName>ppt_h</p:attrName>
                                        </p:attrNameLst>
                                      </p:cBhvr>
                                      <p:tavLst>
                                        <p:tav tm="0">
                                          <p:val>
                                            <p:fltVal val="0"/>
                                          </p:val>
                                        </p:tav>
                                        <p:tav tm="100000">
                                          <p:val>
                                            <p:strVal val="#ppt_h"/>
                                          </p:val>
                                        </p:tav>
                                      </p:tavLst>
                                    </p:anim>
                                    <p:anim calcmode="lin" valueType="num">
                                      <p:cBhvr>
                                        <p:cTn id="75" dur="1000" fill="hold"/>
                                        <p:tgtEl>
                                          <p:spTgt spid="4">
                                            <p:graphicEl>
                                              <a:dgm id="{B90D3791-A324-4080-A53E-50098A2FF061}"/>
                                            </p:graphicEl>
                                          </p:spTgt>
                                        </p:tgtEl>
                                        <p:attrNameLst>
                                          <p:attrName>style.rotation</p:attrName>
                                        </p:attrNameLst>
                                      </p:cBhvr>
                                      <p:tavLst>
                                        <p:tav tm="0">
                                          <p:val>
                                            <p:fltVal val="90"/>
                                          </p:val>
                                        </p:tav>
                                        <p:tav tm="100000">
                                          <p:val>
                                            <p:fltVal val="0"/>
                                          </p:val>
                                        </p:tav>
                                      </p:tavLst>
                                    </p:anim>
                                    <p:animEffect transition="in" filter="fade">
                                      <p:cBhvr>
                                        <p:cTn id="76" dur="1000"/>
                                        <p:tgtEl>
                                          <p:spTgt spid="4">
                                            <p:graphicEl>
                                              <a:dgm id="{B90D3791-A324-4080-A53E-50098A2FF061}"/>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31" presetClass="entr" presetSubtype="0" fill="hold" grpId="0" nodeType="clickEffect">
                                  <p:stCondLst>
                                    <p:cond delay="0"/>
                                  </p:stCondLst>
                                  <p:childTnLst>
                                    <p:set>
                                      <p:cBhvr>
                                        <p:cTn id="80" dur="1" fill="hold">
                                          <p:stCondLst>
                                            <p:cond delay="0"/>
                                          </p:stCondLst>
                                        </p:cTn>
                                        <p:tgtEl>
                                          <p:spTgt spid="4">
                                            <p:graphicEl>
                                              <a:dgm id="{4C752FFD-46F4-4865-9930-403A34454E3B}"/>
                                            </p:graphicEl>
                                          </p:spTgt>
                                        </p:tgtEl>
                                        <p:attrNameLst>
                                          <p:attrName>style.visibility</p:attrName>
                                        </p:attrNameLst>
                                      </p:cBhvr>
                                      <p:to>
                                        <p:strVal val="visible"/>
                                      </p:to>
                                    </p:set>
                                    <p:anim calcmode="lin" valueType="num">
                                      <p:cBhvr>
                                        <p:cTn id="81" dur="1000" fill="hold"/>
                                        <p:tgtEl>
                                          <p:spTgt spid="4">
                                            <p:graphicEl>
                                              <a:dgm id="{4C752FFD-46F4-4865-9930-403A34454E3B}"/>
                                            </p:graphicEl>
                                          </p:spTgt>
                                        </p:tgtEl>
                                        <p:attrNameLst>
                                          <p:attrName>ppt_w</p:attrName>
                                        </p:attrNameLst>
                                      </p:cBhvr>
                                      <p:tavLst>
                                        <p:tav tm="0">
                                          <p:val>
                                            <p:fltVal val="0"/>
                                          </p:val>
                                        </p:tav>
                                        <p:tav tm="100000">
                                          <p:val>
                                            <p:strVal val="#ppt_w"/>
                                          </p:val>
                                        </p:tav>
                                      </p:tavLst>
                                    </p:anim>
                                    <p:anim calcmode="lin" valueType="num">
                                      <p:cBhvr>
                                        <p:cTn id="82" dur="1000" fill="hold"/>
                                        <p:tgtEl>
                                          <p:spTgt spid="4">
                                            <p:graphicEl>
                                              <a:dgm id="{4C752FFD-46F4-4865-9930-403A34454E3B}"/>
                                            </p:graphicEl>
                                          </p:spTgt>
                                        </p:tgtEl>
                                        <p:attrNameLst>
                                          <p:attrName>ppt_h</p:attrName>
                                        </p:attrNameLst>
                                      </p:cBhvr>
                                      <p:tavLst>
                                        <p:tav tm="0">
                                          <p:val>
                                            <p:fltVal val="0"/>
                                          </p:val>
                                        </p:tav>
                                        <p:tav tm="100000">
                                          <p:val>
                                            <p:strVal val="#ppt_h"/>
                                          </p:val>
                                        </p:tav>
                                      </p:tavLst>
                                    </p:anim>
                                    <p:anim calcmode="lin" valueType="num">
                                      <p:cBhvr>
                                        <p:cTn id="83" dur="1000" fill="hold"/>
                                        <p:tgtEl>
                                          <p:spTgt spid="4">
                                            <p:graphicEl>
                                              <a:dgm id="{4C752FFD-46F4-4865-9930-403A34454E3B}"/>
                                            </p:graphicEl>
                                          </p:spTgt>
                                        </p:tgtEl>
                                        <p:attrNameLst>
                                          <p:attrName>style.rotation</p:attrName>
                                        </p:attrNameLst>
                                      </p:cBhvr>
                                      <p:tavLst>
                                        <p:tav tm="0">
                                          <p:val>
                                            <p:fltVal val="90"/>
                                          </p:val>
                                        </p:tav>
                                        <p:tav tm="100000">
                                          <p:val>
                                            <p:fltVal val="0"/>
                                          </p:val>
                                        </p:tav>
                                      </p:tavLst>
                                    </p:anim>
                                    <p:animEffect transition="in" filter="fade">
                                      <p:cBhvr>
                                        <p:cTn id="84" dur="1000"/>
                                        <p:tgtEl>
                                          <p:spTgt spid="4">
                                            <p:graphicEl>
                                              <a:dgm id="{4C752FFD-46F4-4865-9930-403A34454E3B}"/>
                                            </p:graphicEl>
                                          </p:spTgt>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4">
                                            <p:graphicEl>
                                              <a:dgm id="{33F2D34D-9362-4621-96F3-9613C460E57F}"/>
                                            </p:graphicEl>
                                          </p:spTgt>
                                        </p:tgtEl>
                                        <p:attrNameLst>
                                          <p:attrName>style.visibility</p:attrName>
                                        </p:attrNameLst>
                                      </p:cBhvr>
                                      <p:to>
                                        <p:strVal val="visible"/>
                                      </p:to>
                                    </p:set>
                                    <p:anim calcmode="lin" valueType="num">
                                      <p:cBhvr>
                                        <p:cTn id="87" dur="1000" fill="hold"/>
                                        <p:tgtEl>
                                          <p:spTgt spid="4">
                                            <p:graphicEl>
                                              <a:dgm id="{33F2D34D-9362-4621-96F3-9613C460E57F}"/>
                                            </p:graphicEl>
                                          </p:spTgt>
                                        </p:tgtEl>
                                        <p:attrNameLst>
                                          <p:attrName>ppt_w</p:attrName>
                                        </p:attrNameLst>
                                      </p:cBhvr>
                                      <p:tavLst>
                                        <p:tav tm="0">
                                          <p:val>
                                            <p:fltVal val="0"/>
                                          </p:val>
                                        </p:tav>
                                        <p:tav tm="100000">
                                          <p:val>
                                            <p:strVal val="#ppt_w"/>
                                          </p:val>
                                        </p:tav>
                                      </p:tavLst>
                                    </p:anim>
                                    <p:anim calcmode="lin" valueType="num">
                                      <p:cBhvr>
                                        <p:cTn id="88" dur="1000" fill="hold"/>
                                        <p:tgtEl>
                                          <p:spTgt spid="4">
                                            <p:graphicEl>
                                              <a:dgm id="{33F2D34D-9362-4621-96F3-9613C460E57F}"/>
                                            </p:graphicEl>
                                          </p:spTgt>
                                        </p:tgtEl>
                                        <p:attrNameLst>
                                          <p:attrName>ppt_h</p:attrName>
                                        </p:attrNameLst>
                                      </p:cBhvr>
                                      <p:tavLst>
                                        <p:tav tm="0">
                                          <p:val>
                                            <p:fltVal val="0"/>
                                          </p:val>
                                        </p:tav>
                                        <p:tav tm="100000">
                                          <p:val>
                                            <p:strVal val="#ppt_h"/>
                                          </p:val>
                                        </p:tav>
                                      </p:tavLst>
                                    </p:anim>
                                    <p:anim calcmode="lin" valueType="num">
                                      <p:cBhvr>
                                        <p:cTn id="89" dur="1000" fill="hold"/>
                                        <p:tgtEl>
                                          <p:spTgt spid="4">
                                            <p:graphicEl>
                                              <a:dgm id="{33F2D34D-9362-4621-96F3-9613C460E57F}"/>
                                            </p:graphicEl>
                                          </p:spTgt>
                                        </p:tgtEl>
                                        <p:attrNameLst>
                                          <p:attrName>style.rotation</p:attrName>
                                        </p:attrNameLst>
                                      </p:cBhvr>
                                      <p:tavLst>
                                        <p:tav tm="0">
                                          <p:val>
                                            <p:fltVal val="90"/>
                                          </p:val>
                                        </p:tav>
                                        <p:tav tm="100000">
                                          <p:val>
                                            <p:fltVal val="0"/>
                                          </p:val>
                                        </p:tav>
                                      </p:tavLst>
                                    </p:anim>
                                    <p:animEffect transition="in" filter="fade">
                                      <p:cBhvr>
                                        <p:cTn id="90" dur="1000"/>
                                        <p:tgtEl>
                                          <p:spTgt spid="4">
                                            <p:graphicEl>
                                              <a:dgm id="{33F2D34D-9362-4621-96F3-9613C460E57F}"/>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31" presetClass="entr" presetSubtype="0" fill="hold" grpId="0" nodeType="clickEffect">
                                  <p:stCondLst>
                                    <p:cond delay="0"/>
                                  </p:stCondLst>
                                  <p:childTnLst>
                                    <p:set>
                                      <p:cBhvr>
                                        <p:cTn id="94" dur="1" fill="hold">
                                          <p:stCondLst>
                                            <p:cond delay="0"/>
                                          </p:stCondLst>
                                        </p:cTn>
                                        <p:tgtEl>
                                          <p:spTgt spid="4">
                                            <p:graphicEl>
                                              <a:dgm id="{9993B59B-517C-4403-BA7A-17285E2A6420}"/>
                                            </p:graphicEl>
                                          </p:spTgt>
                                        </p:tgtEl>
                                        <p:attrNameLst>
                                          <p:attrName>style.visibility</p:attrName>
                                        </p:attrNameLst>
                                      </p:cBhvr>
                                      <p:to>
                                        <p:strVal val="visible"/>
                                      </p:to>
                                    </p:set>
                                    <p:anim calcmode="lin" valueType="num">
                                      <p:cBhvr>
                                        <p:cTn id="95" dur="1000" fill="hold"/>
                                        <p:tgtEl>
                                          <p:spTgt spid="4">
                                            <p:graphicEl>
                                              <a:dgm id="{9993B59B-517C-4403-BA7A-17285E2A6420}"/>
                                            </p:graphicEl>
                                          </p:spTgt>
                                        </p:tgtEl>
                                        <p:attrNameLst>
                                          <p:attrName>ppt_w</p:attrName>
                                        </p:attrNameLst>
                                      </p:cBhvr>
                                      <p:tavLst>
                                        <p:tav tm="0">
                                          <p:val>
                                            <p:fltVal val="0"/>
                                          </p:val>
                                        </p:tav>
                                        <p:tav tm="100000">
                                          <p:val>
                                            <p:strVal val="#ppt_w"/>
                                          </p:val>
                                        </p:tav>
                                      </p:tavLst>
                                    </p:anim>
                                    <p:anim calcmode="lin" valueType="num">
                                      <p:cBhvr>
                                        <p:cTn id="96" dur="1000" fill="hold"/>
                                        <p:tgtEl>
                                          <p:spTgt spid="4">
                                            <p:graphicEl>
                                              <a:dgm id="{9993B59B-517C-4403-BA7A-17285E2A6420}"/>
                                            </p:graphicEl>
                                          </p:spTgt>
                                        </p:tgtEl>
                                        <p:attrNameLst>
                                          <p:attrName>ppt_h</p:attrName>
                                        </p:attrNameLst>
                                      </p:cBhvr>
                                      <p:tavLst>
                                        <p:tav tm="0">
                                          <p:val>
                                            <p:fltVal val="0"/>
                                          </p:val>
                                        </p:tav>
                                        <p:tav tm="100000">
                                          <p:val>
                                            <p:strVal val="#ppt_h"/>
                                          </p:val>
                                        </p:tav>
                                      </p:tavLst>
                                    </p:anim>
                                    <p:anim calcmode="lin" valueType="num">
                                      <p:cBhvr>
                                        <p:cTn id="97" dur="1000" fill="hold"/>
                                        <p:tgtEl>
                                          <p:spTgt spid="4">
                                            <p:graphicEl>
                                              <a:dgm id="{9993B59B-517C-4403-BA7A-17285E2A6420}"/>
                                            </p:graphicEl>
                                          </p:spTgt>
                                        </p:tgtEl>
                                        <p:attrNameLst>
                                          <p:attrName>style.rotation</p:attrName>
                                        </p:attrNameLst>
                                      </p:cBhvr>
                                      <p:tavLst>
                                        <p:tav tm="0">
                                          <p:val>
                                            <p:fltVal val="90"/>
                                          </p:val>
                                        </p:tav>
                                        <p:tav tm="100000">
                                          <p:val>
                                            <p:fltVal val="0"/>
                                          </p:val>
                                        </p:tav>
                                      </p:tavLst>
                                    </p:anim>
                                    <p:animEffect transition="in" filter="fade">
                                      <p:cBhvr>
                                        <p:cTn id="98" dur="1000"/>
                                        <p:tgtEl>
                                          <p:spTgt spid="4">
                                            <p:graphicEl>
                                              <a:dgm id="{9993B59B-517C-4403-BA7A-17285E2A6420}"/>
                                            </p:graphicEl>
                                          </p:spTgt>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4">
                                            <p:graphicEl>
                                              <a:dgm id="{76FEF27D-7DF4-410C-8F1B-C5FE8476228B}"/>
                                            </p:graphicEl>
                                          </p:spTgt>
                                        </p:tgtEl>
                                        <p:attrNameLst>
                                          <p:attrName>style.visibility</p:attrName>
                                        </p:attrNameLst>
                                      </p:cBhvr>
                                      <p:to>
                                        <p:strVal val="visible"/>
                                      </p:to>
                                    </p:set>
                                    <p:anim calcmode="lin" valueType="num">
                                      <p:cBhvr>
                                        <p:cTn id="101" dur="1000" fill="hold"/>
                                        <p:tgtEl>
                                          <p:spTgt spid="4">
                                            <p:graphicEl>
                                              <a:dgm id="{76FEF27D-7DF4-410C-8F1B-C5FE8476228B}"/>
                                            </p:graphicEl>
                                          </p:spTgt>
                                        </p:tgtEl>
                                        <p:attrNameLst>
                                          <p:attrName>ppt_w</p:attrName>
                                        </p:attrNameLst>
                                      </p:cBhvr>
                                      <p:tavLst>
                                        <p:tav tm="0">
                                          <p:val>
                                            <p:fltVal val="0"/>
                                          </p:val>
                                        </p:tav>
                                        <p:tav tm="100000">
                                          <p:val>
                                            <p:strVal val="#ppt_w"/>
                                          </p:val>
                                        </p:tav>
                                      </p:tavLst>
                                    </p:anim>
                                    <p:anim calcmode="lin" valueType="num">
                                      <p:cBhvr>
                                        <p:cTn id="102" dur="1000" fill="hold"/>
                                        <p:tgtEl>
                                          <p:spTgt spid="4">
                                            <p:graphicEl>
                                              <a:dgm id="{76FEF27D-7DF4-410C-8F1B-C5FE8476228B}"/>
                                            </p:graphicEl>
                                          </p:spTgt>
                                        </p:tgtEl>
                                        <p:attrNameLst>
                                          <p:attrName>ppt_h</p:attrName>
                                        </p:attrNameLst>
                                      </p:cBhvr>
                                      <p:tavLst>
                                        <p:tav tm="0">
                                          <p:val>
                                            <p:fltVal val="0"/>
                                          </p:val>
                                        </p:tav>
                                        <p:tav tm="100000">
                                          <p:val>
                                            <p:strVal val="#ppt_h"/>
                                          </p:val>
                                        </p:tav>
                                      </p:tavLst>
                                    </p:anim>
                                    <p:anim calcmode="lin" valueType="num">
                                      <p:cBhvr>
                                        <p:cTn id="103" dur="1000" fill="hold"/>
                                        <p:tgtEl>
                                          <p:spTgt spid="4">
                                            <p:graphicEl>
                                              <a:dgm id="{76FEF27D-7DF4-410C-8F1B-C5FE8476228B}"/>
                                            </p:graphicEl>
                                          </p:spTgt>
                                        </p:tgtEl>
                                        <p:attrNameLst>
                                          <p:attrName>style.rotation</p:attrName>
                                        </p:attrNameLst>
                                      </p:cBhvr>
                                      <p:tavLst>
                                        <p:tav tm="0">
                                          <p:val>
                                            <p:fltVal val="90"/>
                                          </p:val>
                                        </p:tav>
                                        <p:tav tm="100000">
                                          <p:val>
                                            <p:fltVal val="0"/>
                                          </p:val>
                                        </p:tav>
                                      </p:tavLst>
                                    </p:anim>
                                    <p:animEffect transition="in" filter="fade">
                                      <p:cBhvr>
                                        <p:cTn id="104" dur="1000"/>
                                        <p:tgtEl>
                                          <p:spTgt spid="4">
                                            <p:graphicEl>
                                              <a:dgm id="{76FEF27D-7DF4-410C-8F1B-C5FE8476228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3070361" y="0"/>
            <a:ext cx="6051278" cy="737235"/>
          </a:xfrm>
          <a:prstGeom prst="rect">
            <a:avLst/>
          </a:prstGeom>
          <a:noFill/>
        </p:spPr>
        <p:txBody>
          <a:bodyPr wrap="square">
            <a:spAutoFit/>
          </a:bodyPr>
          <a:lstStyle/>
          <a:p>
            <a:pPr algn="ctr"/>
            <a:r>
              <a:rPr lang="" altLang="en-US" sz="4200" b="1" noProof="0" dirty="0">
                <a:ln w="9525">
                  <a:solidFill>
                    <a:schemeClr val="bg1"/>
                  </a:solidFill>
                  <a:prstDash val="solid"/>
                </a:ln>
                <a:solidFill>
                  <a:srgbClr val="7030A0"/>
                </a:solidFill>
                <a:effectLst>
                  <a:outerShdw blurRad="12700" dist="38100" dir="2700000" algn="tl" rotWithShape="0">
                    <a:schemeClr val="accent5">
                      <a:lumMod val="75000"/>
                    </a:schemeClr>
                  </a:outerShdw>
                </a:effectLst>
                <a:latin typeface="Gayathri Thin" panose="00000403000000000000" charset="0"/>
                <a:cs typeface="Gayathri Thin" panose="00000403000000000000" charset="0"/>
              </a:rPr>
              <a:t>ദൈവത്തിന്റെ ജ്ഞാനം</a:t>
            </a:r>
          </a:p>
        </p:txBody>
      </p:sp>
      <p:sp>
        <p:nvSpPr>
          <p:cNvPr id="5" name="CuadroTexto 4"/>
          <p:cNvSpPr txBox="1"/>
          <p:nvPr/>
        </p:nvSpPr>
        <p:spPr>
          <a:xfrm>
            <a:off x="3293377" y="792206"/>
            <a:ext cx="5605245" cy="922020"/>
          </a:xfrm>
          <a:prstGeom prst="rect">
            <a:avLst/>
          </a:prstGeom>
          <a:ln w="38100"/>
          <a:scene3d>
            <a:camera prst="orthographicFront"/>
            <a:lightRig rig="threePt" dir="t"/>
          </a:scene3d>
          <a:sp3d>
            <a:bevelT prst="relaxedInset"/>
          </a:sp3d>
        </p:spPr>
        <p:style>
          <a:lnRef idx="1">
            <a:schemeClr val="accent4"/>
          </a:lnRef>
          <a:fillRef idx="2">
            <a:schemeClr val="accent4"/>
          </a:fillRef>
          <a:effectRef idx="1">
            <a:schemeClr val="accent4"/>
          </a:effectRef>
          <a:fontRef idx="minor">
            <a:schemeClr val="dk1"/>
          </a:fontRef>
        </p:style>
        <p:txBody>
          <a:bodyPr wrap="square">
            <a:spAutoFit/>
            <a:sp3d extrusionH="57150">
              <a:bevelT w="38100" h="38100"/>
            </a:sp3d>
          </a:bodyPr>
          <a:lstStyle/>
          <a:p>
            <a:pPr algn="ctr"/>
            <a:r>
              <a:rPr lang="en-US" b="1" noProof="0" dirty="0">
                <a:solidFill>
                  <a:schemeClr val="accent4">
                    <a:lumMod val="50000"/>
                  </a:schemeClr>
                </a:solidFill>
                <a:latin typeface="Gayathri Thin" panose="00000403000000000000" charset="0"/>
                <a:cs typeface="Gayathri Thin" panose="00000403000000000000" charset="0"/>
              </a:rPr>
              <a:t>“</a:t>
            </a:r>
            <a:r>
              <a:rPr lang="" altLang="en-US" b="1" noProof="0" dirty="0">
                <a:solidFill>
                  <a:schemeClr val="accent4">
                    <a:lumMod val="50000"/>
                  </a:schemeClr>
                </a:solidFill>
                <a:latin typeface="Gayathri Thin" panose="00000403000000000000" charset="0"/>
                <a:cs typeface="Gayathri Thin" panose="00000403000000000000" charset="0"/>
              </a:rPr>
              <a:t>ജാതികൾക്കു ഭോഷത്വവുമെങ്കിലും യെഹൂദന്മാരാകട്ടെ യവനന്മാരാകട്ടെ വിളിക്കപ്പെട്ട ഏവർക്കും ദൈവശക്തിയും ദൈവജ്ഞാനവുമായ ക്രിസ്തുവിനെ തന്നേ.</a:t>
            </a:r>
            <a:r>
              <a:rPr lang="en-US" b="1" noProof="0" dirty="0">
                <a:solidFill>
                  <a:schemeClr val="accent4">
                    <a:lumMod val="50000"/>
                  </a:schemeClr>
                </a:solidFill>
                <a:latin typeface="Gayathri Thin" panose="00000403000000000000" charset="0"/>
                <a:cs typeface="Gayathri Thin" panose="00000403000000000000" charset="0"/>
              </a:rPr>
              <a:t>.” </a:t>
            </a:r>
            <a:r>
              <a:rPr lang="en-US" sz="1400" b="1" noProof="0" dirty="0">
                <a:solidFill>
                  <a:schemeClr val="accent4">
                    <a:lumMod val="50000"/>
                  </a:schemeClr>
                </a:solidFill>
                <a:latin typeface="Gayathri Thin" panose="00000403000000000000" charset="0"/>
                <a:cs typeface="Gayathri Thin" panose="00000403000000000000" charset="0"/>
              </a:rPr>
              <a:t>(1 </a:t>
            </a:r>
            <a:r>
              <a:rPr lang="" altLang="en-US" sz="1400" b="1" noProof="0" dirty="0">
                <a:solidFill>
                  <a:schemeClr val="accent4">
                    <a:lumMod val="50000"/>
                  </a:schemeClr>
                </a:solidFill>
                <a:latin typeface="Gayathri Thin" panose="00000403000000000000" charset="0"/>
                <a:cs typeface="Gayathri Thin" panose="00000403000000000000" charset="0"/>
              </a:rPr>
              <a:t>കൊരിന്ത്യർ </a:t>
            </a:r>
            <a:r>
              <a:rPr lang="en-US" sz="1400" b="1" noProof="0" dirty="0">
                <a:solidFill>
                  <a:schemeClr val="accent4">
                    <a:lumMod val="50000"/>
                  </a:schemeClr>
                </a:solidFill>
                <a:latin typeface="Gayathri Thin" panose="00000403000000000000" charset="0"/>
                <a:cs typeface="Gayathri Thin" panose="00000403000000000000" charset="0"/>
              </a:rPr>
              <a:t> 1:24)</a:t>
            </a:r>
            <a:endParaRPr lang="en-US" b="1" noProof="0" dirty="0">
              <a:solidFill>
                <a:schemeClr val="accent4">
                  <a:lumMod val="50000"/>
                </a:schemeClr>
              </a:solidFill>
              <a:latin typeface="Gayathri Thin" panose="00000403000000000000" charset="0"/>
              <a:cs typeface="Gayathri Thin" panose="00000403000000000000" charset="0"/>
            </a:endParaRPr>
          </a:p>
        </p:txBody>
      </p:sp>
      <p:sp>
        <p:nvSpPr>
          <p:cNvPr id="6" name="CuadroTexto 5"/>
          <p:cNvSpPr txBox="1"/>
          <p:nvPr/>
        </p:nvSpPr>
        <p:spPr>
          <a:xfrm>
            <a:off x="3214741" y="1769077"/>
            <a:ext cx="5699619" cy="922020"/>
          </a:xfrm>
          <a:prstGeom prst="rect">
            <a:avLst/>
          </a:prstGeom>
          <a:noFill/>
        </p:spPr>
        <p:txBody>
          <a:bodyPr wrap="square" rtlCol="0">
            <a:spAutoFit/>
          </a:bodyPr>
          <a:lstStyle/>
          <a:p>
            <a:pPr>
              <a:spcBef>
                <a:spcPts val="600"/>
              </a:spcBef>
            </a:pPr>
            <a:r>
              <a:rPr lang="" altLang="en-US" b="1" noProof="0" dirty="0">
                <a:latin typeface="Gayathri Thin" panose="00000403000000000000" charset="0"/>
                <a:cs typeface="Gayathri Thin" panose="00000403000000000000" charset="0"/>
              </a:rPr>
              <a:t>ഏഥൻസിൽ, ജ്ഞാനികളെ ബോധ്യപ്പെടുത്താൻ പൗലോസ് മാനുഷിക ജ്ഞാനം ഉപയോഗിച്ചു. അന്നുമുതൽ, ദിവ്യജ്ഞാനം മാത്രം ഉപയോഗിക്കാൻ അവൻ തീരുമാനിച്ചു.</a:t>
            </a:r>
          </a:p>
        </p:txBody>
      </p:sp>
      <p:pic>
        <p:nvPicPr>
          <p:cNvPr id="4" name="Imagen 3"/>
          <p:cNvPicPr>
            <a:picLocks noChangeAspect="1"/>
          </p:cNvPicPr>
          <p:nvPr/>
        </p:nvPicPr>
        <p:blipFill>
          <a:blip r:embed="rId3" cstate="email"/>
          <a:stretch>
            <a:fillRect/>
          </a:stretch>
        </p:blipFill>
        <p:spPr>
          <a:xfrm>
            <a:off x="144380" y="183548"/>
            <a:ext cx="2925981" cy="3901307"/>
          </a:xfrm>
          <a:prstGeom prst="snip2DiagRect">
            <a:avLst/>
          </a:prstGeom>
          <a:solidFill>
            <a:srgbClr val="FFFFFF">
              <a:shade val="85000"/>
            </a:srgbClr>
          </a:solidFill>
          <a:ln w="88900" cap="sq">
            <a:solidFill>
              <a:srgbClr val="544129"/>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p:cNvPicPr>
            <a:picLocks noChangeAspect="1"/>
          </p:cNvPicPr>
          <p:nvPr/>
        </p:nvPicPr>
        <p:blipFill>
          <a:blip r:embed="rId4" cstate="email"/>
          <a:stretch>
            <a:fillRect/>
          </a:stretch>
        </p:blipFill>
        <p:spPr>
          <a:xfrm>
            <a:off x="7591425" y="4257682"/>
            <a:ext cx="4456195" cy="2487179"/>
          </a:xfrm>
          <a:prstGeom prst="snip2DiagRect">
            <a:avLst>
              <a:gd name="adj1" fmla="val 18382"/>
              <a:gd name="adj2" fmla="val 16667"/>
            </a:avLst>
          </a:prstGeom>
          <a:solidFill>
            <a:srgbClr val="FFFFFF">
              <a:shade val="85000"/>
            </a:srgbClr>
          </a:solidFill>
          <a:ln w="88900" cap="sq">
            <a:solidFill>
              <a:srgbClr val="7030A0"/>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p:cNvPicPr>
            <a:picLocks noChangeAspect="1"/>
          </p:cNvPicPr>
          <p:nvPr/>
        </p:nvPicPr>
        <p:blipFill>
          <a:blip r:embed="rId5" cstate="email"/>
          <a:stretch>
            <a:fillRect/>
          </a:stretch>
        </p:blipFill>
        <p:spPr>
          <a:xfrm>
            <a:off x="9121639" y="183547"/>
            <a:ext cx="2925981" cy="3901308"/>
          </a:xfrm>
          <a:prstGeom prst="snip2DiagRect">
            <a:avLst>
              <a:gd name="adj1" fmla="val 16602"/>
              <a:gd name="adj2" fmla="val 0"/>
            </a:avLst>
          </a:prstGeom>
          <a:solidFill>
            <a:srgbClr val="FFFFFF">
              <a:shade val="85000"/>
            </a:srgbClr>
          </a:solidFill>
          <a:ln w="88900" cap="sq">
            <a:solidFill>
              <a:schemeClr val="tx2">
                <a:lumMod val="50000"/>
              </a:schemeClr>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p:cNvSpPr txBox="1"/>
          <p:nvPr/>
        </p:nvSpPr>
        <p:spPr>
          <a:xfrm>
            <a:off x="344405" y="4666206"/>
            <a:ext cx="7170819" cy="922020"/>
          </a:xfrm>
          <a:prstGeom prst="rect">
            <a:avLst/>
          </a:prstGeom>
          <a:noFill/>
        </p:spPr>
        <p:txBody>
          <a:bodyPr wrap="square">
            <a:spAutoFit/>
          </a:bodyPr>
          <a:lstStyle/>
          <a:p>
            <a:pPr>
              <a:spcBef>
                <a:spcPts val="600"/>
              </a:spcBef>
            </a:pPr>
            <a:r>
              <a:rPr lang="" altLang="en-US" b="1" noProof="0" dirty="0">
                <a:latin typeface="Gayathri Thin" panose="00000403000000000000" charset="0"/>
                <a:cs typeface="Gayathri Thin" panose="00000403000000000000" charset="0"/>
              </a:rPr>
              <a:t>ദൈവത്തിന്റെ ജ്ഞാനം “ജ്ഞാനികളുടെ ജ്ഞാനത്തെ” നശിപ്പിക്കുന്നു; അത് “ജ്ഞാനികളുടെ വിവേകത്തെ” തള്ളിക്കളയുന്നു (1 കൊരി. 1:19); കൂടാതെ “ലോകത്തിന്റെ ജ്ഞാനത്തെ ഭോഷത്വമാക്കിയിരിക്കുന്നു” (1 കൊരി. 1:20).</a:t>
            </a:r>
          </a:p>
        </p:txBody>
      </p:sp>
      <p:sp>
        <p:nvSpPr>
          <p:cNvPr id="11" name="CuadroTexto 10"/>
          <p:cNvSpPr txBox="1"/>
          <p:nvPr/>
        </p:nvSpPr>
        <p:spPr>
          <a:xfrm>
            <a:off x="520300" y="4256913"/>
            <a:ext cx="7170820" cy="398780"/>
          </a:xfrm>
          <a:prstGeom prst="rect">
            <a:avLst/>
          </a:prstGeom>
          <a:noFill/>
        </p:spPr>
        <p:txBody>
          <a:bodyPr wrap="square">
            <a:spAutoFit/>
          </a:bodyPr>
          <a:lstStyle/>
          <a:p>
            <a:pPr>
              <a:spcBef>
                <a:spcPts val="600"/>
              </a:spcBef>
            </a:pPr>
            <a:r>
              <a:rPr lang="" altLang="en-US" sz="2000" b="1" noProof="0" dirty="0">
                <a:latin typeface="Gayathri Thin" panose="00000403000000000000" charset="0"/>
                <a:cs typeface="Gayathri Thin" panose="00000403000000000000" charset="0"/>
              </a:rPr>
              <a:t>പൗലോസ് പ്രസംഗിച്ച ദിവ്യജ്ഞാനം എന്താണ്?</a:t>
            </a:r>
          </a:p>
        </p:txBody>
      </p:sp>
      <p:sp>
        <p:nvSpPr>
          <p:cNvPr id="15" name="CuadroTexto 14"/>
          <p:cNvSpPr txBox="1"/>
          <p:nvPr/>
        </p:nvSpPr>
        <p:spPr>
          <a:xfrm>
            <a:off x="268204" y="5682161"/>
            <a:ext cx="7247021" cy="1014730"/>
          </a:xfrm>
          <a:prstGeom prst="rect">
            <a:avLst/>
          </a:prstGeom>
          <a:noFill/>
        </p:spPr>
        <p:txBody>
          <a:bodyPr wrap="square">
            <a:spAutoFit/>
          </a:bodyPr>
          <a:lstStyle/>
          <a:p>
            <a:pPr>
              <a:spcBef>
                <a:spcPts val="600"/>
              </a:spcBef>
            </a:pPr>
            <a:r>
              <a:rPr lang="" altLang="en-US" sz="2000" b="1" noProof="0" dirty="0">
                <a:latin typeface="Gayathri Thin" panose="00000403000000000000" charset="0"/>
                <a:cs typeface="Gayathri Thin" panose="00000403000000000000" charset="0"/>
              </a:rPr>
              <a:t>മനുഷ്യന്റെ എല്ലാ യുക്തിക്കും വിരുദ്ധമായി, ദൈവത്തിന്റെ ജ്ഞാനം "പ്രസംഗത്തിന്റെ ഭോഷത്വത്താൽ വിശ്വാസികളെ രക്ഷിക്കുന്നതിലാണ്" (1 കൊരിന്ത്യർ 1:21).</a:t>
            </a:r>
          </a:p>
        </p:txBody>
      </p:sp>
      <p:sp>
        <p:nvSpPr>
          <p:cNvPr id="9" name="CuadroTexto 8"/>
          <p:cNvSpPr txBox="1"/>
          <p:nvPr/>
        </p:nvSpPr>
        <p:spPr>
          <a:xfrm>
            <a:off x="3214741" y="2790963"/>
            <a:ext cx="5683881" cy="132207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defRPr/>
            </a:pPr>
            <a:r>
              <a:rPr kumimoji="0" lang="" altLang="en-US" sz="2000"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"ക്രിസ്തുവിന്റെ ക്രൂശിന്റെ ശക്തി ഒഴിഞ്ഞുപോകാതിരിക്കേണ്ടതിന്നു" (1 കൊരി. 1:17) ദൈവം തന്നെ അവനെ തന്റെ സന്ദേശം പ്രസംഗിക്കാൻ അയച്ചതായിരുന്നു.</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strips(downRight)">
                                      <p:cBhvr>
                                        <p:cTn id="21" dur="500"/>
                                        <p:tgtEl>
                                          <p:spTgt spid="4"/>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strips(downLeft)">
                                      <p:cBhvr>
                                        <p:cTn id="30" dur="500"/>
                                        <p:tgtEl>
                                          <p:spTgt spid="14"/>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42" dur="1000" fill="hold"/>
                                        <p:tgtEl>
                                          <p:spTgt spid="11"/>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nodeType="click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1000" fill="hold"/>
                                        <p:tgtEl>
                                          <p:spTgt spid="8"/>
                                        </p:tgtEl>
                                        <p:attrNameLst>
                                          <p:attrName>ppt_w</p:attrName>
                                        </p:attrNameLst>
                                      </p:cBhvr>
                                      <p:tavLst>
                                        <p:tav tm="0">
                                          <p:val>
                                            <p:strVal val="#ppt_w+.3"/>
                                          </p:val>
                                        </p:tav>
                                        <p:tav tm="100000">
                                          <p:val>
                                            <p:strVal val="#ppt_w"/>
                                          </p:val>
                                        </p:tav>
                                      </p:tavLst>
                                    </p:anim>
                                    <p:anim calcmode="lin" valueType="num">
                                      <p:cBhvr>
                                        <p:cTn id="57" dur="1000" fill="hold"/>
                                        <p:tgtEl>
                                          <p:spTgt spid="8"/>
                                        </p:tgtEl>
                                        <p:attrNameLst>
                                          <p:attrName>ppt_h</p:attrName>
                                        </p:attrNameLst>
                                      </p:cBhvr>
                                      <p:tavLst>
                                        <p:tav tm="0">
                                          <p:val>
                                            <p:strVal val="#ppt_h"/>
                                          </p:val>
                                        </p:tav>
                                        <p:tav tm="100000">
                                          <p:val>
                                            <p:strVal val="#ppt_h"/>
                                          </p:val>
                                        </p:tav>
                                      </p:tavLst>
                                    </p:anim>
                                    <p:animEffect transition="in" filter="fade">
                                      <p:cBhvr>
                                        <p:cTn id="58" dur="1000"/>
                                        <p:tgtEl>
                                          <p:spTgt spid="8"/>
                                        </p:tgtEl>
                                      </p:cBhvr>
                                    </p:animEffect>
                                  </p:childTnLst>
                                </p:cTn>
                              </p:par>
                            </p:childTnLst>
                          </p:cTn>
                        </p:par>
                        <p:par>
                          <p:cTn id="59" fill="hold">
                            <p:stCondLst>
                              <p:cond delay="1000"/>
                            </p:stCondLst>
                            <p:childTnLst>
                              <p:par>
                                <p:cTn id="60" presetID="22" presetClass="entr" presetSubtype="8"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left)">
                                      <p:cBhvr>
                                        <p:cTn id="6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ldLvl="0" animBg="1"/>
      <p:bldP spid="6" grpId="0"/>
      <p:bldP spid="7" grpId="0"/>
      <p:bldP spid="11" grpId="0"/>
      <p:bldP spid="15"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5619751" y="-57150"/>
            <a:ext cx="6572248" cy="645160"/>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 altLang="en-US" sz="3600" b="1" noProof="0" dirty="0">
                <a:solidFill>
                  <a:schemeClr val="accent3"/>
                </a:solidFill>
                <a:latin typeface="Gayathri Thin" panose="00000403000000000000" charset="0"/>
                <a:cs typeface="Gayathri Thin" panose="00000403000000000000" charset="0"/>
              </a:rPr>
              <a:t>കുരിശിന്റെ ഭ്രാന്ത്</a:t>
            </a:r>
          </a:p>
        </p:txBody>
      </p:sp>
      <p:sp>
        <p:nvSpPr>
          <p:cNvPr id="5" name="CuadroTexto 4"/>
          <p:cNvSpPr txBox="1"/>
          <p:nvPr/>
        </p:nvSpPr>
        <p:spPr>
          <a:xfrm>
            <a:off x="5619750" y="699369"/>
            <a:ext cx="6572250" cy="645160"/>
          </a:xfrm>
          <a:prstGeom prst="rect">
            <a:avLst/>
          </a:prstGeom>
          <a:noFill/>
        </p:spPr>
        <p:txBody>
          <a:bodyPr wrap="square">
            <a:spAutoFit/>
            <a:scene3d>
              <a:camera prst="orthographicFront"/>
              <a:lightRig rig="threePt" dir="t"/>
            </a:scene3d>
            <a:sp3d extrusionH="57150">
              <a:bevelT w="38100" h="38100"/>
            </a:sp3d>
          </a:bodyPr>
          <a:lstStyle/>
          <a:p>
            <a:pPr algn="ctr"/>
            <a:r>
              <a:rPr lang="en-US" b="1" noProof="0" dirty="0">
                <a:solidFill>
                  <a:schemeClr val="accent1">
                    <a:lumMod val="50000"/>
                  </a:schemeClr>
                </a:solidFill>
                <a:latin typeface="Gayathri Thin" panose="00000403000000000000" charset="0"/>
                <a:cs typeface="Gayathri Thin" panose="00000403000000000000" charset="0"/>
              </a:rPr>
              <a:t>“</a:t>
            </a:r>
            <a:r>
              <a:rPr lang="" altLang="en-US" b="1" noProof="0" dirty="0">
                <a:solidFill>
                  <a:schemeClr val="accent1">
                    <a:lumMod val="50000"/>
                  </a:schemeClr>
                </a:solidFill>
                <a:latin typeface="Gayathri Thin" panose="00000403000000000000" charset="0"/>
                <a:cs typeface="Gayathri Thin" panose="00000403000000000000" charset="0"/>
              </a:rPr>
              <a:t>ഞങ്ങളോ ക്രൂശിക്കപ്പെട്ട ക്രിസ്തുവിനെ പ്രസംഗിക്കുന്നു; യെഹൂദന്മാർക്കു ഇടർച്ചയും</a:t>
            </a:r>
            <a:r>
              <a:rPr lang="en-US" b="1" noProof="0" dirty="0">
                <a:solidFill>
                  <a:schemeClr val="accent1">
                    <a:lumMod val="50000"/>
                  </a:schemeClr>
                </a:solidFill>
                <a:latin typeface="Gayathri Thin" panose="00000403000000000000" charset="0"/>
                <a:cs typeface="Gayathri Thin" panose="00000403000000000000" charset="0"/>
              </a:rPr>
              <a:t>” </a:t>
            </a:r>
            <a:r>
              <a:rPr lang="en-US" sz="1400" b="1" noProof="0" dirty="0">
                <a:solidFill>
                  <a:schemeClr val="accent1">
                    <a:lumMod val="50000"/>
                  </a:schemeClr>
                </a:solidFill>
                <a:latin typeface="Gayathri Thin" panose="00000403000000000000" charset="0"/>
                <a:cs typeface="Gayathri Thin" panose="00000403000000000000" charset="0"/>
              </a:rPr>
              <a:t>(1 </a:t>
            </a:r>
            <a:r>
              <a:rPr lang="" altLang="en-US" sz="1400" b="1" noProof="0" dirty="0">
                <a:solidFill>
                  <a:schemeClr val="accent1">
                    <a:lumMod val="50000"/>
                  </a:schemeClr>
                </a:solidFill>
                <a:latin typeface="Gayathri Thin" panose="00000403000000000000" charset="0"/>
                <a:cs typeface="Gayathri Thin" panose="00000403000000000000" charset="0"/>
              </a:rPr>
              <a:t>കൊരിന്ത്യർ </a:t>
            </a:r>
            <a:r>
              <a:rPr lang="en-US" sz="1400" b="1" noProof="0" dirty="0">
                <a:solidFill>
                  <a:schemeClr val="accent1">
                    <a:lumMod val="50000"/>
                  </a:schemeClr>
                </a:solidFill>
                <a:latin typeface="Gayathri Thin" panose="00000403000000000000" charset="0"/>
                <a:cs typeface="Gayathri Thin" panose="00000403000000000000" charset="0"/>
              </a:rPr>
              <a:t> 1:23)</a:t>
            </a:r>
          </a:p>
        </p:txBody>
      </p:sp>
      <p:sp>
        <p:nvSpPr>
          <p:cNvPr id="6" name="CuadroTexto 5"/>
          <p:cNvSpPr txBox="1"/>
          <p:nvPr/>
        </p:nvSpPr>
        <p:spPr>
          <a:xfrm>
            <a:off x="227330" y="2391410"/>
            <a:ext cx="6206490" cy="645160"/>
          </a:xfrm>
          <a:prstGeom prst="rect">
            <a:avLst/>
          </a:prstGeom>
          <a:noFill/>
        </p:spPr>
        <p:txBody>
          <a:bodyPr wrap="square" rtlCol="0">
            <a:spAutoFit/>
          </a:bodyPr>
          <a:lstStyle/>
          <a:p>
            <a:pPr>
              <a:spcBef>
                <a:spcPts val="600"/>
              </a:spcBef>
            </a:pPr>
            <a:r>
              <a:rPr lang="" altLang="en-US" b="1" noProof="0" dirty="0">
                <a:latin typeface="Gayathri Thin" panose="00000403000000000000" charset="0"/>
                <a:cs typeface="Gayathri Thin" panose="00000403000000000000" charset="0"/>
              </a:rPr>
              <a:t>1 കൊരിന്ത്യരിൽ ഗ്രീക്ക് പദമായ മോറിയ (ഭ്രാന്ത്, മണ്ടത്തരം, മണ്ടത്തരം) അഞ്ച് തവണ ഉപയോഗിച്ചിരിക്കുന്നു:</a:t>
            </a:r>
          </a:p>
        </p:txBody>
      </p:sp>
      <p:graphicFrame>
        <p:nvGraphicFramePr>
          <p:cNvPr id="2" name="Diagrama 1"/>
          <p:cNvGraphicFramePr/>
          <p:nvPr>
            <p:extLst>
              <p:ext uri="{D42A27DB-BD31-4B8C-83A1-F6EECF244321}">
                <p14:modId xmlns:p14="http://schemas.microsoft.com/office/powerpoint/2010/main" val="640297984"/>
              </p:ext>
            </p:extLst>
          </p:nvPr>
        </p:nvGraphicFramePr>
        <p:xfrm>
          <a:off x="37095" y="3152417"/>
          <a:ext cx="5706478" cy="36165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p:cNvSpPr txBox="1"/>
          <p:nvPr/>
        </p:nvSpPr>
        <p:spPr>
          <a:xfrm>
            <a:off x="5743575" y="4518553"/>
            <a:ext cx="6448425" cy="1322070"/>
          </a:xfrm>
          <a:prstGeom prst="rect">
            <a:avLst/>
          </a:prstGeom>
          <a:noFill/>
        </p:spPr>
        <p:txBody>
          <a:bodyPr wrap="square" rtlCol="0">
            <a:spAutoFit/>
          </a:bodyPr>
          <a:lstStyle/>
          <a:p>
            <a:pPr>
              <a:spcBef>
                <a:spcPts val="600"/>
              </a:spcBef>
            </a:pPr>
            <a:r>
              <a:rPr lang="" altLang="en-US" sz="2000" b="1" noProof="0" dirty="0">
                <a:latin typeface="Gayathri Thin" panose="00000403000000000000" charset="0"/>
                <a:cs typeface="Gayathri Thin" panose="00000403000000000000" charset="0"/>
              </a:rPr>
              <a:t>നഷ്ടപ്പെട്ടവർക്ക് കുരിശ് ഭോഷത്തമാണ്; ദൈവത്തെ അറിയാത്തവർക്ക് (വിജാതീയർ); ഈ ലോകത്തെക്കുറിച്ച് മാത്രം ചിന്തിക്കുന്നവർക്ക് (സ്വാഭാവിക മനുഷ്യൻ); സ്വന്തം ജ്ഞാനത്താൽ മാത്രം ഭരിക്കപ്പെടുന്നവർക്ക്.</a:t>
            </a:r>
            <a:r>
              <a:rPr lang="en-US" sz="2000" b="1" noProof="0" dirty="0">
                <a:latin typeface="Gayathri Thin" panose="00000403000000000000" charset="0"/>
                <a:cs typeface="Gayathri Thin" panose="00000403000000000000" charset="0"/>
              </a:rPr>
              <a:t>.</a:t>
            </a:r>
          </a:p>
        </p:txBody>
      </p:sp>
      <p:pic>
        <p:nvPicPr>
          <p:cNvPr id="9" name="Imagen 8"/>
          <p:cNvPicPr>
            <a:picLocks noChangeAspect="1"/>
          </p:cNvPicPr>
          <p:nvPr/>
        </p:nvPicPr>
        <p:blipFill rotWithShape="1">
          <a:blip r:embed="rId8" cstate="email">
            <a:extLst>
              <a:ext uri="{BEBA8EAE-BF5A-486C-A8C5-ECC9F3942E4B}">
                <a14:imgProps xmlns:a14="http://schemas.microsoft.com/office/drawing/2010/main">
                  <a14:imgLayer r:embed="rId9">
                    <a14:imgEffect>
                      <a14:brightnessContrast bright="20000" contrast="-40000"/>
                    </a14:imgEffect>
                  </a14:imgLayer>
                </a14:imgProps>
              </a:ext>
            </a:extLst>
          </a:blip>
          <a:srcRect l="-67"/>
          <a:stretch>
            <a:fillRect/>
          </a:stretch>
        </p:blipFill>
        <p:spPr>
          <a:xfrm>
            <a:off x="185867" y="167040"/>
            <a:ext cx="5433883" cy="2131011"/>
          </a:xfrm>
          <a:prstGeom prst="rect">
            <a:avLst/>
          </a:prstGeom>
          <a:ln w="88900" cap="sq" cmpd="thickThin">
            <a:solidFill>
              <a:schemeClr val="accent1">
                <a:lumMod val="50000"/>
              </a:schemeClr>
            </a:solidFill>
            <a:prstDash val="solid"/>
            <a:miter lim="800000"/>
            <a:headEnd/>
            <a:tailEnd/>
          </a:ln>
          <a:effectLst>
            <a:innerShdw blurRad="76200">
              <a:srgbClr val="000000"/>
            </a:innerShdw>
          </a:effectLst>
        </p:spPr>
      </p:pic>
      <p:pic>
        <p:nvPicPr>
          <p:cNvPr id="11" name="Imagen 10"/>
          <p:cNvPicPr>
            <a:picLocks noChangeAspect="1"/>
          </p:cNvPicPr>
          <p:nvPr/>
        </p:nvPicPr>
        <p:blipFill rotWithShape="1">
          <a:blip r:embed="rId10" cstate="email"/>
          <a:srcRect/>
          <a:stretch>
            <a:fillRect/>
          </a:stretch>
        </p:blipFill>
        <p:spPr>
          <a:xfrm>
            <a:off x="6055892" y="1455887"/>
            <a:ext cx="5908511" cy="3009573"/>
          </a:xfrm>
          <a:prstGeom prst="rect">
            <a:avLst/>
          </a:prstGeom>
          <a:ln w="38100" cap="sq">
            <a:solidFill>
              <a:schemeClr val="accent2">
                <a:lumMod val="75000"/>
              </a:schemeClr>
            </a:solidFill>
            <a:prstDash val="solid"/>
            <a:miter lim="800000"/>
            <a:headEnd/>
            <a:tailEnd/>
          </a:ln>
          <a:effectLst>
            <a:outerShdw blurRad="50800" dist="38100" dir="2700000" algn="tl" rotWithShape="0">
              <a:srgbClr val="000000">
                <a:alpha val="43000"/>
              </a:srgbClr>
            </a:outerShdw>
          </a:effectLst>
        </p:spPr>
      </p:pic>
      <p:sp>
        <p:nvSpPr>
          <p:cNvPr id="7" name="CuadroTexto 6"/>
          <p:cNvSpPr txBox="1"/>
          <p:nvPr/>
        </p:nvSpPr>
        <p:spPr>
          <a:xfrm>
            <a:off x="5743574" y="5841992"/>
            <a:ext cx="6448425" cy="101473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defRPr/>
            </a:pPr>
            <a:r>
              <a:rPr kumimoji="0" lang="" altLang="en-US" sz="2000"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എന്നാൽ കുരിശ് രക്ഷിക്കപ്പെടുന്നവർക്ക്, അതായത്, ദൈവത്തിന്റെ വീക്ഷണകോണിൽ നിന്ന് കുരിശിനെ കാണാൻ തയ്യാറുള്ളവർക്ക് ഒരു അനുഗ്രഹമാണ്.</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outVertical)">
                                      <p:cBhvr>
                                        <p:cTn id="16" dur="500"/>
                                        <p:tgtEl>
                                          <p:spTgt spid="9"/>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2">
                                            <p:graphicEl>
                                              <a:dgm id="{7942F575-A43E-45B0-9800-AD4DDCBA2EBD}"/>
                                            </p:graphicEl>
                                          </p:spTgt>
                                        </p:tgtEl>
                                        <p:attrNameLst>
                                          <p:attrName>style.visibility</p:attrName>
                                        </p:attrNameLst>
                                      </p:cBhvr>
                                      <p:to>
                                        <p:strVal val="visible"/>
                                      </p:to>
                                    </p:set>
                                    <p:anim calcmode="lin" valueType="num">
                                      <p:cBhvr>
                                        <p:cTn id="32" dur="500" fill="hold"/>
                                        <p:tgtEl>
                                          <p:spTgt spid="2">
                                            <p:graphicEl>
                                              <a:dgm id="{7942F575-A43E-45B0-9800-AD4DDCBA2EBD}"/>
                                            </p:graphicEl>
                                          </p:spTgt>
                                        </p:tgtEl>
                                        <p:attrNameLst>
                                          <p:attrName>ppt_w</p:attrName>
                                        </p:attrNameLst>
                                      </p:cBhvr>
                                      <p:tavLst>
                                        <p:tav tm="0">
                                          <p:val>
                                            <p:fltVal val="0"/>
                                          </p:val>
                                        </p:tav>
                                        <p:tav tm="100000">
                                          <p:val>
                                            <p:strVal val="#ppt_w"/>
                                          </p:val>
                                        </p:tav>
                                      </p:tavLst>
                                    </p:anim>
                                    <p:anim calcmode="lin" valueType="num">
                                      <p:cBhvr>
                                        <p:cTn id="33" dur="500" fill="hold"/>
                                        <p:tgtEl>
                                          <p:spTgt spid="2">
                                            <p:graphicEl>
                                              <a:dgm id="{7942F575-A43E-45B0-9800-AD4DDCBA2EBD}"/>
                                            </p:graphicEl>
                                          </p:spTgt>
                                        </p:tgtEl>
                                        <p:attrNameLst>
                                          <p:attrName>ppt_h</p:attrName>
                                        </p:attrNameLst>
                                      </p:cBhvr>
                                      <p:tavLst>
                                        <p:tav tm="0">
                                          <p:val>
                                            <p:fltVal val="0"/>
                                          </p:val>
                                        </p:tav>
                                        <p:tav tm="100000">
                                          <p:val>
                                            <p:strVal val="#ppt_h"/>
                                          </p:val>
                                        </p:tav>
                                      </p:tavLst>
                                    </p:anim>
                                    <p:animEffect transition="in" filter="fade">
                                      <p:cBhvr>
                                        <p:cTn id="34" dur="500"/>
                                        <p:tgtEl>
                                          <p:spTgt spid="2">
                                            <p:graphicEl>
                                              <a:dgm id="{7942F575-A43E-45B0-9800-AD4DDCBA2EBD}"/>
                                            </p:graphicEl>
                                          </p:spTgt>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2">
                                            <p:graphicEl>
                                              <a:dgm id="{842B6DB2-780B-479A-93F6-916A2C3C0CE7}"/>
                                            </p:graphicEl>
                                          </p:spTgt>
                                        </p:tgtEl>
                                        <p:attrNameLst>
                                          <p:attrName>style.visibility</p:attrName>
                                        </p:attrNameLst>
                                      </p:cBhvr>
                                      <p:to>
                                        <p:strVal val="visible"/>
                                      </p:to>
                                    </p:set>
                                    <p:animEffect transition="in" filter="wipe(left)">
                                      <p:cBhvr>
                                        <p:cTn id="38" dur="500"/>
                                        <p:tgtEl>
                                          <p:spTgt spid="2">
                                            <p:graphicEl>
                                              <a:dgm id="{842B6DB2-780B-479A-93F6-916A2C3C0CE7}"/>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
                                            <p:graphicEl>
                                              <a:dgm id="{AACB4B34-B920-43F8-A145-6153CD808008}"/>
                                            </p:graphicEl>
                                          </p:spTgt>
                                        </p:tgtEl>
                                        <p:attrNameLst>
                                          <p:attrName>style.visibility</p:attrName>
                                        </p:attrNameLst>
                                      </p:cBhvr>
                                      <p:to>
                                        <p:strVal val="visible"/>
                                      </p:to>
                                    </p:set>
                                    <p:anim calcmode="lin" valueType="num">
                                      <p:cBhvr>
                                        <p:cTn id="43" dur="500" fill="hold"/>
                                        <p:tgtEl>
                                          <p:spTgt spid="2">
                                            <p:graphicEl>
                                              <a:dgm id="{AACB4B34-B920-43F8-A145-6153CD808008}"/>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AACB4B34-B920-43F8-A145-6153CD808008}"/>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AACB4B34-B920-43F8-A145-6153CD808008}"/>
                                            </p:graphicEl>
                                          </p:spTgt>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2">
                                            <p:graphicEl>
                                              <a:dgm id="{9E3A5DC8-0140-44E1-AF6E-2C9A0D87983B}"/>
                                            </p:graphicEl>
                                          </p:spTgt>
                                        </p:tgtEl>
                                        <p:attrNameLst>
                                          <p:attrName>style.visibility</p:attrName>
                                        </p:attrNameLst>
                                      </p:cBhvr>
                                      <p:to>
                                        <p:strVal val="visible"/>
                                      </p:to>
                                    </p:set>
                                    <p:animEffect transition="in" filter="wipe(left)">
                                      <p:cBhvr>
                                        <p:cTn id="49" dur="500"/>
                                        <p:tgtEl>
                                          <p:spTgt spid="2">
                                            <p:graphicEl>
                                              <a:dgm id="{9E3A5DC8-0140-44E1-AF6E-2C9A0D87983B}"/>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
                                            <p:graphicEl>
                                              <a:dgm id="{39D982C7-D34F-432B-B9F2-59999BDDC9C0}"/>
                                            </p:graphicEl>
                                          </p:spTgt>
                                        </p:tgtEl>
                                        <p:attrNameLst>
                                          <p:attrName>style.visibility</p:attrName>
                                        </p:attrNameLst>
                                      </p:cBhvr>
                                      <p:to>
                                        <p:strVal val="visible"/>
                                      </p:to>
                                    </p:set>
                                    <p:anim calcmode="lin" valueType="num">
                                      <p:cBhvr>
                                        <p:cTn id="54" dur="500" fill="hold"/>
                                        <p:tgtEl>
                                          <p:spTgt spid="2">
                                            <p:graphicEl>
                                              <a:dgm id="{39D982C7-D34F-432B-B9F2-59999BDDC9C0}"/>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39D982C7-D34F-432B-B9F2-59999BDDC9C0}"/>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39D982C7-D34F-432B-B9F2-59999BDDC9C0}"/>
                                            </p:graphicEl>
                                          </p:spTgt>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2">
                                            <p:graphicEl>
                                              <a:dgm id="{CC43C6AB-8D5F-452C-A005-7F1D104D5CA4}"/>
                                            </p:graphicEl>
                                          </p:spTgt>
                                        </p:tgtEl>
                                        <p:attrNameLst>
                                          <p:attrName>style.visibility</p:attrName>
                                        </p:attrNameLst>
                                      </p:cBhvr>
                                      <p:to>
                                        <p:strVal val="visible"/>
                                      </p:to>
                                    </p:set>
                                    <p:animEffect transition="in" filter="wipe(left)">
                                      <p:cBhvr>
                                        <p:cTn id="60" dur="500"/>
                                        <p:tgtEl>
                                          <p:spTgt spid="2">
                                            <p:graphicEl>
                                              <a:dgm id="{CC43C6AB-8D5F-452C-A005-7F1D104D5CA4}"/>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2">
                                            <p:graphicEl>
                                              <a:dgm id="{66A9998C-B03C-4000-A764-1A37BBE8B347}"/>
                                            </p:graphicEl>
                                          </p:spTgt>
                                        </p:tgtEl>
                                        <p:attrNameLst>
                                          <p:attrName>style.visibility</p:attrName>
                                        </p:attrNameLst>
                                      </p:cBhvr>
                                      <p:to>
                                        <p:strVal val="visible"/>
                                      </p:to>
                                    </p:set>
                                    <p:anim calcmode="lin" valueType="num">
                                      <p:cBhvr>
                                        <p:cTn id="65" dur="500" fill="hold"/>
                                        <p:tgtEl>
                                          <p:spTgt spid="2">
                                            <p:graphicEl>
                                              <a:dgm id="{66A9998C-B03C-4000-A764-1A37BBE8B347}"/>
                                            </p:graphicEl>
                                          </p:spTgt>
                                        </p:tgtEl>
                                        <p:attrNameLst>
                                          <p:attrName>ppt_w</p:attrName>
                                        </p:attrNameLst>
                                      </p:cBhvr>
                                      <p:tavLst>
                                        <p:tav tm="0">
                                          <p:val>
                                            <p:fltVal val="0"/>
                                          </p:val>
                                        </p:tav>
                                        <p:tav tm="100000">
                                          <p:val>
                                            <p:strVal val="#ppt_w"/>
                                          </p:val>
                                        </p:tav>
                                      </p:tavLst>
                                    </p:anim>
                                    <p:anim calcmode="lin" valueType="num">
                                      <p:cBhvr>
                                        <p:cTn id="66" dur="500" fill="hold"/>
                                        <p:tgtEl>
                                          <p:spTgt spid="2">
                                            <p:graphicEl>
                                              <a:dgm id="{66A9998C-B03C-4000-A764-1A37BBE8B347}"/>
                                            </p:graphicEl>
                                          </p:spTgt>
                                        </p:tgtEl>
                                        <p:attrNameLst>
                                          <p:attrName>ppt_h</p:attrName>
                                        </p:attrNameLst>
                                      </p:cBhvr>
                                      <p:tavLst>
                                        <p:tav tm="0">
                                          <p:val>
                                            <p:fltVal val="0"/>
                                          </p:val>
                                        </p:tav>
                                        <p:tav tm="100000">
                                          <p:val>
                                            <p:strVal val="#ppt_h"/>
                                          </p:val>
                                        </p:tav>
                                      </p:tavLst>
                                    </p:anim>
                                    <p:animEffect transition="in" filter="fade">
                                      <p:cBhvr>
                                        <p:cTn id="67" dur="500"/>
                                        <p:tgtEl>
                                          <p:spTgt spid="2">
                                            <p:graphicEl>
                                              <a:dgm id="{66A9998C-B03C-4000-A764-1A37BBE8B347}"/>
                                            </p:graphicEl>
                                          </p:spTgt>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2">
                                            <p:graphicEl>
                                              <a:dgm id="{17DDA5E7-A296-453C-B22E-16D7DF436E04}"/>
                                            </p:graphicEl>
                                          </p:spTgt>
                                        </p:tgtEl>
                                        <p:attrNameLst>
                                          <p:attrName>style.visibility</p:attrName>
                                        </p:attrNameLst>
                                      </p:cBhvr>
                                      <p:to>
                                        <p:strVal val="visible"/>
                                      </p:to>
                                    </p:set>
                                    <p:animEffect transition="in" filter="wipe(left)">
                                      <p:cBhvr>
                                        <p:cTn id="71" dur="500"/>
                                        <p:tgtEl>
                                          <p:spTgt spid="2">
                                            <p:graphicEl>
                                              <a:dgm id="{17DDA5E7-A296-453C-B22E-16D7DF436E04}"/>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2">
                                            <p:graphicEl>
                                              <a:dgm id="{B7F53545-1615-4EC4-91E7-460EA1C6E685}"/>
                                            </p:graphicEl>
                                          </p:spTgt>
                                        </p:tgtEl>
                                        <p:attrNameLst>
                                          <p:attrName>style.visibility</p:attrName>
                                        </p:attrNameLst>
                                      </p:cBhvr>
                                      <p:to>
                                        <p:strVal val="visible"/>
                                      </p:to>
                                    </p:set>
                                    <p:anim calcmode="lin" valueType="num">
                                      <p:cBhvr>
                                        <p:cTn id="76" dur="500" fill="hold"/>
                                        <p:tgtEl>
                                          <p:spTgt spid="2">
                                            <p:graphicEl>
                                              <a:dgm id="{B7F53545-1615-4EC4-91E7-460EA1C6E685}"/>
                                            </p:graphicEl>
                                          </p:spTgt>
                                        </p:tgtEl>
                                        <p:attrNameLst>
                                          <p:attrName>ppt_w</p:attrName>
                                        </p:attrNameLst>
                                      </p:cBhvr>
                                      <p:tavLst>
                                        <p:tav tm="0">
                                          <p:val>
                                            <p:fltVal val="0"/>
                                          </p:val>
                                        </p:tav>
                                        <p:tav tm="100000">
                                          <p:val>
                                            <p:strVal val="#ppt_w"/>
                                          </p:val>
                                        </p:tav>
                                      </p:tavLst>
                                    </p:anim>
                                    <p:anim calcmode="lin" valueType="num">
                                      <p:cBhvr>
                                        <p:cTn id="77" dur="500" fill="hold"/>
                                        <p:tgtEl>
                                          <p:spTgt spid="2">
                                            <p:graphicEl>
                                              <a:dgm id="{B7F53545-1615-4EC4-91E7-460EA1C6E685}"/>
                                            </p:graphicEl>
                                          </p:spTgt>
                                        </p:tgtEl>
                                        <p:attrNameLst>
                                          <p:attrName>ppt_h</p:attrName>
                                        </p:attrNameLst>
                                      </p:cBhvr>
                                      <p:tavLst>
                                        <p:tav tm="0">
                                          <p:val>
                                            <p:fltVal val="0"/>
                                          </p:val>
                                        </p:tav>
                                        <p:tav tm="100000">
                                          <p:val>
                                            <p:strVal val="#ppt_h"/>
                                          </p:val>
                                        </p:tav>
                                      </p:tavLst>
                                    </p:anim>
                                    <p:animEffect transition="in" filter="fade">
                                      <p:cBhvr>
                                        <p:cTn id="78" dur="500"/>
                                        <p:tgtEl>
                                          <p:spTgt spid="2">
                                            <p:graphicEl>
                                              <a:dgm id="{B7F53545-1615-4EC4-91E7-460EA1C6E685}"/>
                                            </p:graphicEl>
                                          </p:spTgt>
                                        </p:tgtEl>
                                      </p:cBhvr>
                                    </p:animEffect>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
                                            <p:graphicEl>
                                              <a:dgm id="{91B7DA58-EBFC-48BA-9C53-ECFBB0260672}"/>
                                            </p:graphicEl>
                                          </p:spTgt>
                                        </p:tgtEl>
                                        <p:attrNameLst>
                                          <p:attrName>style.visibility</p:attrName>
                                        </p:attrNameLst>
                                      </p:cBhvr>
                                      <p:to>
                                        <p:strVal val="visible"/>
                                      </p:to>
                                    </p:set>
                                    <p:animEffect transition="in" filter="wipe(left)">
                                      <p:cBhvr>
                                        <p:cTn id="82" dur="500"/>
                                        <p:tgtEl>
                                          <p:spTgt spid="2">
                                            <p:graphicEl>
                                              <a:dgm id="{91B7DA58-EBFC-48BA-9C53-ECFBB0260672}"/>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37" presetClass="entr" presetSubtype="0" fill="hold" grpId="0" nodeType="clickEffect">
                                  <p:stCondLst>
                                    <p:cond delay="0"/>
                                  </p:stCondLst>
                                  <p:childTnLst>
                                    <p:set>
                                      <p:cBhvr>
                                        <p:cTn id="86" dur="1" fill="hold">
                                          <p:stCondLst>
                                            <p:cond delay="0"/>
                                          </p:stCondLst>
                                        </p:cTn>
                                        <p:tgtEl>
                                          <p:spTgt spid="8"/>
                                        </p:tgtEl>
                                        <p:attrNameLst>
                                          <p:attrName>style.visibility</p:attrName>
                                        </p:attrNameLst>
                                      </p:cBhvr>
                                      <p:to>
                                        <p:strVal val="visible"/>
                                      </p:to>
                                    </p:set>
                                    <p:animEffect transition="in" filter="fade">
                                      <p:cBhvr>
                                        <p:cTn id="87" dur="1000"/>
                                        <p:tgtEl>
                                          <p:spTgt spid="8"/>
                                        </p:tgtEl>
                                      </p:cBhvr>
                                    </p:animEffect>
                                    <p:anim calcmode="lin" valueType="num">
                                      <p:cBhvr>
                                        <p:cTn id="88" dur="1000" fill="hold"/>
                                        <p:tgtEl>
                                          <p:spTgt spid="8"/>
                                        </p:tgtEl>
                                        <p:attrNameLst>
                                          <p:attrName>ppt_x</p:attrName>
                                        </p:attrNameLst>
                                      </p:cBhvr>
                                      <p:tavLst>
                                        <p:tav tm="0">
                                          <p:val>
                                            <p:strVal val="#ppt_x"/>
                                          </p:val>
                                        </p:tav>
                                        <p:tav tm="100000">
                                          <p:val>
                                            <p:strVal val="#ppt_x"/>
                                          </p:val>
                                        </p:tav>
                                      </p:tavLst>
                                    </p:anim>
                                    <p:anim calcmode="lin" valueType="num">
                                      <p:cBhvr>
                                        <p:cTn id="89" dur="900" decel="100000" fill="hold"/>
                                        <p:tgtEl>
                                          <p:spTgt spid="8"/>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91" presetID="37" presetClass="entr" presetSubtype="0" fill="hold" nodeType="withEffect">
                                  <p:stCondLst>
                                    <p:cond delay="0"/>
                                  </p:stCondLst>
                                  <p:childTnLst>
                                    <p:set>
                                      <p:cBhvr>
                                        <p:cTn id="92" dur="1" fill="hold">
                                          <p:stCondLst>
                                            <p:cond delay="0"/>
                                          </p:stCondLst>
                                        </p:cTn>
                                        <p:tgtEl>
                                          <p:spTgt spid="11"/>
                                        </p:tgtEl>
                                        <p:attrNameLst>
                                          <p:attrName>style.visibility</p:attrName>
                                        </p:attrNameLst>
                                      </p:cBhvr>
                                      <p:to>
                                        <p:strVal val="visible"/>
                                      </p:to>
                                    </p:set>
                                    <p:animEffect transition="in" filter="fade">
                                      <p:cBhvr>
                                        <p:cTn id="93" dur="1000"/>
                                        <p:tgtEl>
                                          <p:spTgt spid="11"/>
                                        </p:tgtEl>
                                      </p:cBhvr>
                                    </p:animEffect>
                                    <p:anim calcmode="lin" valueType="num">
                                      <p:cBhvr>
                                        <p:cTn id="94" dur="1000" fill="hold"/>
                                        <p:tgtEl>
                                          <p:spTgt spid="11"/>
                                        </p:tgtEl>
                                        <p:attrNameLst>
                                          <p:attrName>ppt_x</p:attrName>
                                        </p:attrNameLst>
                                      </p:cBhvr>
                                      <p:tavLst>
                                        <p:tav tm="0">
                                          <p:val>
                                            <p:strVal val="#ppt_x"/>
                                          </p:val>
                                        </p:tav>
                                        <p:tav tm="100000">
                                          <p:val>
                                            <p:strVal val="#ppt_x"/>
                                          </p:val>
                                        </p:tav>
                                      </p:tavLst>
                                    </p:anim>
                                    <p:anim calcmode="lin" valueType="num">
                                      <p:cBhvr>
                                        <p:cTn id="95" dur="900" decel="100000" fill="hold"/>
                                        <p:tgtEl>
                                          <p:spTgt spid="11"/>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7"/>
                                        </p:tgtEl>
                                        <p:attrNameLst>
                                          <p:attrName>style.visibility</p:attrName>
                                        </p:attrNameLst>
                                      </p:cBhvr>
                                      <p:to>
                                        <p:strVal val="visible"/>
                                      </p:to>
                                    </p:set>
                                    <p:animEffect transition="in" filter="wipe(left)">
                                      <p:cBhvr>
                                        <p:cTn id="10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71000"/>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0" y="0"/>
            <a:ext cx="12192000" cy="768350"/>
          </a:xfrm>
          <a:prstGeom prst="rect">
            <a:avLst/>
          </a:prstGeom>
          <a:noFill/>
        </p:spPr>
        <p:txBody>
          <a:bodyPr wrap="square">
            <a:spAutoFit/>
            <a:scene3d>
              <a:camera prst="orthographicFront"/>
              <a:lightRig rig="threePt" dir="t"/>
            </a:scene3d>
            <a:sp3d extrusionH="57150">
              <a:bevelT w="38100" h="38100"/>
            </a:sp3d>
          </a:bodyPr>
          <a:lstStyle/>
          <a:p>
            <a:pPr algn="ctr"/>
            <a:r>
              <a:rPr lang="" altLang="en-US" sz="4400" b="1" spc="600" noProof="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Gayathri Thin" panose="00000403000000000000" charset="0"/>
                <a:cs typeface="Gayathri Thin" panose="00000403000000000000" charset="0"/>
              </a:rPr>
              <a:t>ദൈവത്തിന്റെ ശക്തി</a:t>
            </a:r>
          </a:p>
        </p:txBody>
      </p:sp>
      <p:sp>
        <p:nvSpPr>
          <p:cNvPr id="5" name="CuadroTexto 4"/>
          <p:cNvSpPr txBox="1"/>
          <p:nvPr/>
        </p:nvSpPr>
        <p:spPr>
          <a:xfrm>
            <a:off x="1014412" y="657522"/>
            <a:ext cx="10163175" cy="583565"/>
          </a:xfrm>
          <a:prstGeom prst="rect">
            <a:avLst/>
          </a:prstGeom>
          <a:noFill/>
        </p:spPr>
        <p:txBody>
          <a:bodyPr wrap="square">
            <a:spAutoFit/>
          </a:bodyPr>
          <a:lstStyle/>
          <a:p>
            <a:pPr algn="ctr"/>
            <a:r>
              <a:rPr lang="en-US" b="1" noProof="0" dirty="0">
                <a:solidFill>
                  <a:schemeClr val="accent4">
                    <a:lumMod val="50000"/>
                  </a:schemeClr>
                </a:solidFill>
                <a:latin typeface="Gayathri Thin" panose="00000403000000000000" charset="0"/>
                <a:cs typeface="Gayathri Thin" panose="00000403000000000000" charset="0"/>
              </a:rPr>
              <a:t>“</a:t>
            </a:r>
            <a:r>
              <a:rPr lang="" altLang="en-US" b="1" noProof="0" dirty="0">
                <a:solidFill>
                  <a:schemeClr val="accent4">
                    <a:lumMod val="50000"/>
                  </a:schemeClr>
                </a:solidFill>
                <a:latin typeface="Gayathri Thin" panose="00000403000000000000" charset="0"/>
                <a:cs typeface="Gayathri Thin" panose="00000403000000000000" charset="0"/>
              </a:rPr>
              <a:t>ക്രൂശിന്റെ വചനം നശിച്ചുപോകുന്നവർക്കു ഭോഷത്വവും രക്ഷിക്കപ്പെടുന്ന നമുക്കോ ദൈവശക്തിയും ആകുന്നു.</a:t>
            </a:r>
            <a:r>
              <a:rPr lang="en-US" b="1" noProof="0" dirty="0">
                <a:solidFill>
                  <a:schemeClr val="accent4">
                    <a:lumMod val="50000"/>
                  </a:schemeClr>
                </a:solidFill>
                <a:latin typeface="Gayathri Thin" panose="00000403000000000000" charset="0"/>
                <a:cs typeface="Gayathri Thin" panose="00000403000000000000" charset="0"/>
              </a:rPr>
              <a:t>.” </a:t>
            </a:r>
          </a:p>
          <a:p>
            <a:pPr algn="ctr"/>
            <a:r>
              <a:rPr lang="en-US" sz="1400" b="1" noProof="0" dirty="0">
                <a:solidFill>
                  <a:schemeClr val="accent4">
                    <a:lumMod val="50000"/>
                  </a:schemeClr>
                </a:solidFill>
                <a:latin typeface="Gayathri Thin" panose="00000403000000000000" charset="0"/>
                <a:cs typeface="Gayathri Thin" panose="00000403000000000000" charset="0"/>
              </a:rPr>
              <a:t>(1 </a:t>
            </a:r>
            <a:r>
              <a:rPr lang="" altLang="en-US" sz="1400" b="1" noProof="0" dirty="0">
                <a:solidFill>
                  <a:schemeClr val="accent4">
                    <a:lumMod val="50000"/>
                  </a:schemeClr>
                </a:solidFill>
                <a:latin typeface="Gayathri Thin" panose="00000403000000000000" charset="0"/>
                <a:cs typeface="Gayathri Thin" panose="00000403000000000000" charset="0"/>
              </a:rPr>
              <a:t>കൊരിന്ത്യർ </a:t>
            </a:r>
            <a:r>
              <a:rPr lang="en-US" sz="1400" b="1" noProof="0" dirty="0">
                <a:solidFill>
                  <a:schemeClr val="accent4">
                    <a:lumMod val="50000"/>
                  </a:schemeClr>
                </a:solidFill>
                <a:latin typeface="Gayathri Thin" panose="00000403000000000000" charset="0"/>
                <a:cs typeface="Gayathri Thin" panose="00000403000000000000" charset="0"/>
              </a:rPr>
              <a:t> 1:18)</a:t>
            </a:r>
          </a:p>
        </p:txBody>
      </p:sp>
      <p:sp>
        <p:nvSpPr>
          <p:cNvPr id="7" name="CuadroTexto 6"/>
          <p:cNvSpPr txBox="1"/>
          <p:nvPr/>
        </p:nvSpPr>
        <p:spPr>
          <a:xfrm>
            <a:off x="104772" y="1317467"/>
            <a:ext cx="6581776" cy="645160"/>
          </a:xfrm>
          <a:prstGeom prst="rect">
            <a:avLst/>
          </a:prstGeom>
          <a:noFill/>
        </p:spPr>
        <p:txBody>
          <a:bodyPr wrap="square">
            <a:spAutoFit/>
          </a:bodyPr>
          <a:lstStyle/>
          <a:p>
            <a:r>
              <a:rPr lang="" altLang="en-US" noProof="0" dirty="0">
                <a:latin typeface="Gayathri Thin" panose="00000403000000000000" charset="0"/>
                <a:cs typeface="Gayathri Thin" panose="00000403000000000000" charset="0"/>
              </a:rPr>
              <a:t>മനുഷ്യന്റെ ഏറ്റവും മോശമായ ഗുണങ്ങളെയും ദൈവത്തിന്റെ ഏറ്റവും നല്ല ഗുണങ്ങളെയും കാണിക്കാൻ കുരിശിന് ശക്തിയുണ്ട് (1 കൊരി. 1:18).</a:t>
            </a:r>
          </a:p>
        </p:txBody>
      </p:sp>
      <p:graphicFrame>
        <p:nvGraphicFramePr>
          <p:cNvPr id="8" name="Diagrama 7"/>
          <p:cNvGraphicFramePr/>
          <p:nvPr/>
        </p:nvGraphicFramePr>
        <p:xfrm>
          <a:off x="1199148" y="2038967"/>
          <a:ext cx="5029200" cy="27038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p:cNvSpPr txBox="1"/>
          <p:nvPr/>
        </p:nvSpPr>
        <p:spPr>
          <a:xfrm>
            <a:off x="104774" y="4756432"/>
            <a:ext cx="6581776" cy="1014730"/>
          </a:xfrm>
          <a:prstGeom prst="rect">
            <a:avLst/>
          </a:prstGeom>
          <a:noFill/>
        </p:spPr>
        <p:txBody>
          <a:bodyPr wrap="square">
            <a:spAutoFit/>
          </a:bodyPr>
          <a:lstStyle/>
          <a:p>
            <a:pPr>
              <a:spcBef>
                <a:spcPts val="600"/>
              </a:spcBef>
            </a:pPr>
            <a:r>
              <a:rPr kumimoji="0" lang="" altLang="en-US" sz="2000"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കുരിശിനെ നിരസിക്കുന്നവർ അവരുടെ തെറ്റായ പ്രവൃത്തികളുടെ അനന്തരഫലങ്ങൾ കൊയ്യുന്നു, ഒടുവിൽ അവർ തള്ളിക്കളഞ്ഞവനാൽ നശിപ്പിക്കപ്പെടും.</a:t>
            </a:r>
          </a:p>
        </p:txBody>
      </p:sp>
      <p:pic>
        <p:nvPicPr>
          <p:cNvPr id="4" name="Imagen 3"/>
          <p:cNvPicPr>
            <a:picLocks noChangeAspect="1"/>
          </p:cNvPicPr>
          <p:nvPr/>
        </p:nvPicPr>
        <p:blipFill rotWithShape="1">
          <a:blip r:embed="rId8" cstate="email"/>
          <a:srcRect/>
          <a:stretch>
            <a:fillRect/>
          </a:stretch>
        </p:blipFill>
        <p:spPr>
          <a:xfrm>
            <a:off x="7299158" y="1433735"/>
            <a:ext cx="4749820" cy="5305352"/>
          </a:xfrm>
          <a:prstGeom prst="rect">
            <a:avLst/>
          </a:prstGeom>
          <a:ln w="127000" cap="rnd">
            <a:solidFill>
              <a:schemeClr val="accent2">
                <a:lumMod val="40000"/>
                <a:lumOff val="60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6" name="CuadroTexto 5"/>
          <p:cNvSpPr txBox="1"/>
          <p:nvPr/>
        </p:nvSpPr>
        <p:spPr>
          <a:xfrm>
            <a:off x="104774" y="5785708"/>
            <a:ext cx="6791326" cy="101473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defRPr/>
            </a:pPr>
            <a:r>
              <a:rPr kumimoji="0" lang="" altLang="en-US" sz="2000"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ക്രൂശിൽ പ്രകടമായ ദൈവശക്തി, മനുഷ്യന്റെ എല്ലാ പാപങ്ങളും ക്ഷമിച്ചുകൊണ്ട് ദൈവവുമായി അനുരഞ്ജിപ്പിക്കാനും അവന് നിത്യജീവൻ നൽകാനും പ്രാപ്തമാണ് (കൊലോ. 1:20; 1പത്രോ. 2:24).</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wd">
                                    <p:tmPct val="5000"/>
                                  </p:iterate>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anim calcmode="lin" valueType="num">
                                      <p:cBhvr>
                                        <p:cTn id="1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gtEl>
                                      </p:cBhvr>
                                    </p:animEffect>
                                  </p:childTnLst>
                                </p:cTn>
                              </p:par>
                            </p:childTnLst>
                          </p:cTn>
                        </p:par>
                        <p:par>
                          <p:cTn id="21" fill="hold">
                            <p:stCondLst>
                              <p:cond delay="4400"/>
                            </p:stCondLst>
                            <p:childTnLst>
                              <p:par>
                                <p:cTn id="22" presetID="17" presetClass="entr" presetSubtype="4"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ppt_x</p:attrName>
                                        </p:attrNameLst>
                                      </p:cBhvr>
                                      <p:tavLst>
                                        <p:tav tm="0">
                                          <p:val>
                                            <p:strVal val="#ppt_x"/>
                                          </p:val>
                                        </p:tav>
                                        <p:tav tm="100000">
                                          <p:val>
                                            <p:strVal val="#ppt_x"/>
                                          </p:val>
                                        </p:tav>
                                      </p:tavLst>
                                    </p:anim>
                                    <p:anim calcmode="lin" valueType="num">
                                      <p:cBhvr>
                                        <p:cTn id="25" dur="500" fill="hold"/>
                                        <p:tgtEl>
                                          <p:spTgt spid="4"/>
                                        </p:tgtEl>
                                        <p:attrNameLst>
                                          <p:attrName>ppt_y</p:attrName>
                                        </p:attrNameLst>
                                      </p:cBhvr>
                                      <p:tavLst>
                                        <p:tav tm="0">
                                          <p:val>
                                            <p:strVal val="#ppt_y+#ppt_h/2"/>
                                          </p:val>
                                        </p:tav>
                                        <p:tav tm="100000">
                                          <p:val>
                                            <p:strVal val="#ppt_y"/>
                                          </p:val>
                                        </p:tav>
                                      </p:tavLst>
                                    </p:anim>
                                    <p:anim calcmode="lin" valueType="num">
                                      <p:cBhvr>
                                        <p:cTn id="26" dur="500" fill="hold"/>
                                        <p:tgtEl>
                                          <p:spTgt spid="4"/>
                                        </p:tgtEl>
                                        <p:attrNameLst>
                                          <p:attrName>ppt_w</p:attrName>
                                        </p:attrNameLst>
                                      </p:cBhvr>
                                      <p:tavLst>
                                        <p:tav tm="0">
                                          <p:val>
                                            <p:strVal val="#ppt_w"/>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8">
                                            <p:graphicEl>
                                              <a:dgm id="{25054C57-80EB-438A-B34F-C43C140D9487}"/>
                                            </p:graphicEl>
                                          </p:spTgt>
                                        </p:tgtEl>
                                        <p:attrNameLst>
                                          <p:attrName>style.visibility</p:attrName>
                                        </p:attrNameLst>
                                      </p:cBhvr>
                                      <p:to>
                                        <p:strVal val="visible"/>
                                      </p:to>
                                    </p:set>
                                    <p:animEffect transition="in" filter="fade">
                                      <p:cBhvr>
                                        <p:cTn id="37" dur="500"/>
                                        <p:tgtEl>
                                          <p:spTgt spid="8">
                                            <p:graphicEl>
                                              <a:dgm id="{25054C57-80EB-438A-B34F-C43C140D9487}"/>
                                            </p:graphicEl>
                                          </p:spTgt>
                                        </p:tgtEl>
                                      </p:cBhvr>
                                    </p:animEffect>
                                    <p:anim calcmode="lin" valueType="num">
                                      <p:cBhvr>
                                        <p:cTn id="38" dur="500" fill="hold"/>
                                        <p:tgtEl>
                                          <p:spTgt spid="8">
                                            <p:graphicEl>
                                              <a:dgm id="{25054C57-80EB-438A-B34F-C43C140D9487}"/>
                                            </p:graphicEl>
                                          </p:spTgt>
                                        </p:tgtEl>
                                        <p:attrNameLst>
                                          <p:attrName>ppt_x</p:attrName>
                                        </p:attrNameLst>
                                      </p:cBhvr>
                                      <p:tavLst>
                                        <p:tav tm="0">
                                          <p:val>
                                            <p:strVal val="#ppt_x"/>
                                          </p:val>
                                        </p:tav>
                                        <p:tav tm="100000">
                                          <p:val>
                                            <p:strVal val="#ppt_x"/>
                                          </p:val>
                                        </p:tav>
                                      </p:tavLst>
                                    </p:anim>
                                    <p:anim calcmode="lin" valueType="num">
                                      <p:cBhvr>
                                        <p:cTn id="39" dur="500" fill="hold"/>
                                        <p:tgtEl>
                                          <p:spTgt spid="8">
                                            <p:graphicEl>
                                              <a:dgm id="{25054C57-80EB-438A-B34F-C43C140D9487}"/>
                                            </p:graphic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8">
                                            <p:graphicEl>
                                              <a:dgm id="{70BB5423-44C2-4264-A302-7EF7C470D129}"/>
                                            </p:graphicEl>
                                          </p:spTgt>
                                        </p:tgtEl>
                                        <p:attrNameLst>
                                          <p:attrName>style.visibility</p:attrName>
                                        </p:attrNameLst>
                                      </p:cBhvr>
                                      <p:to>
                                        <p:strVal val="visible"/>
                                      </p:to>
                                    </p:set>
                                    <p:animEffect transition="in" filter="fade">
                                      <p:cBhvr>
                                        <p:cTn id="42" dur="500"/>
                                        <p:tgtEl>
                                          <p:spTgt spid="8">
                                            <p:graphicEl>
                                              <a:dgm id="{70BB5423-44C2-4264-A302-7EF7C470D129}"/>
                                            </p:graphicEl>
                                          </p:spTgt>
                                        </p:tgtEl>
                                      </p:cBhvr>
                                    </p:animEffect>
                                    <p:anim calcmode="lin" valueType="num">
                                      <p:cBhvr>
                                        <p:cTn id="43" dur="500" fill="hold"/>
                                        <p:tgtEl>
                                          <p:spTgt spid="8">
                                            <p:graphicEl>
                                              <a:dgm id="{70BB5423-44C2-4264-A302-7EF7C470D129}"/>
                                            </p:graphicEl>
                                          </p:spTgt>
                                        </p:tgtEl>
                                        <p:attrNameLst>
                                          <p:attrName>ppt_x</p:attrName>
                                        </p:attrNameLst>
                                      </p:cBhvr>
                                      <p:tavLst>
                                        <p:tav tm="0">
                                          <p:val>
                                            <p:strVal val="#ppt_x"/>
                                          </p:val>
                                        </p:tav>
                                        <p:tav tm="100000">
                                          <p:val>
                                            <p:strVal val="#ppt_x"/>
                                          </p:val>
                                        </p:tav>
                                      </p:tavLst>
                                    </p:anim>
                                    <p:anim calcmode="lin" valueType="num">
                                      <p:cBhvr>
                                        <p:cTn id="44" dur="500" fill="hold"/>
                                        <p:tgtEl>
                                          <p:spTgt spid="8">
                                            <p:graphicEl>
                                              <a:dgm id="{70BB5423-44C2-4264-A302-7EF7C470D129}"/>
                                            </p:graphic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8">
                                            <p:graphicEl>
                                              <a:dgm id="{03A699E0-4414-4A67-A2ED-2C550AF981F1}"/>
                                            </p:graphicEl>
                                          </p:spTgt>
                                        </p:tgtEl>
                                        <p:attrNameLst>
                                          <p:attrName>style.visibility</p:attrName>
                                        </p:attrNameLst>
                                      </p:cBhvr>
                                      <p:to>
                                        <p:strVal val="visible"/>
                                      </p:to>
                                    </p:set>
                                    <p:animEffect transition="in" filter="fade">
                                      <p:cBhvr>
                                        <p:cTn id="47" dur="500"/>
                                        <p:tgtEl>
                                          <p:spTgt spid="8">
                                            <p:graphicEl>
                                              <a:dgm id="{03A699E0-4414-4A67-A2ED-2C550AF981F1}"/>
                                            </p:graphicEl>
                                          </p:spTgt>
                                        </p:tgtEl>
                                      </p:cBhvr>
                                    </p:animEffect>
                                    <p:anim calcmode="lin" valueType="num">
                                      <p:cBhvr>
                                        <p:cTn id="48" dur="500" fill="hold"/>
                                        <p:tgtEl>
                                          <p:spTgt spid="8">
                                            <p:graphicEl>
                                              <a:dgm id="{03A699E0-4414-4A67-A2ED-2C550AF981F1}"/>
                                            </p:graphicEl>
                                          </p:spTgt>
                                        </p:tgtEl>
                                        <p:attrNameLst>
                                          <p:attrName>ppt_x</p:attrName>
                                        </p:attrNameLst>
                                      </p:cBhvr>
                                      <p:tavLst>
                                        <p:tav tm="0">
                                          <p:val>
                                            <p:strVal val="#ppt_x"/>
                                          </p:val>
                                        </p:tav>
                                        <p:tav tm="100000">
                                          <p:val>
                                            <p:strVal val="#ppt_x"/>
                                          </p:val>
                                        </p:tav>
                                      </p:tavLst>
                                    </p:anim>
                                    <p:anim calcmode="lin" valueType="num">
                                      <p:cBhvr>
                                        <p:cTn id="49" dur="500" fill="hold"/>
                                        <p:tgtEl>
                                          <p:spTgt spid="8">
                                            <p:graphicEl>
                                              <a:dgm id="{03A699E0-4414-4A67-A2ED-2C550AF981F1}"/>
                                            </p:graphic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8">
                                            <p:graphicEl>
                                              <a:dgm id="{E7F4D5B1-82DC-4F0B-ACA5-D713CF6E241B}"/>
                                            </p:graphicEl>
                                          </p:spTgt>
                                        </p:tgtEl>
                                        <p:attrNameLst>
                                          <p:attrName>style.visibility</p:attrName>
                                        </p:attrNameLst>
                                      </p:cBhvr>
                                      <p:to>
                                        <p:strVal val="visible"/>
                                      </p:to>
                                    </p:set>
                                    <p:animEffect transition="in" filter="fade">
                                      <p:cBhvr>
                                        <p:cTn id="54" dur="500"/>
                                        <p:tgtEl>
                                          <p:spTgt spid="8">
                                            <p:graphicEl>
                                              <a:dgm id="{E7F4D5B1-82DC-4F0B-ACA5-D713CF6E241B}"/>
                                            </p:graphicEl>
                                          </p:spTgt>
                                        </p:tgtEl>
                                      </p:cBhvr>
                                    </p:animEffect>
                                    <p:anim calcmode="lin" valueType="num">
                                      <p:cBhvr>
                                        <p:cTn id="55" dur="500" fill="hold"/>
                                        <p:tgtEl>
                                          <p:spTgt spid="8">
                                            <p:graphicEl>
                                              <a:dgm id="{E7F4D5B1-82DC-4F0B-ACA5-D713CF6E241B}"/>
                                            </p:graphicEl>
                                          </p:spTgt>
                                        </p:tgtEl>
                                        <p:attrNameLst>
                                          <p:attrName>ppt_x</p:attrName>
                                        </p:attrNameLst>
                                      </p:cBhvr>
                                      <p:tavLst>
                                        <p:tav tm="0">
                                          <p:val>
                                            <p:strVal val="#ppt_x"/>
                                          </p:val>
                                        </p:tav>
                                        <p:tav tm="100000">
                                          <p:val>
                                            <p:strVal val="#ppt_x"/>
                                          </p:val>
                                        </p:tav>
                                      </p:tavLst>
                                    </p:anim>
                                    <p:anim calcmode="lin" valueType="num">
                                      <p:cBhvr>
                                        <p:cTn id="56" dur="500" fill="hold"/>
                                        <p:tgtEl>
                                          <p:spTgt spid="8">
                                            <p:graphicEl>
                                              <a:dgm id="{E7F4D5B1-82DC-4F0B-ACA5-D713CF6E241B}"/>
                                            </p:graphic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8">
                                            <p:graphicEl>
                                              <a:dgm id="{4355E25E-6589-42EB-8782-7DD0B8C5DA7C}"/>
                                            </p:graphicEl>
                                          </p:spTgt>
                                        </p:tgtEl>
                                        <p:attrNameLst>
                                          <p:attrName>style.visibility</p:attrName>
                                        </p:attrNameLst>
                                      </p:cBhvr>
                                      <p:to>
                                        <p:strVal val="visible"/>
                                      </p:to>
                                    </p:set>
                                    <p:animEffect transition="in" filter="fade">
                                      <p:cBhvr>
                                        <p:cTn id="59" dur="500"/>
                                        <p:tgtEl>
                                          <p:spTgt spid="8">
                                            <p:graphicEl>
                                              <a:dgm id="{4355E25E-6589-42EB-8782-7DD0B8C5DA7C}"/>
                                            </p:graphicEl>
                                          </p:spTgt>
                                        </p:tgtEl>
                                      </p:cBhvr>
                                    </p:animEffect>
                                    <p:anim calcmode="lin" valueType="num">
                                      <p:cBhvr>
                                        <p:cTn id="60" dur="500" fill="hold"/>
                                        <p:tgtEl>
                                          <p:spTgt spid="8">
                                            <p:graphicEl>
                                              <a:dgm id="{4355E25E-6589-42EB-8782-7DD0B8C5DA7C}"/>
                                            </p:graphicEl>
                                          </p:spTgt>
                                        </p:tgtEl>
                                        <p:attrNameLst>
                                          <p:attrName>ppt_x</p:attrName>
                                        </p:attrNameLst>
                                      </p:cBhvr>
                                      <p:tavLst>
                                        <p:tav tm="0">
                                          <p:val>
                                            <p:strVal val="#ppt_x"/>
                                          </p:val>
                                        </p:tav>
                                        <p:tav tm="100000">
                                          <p:val>
                                            <p:strVal val="#ppt_x"/>
                                          </p:val>
                                        </p:tav>
                                      </p:tavLst>
                                    </p:anim>
                                    <p:anim calcmode="lin" valueType="num">
                                      <p:cBhvr>
                                        <p:cTn id="61" dur="500" fill="hold"/>
                                        <p:tgtEl>
                                          <p:spTgt spid="8">
                                            <p:graphicEl>
                                              <a:dgm id="{4355E25E-6589-42EB-8782-7DD0B8C5DA7C}"/>
                                            </p:graphic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8">
                                            <p:graphicEl>
                                              <a:dgm id="{624BCA84-C5C0-415E-B6C0-97F62AE55C75}"/>
                                            </p:graphicEl>
                                          </p:spTgt>
                                        </p:tgtEl>
                                        <p:attrNameLst>
                                          <p:attrName>style.visibility</p:attrName>
                                        </p:attrNameLst>
                                      </p:cBhvr>
                                      <p:to>
                                        <p:strVal val="visible"/>
                                      </p:to>
                                    </p:set>
                                    <p:animEffect transition="in" filter="fade">
                                      <p:cBhvr>
                                        <p:cTn id="66" dur="500"/>
                                        <p:tgtEl>
                                          <p:spTgt spid="8">
                                            <p:graphicEl>
                                              <a:dgm id="{624BCA84-C5C0-415E-B6C0-97F62AE55C75}"/>
                                            </p:graphicEl>
                                          </p:spTgt>
                                        </p:tgtEl>
                                      </p:cBhvr>
                                    </p:animEffect>
                                    <p:anim calcmode="lin" valueType="num">
                                      <p:cBhvr>
                                        <p:cTn id="67" dur="500" fill="hold"/>
                                        <p:tgtEl>
                                          <p:spTgt spid="8">
                                            <p:graphicEl>
                                              <a:dgm id="{624BCA84-C5C0-415E-B6C0-97F62AE55C75}"/>
                                            </p:graphicEl>
                                          </p:spTgt>
                                        </p:tgtEl>
                                        <p:attrNameLst>
                                          <p:attrName>ppt_x</p:attrName>
                                        </p:attrNameLst>
                                      </p:cBhvr>
                                      <p:tavLst>
                                        <p:tav tm="0">
                                          <p:val>
                                            <p:strVal val="#ppt_x"/>
                                          </p:val>
                                        </p:tav>
                                        <p:tav tm="100000">
                                          <p:val>
                                            <p:strVal val="#ppt_x"/>
                                          </p:val>
                                        </p:tav>
                                      </p:tavLst>
                                    </p:anim>
                                    <p:anim calcmode="lin" valueType="num">
                                      <p:cBhvr>
                                        <p:cTn id="68" dur="500" fill="hold"/>
                                        <p:tgtEl>
                                          <p:spTgt spid="8">
                                            <p:graphicEl>
                                              <a:dgm id="{624BCA84-C5C0-415E-B6C0-97F62AE55C75}"/>
                                            </p:graphicEl>
                                          </p:spTgt>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8">
                                            <p:graphicEl>
                                              <a:dgm id="{7874D64D-EFC1-45D8-8781-FC41040FE639}"/>
                                            </p:graphicEl>
                                          </p:spTgt>
                                        </p:tgtEl>
                                        <p:attrNameLst>
                                          <p:attrName>style.visibility</p:attrName>
                                        </p:attrNameLst>
                                      </p:cBhvr>
                                      <p:to>
                                        <p:strVal val="visible"/>
                                      </p:to>
                                    </p:set>
                                    <p:animEffect transition="in" filter="fade">
                                      <p:cBhvr>
                                        <p:cTn id="71" dur="500"/>
                                        <p:tgtEl>
                                          <p:spTgt spid="8">
                                            <p:graphicEl>
                                              <a:dgm id="{7874D64D-EFC1-45D8-8781-FC41040FE639}"/>
                                            </p:graphicEl>
                                          </p:spTgt>
                                        </p:tgtEl>
                                      </p:cBhvr>
                                    </p:animEffect>
                                    <p:anim calcmode="lin" valueType="num">
                                      <p:cBhvr>
                                        <p:cTn id="72" dur="500" fill="hold"/>
                                        <p:tgtEl>
                                          <p:spTgt spid="8">
                                            <p:graphicEl>
                                              <a:dgm id="{7874D64D-EFC1-45D8-8781-FC41040FE639}"/>
                                            </p:graphicEl>
                                          </p:spTgt>
                                        </p:tgtEl>
                                        <p:attrNameLst>
                                          <p:attrName>ppt_x</p:attrName>
                                        </p:attrNameLst>
                                      </p:cBhvr>
                                      <p:tavLst>
                                        <p:tav tm="0">
                                          <p:val>
                                            <p:strVal val="#ppt_x"/>
                                          </p:val>
                                        </p:tav>
                                        <p:tav tm="100000">
                                          <p:val>
                                            <p:strVal val="#ppt_x"/>
                                          </p:val>
                                        </p:tav>
                                      </p:tavLst>
                                    </p:anim>
                                    <p:anim calcmode="lin" valueType="num">
                                      <p:cBhvr>
                                        <p:cTn id="73" dur="500" fill="hold"/>
                                        <p:tgtEl>
                                          <p:spTgt spid="8">
                                            <p:graphicEl>
                                              <a:dgm id="{7874D64D-EFC1-45D8-8781-FC41040FE639}"/>
                                            </p:graphic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8">
                                            <p:graphicEl>
                                              <a:dgm id="{64D44CB1-1FF9-4750-A98F-13AC660D37EC}"/>
                                            </p:graphicEl>
                                          </p:spTgt>
                                        </p:tgtEl>
                                        <p:attrNameLst>
                                          <p:attrName>style.visibility</p:attrName>
                                        </p:attrNameLst>
                                      </p:cBhvr>
                                      <p:to>
                                        <p:strVal val="visible"/>
                                      </p:to>
                                    </p:set>
                                    <p:animEffect transition="in" filter="fade">
                                      <p:cBhvr>
                                        <p:cTn id="78" dur="500"/>
                                        <p:tgtEl>
                                          <p:spTgt spid="8">
                                            <p:graphicEl>
                                              <a:dgm id="{64D44CB1-1FF9-4750-A98F-13AC660D37EC}"/>
                                            </p:graphicEl>
                                          </p:spTgt>
                                        </p:tgtEl>
                                      </p:cBhvr>
                                    </p:animEffect>
                                    <p:anim calcmode="lin" valueType="num">
                                      <p:cBhvr>
                                        <p:cTn id="79" dur="500" fill="hold"/>
                                        <p:tgtEl>
                                          <p:spTgt spid="8">
                                            <p:graphicEl>
                                              <a:dgm id="{64D44CB1-1FF9-4750-A98F-13AC660D37EC}"/>
                                            </p:graphicEl>
                                          </p:spTgt>
                                        </p:tgtEl>
                                        <p:attrNameLst>
                                          <p:attrName>ppt_x</p:attrName>
                                        </p:attrNameLst>
                                      </p:cBhvr>
                                      <p:tavLst>
                                        <p:tav tm="0">
                                          <p:val>
                                            <p:strVal val="#ppt_x"/>
                                          </p:val>
                                        </p:tav>
                                        <p:tav tm="100000">
                                          <p:val>
                                            <p:strVal val="#ppt_x"/>
                                          </p:val>
                                        </p:tav>
                                      </p:tavLst>
                                    </p:anim>
                                    <p:anim calcmode="lin" valueType="num">
                                      <p:cBhvr>
                                        <p:cTn id="80" dur="500" fill="hold"/>
                                        <p:tgtEl>
                                          <p:spTgt spid="8">
                                            <p:graphicEl>
                                              <a:dgm id="{64D44CB1-1FF9-4750-A98F-13AC660D37EC}"/>
                                            </p:graphicEl>
                                          </p:spTgt>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8">
                                            <p:graphicEl>
                                              <a:dgm id="{B27D8779-5EB0-4067-9185-686BE8D30EAF}"/>
                                            </p:graphicEl>
                                          </p:spTgt>
                                        </p:tgtEl>
                                        <p:attrNameLst>
                                          <p:attrName>style.visibility</p:attrName>
                                        </p:attrNameLst>
                                      </p:cBhvr>
                                      <p:to>
                                        <p:strVal val="visible"/>
                                      </p:to>
                                    </p:set>
                                    <p:animEffect transition="in" filter="fade">
                                      <p:cBhvr>
                                        <p:cTn id="83" dur="500"/>
                                        <p:tgtEl>
                                          <p:spTgt spid="8">
                                            <p:graphicEl>
                                              <a:dgm id="{B27D8779-5EB0-4067-9185-686BE8D30EAF}"/>
                                            </p:graphicEl>
                                          </p:spTgt>
                                        </p:tgtEl>
                                      </p:cBhvr>
                                    </p:animEffect>
                                    <p:anim calcmode="lin" valueType="num">
                                      <p:cBhvr>
                                        <p:cTn id="84" dur="500" fill="hold"/>
                                        <p:tgtEl>
                                          <p:spTgt spid="8">
                                            <p:graphicEl>
                                              <a:dgm id="{B27D8779-5EB0-4067-9185-686BE8D30EAF}"/>
                                            </p:graphicEl>
                                          </p:spTgt>
                                        </p:tgtEl>
                                        <p:attrNameLst>
                                          <p:attrName>ppt_x</p:attrName>
                                        </p:attrNameLst>
                                      </p:cBhvr>
                                      <p:tavLst>
                                        <p:tav tm="0">
                                          <p:val>
                                            <p:strVal val="#ppt_x"/>
                                          </p:val>
                                        </p:tav>
                                        <p:tav tm="100000">
                                          <p:val>
                                            <p:strVal val="#ppt_x"/>
                                          </p:val>
                                        </p:tav>
                                      </p:tavLst>
                                    </p:anim>
                                    <p:anim calcmode="lin" valueType="num">
                                      <p:cBhvr>
                                        <p:cTn id="85" dur="500" fill="hold"/>
                                        <p:tgtEl>
                                          <p:spTgt spid="8">
                                            <p:graphicEl>
                                              <a:dgm id="{B27D8779-5EB0-4067-9185-686BE8D30EAF}"/>
                                            </p:graphicEl>
                                          </p:spTgt>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8">
                                            <p:graphicEl>
                                              <a:dgm id="{6CEFD66E-15EA-4CD8-AE74-B025AB01603D}"/>
                                            </p:graphicEl>
                                          </p:spTgt>
                                        </p:tgtEl>
                                        <p:attrNameLst>
                                          <p:attrName>style.visibility</p:attrName>
                                        </p:attrNameLst>
                                      </p:cBhvr>
                                      <p:to>
                                        <p:strVal val="visible"/>
                                      </p:to>
                                    </p:set>
                                    <p:animEffect transition="in" filter="fade">
                                      <p:cBhvr>
                                        <p:cTn id="90" dur="500"/>
                                        <p:tgtEl>
                                          <p:spTgt spid="8">
                                            <p:graphicEl>
                                              <a:dgm id="{6CEFD66E-15EA-4CD8-AE74-B025AB01603D}"/>
                                            </p:graphicEl>
                                          </p:spTgt>
                                        </p:tgtEl>
                                      </p:cBhvr>
                                    </p:animEffect>
                                    <p:anim calcmode="lin" valueType="num">
                                      <p:cBhvr>
                                        <p:cTn id="91" dur="500" fill="hold"/>
                                        <p:tgtEl>
                                          <p:spTgt spid="8">
                                            <p:graphicEl>
                                              <a:dgm id="{6CEFD66E-15EA-4CD8-AE74-B025AB01603D}"/>
                                            </p:graphicEl>
                                          </p:spTgt>
                                        </p:tgtEl>
                                        <p:attrNameLst>
                                          <p:attrName>ppt_x</p:attrName>
                                        </p:attrNameLst>
                                      </p:cBhvr>
                                      <p:tavLst>
                                        <p:tav tm="0">
                                          <p:val>
                                            <p:strVal val="#ppt_x"/>
                                          </p:val>
                                        </p:tav>
                                        <p:tav tm="100000">
                                          <p:val>
                                            <p:strVal val="#ppt_x"/>
                                          </p:val>
                                        </p:tav>
                                      </p:tavLst>
                                    </p:anim>
                                    <p:anim calcmode="lin" valueType="num">
                                      <p:cBhvr>
                                        <p:cTn id="92" dur="500" fill="hold"/>
                                        <p:tgtEl>
                                          <p:spTgt spid="8">
                                            <p:graphicEl>
                                              <a:dgm id="{6CEFD66E-15EA-4CD8-AE74-B025AB01603D}"/>
                                            </p:graphicEl>
                                          </p:spTgt>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8">
                                            <p:graphicEl>
                                              <a:dgm id="{02C810CF-DF91-406E-8049-7EEBFBD90EA0}"/>
                                            </p:graphicEl>
                                          </p:spTgt>
                                        </p:tgtEl>
                                        <p:attrNameLst>
                                          <p:attrName>style.visibility</p:attrName>
                                        </p:attrNameLst>
                                      </p:cBhvr>
                                      <p:to>
                                        <p:strVal val="visible"/>
                                      </p:to>
                                    </p:set>
                                    <p:animEffect transition="in" filter="fade">
                                      <p:cBhvr>
                                        <p:cTn id="95" dur="500"/>
                                        <p:tgtEl>
                                          <p:spTgt spid="8">
                                            <p:graphicEl>
                                              <a:dgm id="{02C810CF-DF91-406E-8049-7EEBFBD90EA0}"/>
                                            </p:graphicEl>
                                          </p:spTgt>
                                        </p:tgtEl>
                                      </p:cBhvr>
                                    </p:animEffect>
                                    <p:anim calcmode="lin" valueType="num">
                                      <p:cBhvr>
                                        <p:cTn id="96" dur="500" fill="hold"/>
                                        <p:tgtEl>
                                          <p:spTgt spid="8">
                                            <p:graphicEl>
                                              <a:dgm id="{02C810CF-DF91-406E-8049-7EEBFBD90EA0}"/>
                                            </p:graphicEl>
                                          </p:spTgt>
                                        </p:tgtEl>
                                        <p:attrNameLst>
                                          <p:attrName>ppt_x</p:attrName>
                                        </p:attrNameLst>
                                      </p:cBhvr>
                                      <p:tavLst>
                                        <p:tav tm="0">
                                          <p:val>
                                            <p:strVal val="#ppt_x"/>
                                          </p:val>
                                        </p:tav>
                                        <p:tav tm="100000">
                                          <p:val>
                                            <p:strVal val="#ppt_x"/>
                                          </p:val>
                                        </p:tav>
                                      </p:tavLst>
                                    </p:anim>
                                    <p:anim calcmode="lin" valueType="num">
                                      <p:cBhvr>
                                        <p:cTn id="97" dur="500" fill="hold"/>
                                        <p:tgtEl>
                                          <p:spTgt spid="8">
                                            <p:graphicEl>
                                              <a:dgm id="{02C810CF-DF91-406E-8049-7EEBFBD90EA0}"/>
                                            </p:graphicEl>
                                          </p:spTgt>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grpId="0" nodeType="clickEffect">
                                  <p:stCondLst>
                                    <p:cond delay="0"/>
                                  </p:stCondLst>
                                  <p:childTnLst>
                                    <p:set>
                                      <p:cBhvr>
                                        <p:cTn id="101" dur="1" fill="hold">
                                          <p:stCondLst>
                                            <p:cond delay="0"/>
                                          </p:stCondLst>
                                        </p:cTn>
                                        <p:tgtEl>
                                          <p:spTgt spid="8">
                                            <p:graphicEl>
                                              <a:dgm id="{CB2A4995-A82B-416F-B79D-8E1A18C51C4A}"/>
                                            </p:graphicEl>
                                          </p:spTgt>
                                        </p:tgtEl>
                                        <p:attrNameLst>
                                          <p:attrName>style.visibility</p:attrName>
                                        </p:attrNameLst>
                                      </p:cBhvr>
                                      <p:to>
                                        <p:strVal val="visible"/>
                                      </p:to>
                                    </p:set>
                                    <p:animEffect transition="in" filter="fade">
                                      <p:cBhvr>
                                        <p:cTn id="102" dur="500"/>
                                        <p:tgtEl>
                                          <p:spTgt spid="8">
                                            <p:graphicEl>
                                              <a:dgm id="{CB2A4995-A82B-416F-B79D-8E1A18C51C4A}"/>
                                            </p:graphicEl>
                                          </p:spTgt>
                                        </p:tgtEl>
                                      </p:cBhvr>
                                    </p:animEffect>
                                    <p:anim calcmode="lin" valueType="num">
                                      <p:cBhvr>
                                        <p:cTn id="103" dur="500" fill="hold"/>
                                        <p:tgtEl>
                                          <p:spTgt spid="8">
                                            <p:graphicEl>
                                              <a:dgm id="{CB2A4995-A82B-416F-B79D-8E1A18C51C4A}"/>
                                            </p:graphicEl>
                                          </p:spTgt>
                                        </p:tgtEl>
                                        <p:attrNameLst>
                                          <p:attrName>ppt_x</p:attrName>
                                        </p:attrNameLst>
                                      </p:cBhvr>
                                      <p:tavLst>
                                        <p:tav tm="0">
                                          <p:val>
                                            <p:strVal val="#ppt_x"/>
                                          </p:val>
                                        </p:tav>
                                        <p:tav tm="100000">
                                          <p:val>
                                            <p:strVal val="#ppt_x"/>
                                          </p:val>
                                        </p:tav>
                                      </p:tavLst>
                                    </p:anim>
                                    <p:anim calcmode="lin" valueType="num">
                                      <p:cBhvr>
                                        <p:cTn id="104" dur="500" fill="hold"/>
                                        <p:tgtEl>
                                          <p:spTgt spid="8">
                                            <p:graphicEl>
                                              <a:dgm id="{CB2A4995-A82B-416F-B79D-8E1A18C51C4A}"/>
                                            </p:graphicEl>
                                          </p:spTgt>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8">
                                            <p:graphicEl>
                                              <a:dgm id="{0E56CA16-32BB-49FB-9DE5-A02DCEC73B4A}"/>
                                            </p:graphicEl>
                                          </p:spTgt>
                                        </p:tgtEl>
                                        <p:attrNameLst>
                                          <p:attrName>style.visibility</p:attrName>
                                        </p:attrNameLst>
                                      </p:cBhvr>
                                      <p:to>
                                        <p:strVal val="visible"/>
                                      </p:to>
                                    </p:set>
                                    <p:animEffect transition="in" filter="fade">
                                      <p:cBhvr>
                                        <p:cTn id="107" dur="500"/>
                                        <p:tgtEl>
                                          <p:spTgt spid="8">
                                            <p:graphicEl>
                                              <a:dgm id="{0E56CA16-32BB-49FB-9DE5-A02DCEC73B4A}"/>
                                            </p:graphicEl>
                                          </p:spTgt>
                                        </p:tgtEl>
                                      </p:cBhvr>
                                    </p:animEffect>
                                    <p:anim calcmode="lin" valueType="num">
                                      <p:cBhvr>
                                        <p:cTn id="108" dur="500" fill="hold"/>
                                        <p:tgtEl>
                                          <p:spTgt spid="8">
                                            <p:graphicEl>
                                              <a:dgm id="{0E56CA16-32BB-49FB-9DE5-A02DCEC73B4A}"/>
                                            </p:graphicEl>
                                          </p:spTgt>
                                        </p:tgtEl>
                                        <p:attrNameLst>
                                          <p:attrName>ppt_x</p:attrName>
                                        </p:attrNameLst>
                                      </p:cBhvr>
                                      <p:tavLst>
                                        <p:tav tm="0">
                                          <p:val>
                                            <p:strVal val="#ppt_x"/>
                                          </p:val>
                                        </p:tav>
                                        <p:tav tm="100000">
                                          <p:val>
                                            <p:strVal val="#ppt_x"/>
                                          </p:val>
                                        </p:tav>
                                      </p:tavLst>
                                    </p:anim>
                                    <p:anim calcmode="lin" valueType="num">
                                      <p:cBhvr>
                                        <p:cTn id="109" dur="500" fill="hold"/>
                                        <p:tgtEl>
                                          <p:spTgt spid="8">
                                            <p:graphicEl>
                                              <a:dgm id="{0E56CA16-32BB-49FB-9DE5-A02DCEC73B4A}"/>
                                            </p:graphicEl>
                                          </p:spTgt>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8">
                                            <p:graphicEl>
                                              <a:dgm id="{E84B4CEB-B787-4526-BAA1-E839B6A035AE}"/>
                                            </p:graphicEl>
                                          </p:spTgt>
                                        </p:tgtEl>
                                        <p:attrNameLst>
                                          <p:attrName>style.visibility</p:attrName>
                                        </p:attrNameLst>
                                      </p:cBhvr>
                                      <p:to>
                                        <p:strVal val="visible"/>
                                      </p:to>
                                    </p:set>
                                    <p:animEffect transition="in" filter="fade">
                                      <p:cBhvr>
                                        <p:cTn id="112" dur="500"/>
                                        <p:tgtEl>
                                          <p:spTgt spid="8">
                                            <p:graphicEl>
                                              <a:dgm id="{E84B4CEB-B787-4526-BAA1-E839B6A035AE}"/>
                                            </p:graphicEl>
                                          </p:spTgt>
                                        </p:tgtEl>
                                      </p:cBhvr>
                                    </p:animEffect>
                                    <p:anim calcmode="lin" valueType="num">
                                      <p:cBhvr>
                                        <p:cTn id="113" dur="500" fill="hold"/>
                                        <p:tgtEl>
                                          <p:spTgt spid="8">
                                            <p:graphicEl>
                                              <a:dgm id="{E84B4CEB-B787-4526-BAA1-E839B6A035AE}"/>
                                            </p:graphicEl>
                                          </p:spTgt>
                                        </p:tgtEl>
                                        <p:attrNameLst>
                                          <p:attrName>ppt_x</p:attrName>
                                        </p:attrNameLst>
                                      </p:cBhvr>
                                      <p:tavLst>
                                        <p:tav tm="0">
                                          <p:val>
                                            <p:strVal val="#ppt_x"/>
                                          </p:val>
                                        </p:tav>
                                        <p:tav tm="100000">
                                          <p:val>
                                            <p:strVal val="#ppt_x"/>
                                          </p:val>
                                        </p:tav>
                                      </p:tavLst>
                                    </p:anim>
                                    <p:anim calcmode="lin" valueType="num">
                                      <p:cBhvr>
                                        <p:cTn id="114" dur="500" fill="hold"/>
                                        <p:tgtEl>
                                          <p:spTgt spid="8">
                                            <p:graphicEl>
                                              <a:dgm id="{E84B4CEB-B787-4526-BAA1-E839B6A035AE}"/>
                                            </p:graphicEl>
                                          </p:spTgt>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8">
                                            <p:graphicEl>
                                              <a:dgm id="{7583F063-1618-47DD-A04B-F94D883543E6}"/>
                                            </p:graphicEl>
                                          </p:spTgt>
                                        </p:tgtEl>
                                        <p:attrNameLst>
                                          <p:attrName>style.visibility</p:attrName>
                                        </p:attrNameLst>
                                      </p:cBhvr>
                                      <p:to>
                                        <p:strVal val="visible"/>
                                      </p:to>
                                    </p:set>
                                    <p:animEffect transition="in" filter="fade">
                                      <p:cBhvr>
                                        <p:cTn id="119" dur="500"/>
                                        <p:tgtEl>
                                          <p:spTgt spid="8">
                                            <p:graphicEl>
                                              <a:dgm id="{7583F063-1618-47DD-A04B-F94D883543E6}"/>
                                            </p:graphicEl>
                                          </p:spTgt>
                                        </p:tgtEl>
                                      </p:cBhvr>
                                    </p:animEffect>
                                    <p:anim calcmode="lin" valueType="num">
                                      <p:cBhvr>
                                        <p:cTn id="120" dur="500" fill="hold"/>
                                        <p:tgtEl>
                                          <p:spTgt spid="8">
                                            <p:graphicEl>
                                              <a:dgm id="{7583F063-1618-47DD-A04B-F94D883543E6}"/>
                                            </p:graphicEl>
                                          </p:spTgt>
                                        </p:tgtEl>
                                        <p:attrNameLst>
                                          <p:attrName>ppt_x</p:attrName>
                                        </p:attrNameLst>
                                      </p:cBhvr>
                                      <p:tavLst>
                                        <p:tav tm="0">
                                          <p:val>
                                            <p:strVal val="#ppt_x"/>
                                          </p:val>
                                        </p:tav>
                                        <p:tav tm="100000">
                                          <p:val>
                                            <p:strVal val="#ppt_x"/>
                                          </p:val>
                                        </p:tav>
                                      </p:tavLst>
                                    </p:anim>
                                    <p:anim calcmode="lin" valueType="num">
                                      <p:cBhvr>
                                        <p:cTn id="121" dur="500" fill="hold"/>
                                        <p:tgtEl>
                                          <p:spTgt spid="8">
                                            <p:graphicEl>
                                              <a:dgm id="{7583F063-1618-47DD-A04B-F94D883543E6}"/>
                                            </p:graphicEl>
                                          </p:spTgt>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8">
                                            <p:graphicEl>
                                              <a:dgm id="{A34ED567-9FC9-480B-8EBA-D46A8A65E250}"/>
                                            </p:graphicEl>
                                          </p:spTgt>
                                        </p:tgtEl>
                                        <p:attrNameLst>
                                          <p:attrName>style.visibility</p:attrName>
                                        </p:attrNameLst>
                                      </p:cBhvr>
                                      <p:to>
                                        <p:strVal val="visible"/>
                                      </p:to>
                                    </p:set>
                                    <p:animEffect transition="in" filter="fade">
                                      <p:cBhvr>
                                        <p:cTn id="124" dur="500"/>
                                        <p:tgtEl>
                                          <p:spTgt spid="8">
                                            <p:graphicEl>
                                              <a:dgm id="{A34ED567-9FC9-480B-8EBA-D46A8A65E250}"/>
                                            </p:graphicEl>
                                          </p:spTgt>
                                        </p:tgtEl>
                                      </p:cBhvr>
                                    </p:animEffect>
                                    <p:anim calcmode="lin" valueType="num">
                                      <p:cBhvr>
                                        <p:cTn id="125" dur="500" fill="hold"/>
                                        <p:tgtEl>
                                          <p:spTgt spid="8">
                                            <p:graphicEl>
                                              <a:dgm id="{A34ED567-9FC9-480B-8EBA-D46A8A65E250}"/>
                                            </p:graphicEl>
                                          </p:spTgt>
                                        </p:tgtEl>
                                        <p:attrNameLst>
                                          <p:attrName>ppt_x</p:attrName>
                                        </p:attrNameLst>
                                      </p:cBhvr>
                                      <p:tavLst>
                                        <p:tav tm="0">
                                          <p:val>
                                            <p:strVal val="#ppt_x"/>
                                          </p:val>
                                        </p:tav>
                                        <p:tav tm="100000">
                                          <p:val>
                                            <p:strVal val="#ppt_x"/>
                                          </p:val>
                                        </p:tav>
                                      </p:tavLst>
                                    </p:anim>
                                    <p:anim calcmode="lin" valueType="num">
                                      <p:cBhvr>
                                        <p:cTn id="126" dur="500" fill="hold"/>
                                        <p:tgtEl>
                                          <p:spTgt spid="8">
                                            <p:graphicEl>
                                              <a:dgm id="{A34ED567-9FC9-480B-8EBA-D46A8A65E250}"/>
                                            </p:graphicEl>
                                          </p:spTgt>
                                        </p:tgtEl>
                                        <p:attrNameLst>
                                          <p:attrName>ppt_y</p:attrName>
                                        </p:attrNameLst>
                                      </p:cBhvr>
                                      <p:tavLst>
                                        <p:tav tm="0">
                                          <p:val>
                                            <p:strVal val="#ppt_y+.1"/>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42" presetClass="entr" presetSubtype="0" fill="hold" grpId="0" nodeType="clickEffect">
                                  <p:stCondLst>
                                    <p:cond delay="0"/>
                                  </p:stCondLst>
                                  <p:childTnLst>
                                    <p:set>
                                      <p:cBhvr>
                                        <p:cTn id="130" dur="1" fill="hold">
                                          <p:stCondLst>
                                            <p:cond delay="0"/>
                                          </p:stCondLst>
                                        </p:cTn>
                                        <p:tgtEl>
                                          <p:spTgt spid="8">
                                            <p:graphicEl>
                                              <a:dgm id="{5221AC91-1EF6-4389-88EE-440942929C89}"/>
                                            </p:graphicEl>
                                          </p:spTgt>
                                        </p:tgtEl>
                                        <p:attrNameLst>
                                          <p:attrName>style.visibility</p:attrName>
                                        </p:attrNameLst>
                                      </p:cBhvr>
                                      <p:to>
                                        <p:strVal val="visible"/>
                                      </p:to>
                                    </p:set>
                                    <p:animEffect transition="in" filter="fade">
                                      <p:cBhvr>
                                        <p:cTn id="131" dur="500"/>
                                        <p:tgtEl>
                                          <p:spTgt spid="8">
                                            <p:graphicEl>
                                              <a:dgm id="{5221AC91-1EF6-4389-88EE-440942929C89}"/>
                                            </p:graphicEl>
                                          </p:spTgt>
                                        </p:tgtEl>
                                      </p:cBhvr>
                                    </p:animEffect>
                                    <p:anim calcmode="lin" valueType="num">
                                      <p:cBhvr>
                                        <p:cTn id="132" dur="500" fill="hold"/>
                                        <p:tgtEl>
                                          <p:spTgt spid="8">
                                            <p:graphicEl>
                                              <a:dgm id="{5221AC91-1EF6-4389-88EE-440942929C89}"/>
                                            </p:graphicEl>
                                          </p:spTgt>
                                        </p:tgtEl>
                                        <p:attrNameLst>
                                          <p:attrName>ppt_x</p:attrName>
                                        </p:attrNameLst>
                                      </p:cBhvr>
                                      <p:tavLst>
                                        <p:tav tm="0">
                                          <p:val>
                                            <p:strVal val="#ppt_x"/>
                                          </p:val>
                                        </p:tav>
                                        <p:tav tm="100000">
                                          <p:val>
                                            <p:strVal val="#ppt_x"/>
                                          </p:val>
                                        </p:tav>
                                      </p:tavLst>
                                    </p:anim>
                                    <p:anim calcmode="lin" valueType="num">
                                      <p:cBhvr>
                                        <p:cTn id="133" dur="500" fill="hold"/>
                                        <p:tgtEl>
                                          <p:spTgt spid="8">
                                            <p:graphicEl>
                                              <a:dgm id="{5221AC91-1EF6-4389-88EE-440942929C89}"/>
                                            </p:graphicEl>
                                          </p:spTgt>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8">
                                            <p:graphicEl>
                                              <a:dgm id="{E1366680-1A73-4EC1-BE0E-97E7C81770C8}"/>
                                            </p:graphicEl>
                                          </p:spTgt>
                                        </p:tgtEl>
                                        <p:attrNameLst>
                                          <p:attrName>style.visibility</p:attrName>
                                        </p:attrNameLst>
                                      </p:cBhvr>
                                      <p:to>
                                        <p:strVal val="visible"/>
                                      </p:to>
                                    </p:set>
                                    <p:animEffect transition="in" filter="fade">
                                      <p:cBhvr>
                                        <p:cTn id="136" dur="500"/>
                                        <p:tgtEl>
                                          <p:spTgt spid="8">
                                            <p:graphicEl>
                                              <a:dgm id="{E1366680-1A73-4EC1-BE0E-97E7C81770C8}"/>
                                            </p:graphicEl>
                                          </p:spTgt>
                                        </p:tgtEl>
                                      </p:cBhvr>
                                    </p:animEffect>
                                    <p:anim calcmode="lin" valueType="num">
                                      <p:cBhvr>
                                        <p:cTn id="137" dur="500" fill="hold"/>
                                        <p:tgtEl>
                                          <p:spTgt spid="8">
                                            <p:graphicEl>
                                              <a:dgm id="{E1366680-1A73-4EC1-BE0E-97E7C81770C8}"/>
                                            </p:graphicEl>
                                          </p:spTgt>
                                        </p:tgtEl>
                                        <p:attrNameLst>
                                          <p:attrName>ppt_x</p:attrName>
                                        </p:attrNameLst>
                                      </p:cBhvr>
                                      <p:tavLst>
                                        <p:tav tm="0">
                                          <p:val>
                                            <p:strVal val="#ppt_x"/>
                                          </p:val>
                                        </p:tav>
                                        <p:tav tm="100000">
                                          <p:val>
                                            <p:strVal val="#ppt_x"/>
                                          </p:val>
                                        </p:tav>
                                      </p:tavLst>
                                    </p:anim>
                                    <p:anim calcmode="lin" valueType="num">
                                      <p:cBhvr>
                                        <p:cTn id="138" dur="500" fill="hold"/>
                                        <p:tgtEl>
                                          <p:spTgt spid="8">
                                            <p:graphicEl>
                                              <a:dgm id="{E1366680-1A73-4EC1-BE0E-97E7C81770C8}"/>
                                            </p:graphicEl>
                                          </p:spTgt>
                                        </p:tgtEl>
                                        <p:attrNameLst>
                                          <p:attrName>ppt_y</p:attrName>
                                        </p:attrNameLst>
                                      </p:cBhvr>
                                      <p:tavLst>
                                        <p:tav tm="0">
                                          <p:val>
                                            <p:strVal val="#ppt_y+.1"/>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42" presetClass="entr" presetSubtype="0" fill="hold" grpId="0" nodeType="clickEffect">
                                  <p:stCondLst>
                                    <p:cond delay="0"/>
                                  </p:stCondLst>
                                  <p:childTnLst>
                                    <p:set>
                                      <p:cBhvr>
                                        <p:cTn id="142" dur="1" fill="hold">
                                          <p:stCondLst>
                                            <p:cond delay="0"/>
                                          </p:stCondLst>
                                        </p:cTn>
                                        <p:tgtEl>
                                          <p:spTgt spid="8">
                                            <p:graphicEl>
                                              <a:dgm id="{BC6AC961-8476-45B7-BC8A-0ABB721B8675}"/>
                                            </p:graphicEl>
                                          </p:spTgt>
                                        </p:tgtEl>
                                        <p:attrNameLst>
                                          <p:attrName>style.visibility</p:attrName>
                                        </p:attrNameLst>
                                      </p:cBhvr>
                                      <p:to>
                                        <p:strVal val="visible"/>
                                      </p:to>
                                    </p:set>
                                    <p:animEffect transition="in" filter="fade">
                                      <p:cBhvr>
                                        <p:cTn id="143" dur="500"/>
                                        <p:tgtEl>
                                          <p:spTgt spid="8">
                                            <p:graphicEl>
                                              <a:dgm id="{BC6AC961-8476-45B7-BC8A-0ABB721B8675}"/>
                                            </p:graphicEl>
                                          </p:spTgt>
                                        </p:tgtEl>
                                      </p:cBhvr>
                                    </p:animEffect>
                                    <p:anim calcmode="lin" valueType="num">
                                      <p:cBhvr>
                                        <p:cTn id="144" dur="500" fill="hold"/>
                                        <p:tgtEl>
                                          <p:spTgt spid="8">
                                            <p:graphicEl>
                                              <a:dgm id="{BC6AC961-8476-45B7-BC8A-0ABB721B8675}"/>
                                            </p:graphicEl>
                                          </p:spTgt>
                                        </p:tgtEl>
                                        <p:attrNameLst>
                                          <p:attrName>ppt_x</p:attrName>
                                        </p:attrNameLst>
                                      </p:cBhvr>
                                      <p:tavLst>
                                        <p:tav tm="0">
                                          <p:val>
                                            <p:strVal val="#ppt_x"/>
                                          </p:val>
                                        </p:tav>
                                        <p:tav tm="100000">
                                          <p:val>
                                            <p:strVal val="#ppt_x"/>
                                          </p:val>
                                        </p:tav>
                                      </p:tavLst>
                                    </p:anim>
                                    <p:anim calcmode="lin" valueType="num">
                                      <p:cBhvr>
                                        <p:cTn id="145" dur="500" fill="hold"/>
                                        <p:tgtEl>
                                          <p:spTgt spid="8">
                                            <p:graphicEl>
                                              <a:dgm id="{BC6AC961-8476-45B7-BC8A-0ABB721B8675}"/>
                                            </p:graphicEl>
                                          </p:spTgt>
                                        </p:tgtEl>
                                        <p:attrNameLst>
                                          <p:attrName>ppt_y</p:attrName>
                                        </p:attrNameLst>
                                      </p:cBhvr>
                                      <p:tavLst>
                                        <p:tav tm="0">
                                          <p:val>
                                            <p:strVal val="#ppt_y+.1"/>
                                          </p:val>
                                        </p:tav>
                                        <p:tav tm="100000">
                                          <p:val>
                                            <p:strVal val="#ppt_y"/>
                                          </p:val>
                                        </p:tav>
                                      </p:tavLst>
                                    </p:anim>
                                  </p:childTnLst>
                                </p:cTn>
                              </p:par>
                              <p:par>
                                <p:cTn id="146" presetID="42" presetClass="entr" presetSubtype="0" fill="hold" grpId="0" nodeType="withEffect">
                                  <p:stCondLst>
                                    <p:cond delay="0"/>
                                  </p:stCondLst>
                                  <p:childTnLst>
                                    <p:set>
                                      <p:cBhvr>
                                        <p:cTn id="147" dur="1" fill="hold">
                                          <p:stCondLst>
                                            <p:cond delay="0"/>
                                          </p:stCondLst>
                                        </p:cTn>
                                        <p:tgtEl>
                                          <p:spTgt spid="8">
                                            <p:graphicEl>
                                              <a:dgm id="{5AA1E779-013C-4C52-9034-8AECFD733C92}"/>
                                            </p:graphicEl>
                                          </p:spTgt>
                                        </p:tgtEl>
                                        <p:attrNameLst>
                                          <p:attrName>style.visibility</p:attrName>
                                        </p:attrNameLst>
                                      </p:cBhvr>
                                      <p:to>
                                        <p:strVal val="visible"/>
                                      </p:to>
                                    </p:set>
                                    <p:animEffect transition="in" filter="fade">
                                      <p:cBhvr>
                                        <p:cTn id="148" dur="500"/>
                                        <p:tgtEl>
                                          <p:spTgt spid="8">
                                            <p:graphicEl>
                                              <a:dgm id="{5AA1E779-013C-4C52-9034-8AECFD733C92}"/>
                                            </p:graphicEl>
                                          </p:spTgt>
                                        </p:tgtEl>
                                      </p:cBhvr>
                                    </p:animEffect>
                                    <p:anim calcmode="lin" valueType="num">
                                      <p:cBhvr>
                                        <p:cTn id="149" dur="500" fill="hold"/>
                                        <p:tgtEl>
                                          <p:spTgt spid="8">
                                            <p:graphicEl>
                                              <a:dgm id="{5AA1E779-013C-4C52-9034-8AECFD733C92}"/>
                                            </p:graphicEl>
                                          </p:spTgt>
                                        </p:tgtEl>
                                        <p:attrNameLst>
                                          <p:attrName>ppt_x</p:attrName>
                                        </p:attrNameLst>
                                      </p:cBhvr>
                                      <p:tavLst>
                                        <p:tav tm="0">
                                          <p:val>
                                            <p:strVal val="#ppt_x"/>
                                          </p:val>
                                        </p:tav>
                                        <p:tav tm="100000">
                                          <p:val>
                                            <p:strVal val="#ppt_x"/>
                                          </p:val>
                                        </p:tav>
                                      </p:tavLst>
                                    </p:anim>
                                    <p:anim calcmode="lin" valueType="num">
                                      <p:cBhvr>
                                        <p:cTn id="150" dur="500" fill="hold"/>
                                        <p:tgtEl>
                                          <p:spTgt spid="8">
                                            <p:graphicEl>
                                              <a:dgm id="{5AA1E779-013C-4C52-9034-8AECFD733C92}"/>
                                            </p:graphicEl>
                                          </p:spTgt>
                                        </p:tgtEl>
                                        <p:attrNameLst>
                                          <p:attrName>ppt_y</p:attrName>
                                        </p:attrNameLst>
                                      </p:cBhvr>
                                      <p:tavLst>
                                        <p:tav tm="0">
                                          <p:val>
                                            <p:strVal val="#ppt_y+.1"/>
                                          </p:val>
                                        </p:tav>
                                        <p:tav tm="100000">
                                          <p:val>
                                            <p:strVal val="#ppt_y"/>
                                          </p:val>
                                        </p:tav>
                                      </p:tavLst>
                                    </p:anim>
                                  </p:childTnLst>
                                </p:cTn>
                              </p:par>
                            </p:childTnLst>
                          </p:cTn>
                        </p:par>
                      </p:childTnLst>
                    </p:cTn>
                  </p:par>
                  <p:par>
                    <p:cTn id="151" fill="hold">
                      <p:stCondLst>
                        <p:cond delay="indefinite"/>
                      </p:stCondLst>
                      <p:childTnLst>
                        <p:par>
                          <p:cTn id="152" fill="hold">
                            <p:stCondLst>
                              <p:cond delay="0"/>
                            </p:stCondLst>
                            <p:childTnLst>
                              <p:par>
                                <p:cTn id="153" presetID="42" presetClass="entr" presetSubtype="0" fill="hold" grpId="0" nodeType="clickEffect">
                                  <p:stCondLst>
                                    <p:cond delay="0"/>
                                  </p:stCondLst>
                                  <p:childTnLst>
                                    <p:set>
                                      <p:cBhvr>
                                        <p:cTn id="154" dur="1" fill="hold">
                                          <p:stCondLst>
                                            <p:cond delay="0"/>
                                          </p:stCondLst>
                                        </p:cTn>
                                        <p:tgtEl>
                                          <p:spTgt spid="8">
                                            <p:graphicEl>
                                              <a:dgm id="{0D8C232F-F28D-400E-BD44-3E5B1752609C}"/>
                                            </p:graphicEl>
                                          </p:spTgt>
                                        </p:tgtEl>
                                        <p:attrNameLst>
                                          <p:attrName>style.visibility</p:attrName>
                                        </p:attrNameLst>
                                      </p:cBhvr>
                                      <p:to>
                                        <p:strVal val="visible"/>
                                      </p:to>
                                    </p:set>
                                    <p:animEffect transition="in" filter="fade">
                                      <p:cBhvr>
                                        <p:cTn id="155" dur="500"/>
                                        <p:tgtEl>
                                          <p:spTgt spid="8">
                                            <p:graphicEl>
                                              <a:dgm id="{0D8C232F-F28D-400E-BD44-3E5B1752609C}"/>
                                            </p:graphicEl>
                                          </p:spTgt>
                                        </p:tgtEl>
                                      </p:cBhvr>
                                    </p:animEffect>
                                    <p:anim calcmode="lin" valueType="num">
                                      <p:cBhvr>
                                        <p:cTn id="156" dur="500" fill="hold"/>
                                        <p:tgtEl>
                                          <p:spTgt spid="8">
                                            <p:graphicEl>
                                              <a:dgm id="{0D8C232F-F28D-400E-BD44-3E5B1752609C}"/>
                                            </p:graphicEl>
                                          </p:spTgt>
                                        </p:tgtEl>
                                        <p:attrNameLst>
                                          <p:attrName>ppt_x</p:attrName>
                                        </p:attrNameLst>
                                      </p:cBhvr>
                                      <p:tavLst>
                                        <p:tav tm="0">
                                          <p:val>
                                            <p:strVal val="#ppt_x"/>
                                          </p:val>
                                        </p:tav>
                                        <p:tav tm="100000">
                                          <p:val>
                                            <p:strVal val="#ppt_x"/>
                                          </p:val>
                                        </p:tav>
                                      </p:tavLst>
                                    </p:anim>
                                    <p:anim calcmode="lin" valueType="num">
                                      <p:cBhvr>
                                        <p:cTn id="157" dur="500" fill="hold"/>
                                        <p:tgtEl>
                                          <p:spTgt spid="8">
                                            <p:graphicEl>
                                              <a:dgm id="{0D8C232F-F28D-400E-BD44-3E5B1752609C}"/>
                                            </p:graphicEl>
                                          </p:spTgt>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8">
                                            <p:graphicEl>
                                              <a:dgm id="{B270BD0E-C5B1-4DEA-B35C-22949A1BB124}"/>
                                            </p:graphicEl>
                                          </p:spTgt>
                                        </p:tgtEl>
                                        <p:attrNameLst>
                                          <p:attrName>style.visibility</p:attrName>
                                        </p:attrNameLst>
                                      </p:cBhvr>
                                      <p:to>
                                        <p:strVal val="visible"/>
                                      </p:to>
                                    </p:set>
                                    <p:animEffect transition="in" filter="fade">
                                      <p:cBhvr>
                                        <p:cTn id="160" dur="500"/>
                                        <p:tgtEl>
                                          <p:spTgt spid="8">
                                            <p:graphicEl>
                                              <a:dgm id="{B270BD0E-C5B1-4DEA-B35C-22949A1BB124}"/>
                                            </p:graphicEl>
                                          </p:spTgt>
                                        </p:tgtEl>
                                      </p:cBhvr>
                                    </p:animEffect>
                                    <p:anim calcmode="lin" valueType="num">
                                      <p:cBhvr>
                                        <p:cTn id="161" dur="500" fill="hold"/>
                                        <p:tgtEl>
                                          <p:spTgt spid="8">
                                            <p:graphicEl>
                                              <a:dgm id="{B270BD0E-C5B1-4DEA-B35C-22949A1BB124}"/>
                                            </p:graphicEl>
                                          </p:spTgt>
                                        </p:tgtEl>
                                        <p:attrNameLst>
                                          <p:attrName>ppt_x</p:attrName>
                                        </p:attrNameLst>
                                      </p:cBhvr>
                                      <p:tavLst>
                                        <p:tav tm="0">
                                          <p:val>
                                            <p:strVal val="#ppt_x"/>
                                          </p:val>
                                        </p:tav>
                                        <p:tav tm="100000">
                                          <p:val>
                                            <p:strVal val="#ppt_x"/>
                                          </p:val>
                                        </p:tav>
                                      </p:tavLst>
                                    </p:anim>
                                    <p:anim calcmode="lin" valueType="num">
                                      <p:cBhvr>
                                        <p:cTn id="162" dur="500" fill="hold"/>
                                        <p:tgtEl>
                                          <p:spTgt spid="8">
                                            <p:graphicEl>
                                              <a:dgm id="{B270BD0E-C5B1-4DEA-B35C-22949A1BB124}"/>
                                            </p:graphicEl>
                                          </p:spTgt>
                                        </p:tgtEl>
                                        <p:attrNameLst>
                                          <p:attrName>ppt_y</p:attrName>
                                        </p:attrNameLst>
                                      </p:cBhvr>
                                      <p:tavLst>
                                        <p:tav tm="0">
                                          <p:val>
                                            <p:strVal val="#ppt_y+.1"/>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22" presetClass="entr" presetSubtype="8" fill="hold" grpId="0" nodeType="clickEffect">
                                  <p:stCondLst>
                                    <p:cond delay="0"/>
                                  </p:stCondLst>
                                  <p:childTnLst>
                                    <p:set>
                                      <p:cBhvr>
                                        <p:cTn id="166" dur="1" fill="hold">
                                          <p:stCondLst>
                                            <p:cond delay="0"/>
                                          </p:stCondLst>
                                        </p:cTn>
                                        <p:tgtEl>
                                          <p:spTgt spid="9"/>
                                        </p:tgtEl>
                                        <p:attrNameLst>
                                          <p:attrName>style.visibility</p:attrName>
                                        </p:attrNameLst>
                                      </p:cBhvr>
                                      <p:to>
                                        <p:strVal val="visible"/>
                                      </p:to>
                                    </p:set>
                                    <p:animEffect transition="in" filter="wipe(left)">
                                      <p:cBhvr>
                                        <p:cTn id="167" dur="500"/>
                                        <p:tgtEl>
                                          <p:spTgt spid="9"/>
                                        </p:tgtEl>
                                      </p:cBhvr>
                                    </p:animEffect>
                                  </p:childTnLst>
                                </p:cTn>
                              </p:par>
                            </p:childTnLst>
                          </p:cTn>
                        </p:par>
                      </p:childTnLst>
                    </p:cTn>
                  </p:par>
                  <p:par>
                    <p:cTn id="168" fill="hold">
                      <p:stCondLst>
                        <p:cond delay="indefinite"/>
                      </p:stCondLst>
                      <p:childTnLst>
                        <p:par>
                          <p:cTn id="169" fill="hold">
                            <p:stCondLst>
                              <p:cond delay="0"/>
                            </p:stCondLst>
                            <p:childTnLst>
                              <p:par>
                                <p:cTn id="170" presetID="22" presetClass="entr" presetSubtype="8" fill="hold" grpId="0" nodeType="clickEffect">
                                  <p:stCondLst>
                                    <p:cond delay="0"/>
                                  </p:stCondLst>
                                  <p:childTnLst>
                                    <p:set>
                                      <p:cBhvr>
                                        <p:cTn id="171" dur="1" fill="hold">
                                          <p:stCondLst>
                                            <p:cond delay="0"/>
                                          </p:stCondLst>
                                        </p:cTn>
                                        <p:tgtEl>
                                          <p:spTgt spid="6"/>
                                        </p:tgtEl>
                                        <p:attrNameLst>
                                          <p:attrName>style.visibility</p:attrName>
                                        </p:attrNameLst>
                                      </p:cBhvr>
                                      <p:to>
                                        <p:strVal val="visible"/>
                                      </p:to>
                                    </p:set>
                                    <p:animEffect transition="in" filter="wipe(left)">
                                      <p:cBhvr>
                                        <p:cTn id="17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Graphic spid="8" grpId="0">
        <p:bldSub>
          <a:bldDgm bld="one"/>
        </p:bldSub>
      </p:bldGraphic>
      <p:bldP spid="9"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4772024" y="0"/>
            <a:ext cx="7419975" cy="706755"/>
          </a:xfrm>
          <a:prstGeom prst="rect">
            <a:avLst/>
          </a:prstGeom>
          <a:noFill/>
        </p:spPr>
        <p:txBody>
          <a:bodyPr wrap="square">
            <a:spAutoFit/>
            <a:scene3d>
              <a:camera prst="orthographicFront"/>
              <a:lightRig rig="morning" dir="t"/>
            </a:scene3d>
            <a:sp3d extrusionH="57150">
              <a:bevelT w="38100" h="38100" prst="relaxedInset"/>
            </a:sp3d>
          </a:bodyPr>
          <a:lstStyle/>
          <a:p>
            <a:pPr algn="ctr"/>
            <a:r>
              <a:rPr lang="" altLang="en-US" sz="4000" b="1" noProof="0" dirty="0">
                <a:ln w="13462">
                  <a:noFill/>
                  <a:prstDash val="solid"/>
                </a:ln>
                <a:solidFill>
                  <a:srgbClr val="0070C0"/>
                </a:solidFill>
                <a:effectLst>
                  <a:outerShdw dist="38100" dir="2700000" algn="bl" rotWithShape="0">
                    <a:srgbClr val="002060"/>
                  </a:outerShdw>
                </a:effectLst>
                <a:latin typeface="Gayathri Thin" panose="00000403000000000000" charset="0"/>
                <a:cs typeface="Gayathri Thin" panose="00000403000000000000" charset="0"/>
              </a:rPr>
              <a:t>കുരിശിന്റെ സന്ദേശം</a:t>
            </a:r>
          </a:p>
        </p:txBody>
      </p:sp>
      <p:sp>
        <p:nvSpPr>
          <p:cNvPr id="5" name="CuadroTexto 4"/>
          <p:cNvSpPr txBox="1"/>
          <p:nvPr/>
        </p:nvSpPr>
        <p:spPr>
          <a:xfrm>
            <a:off x="4772023" y="684865"/>
            <a:ext cx="7419977" cy="922020"/>
          </a:xfrm>
          <a:prstGeom prst="rect">
            <a:avLst/>
          </a:prstGeom>
          <a:noFill/>
        </p:spPr>
        <p:txBody>
          <a:bodyPr wrap="square">
            <a:spAutoFit/>
          </a:bodyPr>
          <a:lstStyle/>
          <a:p>
            <a:pPr algn="ctr"/>
            <a:r>
              <a:rPr lang="en-US" b="1" noProof="0" dirty="0">
                <a:solidFill>
                  <a:schemeClr val="accent5">
                    <a:lumMod val="50000"/>
                  </a:schemeClr>
                </a:solidFill>
                <a:latin typeface="Gayathri Thin" panose="00000403000000000000" charset="0"/>
                <a:cs typeface="Gayathri Thin" panose="00000403000000000000" charset="0"/>
              </a:rPr>
              <a:t>“</a:t>
            </a:r>
            <a:r>
              <a:rPr lang="" altLang="en-US" b="1" noProof="0" dirty="0">
                <a:solidFill>
                  <a:schemeClr val="accent5">
                    <a:lumMod val="50000"/>
                  </a:schemeClr>
                </a:solidFill>
                <a:latin typeface="Gayathri Thin" panose="00000403000000000000" charset="0"/>
                <a:cs typeface="Gayathri Thin" panose="00000403000000000000" charset="0"/>
              </a:rPr>
              <a:t>ദൈവത്തിന്റെ ജ്ഞാനത്തിൽ ലോകം ജ്ഞാനത്താൽ ദൈവത്തെ അറിയായ്കകൊണ്ടു വിശ്വസിക്കുന്നവരെ പ്രസംഗത്തിന്റെ ഭോഷത്വത്താൽ രക്ഷിപ്പാൻ ദൈവത്തിന്നു പ്രസാദം തോന്നി.</a:t>
            </a:r>
            <a:r>
              <a:rPr lang="en-US" b="1" noProof="0" dirty="0">
                <a:solidFill>
                  <a:schemeClr val="accent5">
                    <a:lumMod val="50000"/>
                  </a:schemeClr>
                </a:solidFill>
                <a:latin typeface="Gayathri Thin" panose="00000403000000000000" charset="0"/>
                <a:cs typeface="Gayathri Thin" panose="00000403000000000000" charset="0"/>
              </a:rPr>
              <a:t>.” </a:t>
            </a:r>
            <a:r>
              <a:rPr lang="en-US" sz="1400" b="1" noProof="0" dirty="0">
                <a:solidFill>
                  <a:schemeClr val="accent5">
                    <a:lumMod val="50000"/>
                  </a:schemeClr>
                </a:solidFill>
                <a:latin typeface="Gayathri Thin" panose="00000403000000000000" charset="0"/>
                <a:cs typeface="Gayathri Thin" panose="00000403000000000000" charset="0"/>
              </a:rPr>
              <a:t>(1 </a:t>
            </a:r>
            <a:r>
              <a:rPr lang="" altLang="en-US" sz="1400" b="1" noProof="0" dirty="0">
                <a:solidFill>
                  <a:schemeClr val="accent5">
                    <a:lumMod val="50000"/>
                  </a:schemeClr>
                </a:solidFill>
                <a:latin typeface="Gayathri Thin" panose="00000403000000000000" charset="0"/>
                <a:cs typeface="Gayathri Thin" panose="00000403000000000000" charset="0"/>
              </a:rPr>
              <a:t>കൊരിന്ത്യർ </a:t>
            </a:r>
            <a:r>
              <a:rPr lang="en-US" sz="1400" b="1" noProof="0" dirty="0">
                <a:solidFill>
                  <a:schemeClr val="accent5">
                    <a:lumMod val="50000"/>
                  </a:schemeClr>
                </a:solidFill>
                <a:latin typeface="Gayathri Thin" panose="00000403000000000000" charset="0"/>
                <a:cs typeface="Gayathri Thin" panose="00000403000000000000" charset="0"/>
              </a:rPr>
              <a:t> 1:21)</a:t>
            </a:r>
          </a:p>
        </p:txBody>
      </p:sp>
      <p:sp>
        <p:nvSpPr>
          <p:cNvPr id="6" name="CuadroTexto 5"/>
          <p:cNvSpPr txBox="1"/>
          <p:nvPr/>
        </p:nvSpPr>
        <p:spPr>
          <a:xfrm>
            <a:off x="4838700" y="1585174"/>
            <a:ext cx="7353300" cy="706755"/>
          </a:xfrm>
          <a:prstGeom prst="rect">
            <a:avLst/>
          </a:prstGeom>
          <a:noFill/>
        </p:spPr>
        <p:txBody>
          <a:bodyPr wrap="square" rtlCol="0">
            <a:spAutoFit/>
          </a:bodyPr>
          <a:lstStyle/>
          <a:p>
            <a:pPr>
              <a:spcBef>
                <a:spcPts val="600"/>
              </a:spcBef>
            </a:pPr>
            <a:r>
              <a:rPr lang="" altLang="en-US" sz="2000" b="1" noProof="0" dirty="0">
                <a:latin typeface="Gayathri Thin" panose="00000403000000000000" charset="0"/>
                <a:cs typeface="Gayathri Thin" panose="00000403000000000000" charset="0"/>
              </a:rPr>
              <a:t>കുരിശിന്റെ സന്ദേശം പ്രസംഗിക്കുന്നത് എന്തുകൊണ്ട് ഭോഷത്തമാണ് (1 കൊരിന്ത്യർ 1:21-24)?</a:t>
            </a:r>
          </a:p>
        </p:txBody>
      </p:sp>
      <p:pic>
        <p:nvPicPr>
          <p:cNvPr id="4" name="Imagen 3"/>
          <p:cNvPicPr>
            <a:picLocks noChangeAspect="1"/>
          </p:cNvPicPr>
          <p:nvPr/>
        </p:nvPicPr>
        <p:blipFill rotWithShape="1">
          <a:blip r:embed="rId3" cstate="email"/>
          <a:srcRect/>
          <a:stretch>
            <a:fillRect/>
          </a:stretch>
        </p:blipFill>
        <p:spPr>
          <a:xfrm>
            <a:off x="200025" y="128678"/>
            <a:ext cx="4572000" cy="300391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0" name="Imagen 9"/>
          <p:cNvPicPr>
            <a:picLocks noChangeAspect="1"/>
          </p:cNvPicPr>
          <p:nvPr/>
        </p:nvPicPr>
        <p:blipFill>
          <a:blip r:embed="rId4" cstate="email"/>
          <a:srcRect/>
          <a:stretch>
            <a:fillRect/>
          </a:stretch>
        </p:blipFill>
        <p:spPr>
          <a:xfrm>
            <a:off x="200025" y="3300322"/>
            <a:ext cx="4572000" cy="3429000"/>
          </a:xfrm>
          <a:prstGeom prst="roundRect">
            <a:avLst>
              <a:gd name="adj" fmla="val 11111"/>
            </a:avLst>
          </a:prstGeom>
          <a:ln w="190500" cap="rnd">
            <a:solidFill>
              <a:schemeClr val="accent1">
                <a:lumMod val="40000"/>
                <a:lumOff val="6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7" name="CuadroTexto 6"/>
          <p:cNvSpPr txBox="1"/>
          <p:nvPr/>
        </p:nvSpPr>
        <p:spPr>
          <a:xfrm>
            <a:off x="4838701" y="6101982"/>
            <a:ext cx="7353299" cy="706755"/>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defRPr/>
            </a:pPr>
            <a:r>
              <a:rPr kumimoji="0" lang="" altLang="en-US" sz="2000"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നമുക്ക് രക്ഷ നൽകുന്നതിനായി ദൈവം എത്രത്തോളം പോകാൻ തയ്യാറാണെന്ന് കുരിശിന്റെ സന്ദേശം കാണിക്കുന്നു.</a:t>
            </a:r>
          </a:p>
        </p:txBody>
      </p:sp>
      <p:sp>
        <p:nvSpPr>
          <p:cNvPr id="9" name="CuadroTexto 8"/>
          <p:cNvSpPr txBox="1"/>
          <p:nvPr/>
        </p:nvSpPr>
        <p:spPr>
          <a:xfrm>
            <a:off x="4838692" y="4493787"/>
            <a:ext cx="7353301" cy="1630045"/>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defRPr/>
            </a:pPr>
            <a:r>
              <a:rPr kumimoji="0" lang="" altLang="en-US" sz="2000"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എന്നിരുന്നാലും, ദൂതന്മാരെ സംബന്ധിച്ചിടത്തോളം, കുരിശിന്റെ സന്ദേശം തികച്ചും വ്യത്യസ്തമായ ഒന്നായിരുന്നു. സ്വർഗ്ഗത്തിൽ അവർ അറിഞ്ഞിരുന്ന യേശു, തന്നെ നിരസിച്ച ഒരു വംശത്തോടുള്ള സ്നേഹം നിമിത്തം തന്നെത്തന്നെ കൊല്ലാൻ അനുവദിച്ചു. തന്റെ പ്രസംഗത്തിലൂടെ പൗലോസ് പറയാൻ ആഗ്രഹിച്ച കാഴ്ചപ്പാടാണിത്.</a:t>
            </a:r>
          </a:p>
        </p:txBody>
      </p:sp>
      <p:sp>
        <p:nvSpPr>
          <p:cNvPr id="12" name="CuadroTexto 11"/>
          <p:cNvSpPr txBox="1"/>
          <p:nvPr/>
        </p:nvSpPr>
        <p:spPr>
          <a:xfrm>
            <a:off x="4838697" y="2377989"/>
            <a:ext cx="7353298" cy="2030095"/>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defRPr/>
            </a:pPr>
            <a:r>
              <a:rPr kumimoji="0" lang="" altLang="en-US"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റോമൻ അടിമത്തത്തിൽ നിന്ന് തങ്ങളെ വിടുവിക്കുന്ന ഒരു മിശിഹായെ ജൂതന്മാർ പ്രതീക്ഷിച്ചിരുന്നു. യേശു ക്രൂശിക്കപ്പെടാൻ പോകുകയാണെന്ന് പ്രഖ്യാപിച്ചപ്പോൾ, സ്വന്തം ശിഷ്യന്മാർ ഭയന്നുവിറച്ചു. മാത്രമല്ല, ഒരു യഹൂദനെ സംബന്ധിച്ചിടത്തോളം, മരത്തിൽ തൂങ്ങിക്കിടക്കുന്ന ഒരു മനുഷ്യൻ ദൈവത്താൽ ശപിക്കപ്പെട്ട വ്യക്തിയായിരുന്നു (ആവർത്തനം 21:23). ഒരു വീണ്ടെടുപ്പുകാരനെ പോലും പ്രതീക്ഷിക്കാത്ത ഒരു വിജാതീയനെ സംബന്ധിച്ചിടത്തോളം, നിഗമനം ഇതുതന്നെയായിരുന്നു: കുരിശ് ഭ്രാന്താണ്.</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heel(1)">
                                      <p:cBhvr>
                                        <p:cTn id="29" dur="500"/>
                                        <p:tgtEl>
                                          <p:spTgt spid="4"/>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32"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4*#ppt_w"/>
                                          </p:val>
                                        </p:tav>
                                        <p:tav tm="100000">
                                          <p:val>
                                            <p:strVal val="#ppt_w"/>
                                          </p:val>
                                        </p:tav>
                                      </p:tavLst>
                                    </p:anim>
                                    <p:anim calcmode="lin" valueType="num">
                                      <p:cBhvr>
                                        <p:cTn id="39" dur="500" fill="hold"/>
                                        <p:tgtEl>
                                          <p:spTgt spid="10"/>
                                        </p:tgtEl>
                                        <p:attrNameLst>
                                          <p:attrName>ppt_h</p:attrName>
                                        </p:attrNameLst>
                                      </p:cBhvr>
                                      <p:tavLst>
                                        <p:tav tm="0">
                                          <p:val>
                                            <p:strVal val="4*#ppt_h"/>
                                          </p:val>
                                        </p:tav>
                                        <p:tav tm="100000">
                                          <p:val>
                                            <p:strVal val="#ppt_h"/>
                                          </p:val>
                                        </p:tav>
                                      </p:tavLst>
                                    </p:anim>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9"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0" y="47625"/>
            <a:ext cx="8887759" cy="583565"/>
          </a:xfrm>
          <a:prstGeom prst="rect">
            <a:avLst/>
          </a:prstGeom>
          <a:noFill/>
        </p:spPr>
        <p:txBody>
          <a:bodyPr wrap="square">
            <a:spAutoFit/>
            <a:scene3d>
              <a:camera prst="orthographicFront"/>
              <a:lightRig rig="threePt" dir="t"/>
            </a:scene3d>
            <a:sp3d extrusionH="57150">
              <a:bevelT h="25400" prst="softRound"/>
            </a:sp3d>
          </a:bodyPr>
          <a:lstStyle/>
          <a:p>
            <a:pPr algn="ctr"/>
            <a:r>
              <a:rPr lang="" altLang="en-US" sz="3200" b="1" noProof="0" dirty="0">
                <a:ln w="6600">
                  <a:solidFill>
                    <a:schemeClr val="accent2"/>
                  </a:solidFill>
                  <a:prstDash val="solid"/>
                </a:ln>
                <a:solidFill>
                  <a:srgbClr val="993300"/>
                </a:solidFill>
                <a:effectLst>
                  <a:outerShdw dist="25400" dir="2700000" algn="tl" rotWithShape="0">
                    <a:schemeClr val="accent2"/>
                  </a:outerShdw>
                </a:effectLst>
                <a:latin typeface="Gayathri Thin" panose="00000403000000000000" charset="0"/>
                <a:cs typeface="Gayathri Thin" panose="00000403000000000000" charset="0"/>
              </a:rPr>
              <a:t>ദൈവത്തിന്റെ ഭോഷത്വവും ബലഹീനതയും</a:t>
            </a:r>
          </a:p>
        </p:txBody>
      </p:sp>
      <p:sp>
        <p:nvSpPr>
          <p:cNvPr id="5" name="CuadroTexto 4"/>
          <p:cNvSpPr txBox="1"/>
          <p:nvPr/>
        </p:nvSpPr>
        <p:spPr>
          <a:xfrm>
            <a:off x="281708" y="693264"/>
            <a:ext cx="8181473" cy="648346"/>
          </a:xfrm>
          <a:prstGeom prst="roundRect">
            <a:avLst>
              <a:gd name="adj" fmla="val 24519"/>
            </a:avLst>
          </a:prstGeom>
          <a:ln w="28575"/>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wrap="square" tIns="0" bIns="36000">
            <a:spAutoFit/>
          </a:bodyPr>
          <a:lstStyle/>
          <a:p>
            <a:pPr algn="ctr"/>
            <a:r>
              <a:rPr lang="en-US" b="1" noProof="0" dirty="0">
                <a:latin typeface="Gayathri Thin" panose="00000403000000000000" charset="0"/>
                <a:cs typeface="Gayathri Thin" panose="00000403000000000000" charset="0"/>
              </a:rPr>
              <a:t>“</a:t>
            </a:r>
            <a:r>
              <a:rPr lang="" altLang="en-US" b="1" noProof="0" dirty="0">
                <a:latin typeface="Gayathri Thin" panose="00000403000000000000" charset="0"/>
                <a:cs typeface="Gayathri Thin" panose="00000403000000000000" charset="0"/>
              </a:rPr>
              <a:t>ദൈവത്തിന്റെ ഭോഷത്വം മനുഷ്യരെക്കാൾ ജ്ഞാനമേറിയതും ദൈവത്തിന്റെ ബലഹീനത മനുഷ്യരെക്കാൾ ബലമേറിയതും ആകുന്നു.</a:t>
            </a:r>
            <a:r>
              <a:rPr lang="en-US" b="1" noProof="0" dirty="0">
                <a:latin typeface="Gayathri Thin" panose="00000403000000000000" charset="0"/>
                <a:cs typeface="Gayathri Thin" panose="00000403000000000000" charset="0"/>
              </a:rPr>
              <a:t>” </a:t>
            </a:r>
            <a:r>
              <a:rPr lang="en-US" sz="1400" b="1" noProof="0" dirty="0">
                <a:latin typeface="Gayathri Thin" panose="00000403000000000000" charset="0"/>
                <a:cs typeface="Gayathri Thin" panose="00000403000000000000" charset="0"/>
              </a:rPr>
              <a:t>(1 </a:t>
            </a:r>
            <a:r>
              <a:rPr lang="" altLang="en-US" sz="1400" b="1" noProof="0" dirty="0">
                <a:latin typeface="Gayathri Thin" panose="00000403000000000000" charset="0"/>
                <a:cs typeface="Gayathri Thin" panose="00000403000000000000" charset="0"/>
              </a:rPr>
              <a:t>കൊരിന്ത്യർ </a:t>
            </a:r>
            <a:r>
              <a:rPr lang="en-US" sz="1400" b="1" noProof="0" dirty="0">
                <a:latin typeface="Gayathri Thin" panose="00000403000000000000" charset="0"/>
                <a:cs typeface="Gayathri Thin" panose="00000403000000000000" charset="0"/>
              </a:rPr>
              <a:t>1:25)</a:t>
            </a:r>
          </a:p>
        </p:txBody>
      </p:sp>
      <p:sp>
        <p:nvSpPr>
          <p:cNvPr id="6" name="CuadroTexto 5"/>
          <p:cNvSpPr txBox="1"/>
          <p:nvPr/>
        </p:nvSpPr>
        <p:spPr>
          <a:xfrm>
            <a:off x="238125" y="1441537"/>
            <a:ext cx="8225056" cy="398780"/>
          </a:xfrm>
          <a:prstGeom prst="rect">
            <a:avLst/>
          </a:prstGeom>
          <a:noFill/>
        </p:spPr>
        <p:txBody>
          <a:bodyPr wrap="square" rtlCol="0">
            <a:spAutoFit/>
          </a:bodyPr>
          <a:lstStyle/>
          <a:p>
            <a:pPr>
              <a:spcBef>
                <a:spcPts val="600"/>
              </a:spcBef>
            </a:pPr>
            <a:r>
              <a:rPr lang="" altLang="en-US" sz="2000" b="1" noProof="0" dirty="0">
                <a:latin typeface="Gayathri Thin" panose="00000403000000000000" charset="0"/>
                <a:cs typeface="Gayathri Thin" panose="00000403000000000000" charset="0"/>
              </a:rPr>
              <a:t>ദൈവം ഏതെങ്കിലും വിധത്തിൽ വിഡ്ഢിയോ ദുർബലനോ ആണോ (1 കൊരി. 1:25)?</a:t>
            </a:r>
          </a:p>
        </p:txBody>
      </p:sp>
      <p:pic>
        <p:nvPicPr>
          <p:cNvPr id="4" name="Imagen 3"/>
          <p:cNvPicPr>
            <a:picLocks noChangeAspect="1"/>
          </p:cNvPicPr>
          <p:nvPr/>
        </p:nvPicPr>
        <p:blipFill rotWithShape="1">
          <a:blip r:embed="rId3" cstate="email"/>
          <a:srcRect l="1047" t="-429" r="7857" b="429"/>
          <a:stretch>
            <a:fillRect/>
          </a:stretch>
        </p:blipFill>
        <p:spPr>
          <a:xfrm>
            <a:off x="141873" y="3134058"/>
            <a:ext cx="5877928" cy="3608047"/>
          </a:xfrm>
          <a:prstGeom prst="roundRect">
            <a:avLst>
              <a:gd name="adj" fmla="val 8969"/>
            </a:avLst>
          </a:prstGeom>
          <a:solidFill>
            <a:srgbClr val="FFFFFF"/>
          </a:solidFill>
          <a:ln w="76200" cap="sq">
            <a:solidFill>
              <a:schemeClr val="tx2">
                <a:lumMod val="60000"/>
                <a:lumOff val="40000"/>
              </a:schemeClr>
            </a:solidFill>
            <a:miter lim="800000"/>
            <a:headEnd/>
            <a:tailEnd/>
          </a:ln>
          <a:effectLst/>
          <a:scene3d>
            <a:camera prst="orthographicFront"/>
            <a:lightRig rig="threePt" dir="t">
              <a:rot lat="0" lon="0" rev="2700000"/>
            </a:lightRig>
          </a:scene3d>
          <a:sp3d contourW="6350">
            <a:bevelT h="38100"/>
            <a:contourClr>
              <a:srgbClr val="C0C0C0"/>
            </a:contourClr>
          </a:sp3d>
        </p:spPr>
      </p:pic>
      <p:sp>
        <p:nvSpPr>
          <p:cNvPr id="8" name="CuadroTexto 7"/>
          <p:cNvSpPr txBox="1"/>
          <p:nvPr/>
        </p:nvSpPr>
        <p:spPr>
          <a:xfrm>
            <a:off x="6116052" y="3127628"/>
            <a:ext cx="6075948" cy="1014730"/>
          </a:xfrm>
          <a:prstGeom prst="rect">
            <a:avLst/>
          </a:prstGeom>
          <a:noFill/>
        </p:spPr>
        <p:txBody>
          <a:bodyPr wrap="square">
            <a:spAutoFit/>
          </a:bodyPr>
          <a:lstStyle/>
          <a:p>
            <a:pPr>
              <a:spcBef>
                <a:spcPts val="600"/>
              </a:spcBef>
            </a:pPr>
            <a:r>
              <a:rPr lang="" altLang="en-US" sz="2000" b="1" noProof="0" dirty="0">
                <a:latin typeface="Gayathri Thin" panose="00000403000000000000" charset="0"/>
                <a:cs typeface="Gayathri Thin" panose="00000403000000000000" charset="0"/>
              </a:rPr>
              <a:t>ഏറ്റവും ജ്ഞാനികളിൽ നിന്ന് ശേഖരിക്കുന്ന എല്ലാ ജ്ഞാനത്തിനും മനുഷ്യരാശിയുടെ രക്ഷയുടെ പദ്ധതി ആവിഷ്കരിക്കാൻ കഴിയില്ല.</a:t>
            </a:r>
          </a:p>
        </p:txBody>
      </p:sp>
      <p:pic>
        <p:nvPicPr>
          <p:cNvPr id="10" name="Imagen 9"/>
          <p:cNvPicPr>
            <a:picLocks noChangeAspect="1"/>
          </p:cNvPicPr>
          <p:nvPr/>
        </p:nvPicPr>
        <p:blipFill>
          <a:blip r:embed="rId4" cstate="email"/>
          <a:stretch>
            <a:fillRect/>
          </a:stretch>
        </p:blipFill>
        <p:spPr>
          <a:xfrm>
            <a:off x="8887760" y="115894"/>
            <a:ext cx="3161365" cy="1607027"/>
          </a:xfrm>
          <a:prstGeom prst="roundRect">
            <a:avLst>
              <a:gd name="adj" fmla="val 1187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CuadroTexto 11"/>
          <p:cNvSpPr txBox="1"/>
          <p:nvPr/>
        </p:nvSpPr>
        <p:spPr>
          <a:xfrm>
            <a:off x="6172201" y="5747644"/>
            <a:ext cx="4677808" cy="1014730"/>
          </a:xfrm>
          <a:prstGeom prst="rect">
            <a:avLst/>
          </a:prstGeom>
          <a:noFill/>
        </p:spPr>
        <p:txBody>
          <a:bodyPr wrap="square">
            <a:spAutoFit/>
          </a:bodyPr>
          <a:lstStyle/>
          <a:p>
            <a:pPr>
              <a:spcBef>
                <a:spcPts val="600"/>
              </a:spcBef>
            </a:pPr>
            <a:r>
              <a:rPr lang="" altLang="en-US" sz="2000" b="1" i="1" u="sng" noProof="0" dirty="0">
                <a:latin typeface="Gayathri Thin" panose="00000403000000000000" charset="0"/>
                <a:cs typeface="Gayathri Thin" panose="00000403000000000000" charset="0"/>
              </a:rPr>
              <a:t>പരിശുദ്ധാത്മാവിന്റെ വിളിക്ക് മറുപടിയായി യേശുവിൽ വിശ്വസിക്കുന്നവർ മാത്രമേ രക്ഷിക്കപ്പെടുകയുള്ളൂ എന്നത് ശ്രദ്ധിക്കുക.</a:t>
            </a:r>
          </a:p>
        </p:txBody>
      </p:sp>
      <p:pic>
        <p:nvPicPr>
          <p:cNvPr id="16" name="Imagen 15"/>
          <p:cNvPicPr>
            <a:picLocks noChangeAspect="1"/>
          </p:cNvPicPr>
          <p:nvPr/>
        </p:nvPicPr>
        <p:blipFill>
          <a:blip r:embed="rId5" cstate="email"/>
          <a:stretch>
            <a:fillRect/>
          </a:stretch>
        </p:blipFill>
        <p:spPr>
          <a:xfrm>
            <a:off x="10935803" y="5429250"/>
            <a:ext cx="1113322" cy="1332105"/>
          </a:xfrm>
          <a:prstGeom prst="ellipse">
            <a:avLst/>
          </a:prstGeom>
          <a:ln w="63500" cap="rnd">
            <a:solidFill>
              <a:srgbClr val="9D3502"/>
            </a:solidFill>
          </a:ln>
          <a:effectLst/>
          <a:scene3d>
            <a:camera prst="orthographicFront"/>
            <a:lightRig rig="contrasting" dir="t">
              <a:rot lat="0" lon="0" rev="3000000"/>
            </a:lightRig>
          </a:scene3d>
          <a:sp3d contourW="7620">
            <a:bevelT w="95250" h="31750"/>
            <a:contourClr>
              <a:srgbClr val="333333"/>
            </a:contourClr>
          </a:sp3d>
        </p:spPr>
      </p:pic>
      <p:sp>
        <p:nvSpPr>
          <p:cNvPr id="7" name="CuadroTexto 6"/>
          <p:cNvSpPr txBox="1"/>
          <p:nvPr/>
        </p:nvSpPr>
        <p:spPr>
          <a:xfrm>
            <a:off x="238124" y="1902511"/>
            <a:ext cx="11953876" cy="132207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defRPr/>
            </a:pPr>
            <a:r>
              <a:rPr kumimoji="0" lang="" altLang="en-US" sz="2000"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തീർച്ചയായും ഇല്ല, കാരണം ദൈവത്തിന് അപൂർണ്ണതകളൊന്നുമില്ല. പൗലോസ് ഒരു ആലങ്കാരിക താരതമ്യം മാത്രമാണ് നടത്തുന്നത്: ദൈവത്തിന് എന്തെങ്കിലും മണ്ടത്തരമായ ചിന്തകൾ ഉണ്ടായിരുന്നെങ്കിൽ, അവൻ ഒരു വ്യക്തിയുടെ ഏറ്റവും ജ്ഞാനമുള്ള ചിന്തയേക്കാൾ ജ്ഞാനിയായിരിക്കും; അല്ലെങ്കിൽ ദൈവത്തിൽ എന്തെങ്കിലും ദുർബലമായ വാദങ്ങൾ ഉണ്ടായിരുന്നെങ്കിൽ, അവ ഏറ്റവും ശക്തമായ മനുഷ്യ വാദങ്ങളേക്കാൾ വളരെ ശക്തമായിരിക്കും.</a:t>
            </a:r>
          </a:p>
        </p:txBody>
      </p:sp>
      <p:sp>
        <p:nvSpPr>
          <p:cNvPr id="11" name="CuadroTexto 10"/>
          <p:cNvSpPr txBox="1"/>
          <p:nvPr/>
        </p:nvSpPr>
        <p:spPr>
          <a:xfrm>
            <a:off x="6172201" y="4055565"/>
            <a:ext cx="6019799" cy="1630045"/>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defRPr/>
            </a:pPr>
            <a:r>
              <a:rPr kumimoji="0" lang="" altLang="en-US" sz="2000" b="1" i="0" u="none" strike="noStrike" kern="1200" cap="none" spc="0" normalizeH="0" baseline="0" noProof="0" dirty="0">
                <a:ln>
                  <a:noFill/>
                </a:ln>
                <a:solidFill>
                  <a:prstClr val="black"/>
                </a:solidFill>
                <a:effectLst/>
                <a:uLnTx/>
                <a:uFillTx/>
                <a:latin typeface="Gayathri Thin" panose="00000403000000000000" charset="0"/>
                <a:ea typeface="+mn-ea"/>
                <a:cs typeface="Gayathri Thin" panose="00000403000000000000" charset="0"/>
              </a:rPr>
              <a:t>കുരിശിൽ അർപ്പിക്കപ്പെട്ട യേശുവിന്റെ യാഗത്തിന്റെ ശക്തിയിലൂടെ, “രക്ഷിക്കപ്പെടുന്നവർക്ക്” (1 കൊരി. 1:18); “വിശ്വാസികൾക്ക്” (1 കൊരി. 1:21); “വിളിക്കപ്പെട്ടവർക്ക്” (1 കൊരി. 1:24) എന്നിവ വീണ്ടെടുപ്പ് നൽകാൻ ദൈവത്തിന് മാത്രമേ കഴിഞ്ഞിട്ടുള്ളൂ.</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ppt_w</p:attrName>
                                        </p:attrNameLst>
                                      </p:cBhvr>
                                      <p:tavLst>
                                        <p:tav tm="0">
                                          <p:val>
                                            <p:fltVal val="0"/>
                                          </p:val>
                                        </p:tav>
                                        <p:tav tm="100000">
                                          <p:val>
                                            <p:strVal val="#ppt_w"/>
                                          </p:val>
                                        </p:tav>
                                      </p:tavLst>
                                    </p:anim>
                                    <p:anim calcmode="lin" valueType="num">
                                      <p:cBhvr>
                                        <p:cTn id="27" dur="1000" fill="hold"/>
                                        <p:tgtEl>
                                          <p:spTgt spid="4"/>
                                        </p:tgtEl>
                                        <p:attrNameLst>
                                          <p:attrName>ppt_h</p:attrName>
                                        </p:attrNameLst>
                                      </p:cBhvr>
                                      <p:tavLst>
                                        <p:tav tm="0">
                                          <p:val>
                                            <p:fltVal val="0"/>
                                          </p:val>
                                        </p:tav>
                                        <p:tav tm="100000">
                                          <p:val>
                                            <p:strVal val="#ppt_h"/>
                                          </p:val>
                                        </p:tav>
                                      </p:tavLst>
                                    </p:anim>
                                    <p:anim calcmode="lin" valueType="num">
                                      <p:cBhvr>
                                        <p:cTn id="28" dur="1000" fill="hold"/>
                                        <p:tgtEl>
                                          <p:spTgt spid="4"/>
                                        </p:tgtEl>
                                        <p:attrNameLst>
                                          <p:attrName>style.rotation</p:attrName>
                                        </p:attrNameLst>
                                      </p:cBhvr>
                                      <p:tavLst>
                                        <p:tav tm="0">
                                          <p:val>
                                            <p:fltVal val="90"/>
                                          </p:val>
                                        </p:tav>
                                        <p:tav tm="100000">
                                          <p:val>
                                            <p:fltVal val="0"/>
                                          </p:val>
                                        </p:tav>
                                      </p:tavLst>
                                    </p:anim>
                                    <p:animEffect transition="in" filter="fade">
                                      <p:cBhvr>
                                        <p:cTn id="29" dur="1000"/>
                                        <p:tgtEl>
                                          <p:spTgt spid="4"/>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50" presetClass="entr" presetSubtype="0" decel="10000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ppt_w</p:attrName>
                                        </p:attrNameLst>
                                      </p:cBhvr>
                                      <p:tavLst>
                                        <p:tav tm="0">
                                          <p:val>
                                            <p:strVal val="#ppt_w+.3"/>
                                          </p:val>
                                        </p:tav>
                                        <p:tav tm="100000">
                                          <p:val>
                                            <p:strVal val="#ppt_w"/>
                                          </p:val>
                                        </p:tav>
                                      </p:tavLst>
                                    </p:anim>
                                    <p:anim calcmode="lin" valueType="num">
                                      <p:cBhvr>
                                        <p:cTn id="44" dur="1000" fill="hold"/>
                                        <p:tgtEl>
                                          <p:spTgt spid="10"/>
                                        </p:tgtEl>
                                        <p:attrNameLst>
                                          <p:attrName>ppt_h</p:attrName>
                                        </p:attrNameLst>
                                      </p:cBhvr>
                                      <p:tavLst>
                                        <p:tav tm="0">
                                          <p:val>
                                            <p:strVal val="#ppt_h"/>
                                          </p:val>
                                        </p:tav>
                                        <p:tav tm="100000">
                                          <p:val>
                                            <p:strVal val="#ppt_h"/>
                                          </p:val>
                                        </p:tav>
                                      </p:tavLst>
                                    </p:anim>
                                    <p:animEffect transition="in" filter="fade">
                                      <p:cBhvr>
                                        <p:cTn id="45" dur="1000"/>
                                        <p:tgtEl>
                                          <p:spTgt spid="10"/>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750" fill="hold"/>
                                        <p:tgtEl>
                                          <p:spTgt spid="16"/>
                                        </p:tgtEl>
                                        <p:attrNameLst>
                                          <p:attrName>ppt_w</p:attrName>
                                        </p:attrNameLst>
                                      </p:cBhvr>
                                      <p:tavLst>
                                        <p:tav tm="0">
                                          <p:val>
                                            <p:fltVal val="0"/>
                                          </p:val>
                                        </p:tav>
                                        <p:tav tm="100000">
                                          <p:val>
                                            <p:strVal val="#ppt_w"/>
                                          </p:val>
                                        </p:tav>
                                      </p:tavLst>
                                    </p:anim>
                                    <p:anim calcmode="lin" valueType="num">
                                      <p:cBhvr>
                                        <p:cTn id="55" dur="750" fill="hold"/>
                                        <p:tgtEl>
                                          <p:spTgt spid="16"/>
                                        </p:tgtEl>
                                        <p:attrNameLst>
                                          <p:attrName>ppt_h</p:attrName>
                                        </p:attrNameLst>
                                      </p:cBhvr>
                                      <p:tavLst>
                                        <p:tav tm="0">
                                          <p:val>
                                            <p:fltVal val="0"/>
                                          </p:val>
                                        </p:tav>
                                        <p:tav tm="100000">
                                          <p:val>
                                            <p:strVal val="#ppt_h"/>
                                          </p:val>
                                        </p:tav>
                                      </p:tavLst>
                                    </p:anim>
                                    <p:anim calcmode="lin" valueType="num">
                                      <p:cBhvr>
                                        <p:cTn id="56" dur="750" fill="hold"/>
                                        <p:tgtEl>
                                          <p:spTgt spid="16"/>
                                        </p:tgtEl>
                                        <p:attrNameLst>
                                          <p:attrName>style.rotation</p:attrName>
                                        </p:attrNameLst>
                                      </p:cBhvr>
                                      <p:tavLst>
                                        <p:tav tm="0">
                                          <p:val>
                                            <p:fltVal val="90"/>
                                          </p:val>
                                        </p:tav>
                                        <p:tav tm="100000">
                                          <p:val>
                                            <p:fltVal val="0"/>
                                          </p:val>
                                        </p:tav>
                                      </p:tavLst>
                                    </p:anim>
                                    <p:animEffect transition="in" filter="fade">
                                      <p:cBhvr>
                                        <p:cTn id="57" dur="750"/>
                                        <p:tgtEl>
                                          <p:spTgt spid="16"/>
                                        </p:tgtEl>
                                      </p:cBhvr>
                                    </p:animEffect>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left)">
                                      <p:cBhvr>
                                        <p:cTn id="6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ldLvl="0" animBg="1"/>
      <p:bldP spid="6" grpId="0"/>
      <p:bldP spid="8" grpId="0"/>
      <p:bldP spid="12" grpId="0"/>
      <p:bldP spid="7"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885524" y="630562"/>
            <a:ext cx="10616665" cy="5415915"/>
          </a:xfrm>
          <a:prstGeom prst="rect">
            <a:avLst/>
          </a:prstGeom>
          <a:noFill/>
        </p:spPr>
        <p:txBody>
          <a:bodyPr wrap="square">
            <a:spAutoFit/>
          </a:bodyPr>
          <a:lstStyle/>
          <a:p>
            <a:pPr>
              <a:spcBef>
                <a:spcPts val="600"/>
              </a:spcBef>
            </a:pPr>
            <a:r>
              <a:rPr lang="en-US" sz="2400" b="1" noProof="0" dirty="0">
                <a:latin typeface="Gayathri Thin" panose="00000403000000000000" charset="0"/>
                <a:cs typeface="Gayathri Thin" panose="00000403000000000000" charset="0"/>
              </a:rPr>
              <a:t>“</a:t>
            </a:r>
            <a:r>
              <a:rPr lang="" altLang="en-US" sz="2400" b="1" noProof="0" dirty="0">
                <a:latin typeface="Gayathri Thin" panose="00000403000000000000" charset="0"/>
                <a:cs typeface="Gayathri Thin" panose="00000403000000000000" charset="0"/>
              </a:rPr>
              <a:t>ഇന്ന് ജീവിക്കുന്ന അനേകരുടെ മനസ്സിൽ, കാൽവരിയിലെ കുരിശ് വിശുദ്ധ ഓർമ്മകളാൽ ചുറ്റപ്പെട്ടിരിക്കുന്നു. കുരിശുമരണത്തിന്റെ രംഗങ്ങളുമായി വിശുദ്ധമായ ബന്ധങ്ങൾ ബന്ധപ്പെട്ടിരിക്കുന്നു. എന്നാൽ പൗലോസിന്റെ കാലത്ത് കുരിശ് വെറുപ്പിന്റെയും ഭീതിയുടെയും വികാരങ്ങളോടെയാണ് കണക്കാക്കപ്പെട്ടിരുന്നത്. കുരിശിൽ മരണമടഞ്ഞ ഒരാളെ മനുഷ്യരാശിയുടെ രക്ഷകനായി ഉയർത്തിപ്പിടിക്കുന്നത് സ്വാഭാവികമായും പരിഹാസത്തിനും എതിർപ്പിനും ഇടയാക്കും. […]</a:t>
            </a:r>
          </a:p>
          <a:p>
            <a:pPr>
              <a:spcBef>
                <a:spcPts val="600"/>
              </a:spcBef>
            </a:pPr>
            <a:r>
              <a:rPr lang="" altLang="en-US" sz="2400" b="1" noProof="0" dirty="0">
                <a:latin typeface="Gayathri Thin" panose="00000403000000000000" charset="0"/>
                <a:cs typeface="Gayathri Thin" panose="00000403000000000000" charset="0"/>
              </a:rPr>
              <a:t>വംശത്തിന്റെ ഉയർച്ചയുമായോ മനുഷ്യരാശിയുടെ രക്ഷയുമായോ കുരിശിന് എങ്ങനെ ബന്ധമുണ്ടെന്ന് കാണിക്കാൻ ശ്രമിച്ചതിന് അദ്ദേഹത്തെ ദുർബലമനസ്കനായി കണക്കാക്കും.</a:t>
            </a:r>
          </a:p>
          <a:p>
            <a:pPr>
              <a:spcBef>
                <a:spcPts val="600"/>
              </a:spcBef>
            </a:pPr>
            <a:r>
              <a:rPr lang="" altLang="en-US" sz="2400" b="1" noProof="0" dirty="0">
                <a:latin typeface="Gayathri Thin" panose="00000403000000000000" charset="0"/>
                <a:cs typeface="Gayathri Thin" panose="00000403000000000000" charset="0"/>
              </a:rPr>
              <a:t>എന്നാൽ പൗലോസിന് കുരിശ് മാത്രമായിരുന്നു ഏറ്റവും വലിയ താൽപ്പര്യമുള്ള വിഷയം. […] ഒരു പാപി ഒരിക്കൽ തന്റെ പുത്രന്റെ ത്യാഗത്തിൽ കാണുന്നതുപോലെ പിതാവിന്റെ സ്നേഹം കാണുകയും ദൈവിക സ്വാധീനത്തിന് വഴങ്ങുകയും ചെയ്യുമ്പോൾ, ഹൃദയത്തിൽ ഒരു മാറ്റം സംഭവിക്കുമെന്നും, ഇനി മുതൽ ക്രിസ്തു എല്ലാത്തിലും എല്ലാമാണെന്നും അദ്ദേഹത്തിന് വ്യക്തിപരമായ അനുഭവത്തിൽ നിന്ന് അറിയാമായിരുന്നു.</a:t>
            </a:r>
          </a:p>
        </p:txBody>
      </p:sp>
      <p:sp>
        <p:nvSpPr>
          <p:cNvPr id="4" name="CuadroTexto 3"/>
          <p:cNvSpPr txBox="1"/>
          <p:nvPr/>
        </p:nvSpPr>
        <p:spPr>
          <a:xfrm>
            <a:off x="7623993" y="5977088"/>
            <a:ext cx="3682483" cy="338554"/>
          </a:xfrm>
          <a:prstGeom prst="rect">
            <a:avLst/>
          </a:prstGeom>
          <a:noFill/>
        </p:spPr>
        <p:txBody>
          <a:bodyPr wrap="none" rtlCol="0">
            <a:spAutoFit/>
          </a:bodyPr>
          <a:lstStyle/>
          <a:p>
            <a:pPr algn="r"/>
            <a:r>
              <a:rPr lang="en-US" sz="1600" b="1" noProof="0" dirty="0" err="1"/>
              <a:t>EGW</a:t>
            </a:r>
            <a:r>
              <a:rPr lang="en-US" sz="1600" b="1" noProof="0" dirty="0"/>
              <a:t> (The Acts of the Apostles, p. 245)</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817</Words>
  <Application>Microsoft Office PowerPoint</Application>
  <PresentationFormat>Panorámica</PresentationFormat>
  <Paragraphs>62</Paragraphs>
  <Slides>9</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9</vt:i4>
      </vt:variant>
    </vt:vector>
  </HeadingPairs>
  <TitlesOfParts>
    <vt:vector size="15" baseType="lpstr">
      <vt:lpstr>Arial</vt:lpstr>
      <vt:lpstr>Aptos Display</vt:lpstr>
      <vt:lpstr>Gayathri Thin</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80</cp:revision>
  <dcterms:created xsi:type="dcterms:W3CDTF">2026-05-30T13:56:00Z</dcterms:created>
  <dcterms:modified xsi:type="dcterms:W3CDTF">2026-06-26T15:20:44Z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1033-12.1.0.26880</vt:lpwstr>
  </property>
  <property fmtid="{D5CDD505-2E9C-101B-9397-08002B2CF9AE}" pid="3" name="ICV">
    <vt:lpwstr>7242D053E1764BD988C1CF9059611924_13</vt:lpwstr>
  </property>
</Properties>
</file>