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Gayathri Thin" panose="020B0604020202020204" charset="0"/>
      <p:bold r:id="rId17"/>
    </p:embeddedFont>
  </p:embeddedFontLst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2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3600">
              <a:latin typeface="Gayathri Thin" panose="00000403000000000000" charset="0"/>
              <a:cs typeface="Gayathri Thin" panose="00000403000000000000" charset="0"/>
            </a:rPr>
            <a:t>ഒരു പ്രണയചിത്രം</a:t>
          </a:r>
        </a:p>
      </dgm:t>
    </dgm:pt>
    <dgm:pt modelId="{0FE84161-2212-4CAD-9350-68BEAC717AC0}" type="parTrans" cxnId="{1E07C350-ADAD-4338-B683-84AEED89041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1E07C350-ADAD-4338-B683-84AEED89041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400">
              <a:latin typeface="Gayathri Thin" panose="00000403000000000000" charset="0"/>
              <a:cs typeface="Gayathri Thin" panose="00000403000000000000" charset="0"/>
            </a:rPr>
            <a:t>സ്നേഹത്തിന്റെ ശ്രേഷ്ഠത</a:t>
          </a:r>
        </a:p>
      </dgm:t>
    </dgm:pt>
    <dgm:pt modelId="{A1331DF5-4FE5-44CE-9B1A-5BE41E3DF29D}" type="parTrans" cxnId="{07405C9F-A48B-4A16-ACC2-FF96A9D59CF0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07405C9F-A48B-4A16-ACC2-FF96A9D59CF0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>
              <a:latin typeface="Gayathri Thin" panose="00000403000000000000" charset="0"/>
              <a:cs typeface="Gayathri Thin" panose="00000403000000000000" charset="0"/>
            </a:rPr>
            <a:t>ഏറ്റവും ശ്രേഷ്ഠമായ മാർഗം</a:t>
          </a:r>
        </a:p>
      </dgm:t>
    </dgm:pt>
    <dgm:pt modelId="{E01A30BB-5431-4366-A909-FF7C6B60E7B5}" type="parTrans" cxnId="{0CF58DF1-FCB9-49E2-A873-83672132B074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0CF58DF1-FCB9-49E2-A873-83672132B074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800">
              <a:latin typeface="Gayathri Thin" panose="00000403000000000000" charset="0"/>
              <a:cs typeface="Gayathri Thin" panose="00000403000000000000" charset="0"/>
            </a:rPr>
            <a:t>പ്രണയത്തിന്റെ സവിശേഷതകൾ.</a:t>
          </a:r>
        </a:p>
      </dgm:t>
    </dgm:pt>
    <dgm:pt modelId="{C1C027D5-7815-44D6-923B-06B16AA07F37}" type="parTrans" cxnId="{C1158818-8218-4B56-93A5-40C45D5E5DE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C1158818-8218-4B56-93A5-40C45D5E5DE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>
              <a:latin typeface="Gayathri Thin" panose="00000403000000000000" charset="0"/>
              <a:cs typeface="Gayathri Thin" panose="00000403000000000000" charset="0"/>
            </a:rPr>
            <a:t>സ്നേഹം എന്താണ് ചെയ്യുന്നത്</a:t>
          </a:r>
        </a:p>
      </dgm:t>
    </dgm:pt>
    <dgm:pt modelId="{1E73D5F2-48A9-4201-81BB-787D9351FBE1}" type="parTrans" cxnId="{0C572BF5-B3D6-4545-A1D1-1C3CA60945BD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0C572BF5-B3D6-4545-A1D1-1C3CA60945BD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400">
              <a:latin typeface="Gayathri Thin" panose="00000403000000000000" charset="0"/>
              <a:cs typeface="Gayathri Thin" panose="00000403000000000000" charset="0"/>
            </a:rPr>
            <a:t>സ്നേഹം എന്ത് ചെയ്യില്ല</a:t>
          </a:r>
        </a:p>
      </dgm:t>
    </dgm:pt>
    <dgm:pt modelId="{3348069E-B4E8-42C2-A73E-9F2807FC09A8}" type="parTrans" cxnId="{77F4D6D2-21BC-4987-96EA-412E148CEC1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77F4D6D2-21BC-4987-96EA-412E148CEC1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600">
              <a:latin typeface="Gayathri Thin" panose="00000403000000000000" charset="0"/>
              <a:cs typeface="Gayathri Thin" panose="00000403000000000000" charset="0"/>
            </a:rPr>
            <a:t>യേശുവിന്റെ ഒരു </a:t>
          </a:r>
          <a:r>
            <a:rPr lang="en-US" altLang="en-US" sz="1400">
              <a:latin typeface="Gayathri Thin" panose="00000403000000000000" charset="0"/>
              <a:cs typeface="Gayathri Thin" panose="00000403000000000000" charset="0"/>
            </a:rPr>
            <a:t>ഛായാചിത്രം</a:t>
          </a:r>
        </a:p>
      </dgm:t>
    </dgm:pt>
    <dgm:pt modelId="{14DF190D-7223-4D5D-8272-6BCFA1FB2A8D}" type="parTrans" cxnId="{55D2E578-02B8-4FD7-9A12-2F45AC86DEB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55D2E578-02B8-4FD7-9A12-2F45AC86DEB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>
              <a:latin typeface="Gayathri Thin" panose="00000403000000000000" charset="0"/>
              <a:cs typeface="Gayathri Thin" panose="00000403000000000000" charset="0"/>
            </a:rPr>
            <a:t>സ്നേഹത്തിന്റെ സ്ഥിരോത്സാഹം</a:t>
          </a:r>
        </a:p>
      </dgm:t>
    </dgm:pt>
    <dgm:pt modelId="{60529F17-1EB3-43DE-9895-059C7CFA4D77}" type="parTrans" cxnId="{7D9795F1-A91B-4844-9FD9-436A1FD5ECA7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7D9795F1-A91B-4844-9FD9-436A1FD5ECA7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400">
              <a:latin typeface="Gayathri Thin" panose="00000403000000000000" charset="0"/>
              <a:cs typeface="Gayathri Thin" panose="00000403000000000000" charset="0"/>
            </a:rPr>
            <a:t>സദ്‌ഗുണങ്ങളിൽ  ഏറ്റവും വലുത്</a:t>
          </a:r>
        </a:p>
      </dgm:t>
    </dgm:pt>
    <dgm:pt modelId="{550906A3-1D96-424D-B0CE-D1A45BEBCCEC}" type="parTrans" cxnId="{E2136E8B-9CA8-4BDF-949F-B90CBBA41C1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2136E8B-9CA8-4BDF-949F-B90CBBA41C1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062FCD0F-5C89-46A7-B7D5-192E7A470820}" type="presOf" srcId="{581B2814-151B-40A3-A35F-CB585DE3778A}" destId="{B5F7911F-4156-4B99-927E-8450E4249B0E}" srcOrd="0" destOrd="0" presId="urn:microsoft.com/office/officeart/2005/8/layout/hierarchy4"/>
    <dgm:cxn modelId="{C1158818-8218-4B56-93A5-40C45D5E5DEB}" srcId="{F4F9E33B-22C4-49EF-A885-C2A24794E49F}" destId="{581B2814-151B-40A3-A35F-CB585DE3778A}" srcOrd="1" destOrd="0" parTransId="{C1C027D5-7815-44D6-923B-06B16AA07F37}" sibTransId="{FB8DEF87-6D87-4735-92BF-40D104ADAABB}"/>
    <dgm:cxn modelId="{DCBA9C1B-609E-4693-9ACF-8CCC24925413}" type="presOf" srcId="{9C15604D-8626-4D26-BAC8-3A18D67783E8}" destId="{0D2D9D5E-57A4-415D-9D5B-7D46004FD9EA}" srcOrd="0" destOrd="0" presId="urn:microsoft.com/office/officeart/2005/8/layout/hierarchy4"/>
    <dgm:cxn modelId="{F6F33E30-35F3-4E89-80E7-B91116DCEF1A}" type="presOf" srcId="{8AFC4B18-414C-495B-BD83-58F46956C6AF}" destId="{E1170416-560B-4059-B241-B559C2A6632B}" srcOrd="0" destOrd="0" presId="urn:microsoft.com/office/officeart/2005/8/layout/hierarchy4"/>
    <dgm:cxn modelId="{791D1935-A057-4A2E-844B-E9641DC08586}" type="presOf" srcId="{AE7ECB8D-7E8F-4A82-A52A-2A8C20D509E5}" destId="{517CB350-DD93-45DC-9943-411AA58E242F}" srcOrd="0" destOrd="0" presId="urn:microsoft.com/office/officeart/2005/8/layout/hierarchy4"/>
    <dgm:cxn modelId="{21A32835-6D8F-4030-B9DC-8EA731373E7C}" type="presOf" srcId="{215063AE-2266-40F6-8AD6-EB0F4DA26D9A}" destId="{4CBD7F29-7EBD-4A45-AB82-2083F6007082}" srcOrd="0" destOrd="0" presId="urn:microsoft.com/office/officeart/2005/8/layout/hierarchy4"/>
    <dgm:cxn modelId="{3ADABB5F-8845-4513-A57E-8980A618D003}" type="presOf" srcId="{5789CFA0-32E7-4822-82CA-043FFB22C6CC}" destId="{A7847FB9-DBE9-4D4C-8E20-8EDC136D15AF}" srcOrd="0" destOrd="0" presId="urn:microsoft.com/office/officeart/2005/8/layout/hierarchy4"/>
    <dgm:cxn modelId="{4A778B66-3942-48F2-87DF-DB277A80DA81}" type="presOf" srcId="{8A55E6C3-84AE-4A37-A207-3703296713C0}" destId="{6F889E49-F227-4759-BE46-C1BD1E885D40}" srcOrd="0" destOrd="0" presId="urn:microsoft.com/office/officeart/2005/8/layout/hierarchy4"/>
    <dgm:cxn modelId="{9401336B-2FF6-4096-9021-99CEE00EF8CC}" type="presOf" srcId="{B0F60C77-F43D-4EE5-AC12-BC08A3BBA1B1}" destId="{C93AE218-E267-4BE1-B67E-BD1DB0237802}" srcOrd="0" destOrd="0" presId="urn:microsoft.com/office/officeart/2005/8/layout/hierarchy4"/>
    <dgm:cxn modelId="{1E07C350-ADAD-4338-B683-84AEED89041E}" srcId="{8AFC4B18-414C-495B-BD83-58F46956C6AF}" destId="{F4F9E33B-22C4-49EF-A885-C2A24794E49F}" srcOrd="0" destOrd="0" parTransId="{0FE84161-2212-4CAD-9350-68BEAC717AC0}" sibTransId="{934BD4B0-2DB9-45BF-A2D3-08E5795586CC}"/>
    <dgm:cxn modelId="{B3F25976-6605-41A7-A5EE-2B847F6C4867}" type="presOf" srcId="{F4F9E33B-22C4-49EF-A885-C2A24794E49F}" destId="{FBAFC704-7EA2-4993-8E12-D433677716C1}" srcOrd="0" destOrd="0" presId="urn:microsoft.com/office/officeart/2005/8/layout/hierarchy4"/>
    <dgm:cxn modelId="{55D2E578-02B8-4FD7-9A12-2F45AC86DEB8}" srcId="{581B2814-151B-40A3-A35F-CB585DE3778A}" destId="{5789CFA0-32E7-4822-82CA-043FFB22C6CC}" srcOrd="2" destOrd="0" parTransId="{14DF190D-7223-4D5D-8272-6BCFA1FB2A8D}" sibTransId="{48F5DC8F-8DE4-4BE4-BF64-D04146A8049A}"/>
    <dgm:cxn modelId="{E2136E8B-9CA8-4BDF-949F-B90CBBA41C1E}" srcId="{AE7ECB8D-7E8F-4A82-A52A-2A8C20D509E5}" destId="{215063AE-2266-40F6-8AD6-EB0F4DA26D9A}" srcOrd="0" destOrd="0" parTransId="{550906A3-1D96-424D-B0CE-D1A45BEBCCEC}" sibTransId="{A11A88F4-D6F2-4E48-ADD1-38650CCEBCA9}"/>
    <dgm:cxn modelId="{07405C9F-A48B-4A16-ACC2-FF96A9D59CF0}" srcId="{F4F9E33B-22C4-49EF-A885-C2A24794E49F}" destId="{184AE25A-4754-441A-99A7-63D9A54EA5A5}" srcOrd="0" destOrd="0" parTransId="{A1331DF5-4FE5-44CE-9B1A-5BE41E3DF29D}" sibTransId="{4C01B046-6249-4E51-AE12-41CAC2A7D59E}"/>
    <dgm:cxn modelId="{77F4D6D2-21BC-4987-96EA-412E148CEC19}" srcId="{581B2814-151B-40A3-A35F-CB585DE3778A}" destId="{B0F60C77-F43D-4EE5-AC12-BC08A3BBA1B1}" srcOrd="1" destOrd="0" parTransId="{3348069E-B4E8-42C2-A73E-9F2807FC09A8}" sibTransId="{500D46A6-5BD1-42ED-AC36-226C338EEC56}"/>
    <dgm:cxn modelId="{CD372CE5-473D-46FC-A1E1-ED15D109572B}" type="presOf" srcId="{184AE25A-4754-441A-99A7-63D9A54EA5A5}" destId="{ACDC36D2-6AC7-4F41-B88C-BCA24DEDB065}" srcOrd="0" destOrd="0" presId="urn:microsoft.com/office/officeart/2005/8/layout/hierarchy4"/>
    <dgm:cxn modelId="{0CF58DF1-FCB9-49E2-A873-83672132B074}" srcId="{184AE25A-4754-441A-99A7-63D9A54EA5A5}" destId="{9C15604D-8626-4D26-BAC8-3A18D67783E8}" srcOrd="0" destOrd="0" parTransId="{E01A30BB-5431-4366-A909-FF7C6B60E7B5}" sibTransId="{B3971C8B-4901-44DB-A0AB-97F35DE21840}"/>
    <dgm:cxn modelId="{7D9795F1-A91B-4844-9FD9-436A1FD5ECA7}" srcId="{F4F9E33B-22C4-49EF-A885-C2A24794E49F}" destId="{AE7ECB8D-7E8F-4A82-A52A-2A8C20D509E5}" srcOrd="2" destOrd="0" parTransId="{60529F17-1EB3-43DE-9895-059C7CFA4D77}" sibTransId="{21C931BB-C55F-4763-BC8B-D2BB6F92119B}"/>
    <dgm:cxn modelId="{0C572BF5-B3D6-4545-A1D1-1C3CA60945BD}" srcId="{581B2814-151B-40A3-A35F-CB585DE3778A}" destId="{8A55E6C3-84AE-4A37-A207-3703296713C0}" srcOrd="0" destOrd="0" parTransId="{1E73D5F2-48A9-4201-81BB-787D9351FBE1}" sibTransId="{5C5A08BE-953B-48FF-A208-DE9C31427BA1}"/>
    <dgm:cxn modelId="{BACECFC3-0693-425D-81B2-8C3085069A54}" type="presParOf" srcId="{E1170416-560B-4059-B241-B559C2A6632B}" destId="{6A78FF77-6F0F-4208-B698-7421AB7E1F26}" srcOrd="0" destOrd="0" presId="urn:microsoft.com/office/officeart/2005/8/layout/hierarchy4"/>
    <dgm:cxn modelId="{0F5F0EF3-4D1D-4A97-BFF5-89107FB48F47}" type="presParOf" srcId="{6A78FF77-6F0F-4208-B698-7421AB7E1F26}" destId="{FBAFC704-7EA2-4993-8E12-D433677716C1}" srcOrd="0" destOrd="0" presId="urn:microsoft.com/office/officeart/2005/8/layout/hierarchy4"/>
    <dgm:cxn modelId="{CD0F401A-D4A6-467E-BE71-4B9EA93B384F}" type="presParOf" srcId="{6A78FF77-6F0F-4208-B698-7421AB7E1F26}" destId="{6B176D83-8937-496F-B7A8-262E41129BE6}" srcOrd="1" destOrd="0" presId="urn:microsoft.com/office/officeart/2005/8/layout/hierarchy4"/>
    <dgm:cxn modelId="{12C01336-7448-471B-AD69-721C5CD3AC99}" type="presParOf" srcId="{6A78FF77-6F0F-4208-B698-7421AB7E1F26}" destId="{AEC20DC4-93ED-441F-8BDE-4D5998554115}" srcOrd="2" destOrd="0" presId="urn:microsoft.com/office/officeart/2005/8/layout/hierarchy4"/>
    <dgm:cxn modelId="{6C9393F5-E1D2-45D5-A8EF-A3994CC07806}" type="presParOf" srcId="{AEC20DC4-93ED-441F-8BDE-4D5998554115}" destId="{6B533DC4-3C68-4169-9523-FE34CCC2F84D}" srcOrd="0" destOrd="0" presId="urn:microsoft.com/office/officeart/2005/8/layout/hierarchy4"/>
    <dgm:cxn modelId="{E1169233-EDB0-48F4-92B5-878CE37AB858}" type="presParOf" srcId="{6B533DC4-3C68-4169-9523-FE34CCC2F84D}" destId="{ACDC36D2-6AC7-4F41-B88C-BCA24DEDB065}" srcOrd="0" destOrd="0" presId="urn:microsoft.com/office/officeart/2005/8/layout/hierarchy4"/>
    <dgm:cxn modelId="{57424528-DAFF-4FD3-9085-02E5373D22BB}" type="presParOf" srcId="{6B533DC4-3C68-4169-9523-FE34CCC2F84D}" destId="{A3DFF1A4-A17D-49D1-9DB7-D0E0CD13ED3E}" srcOrd="1" destOrd="0" presId="urn:microsoft.com/office/officeart/2005/8/layout/hierarchy4"/>
    <dgm:cxn modelId="{6D023B6C-A88D-468F-B8F5-F3C3049D94BA}" type="presParOf" srcId="{6B533DC4-3C68-4169-9523-FE34CCC2F84D}" destId="{A18D453D-F2A3-4147-B0E3-A00D1BCAEEE3}" srcOrd="2" destOrd="0" presId="urn:microsoft.com/office/officeart/2005/8/layout/hierarchy4"/>
    <dgm:cxn modelId="{91D77137-E57A-4F17-AE53-9DF78437B8AC}" type="presParOf" srcId="{A18D453D-F2A3-4147-B0E3-A00D1BCAEEE3}" destId="{E5E8B221-1D88-4AA3-B35B-77D3F4A1C44E}" srcOrd="0" destOrd="0" presId="urn:microsoft.com/office/officeart/2005/8/layout/hierarchy4"/>
    <dgm:cxn modelId="{A73D3785-CCF2-4655-82C1-81CC6B4784EE}" type="presParOf" srcId="{E5E8B221-1D88-4AA3-B35B-77D3F4A1C44E}" destId="{0D2D9D5E-57A4-415D-9D5B-7D46004FD9EA}" srcOrd="0" destOrd="0" presId="urn:microsoft.com/office/officeart/2005/8/layout/hierarchy4"/>
    <dgm:cxn modelId="{B6040A05-651E-4F1F-B39B-54C42AD5A60E}" type="presParOf" srcId="{E5E8B221-1D88-4AA3-B35B-77D3F4A1C44E}" destId="{A1A30338-B0E7-415F-AB10-6E25ABB15B72}" srcOrd="1" destOrd="0" presId="urn:microsoft.com/office/officeart/2005/8/layout/hierarchy4"/>
    <dgm:cxn modelId="{F216F1C1-0F6B-4147-B1F6-692B8148F343}" type="presParOf" srcId="{AEC20DC4-93ED-441F-8BDE-4D5998554115}" destId="{0720F073-D9BA-4F4E-B415-88DCC0E0BD62}" srcOrd="1" destOrd="0" presId="urn:microsoft.com/office/officeart/2005/8/layout/hierarchy4"/>
    <dgm:cxn modelId="{C223CDDF-6395-428F-91C2-A5EBD1DCF969}" type="presParOf" srcId="{AEC20DC4-93ED-441F-8BDE-4D5998554115}" destId="{AB4CFF2D-4217-461F-A02A-1D3BF4CF0885}" srcOrd="2" destOrd="0" presId="urn:microsoft.com/office/officeart/2005/8/layout/hierarchy4"/>
    <dgm:cxn modelId="{DBB84A92-0441-4D12-86AA-238E51B38479}" type="presParOf" srcId="{AB4CFF2D-4217-461F-A02A-1D3BF4CF0885}" destId="{B5F7911F-4156-4B99-927E-8450E4249B0E}" srcOrd="0" destOrd="0" presId="urn:microsoft.com/office/officeart/2005/8/layout/hierarchy4"/>
    <dgm:cxn modelId="{A0B72BF3-4921-401D-9ABF-49A329539B81}" type="presParOf" srcId="{AB4CFF2D-4217-461F-A02A-1D3BF4CF0885}" destId="{9681F765-E580-4A31-A8F0-BE3F63E95269}" srcOrd="1" destOrd="0" presId="urn:microsoft.com/office/officeart/2005/8/layout/hierarchy4"/>
    <dgm:cxn modelId="{AE8767A1-7C45-4E56-AFF0-8118E833333F}" type="presParOf" srcId="{AB4CFF2D-4217-461F-A02A-1D3BF4CF0885}" destId="{7E1EE96A-6B83-417E-A7B4-BF978906C5E3}" srcOrd="2" destOrd="0" presId="urn:microsoft.com/office/officeart/2005/8/layout/hierarchy4"/>
    <dgm:cxn modelId="{FDB67D0F-ACF6-48B6-94FC-FEAA32018637}" type="presParOf" srcId="{7E1EE96A-6B83-417E-A7B4-BF978906C5E3}" destId="{B5B100E4-7093-4663-BDEA-D92C97D7612E}" srcOrd="0" destOrd="0" presId="urn:microsoft.com/office/officeart/2005/8/layout/hierarchy4"/>
    <dgm:cxn modelId="{A670AB6E-325C-4930-887B-457D56ADA579}" type="presParOf" srcId="{B5B100E4-7093-4663-BDEA-D92C97D7612E}" destId="{6F889E49-F227-4759-BE46-C1BD1E885D40}" srcOrd="0" destOrd="0" presId="urn:microsoft.com/office/officeart/2005/8/layout/hierarchy4"/>
    <dgm:cxn modelId="{138ACF63-EBD9-4465-AA1E-76C3C8A06F6A}" type="presParOf" srcId="{B5B100E4-7093-4663-BDEA-D92C97D7612E}" destId="{FBBB6F89-4363-4701-B879-82BAE0CB8CF2}" srcOrd="1" destOrd="0" presId="urn:microsoft.com/office/officeart/2005/8/layout/hierarchy4"/>
    <dgm:cxn modelId="{52C2A295-A389-4ECC-924F-40B47D590A2B}" type="presParOf" srcId="{7E1EE96A-6B83-417E-A7B4-BF978906C5E3}" destId="{2C6D93A2-2BC8-4122-956B-D122EF48F20C}" srcOrd="1" destOrd="0" presId="urn:microsoft.com/office/officeart/2005/8/layout/hierarchy4"/>
    <dgm:cxn modelId="{7A7B8179-9322-403C-AE6F-52921D969AB9}" type="presParOf" srcId="{7E1EE96A-6B83-417E-A7B4-BF978906C5E3}" destId="{F0A21212-571D-4CE9-97AB-810563405E49}" srcOrd="2" destOrd="0" presId="urn:microsoft.com/office/officeart/2005/8/layout/hierarchy4"/>
    <dgm:cxn modelId="{1076BE8F-320E-445D-B0F8-5331659313E6}" type="presParOf" srcId="{F0A21212-571D-4CE9-97AB-810563405E49}" destId="{C93AE218-E267-4BE1-B67E-BD1DB0237802}" srcOrd="0" destOrd="0" presId="urn:microsoft.com/office/officeart/2005/8/layout/hierarchy4"/>
    <dgm:cxn modelId="{F15C4C73-8459-46EA-B283-7498578B1459}" type="presParOf" srcId="{F0A21212-571D-4CE9-97AB-810563405E49}" destId="{E28C4CAC-4C0A-4D1C-AD55-C6D3E27A7778}" srcOrd="1" destOrd="0" presId="urn:microsoft.com/office/officeart/2005/8/layout/hierarchy4"/>
    <dgm:cxn modelId="{47D5A82E-2160-4231-BD73-5E271924E55E}" type="presParOf" srcId="{7E1EE96A-6B83-417E-A7B4-BF978906C5E3}" destId="{B96481B2-8203-462C-9ED4-523935440267}" srcOrd="3" destOrd="0" presId="urn:microsoft.com/office/officeart/2005/8/layout/hierarchy4"/>
    <dgm:cxn modelId="{8179C916-D6A4-4A8A-B1BB-F732F722D09E}" type="presParOf" srcId="{7E1EE96A-6B83-417E-A7B4-BF978906C5E3}" destId="{64A79C2C-E26F-4BF7-A052-E9D5574B66F4}" srcOrd="4" destOrd="0" presId="urn:microsoft.com/office/officeart/2005/8/layout/hierarchy4"/>
    <dgm:cxn modelId="{E607DD54-7AD2-4C74-BD90-001D29D81C0A}" type="presParOf" srcId="{64A79C2C-E26F-4BF7-A052-E9D5574B66F4}" destId="{A7847FB9-DBE9-4D4C-8E20-8EDC136D15AF}" srcOrd="0" destOrd="0" presId="urn:microsoft.com/office/officeart/2005/8/layout/hierarchy4"/>
    <dgm:cxn modelId="{966BF111-8F08-4472-9B8C-E50CE2DB9CBE}" type="presParOf" srcId="{64A79C2C-E26F-4BF7-A052-E9D5574B66F4}" destId="{DFF6F3C7-0F0D-4C71-A64A-E7E16DE84DC4}" srcOrd="1" destOrd="0" presId="urn:microsoft.com/office/officeart/2005/8/layout/hierarchy4"/>
    <dgm:cxn modelId="{33DBB34C-038A-49B6-A3C1-6703991EEE94}" type="presParOf" srcId="{AEC20DC4-93ED-441F-8BDE-4D5998554115}" destId="{D232B337-D827-4D57-93B6-3B829351F8A5}" srcOrd="3" destOrd="0" presId="urn:microsoft.com/office/officeart/2005/8/layout/hierarchy4"/>
    <dgm:cxn modelId="{AF60DECD-06F3-4FD0-BC2D-1CBBC843C648}" type="presParOf" srcId="{AEC20DC4-93ED-441F-8BDE-4D5998554115}" destId="{F6C05794-B481-4D47-8C27-DDE8D852FA0E}" srcOrd="4" destOrd="0" presId="urn:microsoft.com/office/officeart/2005/8/layout/hierarchy4"/>
    <dgm:cxn modelId="{96972334-88A1-4F1B-828F-D050E10259D4}" type="presParOf" srcId="{F6C05794-B481-4D47-8C27-DDE8D852FA0E}" destId="{517CB350-DD93-45DC-9943-411AA58E242F}" srcOrd="0" destOrd="0" presId="urn:microsoft.com/office/officeart/2005/8/layout/hierarchy4"/>
    <dgm:cxn modelId="{FC5D8B4F-CBBF-4835-8B88-A5B4C96A4421}" type="presParOf" srcId="{F6C05794-B481-4D47-8C27-DDE8D852FA0E}" destId="{80D0440B-19F0-4FE3-A416-2B1D2BDF45A1}" srcOrd="1" destOrd="0" presId="urn:microsoft.com/office/officeart/2005/8/layout/hierarchy4"/>
    <dgm:cxn modelId="{FA43622B-A564-494F-AB1D-9A64472F5E5F}" type="presParOf" srcId="{F6C05794-B481-4D47-8C27-DDE8D852FA0E}" destId="{2422A487-9AEE-4772-B90E-2D46C7ED164E}" srcOrd="2" destOrd="0" presId="urn:microsoft.com/office/officeart/2005/8/layout/hierarchy4"/>
    <dgm:cxn modelId="{12B7E8A3-6576-47EA-9567-E3FD361ABD05}" type="presParOf" srcId="{2422A487-9AEE-4772-B90E-2D46C7ED164E}" destId="{A549A44D-1B55-44C4-991B-3330F8CC95CF}" srcOrd="0" destOrd="0" presId="urn:microsoft.com/office/officeart/2005/8/layout/hierarchy4"/>
    <dgm:cxn modelId="{99804BF4-8B3A-4E8D-ABBD-45CAAF0ED884}" type="presParOf" srcId="{A549A44D-1B55-44C4-991B-3330F8CC95CF}" destId="{4CBD7F29-7EBD-4A45-AB82-2083F6007082}" srcOrd="0" destOrd="0" presId="urn:microsoft.com/office/officeart/2005/8/layout/hierarchy4"/>
    <dgm:cxn modelId="{A3C306FC-C25A-4CD6-A298-D45735573BDB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#1" loCatId="process" qsTypeId="urn:microsoft.com/office/officeart/2005/8/quickstyle/3d2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>
              <a:latin typeface="Gayathri Thin" panose="00000403000000000000" charset="0"/>
              <a:cs typeface="Gayathri Thin" panose="00000403000000000000" charset="0"/>
            </a:rPr>
            <a:t>ദീർഘമായി സഹിക്കുന്നു</a:t>
          </a:r>
        </a:p>
      </dgm:t>
    </dgm:pt>
    <dgm:pt modelId="{4B4D10FF-9C38-472F-886E-D34CDFC492AF}" type="parTrans" cxnId="{2548F90E-8C38-40B5-885E-89CA67B3678F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548F90E-8C38-40B5-885E-89CA67B3678F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phldr="0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മാക്രോതിമിയോ</a:t>
          </a:r>
          <a:r>
            <a:rPr lang="en-US" altLang="en-US" sz="1600" dirty="0">
              <a:latin typeface="Gayathri Thin" panose="00000403000000000000" charset="0"/>
              <a:cs typeface="Gayathri Thin" panose="00000403000000000000" charset="0"/>
            </a:rPr>
            <a:t>: </a:t>
          </a: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ദീർഘായുസ്സ്</a:t>
          </a:r>
          <a:r>
            <a:rPr lang="en-US" altLang="en-US" sz="1600" dirty="0">
              <a:latin typeface="Gayathri Thin" panose="00000403000000000000" charset="0"/>
              <a:cs typeface="Gayathri Thin" panose="00000403000000000000" charset="0"/>
            </a:rPr>
            <a:t>, </a:t>
          </a: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സഹിഷ്ണുത</a:t>
          </a:r>
          <a:r>
            <a:rPr lang="en-US" altLang="en-US" sz="1600" dirty="0">
              <a:latin typeface="Gayathri Thin" panose="00000403000000000000" charset="0"/>
              <a:cs typeface="Gayathri Thin" panose="00000403000000000000" charset="0"/>
            </a:rPr>
            <a:t>, </a:t>
          </a: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ക്ഷമ</a:t>
          </a:r>
          <a:r>
            <a:rPr lang="en-US" altLang="en-US" sz="16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എന്നിവ</a:t>
          </a:r>
          <a:r>
            <a:rPr lang="en-US" altLang="en-US" sz="16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പുലർത്തുക</a:t>
          </a:r>
          <a:endParaRPr lang="en-US" altLang="en-US" sz="1600" dirty="0">
            <a:latin typeface="Gayathri Thin" panose="00000403000000000000" charset="0"/>
            <a:cs typeface="Gayathri Thin" panose="00000403000000000000" charset="0"/>
          </a:endParaRPr>
        </a:p>
      </dgm:t>
    </dgm:pt>
    <dgm:pt modelId="{23D378B4-EDC2-43C3-AEE6-8B743095D99E}" type="parTrans" cxnId="{7693D293-1289-4A2D-97A9-3B0AD73B0AEE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7693D293-1289-4A2D-97A9-3B0AD73B0AEE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4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600">
              <a:latin typeface="Gayathri Thin" panose="00000403000000000000" charset="0"/>
              <a:cs typeface="Gayathri Thin" panose="00000403000000000000" charset="0"/>
            </a:rPr>
            <a:t>ക്ഷമ കാണിക്കുക, മറ്റുള്ളവരുടെ തെറ്റുകൾ സഹിക്കുക</a:t>
          </a:r>
        </a:p>
      </dgm:t>
    </dgm:pt>
    <dgm:pt modelId="{5A04D7A1-99DB-4453-8BC5-33B8767814EC}" type="parTrans" cxnId="{1571C9AC-FD2E-4F21-91BA-6104C9E4FADB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1571C9AC-FD2E-4F21-91BA-6104C9E4FADB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0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>
              <a:latin typeface="Gayathri Thin" panose="00000403000000000000" charset="0"/>
              <a:cs typeface="Gayathri Thin" panose="00000403000000000000" charset="0"/>
            </a:rPr>
            <a:t>ദയയുള്ളതാണ്</a:t>
          </a:r>
        </a:p>
      </dgm:t>
    </dgm:pt>
    <dgm:pt modelId="{31CA670E-2AB6-435D-A73E-DB0BA3B27D7D}" type="parTrans" cxnId="{19F0A551-A834-481D-837D-504F053576FC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19F0A551-A834-481D-837D-504F053576FC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phldr="0" custT="1"/>
      <dgm:spPr>
        <a:solidFill>
          <a:schemeClr val="accent5">
            <a:tint val="40000"/>
            <a:hueOff val="-1068413"/>
            <a:satOff val="-1451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200" dirty="0" err="1">
              <a:latin typeface="Gayathri Thin" panose="00000403000000000000" charset="0"/>
              <a:cs typeface="Gayathri Thin" panose="00000403000000000000" charset="0"/>
            </a:rPr>
            <a:t>ക്രെസ്തെയുവോമൈ</a:t>
          </a:r>
          <a:r>
            <a:rPr lang="en-US" altLang="en-US" sz="1200" dirty="0">
              <a:latin typeface="Gayathri Thin" panose="00000403000000000000" charset="0"/>
              <a:cs typeface="Gayathri Thin" panose="00000403000000000000" charset="0"/>
            </a:rPr>
            <a:t>  : </a:t>
          </a:r>
          <a:r>
            <a:rPr lang="en-US" altLang="en-US" sz="2000" dirty="0" err="1">
              <a:latin typeface="Gayathri Thin" panose="00000403000000000000" charset="0"/>
              <a:cs typeface="Gayathri Thin" panose="00000403000000000000" charset="0"/>
            </a:rPr>
            <a:t>ദയയോടെ</a:t>
          </a:r>
          <a:r>
            <a:rPr lang="en-US" altLang="en-US" sz="20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2000" dirty="0" err="1">
              <a:latin typeface="Gayathri Thin" panose="00000403000000000000" charset="0"/>
              <a:cs typeface="Gayathri Thin" panose="00000403000000000000" charset="0"/>
            </a:rPr>
            <a:t>പ്രവർത്തിക്കുക</a:t>
          </a:r>
          <a:endParaRPr lang="en-US" altLang="en-US" sz="2000" dirty="0">
            <a:latin typeface="Gayathri Thin" panose="00000403000000000000" charset="0"/>
            <a:cs typeface="Gayathri Thin" panose="00000403000000000000" charset="0"/>
          </a:endParaRPr>
        </a:p>
      </dgm:t>
    </dgm:pt>
    <dgm:pt modelId="{1C6DA167-DBE2-47FE-B614-20E4F525721B}" type="parTrans" cxnId="{DB96C85B-44C8-430A-85CF-144B3C5CF935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DB96C85B-44C8-430A-85CF-144B3C5CF935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78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>
              <a:latin typeface="Gayathri Thin" panose="00000403000000000000" charset="0"/>
              <a:cs typeface="Gayathri Thin" panose="00000403000000000000" charset="0"/>
            </a:rPr>
            <a:t>അത് കരുണാമയവും അനുകമ്പയുള്ളതുമാണ്</a:t>
          </a:r>
        </a:p>
      </dgm:t>
    </dgm:pt>
    <dgm:pt modelId="{3BC3E595-FCCB-4EC1-9728-5A028A779DE7}" type="parTrans" cxnId="{4405373A-7B88-4512-9D7E-ABF25044CD2B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4405373A-7B88-4512-9D7E-ABF25044CD2B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0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>
              <a:latin typeface="Gayathri Thin" panose="00000403000000000000" charset="0"/>
              <a:cs typeface="Gayathri Thin" panose="00000403000000000000" charset="0"/>
            </a:rPr>
            <a:t>സത്യത്തിൽ സന്തോഷിക്കുന്നു</a:t>
          </a:r>
        </a:p>
      </dgm:t>
    </dgm:pt>
    <dgm:pt modelId="{2E7B9546-EF13-44E4-AEFE-46660A81A67C}" type="parTrans" cxnId="{5C3FA6A2-CD42-44C9-B7F7-68C6EE88BC43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5C3FA6A2-CD42-44C9-B7F7-68C6EE88BC43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phldr="0" custT="1"/>
      <dgm:spPr>
        <a:solidFill>
          <a:schemeClr val="accent5">
            <a:tint val="40000"/>
            <a:hueOff val="-2136825"/>
            <a:satOff val="-2904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600">
              <a:latin typeface="Gayathri Thin" panose="00000403000000000000" charset="0"/>
              <a:cs typeface="Gayathri Thin" panose="00000403000000000000" charset="0"/>
            </a:rPr>
            <a:t>സിൻഖൈറോ: സഹതാപം പ്രകടിപ്പിക്കുക, അഭിനന്ദിക്കുക</a:t>
          </a:r>
        </a:p>
      </dgm:t>
    </dgm:pt>
    <dgm:pt modelId="{0312A7DD-5E69-49F0-821A-5C548EC196FC}" type="parTrans" cxnId="{1E547743-3031-4198-AFDE-5F1057196B8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1E547743-3031-4198-AFDE-5F1057196B8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1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സത്യത്തെ</a:t>
          </a:r>
          <a:r>
            <a:rPr lang="en-US" altLang="en-US" sz="16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പിന്തുണയ്ക്കുന്നവരോട്</a:t>
          </a:r>
          <a:r>
            <a:rPr lang="en-US" altLang="en-US" sz="16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അത്</a:t>
          </a:r>
          <a:r>
            <a:rPr lang="en-US" altLang="en-US" sz="16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സന്തോഷിക്കുന്നു</a:t>
          </a:r>
          <a:endParaRPr lang="en-US" altLang="en-US" sz="1600" dirty="0">
            <a:latin typeface="Gayathri Thin" panose="00000403000000000000" charset="0"/>
            <a:cs typeface="Gayathri Thin" panose="00000403000000000000" charset="0"/>
          </a:endParaRPr>
        </a:p>
      </dgm:t>
    </dgm:pt>
    <dgm:pt modelId="{686CBA59-7F5B-4721-BB81-4C7B8C1761B3}" type="parTrans" cxnId="{55E01995-DAD0-41EA-9EFE-DD5E307183F4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55E01995-DAD0-41EA-9EFE-DD5E307183F4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400">
              <a:latin typeface="Gayathri Thin" panose="00000403000000000000" charset="0"/>
              <a:cs typeface="Gayathri Thin" panose="00000403000000000000" charset="0"/>
            </a:rPr>
            <a:t>എല്ലാം സഹിക്കുന്നു</a:t>
          </a:r>
        </a:p>
      </dgm:t>
    </dgm:pt>
    <dgm:pt modelId="{5E24AB57-DCAB-4238-857A-25CCE004871D}" type="parTrans" cxnId="{7BD6C7B7-B8BF-4687-A280-0600F1271831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7BD6C7B7-B8BF-4687-A280-0600F1271831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58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സ്റ്റെഗോ</a:t>
          </a:r>
          <a:r>
            <a:rPr lang="en-US" altLang="en-US" sz="1600" dirty="0">
              <a:latin typeface="Gayathri Thin" panose="00000403000000000000" charset="0"/>
              <a:cs typeface="Gayathri Thin" panose="00000403000000000000" charset="0"/>
            </a:rPr>
            <a:t>: </a:t>
          </a: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നിശബ്ദത</a:t>
          </a:r>
          <a:r>
            <a:rPr lang="en-US" altLang="en-US" sz="16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കൊണ്ട്</a:t>
          </a:r>
          <a:r>
            <a:rPr lang="en-US" altLang="en-US" sz="16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മൂടുക</a:t>
          </a:r>
          <a:r>
            <a:rPr lang="en-US" altLang="en-US" sz="1600" dirty="0">
              <a:latin typeface="Gayathri Thin" panose="00000403000000000000" charset="0"/>
              <a:cs typeface="Gayathri Thin" panose="00000403000000000000" charset="0"/>
            </a:rPr>
            <a:t> (</a:t>
          </a: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ക്ഷമയോടെ</a:t>
          </a:r>
          <a:r>
            <a:rPr lang="en-US" altLang="en-US" sz="16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സഹിക്കുക</a:t>
          </a:r>
          <a:r>
            <a:rPr lang="en-US" altLang="en-US" sz="1600" dirty="0">
              <a:latin typeface="Gayathri Thin" panose="00000403000000000000" charset="0"/>
              <a:cs typeface="Gayathri Thin" panose="00000403000000000000" charset="0"/>
            </a:rPr>
            <a:t>)</a:t>
          </a:r>
        </a:p>
      </dgm:t>
    </dgm:pt>
    <dgm:pt modelId="{393F4D72-5CC8-45E5-96FC-534D34C4B642}" type="parTrans" cxnId="{960AECD2-3824-47D8-9D42-3645AF890330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960AECD2-3824-47D8-9D42-3645AF890330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5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400" dirty="0" err="1">
              <a:latin typeface="Gayathri Thin" panose="00000403000000000000" charset="0"/>
              <a:cs typeface="Gayathri Thin" panose="00000403000000000000" charset="0"/>
            </a:rPr>
            <a:t>മറ്റുള്ളവരുടെ</a:t>
          </a:r>
          <a:r>
            <a:rPr lang="en-US" altLang="en-US" sz="14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400" dirty="0" err="1">
              <a:latin typeface="Gayathri Thin" panose="00000403000000000000" charset="0"/>
              <a:cs typeface="Gayathri Thin" panose="00000403000000000000" charset="0"/>
            </a:rPr>
            <a:t>തെറ്റുക</a:t>
          </a:r>
          <a:r>
            <a:rPr lang="en-US" altLang="en-US" sz="1400" dirty="0">
              <a:latin typeface="Gayathri Thin" panose="00000403000000000000" charset="0"/>
              <a:cs typeface="Gayathri Thin" panose="00000403000000000000" charset="0"/>
            </a:rPr>
            <a:t>ൾ </a:t>
          </a:r>
          <a:r>
            <a:rPr lang="en-US" altLang="en-US" sz="1400" dirty="0" err="1">
              <a:latin typeface="Gayathri Thin" panose="00000403000000000000" charset="0"/>
              <a:cs typeface="Gayathri Thin" panose="00000403000000000000" charset="0"/>
            </a:rPr>
            <a:t>വെളിപ്പെടുത്താതെ</a:t>
          </a:r>
          <a:r>
            <a:rPr lang="en-US" altLang="en-US" sz="14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400" dirty="0" err="1">
              <a:latin typeface="Gayathri Thin" panose="00000403000000000000" charset="0"/>
              <a:cs typeface="Gayathri Thin" panose="00000403000000000000" charset="0"/>
            </a:rPr>
            <a:t>മറച്ചുവെക്കുകയും</a:t>
          </a:r>
          <a:r>
            <a:rPr lang="en-US" altLang="en-US" sz="14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400" dirty="0" err="1">
              <a:latin typeface="Gayathri Thin" panose="00000403000000000000" charset="0"/>
              <a:cs typeface="Gayathri Thin" panose="00000403000000000000" charset="0"/>
            </a:rPr>
            <a:t>മൗനം</a:t>
          </a:r>
          <a:r>
            <a:rPr lang="en-US" altLang="en-US" sz="14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400" dirty="0" err="1">
              <a:latin typeface="Gayathri Thin" panose="00000403000000000000" charset="0"/>
              <a:cs typeface="Gayathri Thin" panose="00000403000000000000" charset="0"/>
            </a:rPr>
            <a:t>പാലിക്കുകയും</a:t>
          </a:r>
          <a:r>
            <a:rPr lang="en-US" altLang="en-US" sz="14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400" dirty="0" err="1">
              <a:latin typeface="Gayathri Thin" panose="00000403000000000000" charset="0"/>
              <a:cs typeface="Gayathri Thin" panose="00000403000000000000" charset="0"/>
            </a:rPr>
            <a:t>ചെയ്യുക</a:t>
          </a:r>
          <a:endParaRPr lang="en-US" altLang="en-US" sz="1400" dirty="0">
            <a:latin typeface="Gayathri Thin" panose="00000403000000000000" charset="0"/>
            <a:cs typeface="Gayathri Thin" panose="00000403000000000000" charset="0"/>
          </a:endParaRPr>
        </a:p>
      </dgm:t>
    </dgm:pt>
    <dgm:pt modelId="{61584F2C-3D3E-4EB8-A30B-82528F7186A4}" type="parTrans" cxnId="{D514359C-25A3-4B7C-92D9-6AF214946B76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D514359C-25A3-4B7C-92D9-6AF214946B76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>
              <a:latin typeface="Gayathri Thin" panose="00000403000000000000" charset="0"/>
              <a:cs typeface="Gayathri Thin" panose="00000403000000000000" charset="0"/>
            </a:rPr>
            <a:t>എല്ലാം വിശ്വസിക്കുന്നു</a:t>
          </a:r>
        </a:p>
      </dgm:t>
    </dgm:pt>
    <dgm:pt modelId="{3DD3BB37-970E-4A07-B5A2-97FC01E284EC}" type="parTrans" cxnId="{3024E0D0-D6DF-459D-8B4A-ACD1378D46A4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024E0D0-D6DF-459D-8B4A-ACD1378D46A4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phldr="0" custT="1"/>
      <dgm:spPr>
        <a:solidFill>
          <a:schemeClr val="accent5">
            <a:tint val="40000"/>
            <a:hueOff val="-4273651"/>
            <a:satOff val="-5812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പിസ്റ്റെയുവോ</a:t>
          </a:r>
          <a:r>
            <a:rPr lang="en-US" altLang="en-US" sz="16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വിശ്വാസം</a:t>
          </a:r>
          <a:r>
            <a:rPr lang="en-US" altLang="en-US" sz="16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ഉണ്ടായിരിക്കുക</a:t>
          </a:r>
          <a:r>
            <a:rPr lang="en-US" altLang="en-US" sz="1600" dirty="0">
              <a:latin typeface="Gayathri Thin" panose="00000403000000000000" charset="0"/>
              <a:cs typeface="Gayathri Thin" panose="00000403000000000000" charset="0"/>
            </a:rPr>
            <a:t>, </a:t>
          </a: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അംഗീകാരം</a:t>
          </a:r>
          <a:r>
            <a:rPr lang="en-US" altLang="en-US" sz="16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നൽകുക</a:t>
          </a:r>
          <a:r>
            <a:rPr lang="en-US" altLang="en-US" sz="1600" dirty="0">
              <a:latin typeface="Gayathri Thin" panose="00000403000000000000" charset="0"/>
              <a:cs typeface="Gayathri Thin" panose="00000403000000000000" charset="0"/>
            </a:rPr>
            <a:t>, </a:t>
          </a:r>
          <a:r>
            <a:rPr lang="en-US" altLang="en-US" sz="1600" dirty="0" err="1">
              <a:latin typeface="Gayathri Thin" panose="00000403000000000000" charset="0"/>
              <a:cs typeface="Gayathri Thin" panose="00000403000000000000" charset="0"/>
            </a:rPr>
            <a:t>വിശ്വസിക്കുക</a:t>
          </a:r>
          <a:endParaRPr lang="en-US" altLang="en-US" sz="1600" dirty="0">
            <a:latin typeface="Gayathri Thin" panose="00000403000000000000" charset="0"/>
            <a:cs typeface="Gayathri Thin" panose="00000403000000000000" charset="0"/>
          </a:endParaRPr>
        </a:p>
      </dgm:t>
    </dgm:pt>
    <dgm:pt modelId="{0ECF9AA5-F416-453A-8D37-3B9E5FD1E304}" type="parTrans" cxnId="{8D264059-3EAB-4155-A67A-28EC7A372A07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8D264059-3EAB-4155-A67A-28EC7A372A07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39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400" dirty="0" err="1">
              <a:latin typeface="Gayathri Thin" panose="00000403000000000000" charset="0"/>
              <a:cs typeface="Gayathri Thin" panose="00000403000000000000" charset="0"/>
            </a:rPr>
            <a:t>അത്</a:t>
          </a:r>
          <a:r>
            <a:rPr lang="en-US" altLang="en-US" sz="14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400" dirty="0" err="1">
              <a:latin typeface="Gayathri Thin" panose="00000403000000000000" charset="0"/>
              <a:cs typeface="Gayathri Thin" panose="00000403000000000000" charset="0"/>
            </a:rPr>
            <a:t>കുറ്റം</a:t>
          </a:r>
          <a:r>
            <a:rPr lang="en-US" altLang="en-US" sz="14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400" dirty="0" err="1">
              <a:latin typeface="Gayathri Thin" panose="00000403000000000000" charset="0"/>
              <a:cs typeface="Gayathri Thin" panose="00000403000000000000" charset="0"/>
            </a:rPr>
            <a:t>വിധിക്കുന്നില്ല</a:t>
          </a:r>
          <a:r>
            <a:rPr lang="en-US" altLang="en-US" sz="1400" dirty="0">
              <a:latin typeface="Gayathri Thin" panose="00000403000000000000" charset="0"/>
              <a:cs typeface="Gayathri Thin" panose="00000403000000000000" charset="0"/>
            </a:rPr>
            <a:t>, </a:t>
          </a:r>
          <a:r>
            <a:rPr lang="en-US" altLang="en-US" sz="1400" dirty="0" err="1">
              <a:latin typeface="Gayathri Thin" panose="00000403000000000000" charset="0"/>
              <a:cs typeface="Gayathri Thin" panose="00000403000000000000" charset="0"/>
            </a:rPr>
            <a:t>മറിച്ച്</a:t>
          </a:r>
          <a:r>
            <a:rPr lang="en-US" altLang="en-US" sz="14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400" dirty="0" err="1">
              <a:latin typeface="Gayathri Thin" panose="00000403000000000000" charset="0"/>
              <a:cs typeface="Gayathri Thin" panose="00000403000000000000" charset="0"/>
            </a:rPr>
            <a:t>സംശയത്തിന്റെ</a:t>
          </a:r>
          <a:r>
            <a:rPr lang="en-US" altLang="en-US" sz="14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400" dirty="0" err="1">
              <a:latin typeface="Gayathri Thin" panose="00000403000000000000" charset="0"/>
              <a:cs typeface="Gayathri Thin" panose="00000403000000000000" charset="0"/>
            </a:rPr>
            <a:t>പ്രയോജനം</a:t>
          </a:r>
          <a:r>
            <a:rPr lang="en-US" altLang="en-US" sz="14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400" dirty="0" err="1">
              <a:latin typeface="Gayathri Thin" panose="00000403000000000000" charset="0"/>
              <a:cs typeface="Gayathri Thin" panose="00000403000000000000" charset="0"/>
            </a:rPr>
            <a:t>നൽകുന്നു</a:t>
          </a:r>
          <a:endParaRPr lang="en-US" altLang="en-US" sz="1400" dirty="0">
            <a:latin typeface="Gayathri Thin" panose="00000403000000000000" charset="0"/>
            <a:cs typeface="Gayathri Thin" panose="00000403000000000000" charset="0"/>
          </a:endParaRPr>
        </a:p>
      </dgm:t>
    </dgm:pt>
    <dgm:pt modelId="{0F9D408F-4835-42CB-BADD-9C646AD73317}" type="parTrans" cxnId="{2B711A18-6929-496E-AB13-E42AEAC9F7CC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B711A18-6929-496E-AB13-E42AEAC9F7CC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>
              <a:latin typeface="Gayathri Thin" panose="00000403000000000000" charset="0"/>
              <a:cs typeface="Gayathri Thin" panose="00000403000000000000" charset="0"/>
            </a:rPr>
            <a:t>എല്ലാം പ്രത്യാശിക്കുന്നു</a:t>
          </a:r>
        </a:p>
      </dgm:t>
    </dgm:pt>
    <dgm:pt modelId="{B4E0DCCB-5861-4FA1-B893-597239A85229}" type="parTrans" cxnId="{D1D537CD-080F-400E-9463-55F27ADD3D27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D1D537CD-080F-400E-9463-55F27ADD3D27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phldr="0" custT="1"/>
      <dgm:spPr>
        <a:solidFill>
          <a:schemeClr val="accent5">
            <a:tint val="40000"/>
            <a:hueOff val="-5342064"/>
            <a:satOff val="-7265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400">
              <a:latin typeface="Gayathri Thin" panose="00000403000000000000" charset="0"/>
              <a:cs typeface="Gayathri Thin" panose="00000403000000000000" charset="0"/>
            </a:rPr>
            <a:t>എൽപിസോ കാത്തിരിക്കുക അല്ലെങ്കിൽ വിശ്വസിക്കുക</a:t>
          </a:r>
        </a:p>
      </dgm:t>
    </dgm:pt>
    <dgm:pt modelId="{9D15E31C-93C2-4B9A-91F6-E5718C0EFEFF}" type="parTrans" cxnId="{8564BF25-A12F-4775-876F-D544F358FD61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8564BF25-A12F-4775-876F-D544F358FD61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2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600">
              <a:latin typeface="Gayathri Thin" panose="00000403000000000000" charset="0"/>
              <a:cs typeface="Gayathri Thin" panose="00000403000000000000" charset="0"/>
            </a:rPr>
            <a:t>എപ്പോഴും പ്രതീക്ഷിക്കുക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600">
              <a:latin typeface="Gayathri Thin" panose="00000403000000000000" charset="0"/>
              <a:cs typeface="Gayathri Thin" panose="00000403000000000000" charset="0"/>
            </a:rPr>
            <a:t>നല്ല എന്തെങ്കിലും സംഭവിക്കുമെന്ന്</a:t>
          </a:r>
        </a:p>
      </dgm:t>
    </dgm:pt>
    <dgm:pt modelId="{6E731625-8C62-4890-92BF-2B3D616C1465}" type="parTrans" cxnId="{1661A24C-81CD-4E07-A7BC-360972E6AF7E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1661A24C-81CD-4E07-A7BC-360972E6AF7E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400">
              <a:latin typeface="Gayathri Thin" panose="00000403000000000000" charset="0"/>
              <a:cs typeface="Gayathri Thin" panose="00000403000000000000" charset="0"/>
            </a:rPr>
            <a:t>എല്ലാം സഹിക്കുന്നു</a:t>
          </a:r>
        </a:p>
      </dgm:t>
    </dgm:pt>
    <dgm:pt modelId="{E8F48B70-560A-42D6-B57E-86B2F557FCAD}" type="parTrans" cxnId="{51AFC889-92F9-439D-95D4-C53D6974B1A1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51AFC889-92F9-439D-95D4-C53D6974B1A1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19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800" b="0" noProof="0" dirty="0">
              <a:effectLst/>
              <a:latin typeface="Gayathri Thin" panose="00000403000000000000" charset="0"/>
              <a:cs typeface="Gayathri Thin" panose="00000403000000000000" charset="0"/>
            </a:rPr>
            <a:t>ഹ്യുപൊമെനോ ചെറുത്തുനിൽക്കുക, സഹിക്കുക, ധൈര്യം</a:t>
          </a:r>
        </a:p>
      </dgm:t>
    </dgm:pt>
    <dgm:pt modelId="{7C0F2DC2-03C1-42F6-8DBB-F11B2DB8CB98}" type="parTrans" cxnId="{381B403C-2577-4B6F-B21D-0E8BCBBCCF27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81B403C-2577-4B6F-B21D-0E8BCBBCCF27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6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400">
              <a:latin typeface="Gayathri Thin" panose="00000403000000000000" charset="0"/>
              <a:cs typeface="Gayathri Thin" panose="00000403000000000000" charset="0"/>
            </a:rPr>
            <a:t>സ്ഥിരത പുലർത്തുക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400">
              <a:latin typeface="Gayathri Thin" panose="00000403000000000000" charset="0"/>
              <a:cs typeface="Gayathri Thin" panose="00000403000000000000" charset="0"/>
            </a:rPr>
            <a:t>കഷ്ടതകൾ, പരീക്ഷണങ്ങൾ, പീഡനങ്ങൾ എന്നിവ സഹിക്കുക</a:t>
          </a:r>
        </a:p>
      </dgm:t>
    </dgm:pt>
    <dgm:pt modelId="{3F335EFC-D49F-403A-9997-A6A476DF7EE7}" type="parTrans" cxnId="{00731877-09DD-4861-83A6-3D159F7FD1B9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00731877-09DD-4861-83A6-3D159F7FD1B9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61001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9C98B20B-55B7-42D0-A230-9602339336FF}" type="presOf" srcId="{D19C61C3-DD64-4D3F-9DA9-4C9D30973EEF}" destId="{D4BDF29F-355C-45B0-ADBA-AA4C80FB3C20}" srcOrd="0" destOrd="0" presId="urn:microsoft.com/office/officeart/2005/8/layout/lProcess3#1"/>
    <dgm:cxn modelId="{2548F90E-8C38-40B5-885E-89CA67B3678F}" srcId="{71839B9D-16E7-4C23-9206-A8F777409CED}" destId="{26B891FA-1860-40B1-B029-7A64348C0470}" srcOrd="0" destOrd="0" parTransId="{4B4D10FF-9C38-472F-886E-D34CDFC492AF}" sibTransId="{F8FFDAE3-38B0-401C-A575-0D710C709974}"/>
    <dgm:cxn modelId="{E51ACD14-F62C-4E19-BCBE-C86359064A6B}" type="presOf" srcId="{D0958193-34D2-438E-A9A6-DB4E0E1CC572}" destId="{40D4F7D0-54A8-4D14-B103-0CC97A2734FD}" srcOrd="0" destOrd="0" presId="urn:microsoft.com/office/officeart/2005/8/layout/lProcess3#1"/>
    <dgm:cxn modelId="{04D79615-09E8-4FEB-853E-4D56C7B65987}" type="presOf" srcId="{A96E88F8-0409-4B0E-96BC-151D31930F19}" destId="{1C6C8F5A-EECC-4EB0-9B65-C94660664C60}" srcOrd="0" destOrd="0" presId="urn:microsoft.com/office/officeart/2005/8/layout/lProcess3#1"/>
    <dgm:cxn modelId="{752D6716-BC7E-4AEC-AF3D-A9094830D723}" type="presOf" srcId="{A17930D9-30B2-4B8A-ACC2-4FAC45395507}" destId="{8C29971D-543E-4912-A7BA-D1B1CABD0639}" srcOrd="0" destOrd="0" presId="urn:microsoft.com/office/officeart/2005/8/layout/lProcess3#1"/>
    <dgm:cxn modelId="{2B711A18-6929-496E-AB13-E42AEAC9F7CC}" srcId="{9297ED70-F6BC-4534-AC19-B5A3F80A485D}" destId="{3FEA1FD9-49F5-4BC5-B557-44DB7534D108}" srcOrd="1" destOrd="0" parTransId="{0F9D408F-4835-42CB-BADD-9C646AD73317}" sibTransId="{C839A8DC-9AB4-4421-B3C9-83EDDF187ACB}"/>
    <dgm:cxn modelId="{8564BF25-A12F-4775-876F-D544F358FD61}" srcId="{068D3AC2-C4CA-4BE6-B02C-0CCD62D4D340}" destId="{CD3A9EEB-4EE2-445D-A72D-50040F01C3AE}" srcOrd="0" destOrd="0" parTransId="{9D15E31C-93C2-4B9A-91F6-E5718C0EFEFF}" sibTransId="{B8B05C18-6454-401F-832E-3F919EE7C9BD}"/>
    <dgm:cxn modelId="{3897E327-4B07-4498-96C4-BCFE7F217386}" type="presOf" srcId="{ACEBB8F9-47DF-4C68-8213-41E384F3BE89}" destId="{577B7115-C479-48EC-AEEC-9F7D76FF946F}" srcOrd="0" destOrd="0" presId="urn:microsoft.com/office/officeart/2005/8/layout/lProcess3#1"/>
    <dgm:cxn modelId="{C0D9A22E-E1D0-4895-827C-C442594AEFCB}" type="presOf" srcId="{2701DF97-505D-48C6-B5CF-0BF2CCF4BBF4}" destId="{8E89ACE2-AB0D-45AB-860A-047197BCC5B4}" srcOrd="0" destOrd="0" presId="urn:microsoft.com/office/officeart/2005/8/layout/lProcess3#1"/>
    <dgm:cxn modelId="{0F541B33-8194-4F9B-BB8D-86C6AFE2EB9C}" type="presOf" srcId="{9F0C571E-A29A-4265-8FCA-6FED4EE2FF66}" destId="{987A0890-83AD-43B8-B836-D8C528702A1E}" srcOrd="0" destOrd="0" presId="urn:microsoft.com/office/officeart/2005/8/layout/lProcess3#1"/>
    <dgm:cxn modelId="{90D2CE39-8E81-4A9D-A53E-A42562F61B85}" type="presOf" srcId="{068D3AC2-C4CA-4BE6-B02C-0CCD62D4D340}" destId="{0040C63A-60F4-43D7-A229-942C006E3C53}" srcOrd="0" destOrd="0" presId="urn:microsoft.com/office/officeart/2005/8/layout/lProcess3#1"/>
    <dgm:cxn modelId="{4405373A-7B88-4512-9D7E-ABF25044CD2B}" srcId="{A8D3A768-B0F6-4856-BDF7-5EEFDCB1A8F1}" destId="{EB447915-16F3-41A6-B3F4-A04A9F1C5A84}" srcOrd="1" destOrd="0" parTransId="{3BC3E595-FCCB-4EC1-9728-5A028A779DE7}" sibTransId="{9F47F5F0-4D6E-4DDA-9577-B923E9CA613F}"/>
    <dgm:cxn modelId="{381B403C-2577-4B6F-B21D-0E8BCBBCCF27}" srcId="{D2279D70-EEC5-4AE5-8224-A79FD6756C7F}" destId="{3D22C900-6EF1-4E1A-BBB8-C4039C250027}" srcOrd="0" destOrd="0" parTransId="{7C0F2DC2-03C1-42F6-8DBB-F11B2DB8CB98}" sibTransId="{ED7B98A7-50B2-46F0-96E8-D973FA141F0F}"/>
    <dgm:cxn modelId="{DB96C85B-44C8-430A-85CF-144B3C5CF935}" srcId="{A8D3A768-B0F6-4856-BDF7-5EEFDCB1A8F1}" destId="{A6F2EB48-010D-41D0-95D4-CDDCC932A819}" srcOrd="0" destOrd="0" parTransId="{1C6DA167-DBE2-47FE-B614-20E4F525721B}" sibTransId="{B0FAD730-C1AF-4500-899E-40E0CB0BAAE3}"/>
    <dgm:cxn modelId="{1E547743-3031-4198-AFDE-5F1057196B8B}" srcId="{ACEBB8F9-47DF-4C68-8213-41E384F3BE89}" destId="{49061C83-BF9D-443F-AA60-DA7D23EDC797}" srcOrd="0" destOrd="0" parTransId="{0312A7DD-5E69-49F0-821A-5C548EC196FC}" sibTransId="{F63216B8-9D5C-4384-8757-1B574E7E350D}"/>
    <dgm:cxn modelId="{1661A24C-81CD-4E07-A7BC-360972E6AF7E}" srcId="{068D3AC2-C4CA-4BE6-B02C-0CCD62D4D340}" destId="{2701DF97-505D-48C6-B5CF-0BF2CCF4BBF4}" srcOrd="1" destOrd="0" parTransId="{6E731625-8C62-4890-92BF-2B3D616C1465}" sibTransId="{3B90BCEF-92D9-449D-9827-0346F8686D9E}"/>
    <dgm:cxn modelId="{19F0A551-A834-481D-837D-504F053576FC}" srcId="{71839B9D-16E7-4C23-9206-A8F777409CED}" destId="{A8D3A768-B0F6-4856-BDF7-5EEFDCB1A8F1}" srcOrd="1" destOrd="0" parTransId="{31CA670E-2AB6-435D-A73E-DB0BA3B27D7D}" sibTransId="{9DE70CB5-C458-44EC-BB2A-4EA4CB56F055}"/>
    <dgm:cxn modelId="{322E0F54-B8C5-4400-A673-AC0AA4C5323C}" type="presOf" srcId="{EB447915-16F3-41A6-B3F4-A04A9F1C5A84}" destId="{4F61D132-B696-4905-ACD5-7C3C0A645750}" srcOrd="0" destOrd="0" presId="urn:microsoft.com/office/officeart/2005/8/layout/lProcess3#1"/>
    <dgm:cxn modelId="{00731877-09DD-4861-83A6-3D159F7FD1B9}" srcId="{D2279D70-EEC5-4AE5-8224-A79FD6756C7F}" destId="{D19C61C3-DD64-4D3F-9DA9-4C9D30973EEF}" srcOrd="1" destOrd="0" parTransId="{3F335EFC-D49F-403A-9997-A6A476DF7EE7}" sibTransId="{4BD6A442-5434-452F-A083-7384EAB06BB2}"/>
    <dgm:cxn modelId="{8D264059-3EAB-4155-A67A-28EC7A372A07}" srcId="{9297ED70-F6BC-4534-AC19-B5A3F80A485D}" destId="{EB6F5BE3-35AC-4954-B61C-6468E6A72DF6}" srcOrd="0" destOrd="0" parTransId="{0ECF9AA5-F416-453A-8D37-3B9E5FD1E304}" sibTransId="{F1D1C0A8-F3DA-49D0-AA0A-446989E481D3}"/>
    <dgm:cxn modelId="{5C2C0B7E-B534-4240-ACFB-ADE40CF18C05}" type="presOf" srcId="{9297ED70-F6BC-4534-AC19-B5A3F80A485D}" destId="{CACD0D1C-06CB-470E-B72E-1B1598A6EBEB}" srcOrd="0" destOrd="0" presId="urn:microsoft.com/office/officeart/2005/8/layout/lProcess3#1"/>
    <dgm:cxn modelId="{0FBF1081-0E19-4310-A048-5980265B0502}" type="presOf" srcId="{D2279D70-EEC5-4AE5-8224-A79FD6756C7F}" destId="{8D19A2EB-87AD-4905-8C07-DB6AC5196851}" srcOrd="0" destOrd="0" presId="urn:microsoft.com/office/officeart/2005/8/layout/lProcess3#1"/>
    <dgm:cxn modelId="{A5CEA582-0229-4F9D-A6AF-FB456B0A04DD}" type="presOf" srcId="{3D22C900-6EF1-4E1A-BBB8-C4039C250027}" destId="{FC3381FE-D14C-460A-9EB9-2E1A1F4CC382}" srcOrd="0" destOrd="0" presId="urn:microsoft.com/office/officeart/2005/8/layout/lProcess3#1"/>
    <dgm:cxn modelId="{07AEF285-6A9F-4330-9FBE-9DDBF2CDC345}" type="presOf" srcId="{35455CBC-E579-4BE7-BAC8-8B8EE7563F80}" destId="{5B7E96BD-0530-4BE2-934E-B0DCA36939DC}" srcOrd="0" destOrd="0" presId="urn:microsoft.com/office/officeart/2005/8/layout/lProcess3#1"/>
    <dgm:cxn modelId="{319D1986-3E2A-479E-9B00-75026F8A62C7}" type="presOf" srcId="{A6F2EB48-010D-41D0-95D4-CDDCC932A819}" destId="{CF70225C-C39F-493D-AA11-8279CBEBBE30}" srcOrd="0" destOrd="0" presId="urn:microsoft.com/office/officeart/2005/8/layout/lProcess3#1"/>
    <dgm:cxn modelId="{F6C87286-F444-4642-89E7-F1A24ED8DB06}" type="presOf" srcId="{CD3A9EEB-4EE2-445D-A72D-50040F01C3AE}" destId="{EB7CA949-9935-4BBA-AB94-40DC6254DDA3}" srcOrd="0" destOrd="0" presId="urn:microsoft.com/office/officeart/2005/8/layout/lProcess3#1"/>
    <dgm:cxn modelId="{51AFC889-92F9-439D-95D4-C53D6974B1A1}" srcId="{71839B9D-16E7-4C23-9206-A8F777409CED}" destId="{D2279D70-EEC5-4AE5-8224-A79FD6756C7F}" srcOrd="6" destOrd="0" parTransId="{E8F48B70-560A-42D6-B57E-86B2F557FCAD}" sibTransId="{6493D44F-A578-443D-A4CB-5C94C494619E}"/>
    <dgm:cxn modelId="{7693D293-1289-4A2D-97A9-3B0AD73B0AEE}" srcId="{26B891FA-1860-40B1-B029-7A64348C0470}" destId="{A17930D9-30B2-4B8A-ACC2-4FAC45395507}" srcOrd="0" destOrd="0" parTransId="{23D378B4-EDC2-43C3-AEE6-8B743095D99E}" sibTransId="{ED43F78F-2E7A-4F1D-AFAD-52EC4502894C}"/>
    <dgm:cxn modelId="{55E01995-DAD0-41EA-9EFE-DD5E307183F4}" srcId="{ACEBB8F9-47DF-4C68-8213-41E384F3BE89}" destId="{A96E88F8-0409-4B0E-96BC-151D31930F19}" srcOrd="1" destOrd="0" parTransId="{686CBA59-7F5B-4721-BB81-4C7B8C1761B3}" sibTransId="{EA7E7EA5-00C7-4E70-BF84-68E271868BED}"/>
    <dgm:cxn modelId="{D514359C-25A3-4B7C-92D9-6AF214946B76}" srcId="{35455CBC-E579-4BE7-BAC8-8B8EE7563F80}" destId="{9F0C571E-A29A-4265-8FCA-6FED4EE2FF66}" srcOrd="1" destOrd="0" parTransId="{61584F2C-3D3E-4EB8-A30B-82528F7186A4}" sibTransId="{92D96F4B-ECF1-4302-BB95-07BEB30C9EDF}"/>
    <dgm:cxn modelId="{5C3FA6A2-CD42-44C9-B7F7-68C6EE88BC43}" srcId="{71839B9D-16E7-4C23-9206-A8F777409CED}" destId="{ACEBB8F9-47DF-4C68-8213-41E384F3BE89}" srcOrd="2" destOrd="0" parTransId="{2E7B9546-EF13-44E4-AEFE-46660A81A67C}" sibTransId="{D7373E43-4FF5-462A-8049-D77A705064EF}"/>
    <dgm:cxn modelId="{038C6AA9-F706-4406-BD12-38C5B1988E04}" type="presOf" srcId="{EB6F5BE3-35AC-4954-B61C-6468E6A72DF6}" destId="{CD7774EB-2397-4ADA-BB9F-546C9CDDE317}" srcOrd="0" destOrd="0" presId="urn:microsoft.com/office/officeart/2005/8/layout/lProcess3#1"/>
    <dgm:cxn modelId="{1571C9AC-FD2E-4F21-91BA-6104C9E4FADB}" srcId="{26B891FA-1860-40B1-B029-7A64348C0470}" destId="{D0958193-34D2-438E-A9A6-DB4E0E1CC572}" srcOrd="1" destOrd="0" parTransId="{5A04D7A1-99DB-4453-8BC5-33B8767814EC}" sibTransId="{C749F1FA-9E0E-4A57-857A-3853AB72ACFF}"/>
    <dgm:cxn modelId="{1AF268B1-501C-4200-9DC1-27A5CE37226E}" type="presOf" srcId="{49061C83-BF9D-443F-AA60-DA7D23EDC797}" destId="{12A85315-B00F-4F23-AAFB-944E556D9577}" srcOrd="0" destOrd="0" presId="urn:microsoft.com/office/officeart/2005/8/layout/lProcess3#1"/>
    <dgm:cxn modelId="{7BD6C7B7-B8BF-4687-A280-0600F1271831}" srcId="{71839B9D-16E7-4C23-9206-A8F777409CED}" destId="{35455CBC-E579-4BE7-BAC8-8B8EE7563F80}" srcOrd="3" destOrd="0" parTransId="{5E24AB57-DCAB-4238-857A-25CCE004871D}" sibTransId="{5C55E662-B0AE-4FC6-8A04-F9C1B1380689}"/>
    <dgm:cxn modelId="{F9B74AB8-2E78-4CED-98AA-0DCEF898C03E}" type="presOf" srcId="{3D406BD1-CF30-456E-B54B-F7E719B22207}" destId="{D4E6123E-56D7-4F45-B6D6-A46179382FF4}" srcOrd="0" destOrd="0" presId="urn:microsoft.com/office/officeart/2005/8/layout/lProcess3#1"/>
    <dgm:cxn modelId="{927078C4-9DA5-4690-9154-2AA56D50F68E}" type="presOf" srcId="{71839B9D-16E7-4C23-9206-A8F777409CED}" destId="{D19A72F2-879B-46C3-86BC-0CFC5DEB8927}" srcOrd="0" destOrd="0" presId="urn:microsoft.com/office/officeart/2005/8/layout/lProcess3#1"/>
    <dgm:cxn modelId="{D1D537CD-080F-400E-9463-55F27ADD3D27}" srcId="{71839B9D-16E7-4C23-9206-A8F777409CED}" destId="{068D3AC2-C4CA-4BE6-B02C-0CCD62D4D340}" srcOrd="5" destOrd="0" parTransId="{B4E0DCCB-5861-4FA1-B893-597239A85229}" sibTransId="{97585217-C6BD-4C08-A4DD-6E42144D1D84}"/>
    <dgm:cxn modelId="{3024E0D0-D6DF-459D-8B4A-ACD1378D46A4}" srcId="{71839B9D-16E7-4C23-9206-A8F777409CED}" destId="{9297ED70-F6BC-4534-AC19-B5A3F80A485D}" srcOrd="4" destOrd="0" parTransId="{3DD3BB37-970E-4A07-B5A2-97FC01E284EC}" sibTransId="{CC465D01-300B-4C8E-865F-FB06662D5B5B}"/>
    <dgm:cxn modelId="{960AECD2-3824-47D8-9D42-3645AF890330}" srcId="{35455CBC-E579-4BE7-BAC8-8B8EE7563F80}" destId="{3D406BD1-CF30-456E-B54B-F7E719B22207}" srcOrd="0" destOrd="0" parTransId="{393F4D72-5CC8-45E5-96FC-534D34C4B642}" sibTransId="{F800CD1D-6EA6-410A-9620-11B78093981E}"/>
    <dgm:cxn modelId="{551F0CD7-C58D-4B67-BEF4-767B3FC722A1}" type="presOf" srcId="{A8D3A768-B0F6-4856-BDF7-5EEFDCB1A8F1}" destId="{CE618F44-90D5-4D44-B8D1-DD7F6598D4AB}" srcOrd="0" destOrd="0" presId="urn:microsoft.com/office/officeart/2005/8/layout/lProcess3#1"/>
    <dgm:cxn modelId="{EDCBEDD8-00D8-45E2-B457-9858A5FC8829}" type="presOf" srcId="{3FEA1FD9-49F5-4BC5-B557-44DB7534D108}" destId="{948DC63E-7FB3-42B5-BBDD-CC4EF01D148F}" srcOrd="0" destOrd="0" presId="urn:microsoft.com/office/officeart/2005/8/layout/lProcess3#1"/>
    <dgm:cxn modelId="{FB8C92DC-4F2A-4260-ADAE-D92820EE879E}" type="presOf" srcId="{26B891FA-1860-40B1-B029-7A64348C0470}" destId="{875E1272-C700-45DD-AD7B-26014E0748A8}" srcOrd="0" destOrd="0" presId="urn:microsoft.com/office/officeart/2005/8/layout/lProcess3#1"/>
    <dgm:cxn modelId="{B3FEDC2F-3F6E-48E8-84F5-FE600DF13379}" type="presParOf" srcId="{D19A72F2-879B-46C3-86BC-0CFC5DEB8927}" destId="{2C5D70A0-529F-4105-B339-A3AB22D7AFF5}" srcOrd="0" destOrd="0" presId="urn:microsoft.com/office/officeart/2005/8/layout/lProcess3#1"/>
    <dgm:cxn modelId="{A9F4EA50-7675-4758-BF25-5971035AB777}" type="presParOf" srcId="{2C5D70A0-529F-4105-B339-A3AB22D7AFF5}" destId="{875E1272-C700-45DD-AD7B-26014E0748A8}" srcOrd="0" destOrd="0" presId="urn:microsoft.com/office/officeart/2005/8/layout/lProcess3#1"/>
    <dgm:cxn modelId="{485E0F4B-42AA-4921-8FEE-11C103FC2CF0}" type="presParOf" srcId="{2C5D70A0-529F-4105-B339-A3AB22D7AFF5}" destId="{767F49AF-9B42-4BB8-90B4-D1EB395BBD9C}" srcOrd="1" destOrd="0" presId="urn:microsoft.com/office/officeart/2005/8/layout/lProcess3#1"/>
    <dgm:cxn modelId="{2C037ADD-94AD-47DD-9DCF-0DF8B54CC32A}" type="presParOf" srcId="{2C5D70A0-529F-4105-B339-A3AB22D7AFF5}" destId="{8C29971D-543E-4912-A7BA-D1B1CABD0639}" srcOrd="2" destOrd="0" presId="urn:microsoft.com/office/officeart/2005/8/layout/lProcess3#1"/>
    <dgm:cxn modelId="{6982B526-CAF6-4A19-9B5B-2BCDFCD18A78}" type="presParOf" srcId="{2C5D70A0-529F-4105-B339-A3AB22D7AFF5}" destId="{2687C9A6-4B5A-450E-B1CF-EFA548F7E978}" srcOrd="3" destOrd="0" presId="urn:microsoft.com/office/officeart/2005/8/layout/lProcess3#1"/>
    <dgm:cxn modelId="{2AB47E22-20AC-41DE-B600-632ACE40BC9C}" type="presParOf" srcId="{2C5D70A0-529F-4105-B339-A3AB22D7AFF5}" destId="{40D4F7D0-54A8-4D14-B103-0CC97A2734FD}" srcOrd="4" destOrd="0" presId="urn:microsoft.com/office/officeart/2005/8/layout/lProcess3#1"/>
    <dgm:cxn modelId="{F2CBEEAB-3437-45D6-9038-881CAEBD0E48}" type="presParOf" srcId="{D19A72F2-879B-46C3-86BC-0CFC5DEB8927}" destId="{CCE3898E-98DB-4EFB-8C33-2B5CE5A3919D}" srcOrd="1" destOrd="0" presId="urn:microsoft.com/office/officeart/2005/8/layout/lProcess3#1"/>
    <dgm:cxn modelId="{895B7585-33A3-4A8E-B416-4A52FEA2944D}" type="presParOf" srcId="{D19A72F2-879B-46C3-86BC-0CFC5DEB8927}" destId="{421AC20C-3E02-4D8B-9089-0DEF2D7460A5}" srcOrd="2" destOrd="0" presId="urn:microsoft.com/office/officeart/2005/8/layout/lProcess3#1"/>
    <dgm:cxn modelId="{EF06124D-F630-41D3-9660-600FF23C415F}" type="presParOf" srcId="{421AC20C-3E02-4D8B-9089-0DEF2D7460A5}" destId="{CE618F44-90D5-4D44-B8D1-DD7F6598D4AB}" srcOrd="0" destOrd="0" presId="urn:microsoft.com/office/officeart/2005/8/layout/lProcess3#1"/>
    <dgm:cxn modelId="{77701C76-415F-485B-92B5-74C797DF22C7}" type="presParOf" srcId="{421AC20C-3E02-4D8B-9089-0DEF2D7460A5}" destId="{07B9FD76-1593-4463-BCFA-D4D2BB55EDC3}" srcOrd="1" destOrd="0" presId="urn:microsoft.com/office/officeart/2005/8/layout/lProcess3#1"/>
    <dgm:cxn modelId="{EFF9F94F-3BB2-4E4B-8214-1E09842ED4ED}" type="presParOf" srcId="{421AC20C-3E02-4D8B-9089-0DEF2D7460A5}" destId="{CF70225C-C39F-493D-AA11-8279CBEBBE30}" srcOrd="2" destOrd="0" presId="urn:microsoft.com/office/officeart/2005/8/layout/lProcess3#1"/>
    <dgm:cxn modelId="{3EFECC0E-B9FD-430D-9861-E61E910811B1}" type="presParOf" srcId="{421AC20C-3E02-4D8B-9089-0DEF2D7460A5}" destId="{B823D0A3-7230-4AB8-B59E-5573EDDA1DD7}" srcOrd="3" destOrd="0" presId="urn:microsoft.com/office/officeart/2005/8/layout/lProcess3#1"/>
    <dgm:cxn modelId="{5D1A14F1-8ABC-4CF0-ABEF-610E61C9522C}" type="presParOf" srcId="{421AC20C-3E02-4D8B-9089-0DEF2D7460A5}" destId="{4F61D132-B696-4905-ACD5-7C3C0A645750}" srcOrd="4" destOrd="0" presId="urn:microsoft.com/office/officeart/2005/8/layout/lProcess3#1"/>
    <dgm:cxn modelId="{173238DD-51BE-4098-96BD-8519C8737126}" type="presParOf" srcId="{D19A72F2-879B-46C3-86BC-0CFC5DEB8927}" destId="{366F4FEE-5A81-427C-B569-4A23D6373D67}" srcOrd="3" destOrd="0" presId="urn:microsoft.com/office/officeart/2005/8/layout/lProcess3#1"/>
    <dgm:cxn modelId="{BE842E5F-631D-4E2C-A84A-D3FAECE9E8C1}" type="presParOf" srcId="{D19A72F2-879B-46C3-86BC-0CFC5DEB8927}" destId="{4B3A3675-3D1D-470C-ADCA-D888C8210A78}" srcOrd="4" destOrd="0" presId="urn:microsoft.com/office/officeart/2005/8/layout/lProcess3#1"/>
    <dgm:cxn modelId="{4F26FB80-451F-4D54-B94C-9E2AEF4AF989}" type="presParOf" srcId="{4B3A3675-3D1D-470C-ADCA-D888C8210A78}" destId="{577B7115-C479-48EC-AEEC-9F7D76FF946F}" srcOrd="0" destOrd="0" presId="urn:microsoft.com/office/officeart/2005/8/layout/lProcess3#1"/>
    <dgm:cxn modelId="{2137B247-F917-4C06-BBF1-AFE7E657F07F}" type="presParOf" srcId="{4B3A3675-3D1D-470C-ADCA-D888C8210A78}" destId="{277D60BA-DB89-44EB-A06C-E587ADCD63E5}" srcOrd="1" destOrd="0" presId="urn:microsoft.com/office/officeart/2005/8/layout/lProcess3#1"/>
    <dgm:cxn modelId="{2D7969F2-44FF-4489-BD89-41AE3098F3BB}" type="presParOf" srcId="{4B3A3675-3D1D-470C-ADCA-D888C8210A78}" destId="{12A85315-B00F-4F23-AAFB-944E556D9577}" srcOrd="2" destOrd="0" presId="urn:microsoft.com/office/officeart/2005/8/layout/lProcess3#1"/>
    <dgm:cxn modelId="{F3654301-7F55-46B8-8B9E-EEBCB8E2AD87}" type="presParOf" srcId="{4B3A3675-3D1D-470C-ADCA-D888C8210A78}" destId="{930F0FE0-9BBC-45CE-8AB2-265C09639150}" srcOrd="3" destOrd="0" presId="urn:microsoft.com/office/officeart/2005/8/layout/lProcess3#1"/>
    <dgm:cxn modelId="{22B5E8B7-3CA4-4F49-B98F-CB8899EA013C}" type="presParOf" srcId="{4B3A3675-3D1D-470C-ADCA-D888C8210A78}" destId="{1C6C8F5A-EECC-4EB0-9B65-C94660664C60}" srcOrd="4" destOrd="0" presId="urn:microsoft.com/office/officeart/2005/8/layout/lProcess3#1"/>
    <dgm:cxn modelId="{182CAE8D-BC04-4AA4-B3B2-520896F61145}" type="presParOf" srcId="{D19A72F2-879B-46C3-86BC-0CFC5DEB8927}" destId="{3225EB05-7F54-4FE4-9655-67602C7E39C3}" srcOrd="5" destOrd="0" presId="urn:microsoft.com/office/officeart/2005/8/layout/lProcess3#1"/>
    <dgm:cxn modelId="{AE8940D8-3BDD-4343-AF46-0ED97A618A11}" type="presParOf" srcId="{D19A72F2-879B-46C3-86BC-0CFC5DEB8927}" destId="{ED8831CC-D6C9-4CAE-B1FB-9009B40D1AE6}" srcOrd="6" destOrd="0" presId="urn:microsoft.com/office/officeart/2005/8/layout/lProcess3#1"/>
    <dgm:cxn modelId="{5A3930D0-D484-47B1-A684-9D269124EC95}" type="presParOf" srcId="{ED8831CC-D6C9-4CAE-B1FB-9009B40D1AE6}" destId="{5B7E96BD-0530-4BE2-934E-B0DCA36939DC}" srcOrd="0" destOrd="0" presId="urn:microsoft.com/office/officeart/2005/8/layout/lProcess3#1"/>
    <dgm:cxn modelId="{E4E39F1D-D813-4125-BE6A-D7FF50DB8738}" type="presParOf" srcId="{ED8831CC-D6C9-4CAE-B1FB-9009B40D1AE6}" destId="{62BF566B-A93C-4B9C-8CC2-362368042028}" srcOrd="1" destOrd="0" presId="urn:microsoft.com/office/officeart/2005/8/layout/lProcess3#1"/>
    <dgm:cxn modelId="{DA63C561-53A3-404A-9790-7180D3070DAF}" type="presParOf" srcId="{ED8831CC-D6C9-4CAE-B1FB-9009B40D1AE6}" destId="{D4E6123E-56D7-4F45-B6D6-A46179382FF4}" srcOrd="2" destOrd="0" presId="urn:microsoft.com/office/officeart/2005/8/layout/lProcess3#1"/>
    <dgm:cxn modelId="{9B6D894D-799B-4E36-8D59-A7BC8602746D}" type="presParOf" srcId="{ED8831CC-D6C9-4CAE-B1FB-9009B40D1AE6}" destId="{3C64D0CA-9004-43C7-9B7E-070BDF80D4BD}" srcOrd="3" destOrd="0" presId="urn:microsoft.com/office/officeart/2005/8/layout/lProcess3#1"/>
    <dgm:cxn modelId="{FEC3F9FD-70E4-44C4-9998-62FA43C05A5E}" type="presParOf" srcId="{ED8831CC-D6C9-4CAE-B1FB-9009B40D1AE6}" destId="{987A0890-83AD-43B8-B836-D8C528702A1E}" srcOrd="4" destOrd="0" presId="urn:microsoft.com/office/officeart/2005/8/layout/lProcess3#1"/>
    <dgm:cxn modelId="{D82A2DA7-1B56-4118-A383-6A66DEBCE741}" type="presParOf" srcId="{D19A72F2-879B-46C3-86BC-0CFC5DEB8927}" destId="{3AF1C88D-C741-455E-AE44-D2C9FC1ED0FC}" srcOrd="7" destOrd="0" presId="urn:microsoft.com/office/officeart/2005/8/layout/lProcess3#1"/>
    <dgm:cxn modelId="{1EB08EC5-B588-4F6F-997F-514E75F553FA}" type="presParOf" srcId="{D19A72F2-879B-46C3-86BC-0CFC5DEB8927}" destId="{42C061C7-B980-433F-B17B-1D916AF05B64}" srcOrd="8" destOrd="0" presId="urn:microsoft.com/office/officeart/2005/8/layout/lProcess3#1"/>
    <dgm:cxn modelId="{F2101109-4291-4805-804A-527ECD18EBA6}" type="presParOf" srcId="{42C061C7-B980-433F-B17B-1D916AF05B64}" destId="{CACD0D1C-06CB-470E-B72E-1B1598A6EBEB}" srcOrd="0" destOrd="0" presId="urn:microsoft.com/office/officeart/2005/8/layout/lProcess3#1"/>
    <dgm:cxn modelId="{2487792C-2512-4BCE-927A-FD1D583B5784}" type="presParOf" srcId="{42C061C7-B980-433F-B17B-1D916AF05B64}" destId="{FA857BF4-4C5C-47D8-B1B2-5BF5EF61E3D2}" srcOrd="1" destOrd="0" presId="urn:microsoft.com/office/officeart/2005/8/layout/lProcess3#1"/>
    <dgm:cxn modelId="{22824E1E-84B6-45F0-8068-486B67893921}" type="presParOf" srcId="{42C061C7-B980-433F-B17B-1D916AF05B64}" destId="{CD7774EB-2397-4ADA-BB9F-546C9CDDE317}" srcOrd="2" destOrd="0" presId="urn:microsoft.com/office/officeart/2005/8/layout/lProcess3#1"/>
    <dgm:cxn modelId="{56B2DDD7-8CF8-49F9-8E25-B5E74707433E}" type="presParOf" srcId="{42C061C7-B980-433F-B17B-1D916AF05B64}" destId="{C269A02A-39D2-4A10-AB42-61271A3FCF6D}" srcOrd="3" destOrd="0" presId="urn:microsoft.com/office/officeart/2005/8/layout/lProcess3#1"/>
    <dgm:cxn modelId="{1E9AFBA2-537E-48F3-8F83-663D1BDCF160}" type="presParOf" srcId="{42C061C7-B980-433F-B17B-1D916AF05B64}" destId="{948DC63E-7FB3-42B5-BBDD-CC4EF01D148F}" srcOrd="4" destOrd="0" presId="urn:microsoft.com/office/officeart/2005/8/layout/lProcess3#1"/>
    <dgm:cxn modelId="{F4D8FA98-5EF4-4F86-BE38-3A28A64DFC25}" type="presParOf" srcId="{D19A72F2-879B-46C3-86BC-0CFC5DEB8927}" destId="{E18FBBBD-3352-42B8-9C0E-EE5BEE4B5CCE}" srcOrd="9" destOrd="0" presId="urn:microsoft.com/office/officeart/2005/8/layout/lProcess3#1"/>
    <dgm:cxn modelId="{C1A3046A-358F-4414-B581-FF51F4ED7C59}" type="presParOf" srcId="{D19A72F2-879B-46C3-86BC-0CFC5DEB8927}" destId="{20E2AAF2-3EFD-4F8A-BE94-86C6B9447288}" srcOrd="10" destOrd="0" presId="urn:microsoft.com/office/officeart/2005/8/layout/lProcess3#1"/>
    <dgm:cxn modelId="{7B04E67A-E21F-4DD9-9CCB-63BBDE9A5172}" type="presParOf" srcId="{20E2AAF2-3EFD-4F8A-BE94-86C6B9447288}" destId="{0040C63A-60F4-43D7-A229-942C006E3C53}" srcOrd="0" destOrd="0" presId="urn:microsoft.com/office/officeart/2005/8/layout/lProcess3#1"/>
    <dgm:cxn modelId="{D786B806-B6E6-4E2A-A017-B850D6140DA1}" type="presParOf" srcId="{20E2AAF2-3EFD-4F8A-BE94-86C6B9447288}" destId="{21F21548-3DE8-475B-8720-499C9AAE465D}" srcOrd="1" destOrd="0" presId="urn:microsoft.com/office/officeart/2005/8/layout/lProcess3#1"/>
    <dgm:cxn modelId="{E376CB48-6814-4228-8279-1C67C98182E7}" type="presParOf" srcId="{20E2AAF2-3EFD-4F8A-BE94-86C6B9447288}" destId="{EB7CA949-9935-4BBA-AB94-40DC6254DDA3}" srcOrd="2" destOrd="0" presId="urn:microsoft.com/office/officeart/2005/8/layout/lProcess3#1"/>
    <dgm:cxn modelId="{C43594C0-F700-4A99-AE77-1A1A482CDA56}" type="presParOf" srcId="{20E2AAF2-3EFD-4F8A-BE94-86C6B9447288}" destId="{625A180F-F207-40F9-9096-049CDA26F607}" srcOrd="3" destOrd="0" presId="urn:microsoft.com/office/officeart/2005/8/layout/lProcess3#1"/>
    <dgm:cxn modelId="{B418998C-9CC9-4AB7-AB41-31B967D94B86}" type="presParOf" srcId="{20E2AAF2-3EFD-4F8A-BE94-86C6B9447288}" destId="{8E89ACE2-AB0D-45AB-860A-047197BCC5B4}" srcOrd="4" destOrd="0" presId="urn:microsoft.com/office/officeart/2005/8/layout/lProcess3#1"/>
    <dgm:cxn modelId="{61002EAB-E71A-4BF0-AAA5-4C8299FC0051}" type="presParOf" srcId="{D19A72F2-879B-46C3-86BC-0CFC5DEB8927}" destId="{C42AC350-B0C0-4C96-A868-041F4B7ED327}" srcOrd="11" destOrd="0" presId="urn:microsoft.com/office/officeart/2005/8/layout/lProcess3#1"/>
    <dgm:cxn modelId="{F7DDAD27-A15C-47D2-B315-D4BEFA597D85}" type="presParOf" srcId="{D19A72F2-879B-46C3-86BC-0CFC5DEB8927}" destId="{C56E47BF-15C5-4135-BAC2-58802B1649DB}" srcOrd="12" destOrd="0" presId="urn:microsoft.com/office/officeart/2005/8/layout/lProcess3#1"/>
    <dgm:cxn modelId="{9E3423E5-B198-44AC-8C68-76F6942451AA}" type="presParOf" srcId="{C56E47BF-15C5-4135-BAC2-58802B1649DB}" destId="{8D19A2EB-87AD-4905-8C07-DB6AC5196851}" srcOrd="0" destOrd="0" presId="urn:microsoft.com/office/officeart/2005/8/layout/lProcess3#1"/>
    <dgm:cxn modelId="{B3FAE0A0-4C3B-442B-9E55-16C644889365}" type="presParOf" srcId="{C56E47BF-15C5-4135-BAC2-58802B1649DB}" destId="{BA45E332-2A47-408F-BAD1-7BB31034F944}" srcOrd="1" destOrd="0" presId="urn:microsoft.com/office/officeart/2005/8/layout/lProcess3#1"/>
    <dgm:cxn modelId="{FF47DBB7-7256-4195-876B-DED4292C3173}" type="presParOf" srcId="{C56E47BF-15C5-4135-BAC2-58802B1649DB}" destId="{FC3381FE-D14C-460A-9EB9-2E1A1F4CC382}" srcOrd="2" destOrd="0" presId="urn:microsoft.com/office/officeart/2005/8/layout/lProcess3#1"/>
    <dgm:cxn modelId="{24310E82-A52D-4015-9CA8-5B67FE76AB09}" type="presParOf" srcId="{C56E47BF-15C5-4135-BAC2-58802B1649DB}" destId="{CFDF9DF0-2E85-4AE3-957F-23B42E2EC5B1}" srcOrd="3" destOrd="0" presId="urn:microsoft.com/office/officeart/2005/8/layout/lProcess3#1"/>
    <dgm:cxn modelId="{68F3A571-C6C2-4E23-A508-5DDCD006EE6F}" type="presParOf" srcId="{C56E47BF-15C5-4135-BAC2-58802B1649DB}" destId="{D4BDF29F-355C-45B0-ADBA-AA4C80FB3C20}" srcOrd="4" destOrd="0" presId="urn:microsoft.com/office/officeart/2005/8/layout/lProcess3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#2" loCatId="process" qsTypeId="urn:microsoft.com/office/officeart/2005/8/quickstyle/3d2#2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phldr="0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800" b="1">
              <a:latin typeface="Gayathri Thin" panose="00000403000000000000" charset="0"/>
              <a:cs typeface="Gayathri Thin" panose="00000403000000000000" charset="0"/>
            </a:rPr>
            <a:t>അത് അസൂയപ്പെടുന്നില്ല</a:t>
          </a:r>
        </a:p>
      </dgm:t>
    </dgm:pt>
    <dgm:pt modelId="{736C5F72-758F-4822-BF36-B5F0FE422470}" type="parTrans" cxnId="{5C9B1E8F-1C89-40C6-9E6B-8F0007FCF14F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5C9B1E8F-1C89-40C6-9E6B-8F0007FCF14F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phldr="0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>
              <a:latin typeface="Gayathri Thin" panose="00000403000000000000" charset="0"/>
              <a:cs typeface="Gayathri Thin" panose="00000403000000000000" charset="0"/>
            </a:rPr>
            <a:t>സെലോ: കത്തുന്ന ഒരു തോന്നൽ ഉണ്ടാകുക</a:t>
          </a:r>
        </a:p>
      </dgm:t>
    </dgm:pt>
    <dgm:pt modelId="{AEFFF3BE-4936-41D9-871A-A0ED69E45E4E}" type="parTrans" cxnId="{65B562E0-3FB3-488E-897E-67A3D4CB59E9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65B562E0-3FB3-488E-897E-67A3D4CB59E9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phldr="0" custT="1"/>
      <dgm:spPr>
        <a:solidFill>
          <a:schemeClr val="accent4">
            <a:tint val="40000"/>
            <a:hueOff val="668793"/>
            <a:satOff val="-270"/>
            <a:lumOff val="-7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>
              <a:latin typeface="Gayathri Thin" panose="00000403000000000000" charset="0"/>
              <a:cs typeface="Gayathri Thin" panose="00000403000000000000" charset="0"/>
            </a:rPr>
            <a:t>മറ്റ് കഴിവുകളോ സദ്‌ഗുണങ്ങളോ ഉള്ളവരോട് അത് അസൂയപ്പെടുന്നില്ല.</a:t>
          </a:r>
        </a:p>
      </dgm:t>
    </dgm:pt>
    <dgm:pt modelId="{F04C67B4-13EF-4C0A-9590-E727C8E9EC3F}" type="parTrans" cxnId="{8E1B5CC1-C30E-4ED7-867C-7186680A1905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8E1B5CC1-C30E-4ED7-867C-7186680A1905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 b="1">
              <a:latin typeface="Gayathri Thin" panose="00000403000000000000" charset="0"/>
              <a:cs typeface="Gayathri Thin" panose="00000403000000000000" charset="0"/>
            </a:rPr>
            <a:t>അത് സ്വയം പ്രദർശിപ്പിക്കുന്നില്ല.</a:t>
          </a:r>
        </a:p>
      </dgm:t>
    </dgm:pt>
    <dgm:pt modelId="{2B184B59-4758-454B-9999-4CD409DB27BE}" type="parTrans" cxnId="{0C7BCFEE-C7E4-4838-BB8A-BE4D21EBDAC7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C7BCFEE-C7E4-4838-BB8A-BE4D21EBDAC7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phldr="0" custT="1"/>
      <dgm:spPr>
        <a:solidFill>
          <a:schemeClr val="accent4">
            <a:tint val="40000"/>
            <a:hueOff val="1337587"/>
            <a:satOff val="-544"/>
            <a:lumOff val="-14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>
              <a:latin typeface="Gayathri Thin" panose="00000403000000000000" charset="0"/>
              <a:cs typeface="Gayathri Thin" panose="00000403000000000000" charset="0"/>
            </a:rPr>
            <a:t>പെർപെരുമായി  : പൊങ്ങച്ചം പറയുക</a:t>
          </a:r>
        </a:p>
      </dgm:t>
    </dgm:pt>
    <dgm:pt modelId="{B675AFB0-A008-49DE-9138-D6FFAC31C097}" type="parTrans" cxnId="{4968A20D-7529-4AF2-A167-C112E2D79296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4968A20D-7529-4AF2-A167-C112E2D79296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17"/>
            <a:lumOff val="-22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>
              <a:latin typeface="Gayathri Thin" panose="00000403000000000000" charset="0"/>
              <a:cs typeface="Gayathri Thin" panose="00000403000000000000" charset="0"/>
            </a:rPr>
            <a:t>മറ്റുള്ളവരാൽ പ്രശംസിക്കപ്പെടാൻ അത് ആഗ്രഹിക്കുന്നില്ല</a:t>
          </a:r>
        </a:p>
      </dgm:t>
    </dgm:pt>
    <dgm:pt modelId="{883DCCBF-C3DD-4588-886F-0FBE0737D4B3}" type="parTrans" cxnId="{DA18097C-1481-496D-9884-D4A2A865D673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DA18097C-1481-496D-9884-D4A2A865D673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800" b="1">
              <a:latin typeface="Gayathri Thin" panose="00000403000000000000" charset="0"/>
              <a:cs typeface="Gayathri Thin" panose="00000403000000000000" charset="0"/>
            </a:rPr>
            <a:t>അത് വീമ്പിളക്കില്ല</a:t>
          </a:r>
          <a:r>
            <a:rPr lang="" altLang="en-US" sz="1300" b="1">
              <a:latin typeface="Gayathri Thin" panose="00000403000000000000" charset="0"/>
              <a:cs typeface="Gayathri Thin" panose="00000403000000000000" charset="0"/>
            </a:rPr>
            <a:t> </a:t>
          </a:r>
        </a:p>
      </dgm:t>
    </dgm:pt>
    <dgm:pt modelId="{EDFC4FC3-60B8-4564-8121-0F17536FDFBA}" type="parTrans" cxnId="{6F3F22A2-4FEB-4A1F-AD83-355715D2DCC6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6F3F22A2-4FEB-4A1F-AD83-355715D2DCC6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0"/>
            <a:lumOff val="-29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>
              <a:latin typeface="Gayathri Thin" panose="00000403000000000000" charset="0"/>
              <a:cs typeface="Gayathri Thin" panose="00000403000000000000" charset="0"/>
            </a:rPr>
            <a:t>ഫൈസിയോ: അഹങ്കരിക്കുക 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" altLang="en-US" sz="1600">
            <a:latin typeface="Gayathri Thin" panose="00000403000000000000" charset="0"/>
            <a:cs typeface="Gayathri Thin" panose="00000403000000000000" charset="0"/>
          </a:endParaRPr>
        </a:p>
      </dgm:t>
    </dgm:pt>
    <dgm:pt modelId="{2D82D953-8C45-42AF-9127-EE77BDCB1322}" type="parTrans" cxnId="{1767C964-622F-4D74-8340-37D216540D19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1767C964-622F-4D74-8340-37D216540D19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3"/>
            <a:lumOff val="-3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>
              <a:latin typeface="Gayathri Thin" panose="00000403000000000000" charset="0"/>
              <a:cs typeface="Gayathri Thin" panose="00000403000000000000" charset="0"/>
            </a:rPr>
            <a:t>അതിന് തന്നെക്കുറിച്ച് അതിശയോക്തിപരമായ ഒരു വീക്ഷണമില്ല</a:t>
          </a:r>
        </a:p>
      </dgm:t>
    </dgm:pt>
    <dgm:pt modelId="{261EB9D0-C6CA-4D71-A8B2-D8B041A584F0}" type="parTrans" cxnId="{1AE8379C-0F92-4063-BA7C-F50DAE506E26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1AE8379C-0F92-4063-BA7C-F50DAE506E26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 b="1">
              <a:latin typeface="Gayathri Thin" panose="00000403000000000000" charset="0"/>
              <a:cs typeface="Gayathri Thin" panose="00000403000000000000" charset="0"/>
            </a:rPr>
            <a:t>അത് പരുഷമായി പെരുമാറുന്നില്ല</a:t>
          </a:r>
        </a:p>
      </dgm:t>
    </dgm:pt>
    <dgm:pt modelId="{F31032B0-0CAC-4977-B747-A56396FD30AF}" type="parTrans" cxnId="{C4DFD38D-BF07-4D40-95BB-39BF41F19E39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C4DFD38D-BF07-4D40-95BB-39BF41F19E39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phldr="0" custT="1"/>
      <dgm:spPr>
        <a:solidFill>
          <a:schemeClr val="accent4">
            <a:tint val="40000"/>
            <a:hueOff val="4012760"/>
            <a:satOff val="-1637"/>
            <a:lumOff val="-44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>
              <a:latin typeface="Gayathri Thin" panose="00000403000000000000" charset="0"/>
              <a:cs typeface="Gayathri Thin" panose="00000403000000000000" charset="0"/>
            </a:rPr>
            <a:t>അസ്ജെമോണിയോ: അനുചിതമായി പ്രവർത്തിക്കുക</a:t>
          </a:r>
        </a:p>
      </dgm:t>
    </dgm:pt>
    <dgm:pt modelId="{06E184A3-E136-4303-AD6F-2F97E37EDB84}" type="parTrans" cxnId="{76678FB0-A8FE-493F-B8C2-9BCEAEFD4CAA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76678FB0-A8FE-493F-B8C2-9BCEAEFD4CAA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0"/>
            <a:lumOff val="-52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>
              <a:latin typeface="Gayathri Thin" panose="00000403000000000000" charset="0"/>
              <a:cs typeface="Gayathri Thin" panose="00000403000000000000" charset="0"/>
            </a:rPr>
            <a:t>ഇത് സാമൂഹികവും ധാർമ്മികവുമായ മാനദണ്ഡങ്ങൾക്ക് വിരുദ്ധമല്ല.</a:t>
          </a:r>
        </a:p>
      </dgm:t>
    </dgm:pt>
    <dgm:pt modelId="{046FB0D2-A9F9-43E5-B9D2-784CDCFC1897}" type="parTrans" cxnId="{D1519235-8BE0-43E3-9475-7F6518D0FEB4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D1519235-8BE0-43E3-9475-7F6518D0FEB4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 b="1">
              <a:latin typeface="Gayathri Thin" panose="00000403000000000000" charset="0"/>
              <a:cs typeface="Gayathri Thin" panose="00000403000000000000" charset="0"/>
            </a:rPr>
            <a:t>അത് സ്വന്തം കാര്യം അന്വേഷിക്കുന്നില്ല.</a:t>
          </a:r>
        </a:p>
      </dgm:t>
    </dgm:pt>
    <dgm:pt modelId="{EB06CD84-E559-4039-88A4-685D0A381AFF}" type="parTrans" cxnId="{D4C09F59-E0CD-4AA4-8011-21C146D2FB88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D4C09F59-E0CD-4AA4-8011-21C146D2FB88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3"/>
            <a:lumOff val="-59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>
              <a:latin typeface="Gayathri Thin" panose="00000403000000000000" charset="0"/>
              <a:cs typeface="Gayathri Thin" panose="00000403000000000000" charset="0"/>
            </a:rPr>
            <a:t>സിറ്റിയോ : തിരയൽ </a:t>
          </a:r>
        </a:p>
      </dgm:t>
    </dgm:pt>
    <dgm:pt modelId="{DA4ED965-6568-4724-A7A4-A73A139F503B}" type="parTrans" cxnId="{B1EDA3BE-E286-4967-A1F7-C1B96087001C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B1EDA3BE-E286-4967-A1F7-C1B96087001C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6"/>
            <a:lumOff val="-67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>
              <a:latin typeface="Gayathri Thin" panose="00000403000000000000" charset="0"/>
              <a:cs typeface="Gayathri Thin" panose="00000403000000000000" charset="0"/>
            </a:rPr>
            <a:t>മറ്റുള്ളവരുടെ നന്മയ്ക്കായി അത് തന്റെ അവകാശങ്ങൾ ഉപേക്ഷിക്കുന്നു</a:t>
          </a:r>
        </a:p>
      </dgm:t>
    </dgm:pt>
    <dgm:pt modelId="{60F17614-92D6-42B2-8080-5DAD947C90A3}" type="parTrans" cxnId="{4BDE683C-F0BD-4D00-8693-041C3C8897D4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4BDE683C-F0BD-4D00-8693-041C3C8897D4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 b="1">
              <a:latin typeface="Gayathri Thin" panose="00000403000000000000" charset="0"/>
              <a:cs typeface="Gayathri Thin" panose="00000403000000000000" charset="0"/>
            </a:rPr>
            <a:t>അത് പ്രകോപിപ്പിക്കപ്പെടുന്നില്ല</a:t>
          </a:r>
        </a:p>
      </dgm:t>
    </dgm:pt>
    <dgm:pt modelId="{DE75C63C-49F0-4F18-AE0B-DA553E2E5EE8}" type="parTrans" cxnId="{A01C19AF-F4CB-4AAA-A621-2E8B052BDC74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A01C19AF-F4CB-4AAA-A621-2E8B052BDC74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0"/>
            <a:lumOff val="-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" altLang="en-US" sz="1600">
            <a:latin typeface="Gayathri Thin" panose="00000403000000000000" charset="0"/>
            <a:cs typeface="Gayathri Thin" panose="00000403000000000000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" altLang="en-US" sz="1600">
            <a:latin typeface="Gayathri Thin" panose="00000403000000000000" charset="0"/>
            <a:cs typeface="Gayathri Thin" panose="00000403000000000000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" altLang="en-US" sz="1600">
            <a:latin typeface="Gayathri Thin" panose="00000403000000000000" charset="0"/>
            <a:cs typeface="Gayathri Thin" panose="00000403000000000000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>
              <a:latin typeface="Gayathri Thin" panose="00000403000000000000" charset="0"/>
              <a:cs typeface="Gayathri Thin" panose="00000403000000000000" charset="0"/>
            </a:rPr>
            <a:t>പാരോക്സിനോ: പ്രകോപിപ്പിക്കന്നതോ  പ്രേരിപ്പിക്കന്നതോ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altLang="en-US" sz="1600">
            <a:latin typeface="Gayathri Thin" panose="00000403000000000000" charset="0"/>
            <a:cs typeface="Gayathri Thin" panose="00000403000000000000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altLang="en-US" sz="1600">
            <a:latin typeface="Gayathri Thin" panose="00000403000000000000" charset="0"/>
            <a:cs typeface="Gayathri Thin" panose="00000403000000000000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altLang="en-US" sz="1600">
            <a:latin typeface="Gayathri Thin" panose="00000403000000000000" charset="0"/>
            <a:cs typeface="Gayathri Thin" panose="00000403000000000000" charset="0"/>
          </a:endParaRPr>
        </a:p>
      </dgm:t>
    </dgm:pt>
    <dgm:pt modelId="{030C7D44-9281-4182-82FC-74A9DC8026F7}" type="parTrans" cxnId="{68F8EAF9-140D-48B2-A610-1E7A5A47DC33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68F8EAF9-140D-48B2-A610-1E7A5A47DC33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3"/>
            <a:lumOff val="-82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>
              <a:latin typeface="Gayathri Thin" panose="00000403000000000000" charset="0"/>
              <a:cs typeface="Gayathri Thin" panose="00000403000000000000" charset="0"/>
            </a:rPr>
            <a:t>അത് ദേഷ്യം പിടിപ്പിക്കുകയോ ചെയ്യുന്നില്ല.</a:t>
          </a:r>
        </a:p>
      </dgm:t>
    </dgm:pt>
    <dgm:pt modelId="{7B404075-2EC0-4B1E-807D-E0E50426E4A6}" type="parTrans" cxnId="{28384944-1A6E-4D0E-AD66-D63A530F2044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28384944-1A6E-4D0E-AD66-D63A530F2044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800" b="1">
              <a:latin typeface="Gayathri Thin" panose="00000403000000000000" charset="0"/>
              <a:cs typeface="Gayathri Thin" panose="00000403000000000000" charset="0"/>
            </a:rPr>
            <a:t>അത് ഒരു തിന്മയും ചിന്തിക്കുന്നില്ല</a:t>
          </a:r>
        </a:p>
      </dgm:t>
    </dgm:pt>
    <dgm:pt modelId="{73D73F36-33BD-445F-94F6-2BF3422A3145}" type="parTrans" cxnId="{B355D02E-9EF1-48B2-A5DB-8D6A8360C798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B355D02E-9EF1-48B2-A5DB-8D6A8360C798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6"/>
            <a:lumOff val="-89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 noProof="0" dirty="0">
              <a:latin typeface="Gayathri Thin" panose="00000403000000000000" charset="0"/>
              <a:cs typeface="Gayathri Thin" panose="00000403000000000000" charset="0"/>
            </a:rPr>
            <a:t>ലോജിസോമൈ: കണ്ടുപിടുത്തക്കാരനെ എടുക്കുക</a:t>
          </a:r>
          <a:r>
            <a:rPr lang="en-GB" sz="1600" noProof="0" dirty="0">
              <a:latin typeface="Gayathri Thin" panose="00000403000000000000" charset="0"/>
              <a:cs typeface="Gayathri Thin" panose="00000403000000000000" charset="0"/>
            </a:rPr>
            <a:t>y</a:t>
          </a:r>
        </a:p>
      </dgm:t>
    </dgm:pt>
    <dgm:pt modelId="{45F42019-F1CA-475E-BC83-17C7FE13D9DB}" type="parTrans" cxnId="{0F3691DE-CA91-4647-A135-09EDA4A1AD60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0F3691DE-CA91-4647-A135-09EDA4A1AD60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49"/>
            <a:lumOff val="-9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>
              <a:latin typeface="Gayathri Thin" panose="00000403000000000000" charset="0"/>
              <a:cs typeface="Gayathri Thin" panose="00000403000000000000" charset="0"/>
            </a:rPr>
            <a:t>അത് സ്വീകരിച്ച കുറ്റകൃത്യങ്ങൾ ക്ഷമിക്കുകയും അവഗണിക്കുകയും ചെയ്യുന്നു</a:t>
          </a:r>
        </a:p>
      </dgm:t>
    </dgm:pt>
    <dgm:pt modelId="{535F8B3F-BD36-47D7-B111-7B3E8F06279F}" type="parTrans" cxnId="{525F3240-0C04-4F63-A492-21E3C5B1CF42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525F3240-0C04-4F63-A492-21E3C5B1CF42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0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b="1">
              <a:latin typeface="Gayathri Thin" panose="00000403000000000000" charset="0"/>
              <a:cs typeface="Gayathri Thin" panose="00000403000000000000" charset="0"/>
            </a:rPr>
            <a:t>അത് അനീതിയിൽ സന്തോഷിക്കുന്നില്ല</a:t>
          </a:r>
        </a:p>
      </dgm:t>
    </dgm:pt>
    <dgm:pt modelId="{EFB1FD57-7110-4FC1-8A96-6EE8BD843175}" type="parTrans" cxnId="{194F9D43-091B-4397-91DB-55D31237D3E8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194F9D43-091B-4397-91DB-55D31237D3E8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phldr="0" custT="1"/>
      <dgm:spPr>
        <a:solidFill>
          <a:schemeClr val="accent4">
            <a:tint val="40000"/>
            <a:hueOff val="9363107"/>
            <a:satOff val="-3823"/>
            <a:lumOff val="-10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>
              <a:latin typeface="Gayathri Thin" panose="00000403000000000000" charset="0"/>
              <a:cs typeface="Gayathri Thin" panose="00000403000000000000" charset="0"/>
            </a:rPr>
            <a:t>ജെയ്‌റോ: സന്തോഷവാനായിരിക്കുക, , അല്ലെങ്കിൽ സുഖമായിരിക്കുക</a:t>
          </a:r>
        </a:p>
      </dgm:t>
    </dgm:pt>
    <dgm:pt modelId="{7B4FAC3B-528F-4BDE-9517-B28A22BBFD7B}" type="parTrans" cxnId="{6062B70D-6E7E-40B2-81DC-954ED1F8D7B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6062B70D-6E7E-40B2-81DC-954ED1F8D7B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6"/>
            <a:lumOff val="-112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>
              <a:latin typeface="Gayathri Thin" panose="00000403000000000000" charset="0"/>
              <a:cs typeface="Gayathri Thin" panose="00000403000000000000" charset="0"/>
            </a:rPr>
            <a:t>അത് തെറ്റുകളിൽ സന്തോഷിക്കുന്നില്ല, മറിച്ച് അവ തിരുത്താൻ ശ്രമിക്കുന്നു.</a:t>
          </a:r>
        </a:p>
      </dgm:t>
    </dgm:pt>
    <dgm:pt modelId="{252DABEE-6469-418C-B142-C7DABCDAB62A}" type="parTrans" cxnId="{9EFEA623-B420-43B1-8788-5C27980C066F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9EFEA623-B420-43B1-8788-5C27980C066F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3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3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3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3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3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B2BDA05-28D3-424B-A275-C410C30F5CCE}" type="presOf" srcId="{DA9DE103-E638-4962-85CF-CD7A54BAE209}" destId="{1CCE6C85-7B5D-430B-9F56-A9C418DB1D95}" srcOrd="0" destOrd="0" presId="urn:microsoft.com/office/officeart/2005/8/layout/lProcess3#2"/>
    <dgm:cxn modelId="{4968A20D-7529-4AF2-A167-C112E2D79296}" srcId="{FBDAAD07-37F7-432D-AE61-42DD962BB84D}" destId="{8EC89EFF-B0F3-49CA-A526-4928FF6661FB}" srcOrd="0" destOrd="0" parTransId="{B675AFB0-A008-49DE-9138-D6FFAC31C097}" sibTransId="{79A59145-7D93-428B-BD51-2E3F55712881}"/>
    <dgm:cxn modelId="{6062B70D-6E7E-40B2-81DC-954ED1F8D7BB}" srcId="{387EBEED-CD7D-44E1-B419-20EA8BCFBC90}" destId="{62BA8F79-580F-40CF-B464-F425BD4A8C43}" srcOrd="0" destOrd="0" parTransId="{7B4FAC3B-528F-4BDE-9517-B28A22BBFD7B}" sibTransId="{B19F6D65-C458-46F4-8293-F486AF9FC1AD}"/>
    <dgm:cxn modelId="{9AC0BA1A-9CD5-4BB6-ACF9-DD6BDAD53326}" type="presOf" srcId="{513FA752-6A2A-4BFB-BCC6-63BB11155984}" destId="{723B8391-FD3D-41B5-BAB1-9785794CE4FD}" srcOrd="0" destOrd="0" presId="urn:microsoft.com/office/officeart/2005/8/layout/lProcess3#2"/>
    <dgm:cxn modelId="{9EFEA623-B420-43B1-8788-5C27980C066F}" srcId="{387EBEED-CD7D-44E1-B419-20EA8BCFBC90}" destId="{9FF2D39B-A357-4291-9F8A-006898627CF2}" srcOrd="1" destOrd="0" parTransId="{252DABEE-6469-418C-B142-C7DABCDAB62A}" sibTransId="{CBC079B9-2261-478A-82C1-4A2B93B5A7AF}"/>
    <dgm:cxn modelId="{D066D725-DA50-4D00-9013-6E8CC91F7BDA}" type="presOf" srcId="{DBC4B5EC-05B1-4315-998C-01F912E6F368}" destId="{2ABC291C-341F-4F7D-BA70-89D130488867}" srcOrd="0" destOrd="0" presId="urn:microsoft.com/office/officeart/2005/8/layout/lProcess3#2"/>
    <dgm:cxn modelId="{D8EFD02B-EA93-4F6E-9619-2ABC15B9760A}" type="presOf" srcId="{3E2869A9-BE08-449F-81CB-7F062D70C08F}" destId="{FEA9585B-2310-4252-B817-AAA4F9838368}" srcOrd="0" destOrd="0" presId="urn:microsoft.com/office/officeart/2005/8/layout/lProcess3#2"/>
    <dgm:cxn modelId="{E50B0B2D-1443-4687-BC79-5AE38B8A1B0C}" type="presOf" srcId="{B52B8F9B-79B1-4216-A7C8-1AE06513FD4F}" destId="{07DDF968-0E92-4133-920B-F52297154214}" srcOrd="0" destOrd="0" presId="urn:microsoft.com/office/officeart/2005/8/layout/lProcess3#2"/>
    <dgm:cxn modelId="{B355D02E-9EF1-48B2-A5DB-8D6A8360C798}" srcId="{513FA752-6A2A-4BFB-BCC6-63BB11155984}" destId="{7572766A-F51B-4D24-8564-A831C71634A8}" srcOrd="6" destOrd="0" parTransId="{73D73F36-33BD-445F-94F6-2BF3422A3145}" sibTransId="{D7591E3C-46A3-4FFB-A301-A7D82736F366}"/>
    <dgm:cxn modelId="{E2060A30-B4D5-44DA-8415-F4C6B2C089B3}" type="presOf" srcId="{9BF6943C-AE7E-4321-8FD2-7264E9A657EE}" destId="{91924D95-6CEC-4FC5-BE12-C31DB7DC3964}" srcOrd="0" destOrd="0" presId="urn:microsoft.com/office/officeart/2005/8/layout/lProcess3#2"/>
    <dgm:cxn modelId="{D1519235-8BE0-43E3-9475-7F6518D0FEB4}" srcId="{6B9D06B6-6C0F-4E84-BE97-3AD0844DA0D4}" destId="{D99AB1A2-5E43-4755-BBCA-61761D91A755}" srcOrd="1" destOrd="0" parTransId="{046FB0D2-A9F9-43E5-B9D2-784CDCFC1897}" sibTransId="{FDCACD7A-D4EA-44C6-BF35-F0DC93D7A1F9}"/>
    <dgm:cxn modelId="{B5E1E935-53F1-4E39-B92A-B0F11226FDCC}" type="presOf" srcId="{8EC89EFF-B0F3-49CA-A526-4928FF6661FB}" destId="{96C34CE6-8738-4E95-B1A0-FDC2A80E076D}" srcOrd="0" destOrd="0" presId="urn:microsoft.com/office/officeart/2005/8/layout/lProcess3#2"/>
    <dgm:cxn modelId="{8C4A4E37-D492-4E4B-B61D-3FEC4A9CE797}" type="presOf" srcId="{9FF2D39B-A357-4291-9F8A-006898627CF2}" destId="{F0F60C94-7EB6-4949-BD65-B9F32C4BA715}" srcOrd="0" destOrd="0" presId="urn:microsoft.com/office/officeart/2005/8/layout/lProcess3#2"/>
    <dgm:cxn modelId="{4BDE683C-F0BD-4D00-8693-041C3C8897D4}" srcId="{3E2869A9-BE08-449F-81CB-7F062D70C08F}" destId="{8C3D0390-54F0-4163-A909-FE127A87C1F5}" srcOrd="1" destOrd="0" parTransId="{60F17614-92D6-42B2-8080-5DAD947C90A3}" sibTransId="{AF28CB57-F575-4061-B389-902EED1AFE3F}"/>
    <dgm:cxn modelId="{B3BF6F3C-0A85-40D5-BCAA-B2730FD16D61}" type="presOf" srcId="{DD5B2C05-B240-4FBD-86BB-1BBD4497EB29}" destId="{164C8E25-0F11-4535-8F6B-5D6C014D9107}" srcOrd="0" destOrd="0" presId="urn:microsoft.com/office/officeart/2005/8/layout/lProcess3#2"/>
    <dgm:cxn modelId="{525F3240-0C04-4F63-A492-21E3C5B1CF42}" srcId="{7572766A-F51B-4D24-8564-A831C71634A8}" destId="{BB8939E1-2CEB-4099-92C1-552EFB6DBFCF}" srcOrd="1" destOrd="0" parTransId="{535F8B3F-BD36-47D7-B111-7B3E8F06279F}" sibTransId="{C40069B3-A4EE-48C3-817B-0C1A067AFEB8}"/>
    <dgm:cxn modelId="{5E5ED340-203D-4FEE-8EBB-46289FB5B171}" type="presOf" srcId="{D99AB1A2-5E43-4755-BBCA-61761D91A755}" destId="{D8FE57D5-CC58-4448-9530-962042026ED1}" srcOrd="0" destOrd="0" presId="urn:microsoft.com/office/officeart/2005/8/layout/lProcess3#2"/>
    <dgm:cxn modelId="{7F1E8E60-9CD6-4888-A133-0D4EA9F056E9}" type="presOf" srcId="{62BA8F79-580F-40CF-B464-F425BD4A8C43}" destId="{E9B318AF-1F9A-4683-BD60-E6D76EFFF793}" srcOrd="0" destOrd="0" presId="urn:microsoft.com/office/officeart/2005/8/layout/lProcess3#2"/>
    <dgm:cxn modelId="{194F9D43-091B-4397-91DB-55D31237D3E8}" srcId="{513FA752-6A2A-4BFB-BCC6-63BB11155984}" destId="{387EBEED-CD7D-44E1-B419-20EA8BCFBC90}" srcOrd="7" destOrd="0" parTransId="{EFB1FD57-7110-4FC1-8A96-6EE8BD843175}" sibTransId="{2D750A44-0652-4F0E-9BD8-F593BDE84C37}"/>
    <dgm:cxn modelId="{28384944-1A6E-4D0E-AD66-D63A530F2044}" srcId="{9BF6943C-AE7E-4321-8FD2-7264E9A657EE}" destId="{DD5B2C05-B240-4FBD-86BB-1BBD4497EB29}" srcOrd="1" destOrd="0" parTransId="{7B404075-2EC0-4B1E-807D-E0E50426E4A6}" sibTransId="{27C80AD5-E2FC-49D9-A4F6-41E7755E4CCC}"/>
    <dgm:cxn modelId="{1767C964-622F-4D74-8340-37D216540D19}" srcId="{0D83C25F-934A-438A-84BE-ED1326DB020A}" destId="{DA9DE103-E638-4962-85CF-CD7A54BAE209}" srcOrd="0" destOrd="0" parTransId="{2D82D953-8C45-42AF-9127-EE77BDCB1322}" sibTransId="{2CFF8E9C-D9CF-4DA3-B3E4-8D193F5354AB}"/>
    <dgm:cxn modelId="{BC1F4574-EA12-4134-B569-36CFCC81DF90}" type="presOf" srcId="{0D83C25F-934A-438A-84BE-ED1326DB020A}" destId="{DB5AFC04-BD33-45D1-AC6F-967867F6381A}" srcOrd="0" destOrd="0" presId="urn:microsoft.com/office/officeart/2005/8/layout/lProcess3#2"/>
    <dgm:cxn modelId="{ACE13955-4BEC-4304-996C-E1024FD23A6F}" type="presOf" srcId="{387EBEED-CD7D-44E1-B419-20EA8BCFBC90}" destId="{0E148539-EB33-4ABA-B989-DB519EA8B5CE}" srcOrd="0" destOrd="0" presId="urn:microsoft.com/office/officeart/2005/8/layout/lProcess3#2"/>
    <dgm:cxn modelId="{F7514E77-A1CF-4964-8F88-B9EFB9D86189}" type="presOf" srcId="{8C3D0390-54F0-4163-A909-FE127A87C1F5}" destId="{A59A0B62-003F-4038-A25E-0EB235616BF2}" srcOrd="0" destOrd="0" presId="urn:microsoft.com/office/officeart/2005/8/layout/lProcess3#2"/>
    <dgm:cxn modelId="{37EDD758-4185-4549-B57C-B2265BEB009C}" type="presOf" srcId="{A8D01BF7-1472-448B-8BAD-2623A5FDFC49}" destId="{68F1CFFE-5D06-459E-BCBD-974819EFBFA0}" srcOrd="0" destOrd="0" presId="urn:microsoft.com/office/officeart/2005/8/layout/lProcess3#2"/>
    <dgm:cxn modelId="{D4C09F59-E0CD-4AA4-8011-21C146D2FB88}" srcId="{513FA752-6A2A-4BFB-BCC6-63BB11155984}" destId="{3E2869A9-BE08-449F-81CB-7F062D70C08F}" srcOrd="4" destOrd="0" parTransId="{EB06CD84-E559-4039-88A4-685D0A381AFF}" sibTransId="{6A81D463-58DC-4601-9A03-5AC2B5445D39}"/>
    <dgm:cxn modelId="{DA18097C-1481-496D-9884-D4A2A865D673}" srcId="{FBDAAD07-37F7-432D-AE61-42DD962BB84D}" destId="{8E592E39-5E4D-4DC8-86BE-43D83B84D71A}" srcOrd="1" destOrd="0" parTransId="{883DCCBF-C3DD-4588-886F-0FBE0737D4B3}" sibTransId="{195D63AF-FF5D-4A5A-86A5-10F1534D5369}"/>
    <dgm:cxn modelId="{5FC6138C-1C44-4F0A-AA08-B1ED5EB69661}" type="presOf" srcId="{8E592E39-5E4D-4DC8-86BE-43D83B84D71A}" destId="{51F76EEE-3B51-4F1F-B355-E38683073737}" srcOrd="0" destOrd="0" presId="urn:microsoft.com/office/officeart/2005/8/layout/lProcess3#2"/>
    <dgm:cxn modelId="{C4DFD38D-BF07-4D40-95BB-39BF41F19E39}" srcId="{513FA752-6A2A-4BFB-BCC6-63BB11155984}" destId="{6B9D06B6-6C0F-4E84-BE97-3AD0844DA0D4}" srcOrd="3" destOrd="0" parTransId="{F31032B0-0CAC-4977-B747-A56396FD30AF}" sibTransId="{9C87A002-3E7B-4B97-8E2A-D6AE96970E92}"/>
    <dgm:cxn modelId="{5C9B1E8F-1C89-40C6-9E6B-8F0007FCF14F}" srcId="{513FA752-6A2A-4BFB-BCC6-63BB11155984}" destId="{DBC4B5EC-05B1-4315-998C-01F912E6F368}" srcOrd="0" destOrd="0" parTransId="{736C5F72-758F-4822-BF36-B5F0FE422470}" sibTransId="{E8E629B2-CC47-4611-BD99-B87CD05DFE13}"/>
    <dgm:cxn modelId="{1AE8379C-0F92-4063-BA7C-F50DAE506E26}" srcId="{0D83C25F-934A-438A-84BE-ED1326DB020A}" destId="{254725FE-140D-4F0B-8104-DCB8931C2BF4}" srcOrd="1" destOrd="0" parTransId="{261EB9D0-C6CA-4D71-A8B2-D8B041A584F0}" sibTransId="{3877E839-557B-44C3-A5A0-C5E6B70F3AEE}"/>
    <dgm:cxn modelId="{A905019F-C92F-42F4-8F55-D3DA73ABDE52}" type="presOf" srcId="{B143B936-3474-4BAB-928B-E3406270BB28}" destId="{DA2DF499-8290-441B-B627-1655DEBC7209}" srcOrd="0" destOrd="0" presId="urn:microsoft.com/office/officeart/2005/8/layout/lProcess3#2"/>
    <dgm:cxn modelId="{6F3F22A2-4FEB-4A1F-AD83-355715D2DCC6}" srcId="{513FA752-6A2A-4BFB-BCC6-63BB11155984}" destId="{0D83C25F-934A-438A-84BE-ED1326DB020A}" srcOrd="2" destOrd="0" parTransId="{EDFC4FC3-60B8-4564-8121-0F17536FDFBA}" sibTransId="{291849A7-8B31-49B6-BCB9-7D0537CCE0CD}"/>
    <dgm:cxn modelId="{37B166A4-4E95-4B95-BBD1-91713E8B9D9F}" type="presOf" srcId="{6B9D06B6-6C0F-4E84-BE97-3AD0844DA0D4}" destId="{B20A4C7E-36B3-4725-8DFB-4FF5CDEB91EC}" srcOrd="0" destOrd="0" presId="urn:microsoft.com/office/officeart/2005/8/layout/lProcess3#2"/>
    <dgm:cxn modelId="{A01C19AF-F4CB-4AAA-A621-2E8B052BDC74}" srcId="{513FA752-6A2A-4BFB-BCC6-63BB11155984}" destId="{9BF6943C-AE7E-4321-8FD2-7264E9A657EE}" srcOrd="5" destOrd="0" parTransId="{DE75C63C-49F0-4F18-AE0B-DA553E2E5EE8}" sibTransId="{14950942-F5EF-4E69-9DA1-4A79363BBCA1}"/>
    <dgm:cxn modelId="{76678FB0-A8FE-493F-B8C2-9BCEAEFD4CAA}" srcId="{6B9D06B6-6C0F-4E84-BE97-3AD0844DA0D4}" destId="{A8D01BF7-1472-448B-8BAD-2623A5FDFC49}" srcOrd="0" destOrd="0" parTransId="{06E184A3-E136-4303-AD6F-2F97E37EDB84}" sibTransId="{23509C06-C601-4ABD-B320-7B1421D3323D}"/>
    <dgm:cxn modelId="{EC0DF0B6-4922-42C8-BA3F-CF856051FEC3}" type="presOf" srcId="{FBDAAD07-37F7-432D-AE61-42DD962BB84D}" destId="{169525B1-C073-4224-A08C-048F355CD70C}" srcOrd="0" destOrd="0" presId="urn:microsoft.com/office/officeart/2005/8/layout/lProcess3#2"/>
    <dgm:cxn modelId="{8F1401BA-CAAC-4503-894B-DF25626DF8C2}" type="presOf" srcId="{BB8939E1-2CEB-4099-92C1-552EFB6DBFCF}" destId="{649A6CBF-F290-4EEE-B78D-0D564C2B9D25}" srcOrd="0" destOrd="0" presId="urn:microsoft.com/office/officeart/2005/8/layout/lProcess3#2"/>
    <dgm:cxn modelId="{B1EDA3BE-E286-4967-A1F7-C1B96087001C}" srcId="{3E2869A9-BE08-449F-81CB-7F062D70C08F}" destId="{D5A5CA0F-5D70-486A-A81C-06E045F335AA}" srcOrd="0" destOrd="0" parTransId="{DA4ED965-6568-4724-A7A4-A73A139F503B}" sibTransId="{91F14E6A-729C-4566-A6E0-BD41EEB4161D}"/>
    <dgm:cxn modelId="{E36D18C0-E3D7-433A-BAA0-6D2B4BD2B52D}" type="presOf" srcId="{5963F84B-B871-4F8B-89D3-05B5CA2337C2}" destId="{ED56B013-7A69-4BC3-AE95-16DB4F0CB600}" srcOrd="0" destOrd="0" presId="urn:microsoft.com/office/officeart/2005/8/layout/lProcess3#2"/>
    <dgm:cxn modelId="{8E1B5CC1-C30E-4ED7-867C-7186680A1905}" srcId="{DBC4B5EC-05B1-4315-998C-01F912E6F368}" destId="{B52B8F9B-79B1-4216-A7C8-1AE06513FD4F}" srcOrd="1" destOrd="0" parTransId="{F04C67B4-13EF-4C0A-9590-E727C8E9EC3F}" sibTransId="{B61EE740-52BA-41D2-9B5B-7B3A04305F1A}"/>
    <dgm:cxn modelId="{FC8A56CB-8CE2-4B50-9663-968AABCA83F5}" type="presOf" srcId="{254725FE-140D-4F0B-8104-DCB8931C2BF4}" destId="{B52B9E53-451A-4F36-9119-9FF81DD2233D}" srcOrd="0" destOrd="0" presId="urn:microsoft.com/office/officeart/2005/8/layout/lProcess3#2"/>
    <dgm:cxn modelId="{8F375CCF-677E-4101-9BF6-902696F85A03}" type="presOf" srcId="{D5A5CA0F-5D70-486A-A81C-06E045F335AA}" destId="{361FE7B8-5C4B-437A-AE96-F3A6E0833C37}" srcOrd="0" destOrd="0" presId="urn:microsoft.com/office/officeart/2005/8/layout/lProcess3#2"/>
    <dgm:cxn modelId="{0F3691DE-CA91-4647-A135-09EDA4A1AD60}" srcId="{7572766A-F51B-4D24-8564-A831C71634A8}" destId="{B143B936-3474-4BAB-928B-E3406270BB28}" srcOrd="0" destOrd="0" parTransId="{45F42019-F1CA-475E-BC83-17C7FE13D9DB}" sibTransId="{D12A41F2-7A31-4255-9251-3796683DDDE8}"/>
    <dgm:cxn modelId="{65B562E0-3FB3-488E-897E-67A3D4CB59E9}" srcId="{DBC4B5EC-05B1-4315-998C-01F912E6F368}" destId="{3E1C5099-CA1D-4833-904D-B798C8C24C40}" srcOrd="0" destOrd="0" parTransId="{AEFFF3BE-4936-41D9-871A-A0ED69E45E4E}" sibTransId="{059E25F0-B712-4C5C-B36A-ED9621A4991B}"/>
    <dgm:cxn modelId="{1A7059EB-DD87-4798-AA2D-D78440153E05}" type="presOf" srcId="{3E1C5099-CA1D-4833-904D-B798C8C24C40}" destId="{457B8CBB-987F-4522-8ABC-306C72715119}" srcOrd="0" destOrd="0" presId="urn:microsoft.com/office/officeart/2005/8/layout/lProcess3#2"/>
    <dgm:cxn modelId="{0C7BCFEE-C7E4-4838-BB8A-BE4D21EBDAC7}" srcId="{513FA752-6A2A-4BFB-BCC6-63BB11155984}" destId="{FBDAAD07-37F7-432D-AE61-42DD962BB84D}" srcOrd="1" destOrd="0" parTransId="{2B184B59-4758-454B-9999-4CD409DB27BE}" sibTransId="{47518AC6-6D44-479A-8F5C-5A6E4E987B5B}"/>
    <dgm:cxn modelId="{6AD126F1-F8F8-4AD2-94C9-5CE058C9A922}" type="presOf" srcId="{7572766A-F51B-4D24-8564-A831C71634A8}" destId="{BF6C196A-F9BA-482C-8FFB-463A4F6BE7D1}" srcOrd="0" destOrd="0" presId="urn:microsoft.com/office/officeart/2005/8/layout/lProcess3#2"/>
    <dgm:cxn modelId="{68F8EAF9-140D-48B2-A610-1E7A5A47DC33}" srcId="{9BF6943C-AE7E-4321-8FD2-7264E9A657EE}" destId="{5963F84B-B871-4F8B-89D3-05B5CA2337C2}" srcOrd="0" destOrd="0" parTransId="{030C7D44-9281-4182-82FC-74A9DC8026F7}" sibTransId="{23FE37A2-0E7F-4101-B197-4968B4A3BF4D}"/>
    <dgm:cxn modelId="{26C2D016-CCF4-4D39-950E-D86196CCF332}" type="presParOf" srcId="{723B8391-FD3D-41B5-BAB1-9785794CE4FD}" destId="{C4C55DDF-3D28-4747-9ECA-59B958BD87C2}" srcOrd="0" destOrd="0" presId="urn:microsoft.com/office/officeart/2005/8/layout/lProcess3#2"/>
    <dgm:cxn modelId="{7B946467-9236-4BBA-B777-D50084C7D489}" type="presParOf" srcId="{C4C55DDF-3D28-4747-9ECA-59B958BD87C2}" destId="{2ABC291C-341F-4F7D-BA70-89D130488867}" srcOrd="0" destOrd="0" presId="urn:microsoft.com/office/officeart/2005/8/layout/lProcess3#2"/>
    <dgm:cxn modelId="{41E7A0FB-1D60-457D-8961-89FBBB8B6D70}" type="presParOf" srcId="{C4C55DDF-3D28-4747-9ECA-59B958BD87C2}" destId="{43120F36-DDB6-4485-831A-0C5C38EA5449}" srcOrd="1" destOrd="0" presId="urn:microsoft.com/office/officeart/2005/8/layout/lProcess3#2"/>
    <dgm:cxn modelId="{D2CC3224-278A-4616-A3CA-22C2DE0AC09E}" type="presParOf" srcId="{C4C55DDF-3D28-4747-9ECA-59B958BD87C2}" destId="{457B8CBB-987F-4522-8ABC-306C72715119}" srcOrd="2" destOrd="0" presId="urn:microsoft.com/office/officeart/2005/8/layout/lProcess3#2"/>
    <dgm:cxn modelId="{A17343E0-DA9C-44B1-9AEA-19003738020A}" type="presParOf" srcId="{C4C55DDF-3D28-4747-9ECA-59B958BD87C2}" destId="{9FAEF215-A56E-467F-AAC6-00D24E6C91D8}" srcOrd="3" destOrd="0" presId="urn:microsoft.com/office/officeart/2005/8/layout/lProcess3#2"/>
    <dgm:cxn modelId="{CA1CF0E4-965D-4838-8856-A6E477EB0D9B}" type="presParOf" srcId="{C4C55DDF-3D28-4747-9ECA-59B958BD87C2}" destId="{07DDF968-0E92-4133-920B-F52297154214}" srcOrd="4" destOrd="0" presId="urn:microsoft.com/office/officeart/2005/8/layout/lProcess3#2"/>
    <dgm:cxn modelId="{8F6080FB-B581-44B7-9FB8-C4398DCDD97A}" type="presParOf" srcId="{723B8391-FD3D-41B5-BAB1-9785794CE4FD}" destId="{499F4312-F20E-4C2F-B5F5-4C1D579312F9}" srcOrd="1" destOrd="0" presId="urn:microsoft.com/office/officeart/2005/8/layout/lProcess3#2"/>
    <dgm:cxn modelId="{0B32C62B-C65D-41B6-9B8F-E4D0FABD3478}" type="presParOf" srcId="{723B8391-FD3D-41B5-BAB1-9785794CE4FD}" destId="{017D8466-8F13-48E1-BDC5-B5E2D09C4B91}" srcOrd="2" destOrd="0" presId="urn:microsoft.com/office/officeart/2005/8/layout/lProcess3#2"/>
    <dgm:cxn modelId="{4BFDD614-7E16-4CB3-B66C-B2D467DACDCA}" type="presParOf" srcId="{017D8466-8F13-48E1-BDC5-B5E2D09C4B91}" destId="{169525B1-C073-4224-A08C-048F355CD70C}" srcOrd="0" destOrd="0" presId="urn:microsoft.com/office/officeart/2005/8/layout/lProcess3#2"/>
    <dgm:cxn modelId="{305FA7D7-DDC5-40C5-B09A-24A74D631149}" type="presParOf" srcId="{017D8466-8F13-48E1-BDC5-B5E2D09C4B91}" destId="{3B1F0874-C70A-459A-9929-6C5E3C6C3A76}" srcOrd="1" destOrd="0" presId="urn:microsoft.com/office/officeart/2005/8/layout/lProcess3#2"/>
    <dgm:cxn modelId="{A5D539C0-3733-4168-8932-08C52147AC9B}" type="presParOf" srcId="{017D8466-8F13-48E1-BDC5-B5E2D09C4B91}" destId="{96C34CE6-8738-4E95-B1A0-FDC2A80E076D}" srcOrd="2" destOrd="0" presId="urn:microsoft.com/office/officeart/2005/8/layout/lProcess3#2"/>
    <dgm:cxn modelId="{1B003E94-5B3F-44B1-BDEF-8D0CE5267D05}" type="presParOf" srcId="{017D8466-8F13-48E1-BDC5-B5E2D09C4B91}" destId="{FC89E6B3-1BE2-41A5-BECE-C61BDAA0603F}" srcOrd="3" destOrd="0" presId="urn:microsoft.com/office/officeart/2005/8/layout/lProcess3#2"/>
    <dgm:cxn modelId="{1F869735-F57E-4B5F-9387-B75B7E116ADC}" type="presParOf" srcId="{017D8466-8F13-48E1-BDC5-B5E2D09C4B91}" destId="{51F76EEE-3B51-4F1F-B355-E38683073737}" srcOrd="4" destOrd="0" presId="urn:microsoft.com/office/officeart/2005/8/layout/lProcess3#2"/>
    <dgm:cxn modelId="{B702892F-C005-4379-8333-BECDCFF42E72}" type="presParOf" srcId="{723B8391-FD3D-41B5-BAB1-9785794CE4FD}" destId="{310ADD60-416A-4B2B-AE10-55ED3C1C09FA}" srcOrd="3" destOrd="0" presId="urn:microsoft.com/office/officeart/2005/8/layout/lProcess3#2"/>
    <dgm:cxn modelId="{4C59F752-66BA-4C1A-9B6C-9EF800B7EE58}" type="presParOf" srcId="{723B8391-FD3D-41B5-BAB1-9785794CE4FD}" destId="{7894A923-DF80-47FE-BB54-42BFA2215178}" srcOrd="4" destOrd="0" presId="urn:microsoft.com/office/officeart/2005/8/layout/lProcess3#2"/>
    <dgm:cxn modelId="{07CA5DD5-ADA8-4039-8529-475D8726268E}" type="presParOf" srcId="{7894A923-DF80-47FE-BB54-42BFA2215178}" destId="{DB5AFC04-BD33-45D1-AC6F-967867F6381A}" srcOrd="0" destOrd="0" presId="urn:microsoft.com/office/officeart/2005/8/layout/lProcess3#2"/>
    <dgm:cxn modelId="{8B40D324-E72E-44EA-81EF-F6971F52AD56}" type="presParOf" srcId="{7894A923-DF80-47FE-BB54-42BFA2215178}" destId="{5A5AAF03-6C71-4297-89C4-FEB720E384F2}" srcOrd="1" destOrd="0" presId="urn:microsoft.com/office/officeart/2005/8/layout/lProcess3#2"/>
    <dgm:cxn modelId="{8228AEFC-F6E1-4485-A0F5-C90DD2A841C4}" type="presParOf" srcId="{7894A923-DF80-47FE-BB54-42BFA2215178}" destId="{1CCE6C85-7B5D-430B-9F56-A9C418DB1D95}" srcOrd="2" destOrd="0" presId="urn:microsoft.com/office/officeart/2005/8/layout/lProcess3#2"/>
    <dgm:cxn modelId="{B9CD7442-6BFE-4AA0-8010-28DD46C02595}" type="presParOf" srcId="{7894A923-DF80-47FE-BB54-42BFA2215178}" destId="{BFCD5C40-6693-4AE8-B591-6B60FA81A3F4}" srcOrd="3" destOrd="0" presId="urn:microsoft.com/office/officeart/2005/8/layout/lProcess3#2"/>
    <dgm:cxn modelId="{42B0D809-C11D-48D2-83DB-EE9AF7E62682}" type="presParOf" srcId="{7894A923-DF80-47FE-BB54-42BFA2215178}" destId="{B52B9E53-451A-4F36-9119-9FF81DD2233D}" srcOrd="4" destOrd="0" presId="urn:microsoft.com/office/officeart/2005/8/layout/lProcess3#2"/>
    <dgm:cxn modelId="{9B64DE10-A46F-418C-B9A6-B8C7BB318592}" type="presParOf" srcId="{723B8391-FD3D-41B5-BAB1-9785794CE4FD}" destId="{ABF94EE2-45FD-4DA4-86E0-F42223EDB227}" srcOrd="5" destOrd="0" presId="urn:microsoft.com/office/officeart/2005/8/layout/lProcess3#2"/>
    <dgm:cxn modelId="{15249601-490D-4070-9E4A-1F51725257F8}" type="presParOf" srcId="{723B8391-FD3D-41B5-BAB1-9785794CE4FD}" destId="{EBF966F3-76FE-49E2-A19F-88CFBF318625}" srcOrd="6" destOrd="0" presId="urn:microsoft.com/office/officeart/2005/8/layout/lProcess3#2"/>
    <dgm:cxn modelId="{BFA33204-F73B-489E-96D2-F4DCECBDFF23}" type="presParOf" srcId="{EBF966F3-76FE-49E2-A19F-88CFBF318625}" destId="{B20A4C7E-36B3-4725-8DFB-4FF5CDEB91EC}" srcOrd="0" destOrd="0" presId="urn:microsoft.com/office/officeart/2005/8/layout/lProcess3#2"/>
    <dgm:cxn modelId="{9BE7CE39-7786-4927-8BEF-AD229AF172A2}" type="presParOf" srcId="{EBF966F3-76FE-49E2-A19F-88CFBF318625}" destId="{1792B7F9-CAA2-4A11-91A7-1AC99BBA3CE6}" srcOrd="1" destOrd="0" presId="urn:microsoft.com/office/officeart/2005/8/layout/lProcess3#2"/>
    <dgm:cxn modelId="{68AD6ED5-DEC3-4AA1-AB20-1EEFBBCBED99}" type="presParOf" srcId="{EBF966F3-76FE-49E2-A19F-88CFBF318625}" destId="{68F1CFFE-5D06-459E-BCBD-974819EFBFA0}" srcOrd="2" destOrd="0" presId="urn:microsoft.com/office/officeart/2005/8/layout/lProcess3#2"/>
    <dgm:cxn modelId="{2A659E0C-C3E2-448B-8CEF-68743CAFA9DD}" type="presParOf" srcId="{EBF966F3-76FE-49E2-A19F-88CFBF318625}" destId="{0BA0155D-9FEE-461E-9779-1F0FD31AC651}" srcOrd="3" destOrd="0" presId="urn:microsoft.com/office/officeart/2005/8/layout/lProcess3#2"/>
    <dgm:cxn modelId="{45B5AA71-7A55-4310-820A-43046474A310}" type="presParOf" srcId="{EBF966F3-76FE-49E2-A19F-88CFBF318625}" destId="{D8FE57D5-CC58-4448-9530-962042026ED1}" srcOrd="4" destOrd="0" presId="urn:microsoft.com/office/officeart/2005/8/layout/lProcess3#2"/>
    <dgm:cxn modelId="{35BF0AAA-29F2-4F71-BDDE-D3DC27284711}" type="presParOf" srcId="{723B8391-FD3D-41B5-BAB1-9785794CE4FD}" destId="{A1D9CC74-8C0A-4366-8745-9AB4659BD54F}" srcOrd="7" destOrd="0" presId="urn:microsoft.com/office/officeart/2005/8/layout/lProcess3#2"/>
    <dgm:cxn modelId="{06A7A984-25C8-407A-A8A3-2976D297936F}" type="presParOf" srcId="{723B8391-FD3D-41B5-BAB1-9785794CE4FD}" destId="{7C38F0CF-BCE2-4567-B5F4-F693E3E13C8C}" srcOrd="8" destOrd="0" presId="urn:microsoft.com/office/officeart/2005/8/layout/lProcess3#2"/>
    <dgm:cxn modelId="{7002DDDC-1D7F-488D-A5A6-E0458929C8ED}" type="presParOf" srcId="{7C38F0CF-BCE2-4567-B5F4-F693E3E13C8C}" destId="{FEA9585B-2310-4252-B817-AAA4F9838368}" srcOrd="0" destOrd="0" presId="urn:microsoft.com/office/officeart/2005/8/layout/lProcess3#2"/>
    <dgm:cxn modelId="{C9627168-F310-45A0-AEB9-FE663AB1A89D}" type="presParOf" srcId="{7C38F0CF-BCE2-4567-B5F4-F693E3E13C8C}" destId="{03922B57-5154-443B-8A1B-BD90BE653300}" srcOrd="1" destOrd="0" presId="urn:microsoft.com/office/officeart/2005/8/layout/lProcess3#2"/>
    <dgm:cxn modelId="{F55E1309-D822-40E8-868F-89647B1EE34A}" type="presParOf" srcId="{7C38F0CF-BCE2-4567-B5F4-F693E3E13C8C}" destId="{361FE7B8-5C4B-437A-AE96-F3A6E0833C37}" srcOrd="2" destOrd="0" presId="urn:microsoft.com/office/officeart/2005/8/layout/lProcess3#2"/>
    <dgm:cxn modelId="{6BA9DE50-4BF2-476C-8DEA-62A7404AECAF}" type="presParOf" srcId="{7C38F0CF-BCE2-4567-B5F4-F693E3E13C8C}" destId="{65A60954-0016-4B39-8C19-2E07031C4A91}" srcOrd="3" destOrd="0" presId="urn:microsoft.com/office/officeart/2005/8/layout/lProcess3#2"/>
    <dgm:cxn modelId="{D3854F01-150F-441E-B733-D22E86939D9E}" type="presParOf" srcId="{7C38F0CF-BCE2-4567-B5F4-F693E3E13C8C}" destId="{A59A0B62-003F-4038-A25E-0EB235616BF2}" srcOrd="4" destOrd="0" presId="urn:microsoft.com/office/officeart/2005/8/layout/lProcess3#2"/>
    <dgm:cxn modelId="{9EF67524-0ED4-4086-BC16-DAA08B06D76E}" type="presParOf" srcId="{723B8391-FD3D-41B5-BAB1-9785794CE4FD}" destId="{6D0665CE-7CB6-48D1-86DD-12B9E949BA97}" srcOrd="9" destOrd="0" presId="urn:microsoft.com/office/officeart/2005/8/layout/lProcess3#2"/>
    <dgm:cxn modelId="{2433DE40-A6A4-4DDE-918C-892C90C0F12C}" type="presParOf" srcId="{723B8391-FD3D-41B5-BAB1-9785794CE4FD}" destId="{D5836FE7-145F-43FF-89D8-7819FA7A7DD4}" srcOrd="10" destOrd="0" presId="urn:microsoft.com/office/officeart/2005/8/layout/lProcess3#2"/>
    <dgm:cxn modelId="{890015B9-1D45-4905-A42D-F2D81F5AC0F7}" type="presParOf" srcId="{D5836FE7-145F-43FF-89D8-7819FA7A7DD4}" destId="{91924D95-6CEC-4FC5-BE12-C31DB7DC3964}" srcOrd="0" destOrd="0" presId="urn:microsoft.com/office/officeart/2005/8/layout/lProcess3#2"/>
    <dgm:cxn modelId="{A14A924B-ADF8-45FD-A4EF-4A7662313C15}" type="presParOf" srcId="{D5836FE7-145F-43FF-89D8-7819FA7A7DD4}" destId="{79000612-547F-4E95-8B6D-74B598F26615}" srcOrd="1" destOrd="0" presId="urn:microsoft.com/office/officeart/2005/8/layout/lProcess3#2"/>
    <dgm:cxn modelId="{4C5C0CEA-1FAC-4B80-A0A9-B8E736A2F447}" type="presParOf" srcId="{D5836FE7-145F-43FF-89D8-7819FA7A7DD4}" destId="{ED56B013-7A69-4BC3-AE95-16DB4F0CB600}" srcOrd="2" destOrd="0" presId="urn:microsoft.com/office/officeart/2005/8/layout/lProcess3#2"/>
    <dgm:cxn modelId="{D49DDDF8-C3D9-4ADE-9713-21BBDA343ABC}" type="presParOf" srcId="{D5836FE7-145F-43FF-89D8-7819FA7A7DD4}" destId="{9400FC15-DD4D-41C1-B878-F7AF44F64669}" srcOrd="3" destOrd="0" presId="urn:microsoft.com/office/officeart/2005/8/layout/lProcess3#2"/>
    <dgm:cxn modelId="{A104CBBB-1461-4756-8D19-504C6DBCC2DA}" type="presParOf" srcId="{D5836FE7-145F-43FF-89D8-7819FA7A7DD4}" destId="{164C8E25-0F11-4535-8F6B-5D6C014D9107}" srcOrd="4" destOrd="0" presId="urn:microsoft.com/office/officeart/2005/8/layout/lProcess3#2"/>
    <dgm:cxn modelId="{F7D94421-2631-4DCE-AED5-85D0A1A6BB24}" type="presParOf" srcId="{723B8391-FD3D-41B5-BAB1-9785794CE4FD}" destId="{56D22A85-DC98-4373-9337-BFB1B6E3F326}" srcOrd="11" destOrd="0" presId="urn:microsoft.com/office/officeart/2005/8/layout/lProcess3#2"/>
    <dgm:cxn modelId="{08675D12-9F39-46CB-B564-33CCB5D6C35C}" type="presParOf" srcId="{723B8391-FD3D-41B5-BAB1-9785794CE4FD}" destId="{71C0E6CE-DFF7-4C53-BE91-AEB31679524A}" srcOrd="12" destOrd="0" presId="urn:microsoft.com/office/officeart/2005/8/layout/lProcess3#2"/>
    <dgm:cxn modelId="{73F28276-BF1D-4C66-B56B-1F9A5D0D8BD7}" type="presParOf" srcId="{71C0E6CE-DFF7-4C53-BE91-AEB31679524A}" destId="{BF6C196A-F9BA-482C-8FFB-463A4F6BE7D1}" srcOrd="0" destOrd="0" presId="urn:microsoft.com/office/officeart/2005/8/layout/lProcess3#2"/>
    <dgm:cxn modelId="{88F283C0-308E-4459-84ED-15105F8180AD}" type="presParOf" srcId="{71C0E6CE-DFF7-4C53-BE91-AEB31679524A}" destId="{8CE37D12-6005-4F41-B00D-095A6D2FCCFD}" srcOrd="1" destOrd="0" presId="urn:microsoft.com/office/officeart/2005/8/layout/lProcess3#2"/>
    <dgm:cxn modelId="{5B5FC2F2-A07D-411F-B215-AA33C1C1B573}" type="presParOf" srcId="{71C0E6CE-DFF7-4C53-BE91-AEB31679524A}" destId="{DA2DF499-8290-441B-B627-1655DEBC7209}" srcOrd="2" destOrd="0" presId="urn:microsoft.com/office/officeart/2005/8/layout/lProcess3#2"/>
    <dgm:cxn modelId="{05A76994-EE30-4E4D-AFAF-155E0BD67A16}" type="presParOf" srcId="{71C0E6CE-DFF7-4C53-BE91-AEB31679524A}" destId="{92A71C1C-EF71-488A-8F17-770E1015DD14}" srcOrd="3" destOrd="0" presId="urn:microsoft.com/office/officeart/2005/8/layout/lProcess3#2"/>
    <dgm:cxn modelId="{EC2CE3F6-204C-4B32-8D4E-B5DCC6D8B6EA}" type="presParOf" srcId="{71C0E6CE-DFF7-4C53-BE91-AEB31679524A}" destId="{649A6CBF-F290-4EEE-B78D-0D564C2B9D25}" srcOrd="4" destOrd="0" presId="urn:microsoft.com/office/officeart/2005/8/layout/lProcess3#2"/>
    <dgm:cxn modelId="{52348A70-CC37-4453-AFE7-6D700EDC5D64}" type="presParOf" srcId="{723B8391-FD3D-41B5-BAB1-9785794CE4FD}" destId="{00623C22-4792-47A0-8AF9-9CD462C049B8}" srcOrd="13" destOrd="0" presId="urn:microsoft.com/office/officeart/2005/8/layout/lProcess3#2"/>
    <dgm:cxn modelId="{1EAE36FA-B34C-448F-BA6F-9B0CA367F2FD}" type="presParOf" srcId="{723B8391-FD3D-41B5-BAB1-9785794CE4FD}" destId="{8C98F1EF-B71D-4022-8B12-C86C981C573F}" srcOrd="14" destOrd="0" presId="urn:microsoft.com/office/officeart/2005/8/layout/lProcess3#2"/>
    <dgm:cxn modelId="{3A8A171D-F9C2-4C71-9167-A9E9E7A99E6F}" type="presParOf" srcId="{8C98F1EF-B71D-4022-8B12-C86C981C573F}" destId="{0E148539-EB33-4ABA-B989-DB519EA8B5CE}" srcOrd="0" destOrd="0" presId="urn:microsoft.com/office/officeart/2005/8/layout/lProcess3#2"/>
    <dgm:cxn modelId="{25F2CC9F-ACD3-478C-B0B4-F3B642813C39}" type="presParOf" srcId="{8C98F1EF-B71D-4022-8B12-C86C981C573F}" destId="{AAFB0949-59E0-449A-844A-0AAEC78D5B2E}" srcOrd="1" destOrd="0" presId="urn:microsoft.com/office/officeart/2005/8/layout/lProcess3#2"/>
    <dgm:cxn modelId="{6B2965CC-FAED-4DFF-B015-C404F8BBF763}" type="presParOf" srcId="{8C98F1EF-B71D-4022-8B12-C86C981C573F}" destId="{E9B318AF-1F9A-4683-BD60-E6D76EFFF793}" srcOrd="2" destOrd="0" presId="urn:microsoft.com/office/officeart/2005/8/layout/lProcess3#2"/>
    <dgm:cxn modelId="{E17B6F37-4BB4-481F-8552-CD2D0BA24B2A}" type="presParOf" srcId="{8C98F1EF-B71D-4022-8B12-C86C981C573F}" destId="{9DD00ABF-A13A-4D15-9E21-A55A58E5CF7D}" srcOrd="3" destOrd="0" presId="urn:microsoft.com/office/officeart/2005/8/layout/lProcess3#2"/>
    <dgm:cxn modelId="{E9F796E6-AD02-452B-A255-83DBFDF7E58A}" type="presParOf" srcId="{8C98F1EF-B71D-4022-8B12-C86C981C573F}" destId="{F0F60C94-7EB6-4949-BD65-B9F32C4BA715}" srcOrd="4" destOrd="0" presId="urn:microsoft.com/office/officeart/2005/8/layout/lProcess3#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#1" loCatId="list" qsTypeId="urn:microsoft.com/office/officeart/2005/8/quickstyle/simple5#1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600">
              <a:latin typeface="Gayathri Thin" panose="00000403000000000000" charset="0"/>
              <a:cs typeface="Gayathri Thin" panose="00000403000000000000" charset="0"/>
            </a:rPr>
            <a:t>അവൻ ദീർഘനേരം സഹിച്ചു</a:t>
          </a:r>
        </a:p>
      </dgm:t>
    </dgm:pt>
    <dgm:pt modelId="{67180EBA-FED0-4213-BFC0-486B6F61F3D5}" type="parTrans" cxnId="{17F05B71-0ABA-4EEC-9037-35D0DFA4C3DF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7F05B71-0ABA-4EEC-9037-35D0DFA4C3DF}">
      <dgm:prSet/>
      <dgm:spPr/>
      <dgm:t>
        <a:bodyPr/>
        <a:lstStyle/>
        <a:p>
          <a:endParaRPr lang="es-ES" sz="2000" b="1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n-US" altLang="en-US" sz="2000" b="1">
              <a:latin typeface="Gayathri Thin" panose="00000403000000000000" charset="0"/>
              <a:cs typeface="Gayathri Thin" panose="00000403000000000000" charset="0"/>
            </a:rPr>
            <a:t>അവൻ അടികളും, അപമാനങ്ങളും, നിന്ദയും സഹിച്ചു(മത്താ. 27:27-31</a:t>
          </a:r>
          <a:r>
            <a:rPr lang="en-US" altLang="en-US" sz="1400">
              <a:latin typeface="Gayathri Thin" panose="00000403000000000000" charset="0"/>
              <a:cs typeface="Gayathri Thin" panose="00000403000000000000" charset="0"/>
            </a:rPr>
            <a:t>)</a:t>
          </a:r>
        </a:p>
      </dgm:t>
    </dgm:pt>
    <dgm:pt modelId="{3B4E1F69-946D-4A09-9212-E01A6C8A9AB5}" type="parTrans" cxnId="{223DBE9C-78F2-4423-9825-BB38D8830AAC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223DBE9C-78F2-4423-9825-BB38D8830AAC}">
      <dgm:prSet/>
      <dgm:spPr/>
      <dgm:t>
        <a:bodyPr/>
        <a:lstStyle/>
        <a:p>
          <a:endParaRPr lang="es-ES" sz="2000" b="1"/>
        </a:p>
      </dgm:t>
    </dgm:pt>
    <dgm:pt modelId="{E63BFD98-863B-4930-B0AE-B1427EF46493}">
      <dgm:prSet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endParaRPr lang="en-US" altLang="en-US" sz="1400">
            <a:latin typeface="Gayathri Thin" panose="00000403000000000000" charset="0"/>
            <a:cs typeface="Gayathri Thin" panose="00000403000000000000" charset="0"/>
          </a:endParaRPr>
        </a:p>
      </dgm:t>
    </dgm:pt>
    <dgm:pt modelId="{B6934E15-0DCA-4BE8-A44B-23CC5EC88DEC}" type="parTrans" cxnId="{387D3985-ACA6-46A2-BBB4-E09E5236DED3}">
      <dgm:prSet/>
      <dgm:spPr/>
    </dgm:pt>
    <dgm:pt modelId="{7473388D-7D9F-4BE9-B558-5B7AE4429C10}" type="sibTrans" cxnId="{387D3985-ACA6-46A2-BBB4-E09E5236DED3}">
      <dgm:prSet/>
      <dgm:spPr/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>
              <a:latin typeface="Gayathri Thin" panose="00000403000000000000" charset="0"/>
              <a:cs typeface="Gayathri Thin" panose="00000403000000000000" charset="0"/>
            </a:rPr>
            <a:t>അവൻ ദയാലുവാണ്</a:t>
          </a:r>
        </a:p>
      </dgm:t>
    </dgm:pt>
    <dgm:pt modelId="{194A067A-1902-4E9E-B0B4-50CE106A03A5}" type="parTrans" cxnId="{989ECDD0-7CDF-45A2-B915-79B43241E4CB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989ECDD0-7CDF-45A2-B915-79B43241E4CB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n-US" altLang="en-US" sz="2000" b="1">
              <a:latin typeface="Gayathri Thin" panose="00000403000000000000" charset="0"/>
              <a:cs typeface="Gayathri Thin" panose="00000403000000000000" charset="0"/>
            </a:rPr>
            <a:t>കഷ്ടപ്പെടുന്ന ഏതൊരാളെയും അവൻ ശ്രദ്ധിച്ചു.</a:t>
          </a:r>
        </a:p>
      </dgm:t>
    </dgm:pt>
    <dgm:pt modelId="{B7566DC5-73ED-46DA-A190-B04400BBC164}" type="parTrans" cxnId="{F55EF35D-7696-400A-8096-5207D8EB02F1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55EF35D-7696-400A-8096-5207D8EB02F1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800">
              <a:latin typeface="Gayathri Thin" panose="00000403000000000000" charset="0"/>
              <a:cs typeface="Gayathri Thin" panose="00000403000000000000" charset="0"/>
            </a:rPr>
            <a:t>അവൻ സത്യത്തിൽ സന്തോഷിക്കുന്നു</a:t>
          </a:r>
        </a:p>
      </dgm:t>
    </dgm:pt>
    <dgm:pt modelId="{0974A457-B1B4-4D60-9584-BFB82BEA6B3A}" type="parTrans" cxnId="{DEE4EF0B-57BC-4432-B161-8FD09717CB9F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DEE4EF0B-57BC-4432-B161-8FD09717CB9F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n-US" altLang="en-US" sz="2000">
              <a:latin typeface="Gayathri Thin" panose="00000403000000000000" charset="0"/>
              <a:cs typeface="Gayathri Thin" panose="00000403000000000000" charset="0"/>
            </a:rPr>
            <a:t>അവൻ സത്യം വ്യക്തതയോടെയും ബോധ്യത്തോടെയും പഠിപ്പിച്ചു</a:t>
          </a:r>
        </a:p>
      </dgm:t>
    </dgm:pt>
    <dgm:pt modelId="{BDBD8C22-D7EF-4E21-A881-F6A77D654BBC}" type="parTrans" cxnId="{60ACEA42-20EA-46F7-AF18-C326C2FF95DA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60ACEA42-20EA-46F7-AF18-C326C2FF95DA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>
              <a:latin typeface="Gayathri Thin" panose="00000403000000000000" charset="0"/>
              <a:cs typeface="Gayathri Thin" panose="00000403000000000000" charset="0"/>
            </a:rPr>
            <a:t>അവൻ എല്ലാം സഹിക്കുന്നു.</a:t>
          </a:r>
        </a:p>
      </dgm:t>
    </dgm:pt>
    <dgm:pt modelId="{AE32778B-FF4D-4244-8031-CF173104E147}" type="parTrans" cxnId="{99FFA6D7-A28B-4B24-B881-FF098F89B739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99FFA6D7-A28B-4B24-B881-FF098F89B739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n-US" altLang="en-US" sz="1800">
              <a:latin typeface="Gayathri Thin" panose="00000403000000000000" charset="0"/>
              <a:cs typeface="Gayathri Thin" panose="00000403000000000000" charset="0"/>
            </a:rPr>
            <a:t>പാപിയായ സ്ത്രീയെ അവൻ വിധിച്ചില്ല, അവൾക്ക് പാപമോചനം നൽകി (യോഹന്നാൻ 8:10-11).</a:t>
          </a:r>
        </a:p>
      </dgm:t>
    </dgm:pt>
    <dgm:pt modelId="{8B73C250-0D27-4253-A8A3-1CF039931439}" type="parTrans" cxnId="{EBFA14D5-56BE-4992-B87C-10AED644D6E1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EBFA14D5-56BE-4992-B87C-10AED644D6E1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0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>
              <a:latin typeface="Gayathri Thin" panose="00000403000000000000" charset="0"/>
              <a:cs typeface="Gayathri Thin" panose="00000403000000000000" charset="0"/>
            </a:rPr>
            <a:t>അവൻ എല്ലാം വിശ്വസിക്കുന്നു</a:t>
          </a:r>
        </a:p>
      </dgm:t>
    </dgm:pt>
    <dgm:pt modelId="{A05862D9-AE2A-4AC8-BFE4-6A4B84F6D2E2}" type="parTrans" cxnId="{71221BBA-F8ED-429B-9812-A5F41C32D685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71221BBA-F8ED-429B-9812-A5F41C32D685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0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n-US" altLang="en-US" b="1">
              <a:latin typeface="Gayathri Thin" panose="00000403000000000000" charset="0"/>
              <a:cs typeface="Gayathri Thin" panose="00000403000000000000" charset="0"/>
            </a:rPr>
            <a:t>സക്കായിയുടെ ആത്മാർത്ഥതയിൽ അവൻ വിശ്വസിച്ചു</a:t>
          </a:r>
        </a:p>
      </dgm:t>
    </dgm:pt>
    <dgm:pt modelId="{E0A99A6F-F797-4E34-B5A0-5B5303207C81}" type="parTrans" cxnId="{367C8EBF-84D3-4C54-935E-C90B224C718A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367C8EBF-84D3-4C54-935E-C90B224C718A}">
      <dgm:prSet/>
      <dgm:spPr/>
      <dgm:t>
        <a:bodyPr/>
        <a:lstStyle/>
        <a:p>
          <a:endParaRPr lang="es-ES" sz="2000" b="1"/>
        </a:p>
      </dgm:t>
    </dgm:pt>
    <dgm:pt modelId="{D61D10A1-F98C-4E7E-A675-DE36F5FB5672}">
      <dgm:prSet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n-US" altLang="en-US" b="1">
              <a:latin typeface="Gayathri Thin" panose="00000403000000000000" charset="0"/>
              <a:cs typeface="Gayathri Thin" panose="00000403000000000000" charset="0"/>
            </a:rPr>
            <a:t>(ലൂക്കോ. 19:8-9)</a:t>
          </a:r>
        </a:p>
      </dgm:t>
    </dgm:pt>
    <dgm:pt modelId="{928E6EEA-E7FD-4EEA-940C-CF143B7B7849}" type="parTrans" cxnId="{8EF119CB-3CAC-4D29-AC58-7B2AC9B8F879}">
      <dgm:prSet/>
      <dgm:spPr/>
    </dgm:pt>
    <dgm:pt modelId="{09559B93-2C71-4860-B774-61D5DA2F17F8}" type="sibTrans" cxnId="{8EF119CB-3CAC-4D29-AC58-7B2AC9B8F879}">
      <dgm:prSet/>
      <dgm:spPr/>
    </dgm:pt>
    <dgm:pt modelId="{11E48E72-8706-430E-8872-0DE5A9A978AA}">
      <dgm:prSet phldrT="[Texto]" phldr="0" custT="0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>
              <a:latin typeface="Gayathri Thin" panose="00000403000000000000" charset="0"/>
              <a:cs typeface="Gayathri Thin" panose="00000403000000000000" charset="0"/>
            </a:rPr>
            <a:t>അവൻ എല്ലാം പ്രതീക്ഷിക്കുന്നു</a:t>
          </a:r>
        </a:p>
      </dgm:t>
    </dgm:pt>
    <dgm:pt modelId="{8499E506-A7D6-4522-A235-57FAD56FF1DE}" type="parTrans" cxnId="{26E24DC8-8E4F-4909-8519-F57ED9BFB937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26E24DC8-8E4F-4909-8519-F57ED9BFB937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0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n-US" altLang="en-US" b="1">
              <a:latin typeface="Gayathri Thin" panose="00000403000000000000" charset="0"/>
              <a:cs typeface="Gayathri Thin" panose="00000403000000000000" charset="0"/>
            </a:rPr>
            <a:t>“അസാധ്യമായ” ഒരു ദൗത്യത്തിനായി അദ്ദേഹം 12 പുരുഷന്മാരെ ഒരുക്കി.</a:t>
          </a:r>
        </a:p>
      </dgm:t>
    </dgm:pt>
    <dgm:pt modelId="{6DFF0952-F25B-4DFE-BCEF-9E234FE60B77}" type="parTrans" cxnId="{F8F35BA7-D30F-4C97-B163-A0BA17E977BC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F8F35BA7-D30F-4C97-B163-A0BA17E977BC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0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altLang="en-US">
              <a:latin typeface="Gayathri Thin" panose="00000403000000000000" charset="0"/>
              <a:cs typeface="Gayathri Thin" panose="00000403000000000000" charset="0"/>
            </a:rPr>
            <a:t>എല്ലാം സഹിക്കുന്നു.</a:t>
          </a:r>
        </a:p>
      </dgm:t>
    </dgm:pt>
    <dgm:pt modelId="{37129263-C9DA-4F4F-B351-91F66F506E69}" type="parTrans" cxnId="{CF2F64AF-D223-4DCD-A209-9B0D7898A539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CF2F64AF-D223-4DCD-A209-9B0D7898A539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0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en-US" altLang="en-US" b="1">
              <a:latin typeface="Gayathri Thin" panose="00000403000000000000" charset="0"/>
              <a:cs typeface="Gayathri Thin" panose="00000403000000000000" charset="0"/>
            </a:rPr>
            <a:t>അവൻ വിശപ്പ്, തിരസ്കരണം, വേദന, പീഡനം എന്നിവ സഹിച്ചു.</a:t>
          </a:r>
        </a:p>
      </dgm:t>
    </dgm:pt>
    <dgm:pt modelId="{683F08A1-AAC6-48C9-BC23-FE721814EB72}" type="parTrans" cxnId="{A7762203-B6C8-4D9B-A39D-F570CAFFF7DD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A7762203-B6C8-4D9B-A39D-F570CAFFF7DD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/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/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/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/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/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/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/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A7762203-B6C8-4D9B-A39D-F570CAFFF7DD}" srcId="{ECDD9E6E-B1D7-4F54-AD86-BC04CBCC7020}" destId="{8F883665-C8B6-471E-A80B-6E6CEBA7B2B6}" srcOrd="0" destOrd="0" parTransId="{683F08A1-AAC6-48C9-BC23-FE721814EB72}" sibTransId="{505F7B6B-A46D-4298-B963-4CB45033E2BE}"/>
    <dgm:cxn modelId="{4B0C8103-613A-491F-BD2C-36F7ED82F035}" type="presOf" srcId="{C7CD36C5-4852-4917-AF96-8FB9E484AACA}" destId="{27BAC032-EF7D-4722-8F41-8D3C5F1AB514}" srcOrd="0" destOrd="0" presId="urn:microsoft.com/office/officeart/2005/8/layout/bList2#1"/>
    <dgm:cxn modelId="{77416209-BF3D-4380-AF5A-03AFB0AAB5AE}" type="presOf" srcId="{02996000-93A7-40BF-A600-FFEBB62DBB1D}" destId="{3E7BA98F-E7C1-4E05-8BE1-FFB277C0F953}" srcOrd="1" destOrd="0" presId="urn:microsoft.com/office/officeart/2005/8/layout/bList2#1"/>
    <dgm:cxn modelId="{DEE4EF0B-57BC-4432-B161-8FD09717CB9F}" srcId="{C7CD36C5-4852-4917-AF96-8FB9E484AACA}" destId="{F779CF18-B742-4B78-B721-EAC11365D8FF}" srcOrd="2" destOrd="0" parTransId="{0974A457-B1B4-4D60-9584-BFB82BEA6B3A}" sibTransId="{B6916EFB-5A2B-4BF9-8641-DBDB6C1149AB}"/>
    <dgm:cxn modelId="{9AE0E714-66DA-4B91-A789-56EBEDF34472}" type="presOf" srcId="{18F5BF88-27F2-45BA-BEDC-7F8B6F430018}" destId="{DCD78947-53D8-40B5-AA73-E5793E20D177}" srcOrd="0" destOrd="0" presId="urn:microsoft.com/office/officeart/2005/8/layout/bList2#1"/>
    <dgm:cxn modelId="{0A653C16-EEB2-43E6-8C77-3F5956BC677E}" type="presOf" srcId="{E63BFD98-863B-4930-B0AE-B1427EF46493}" destId="{D4237A3E-5571-4EE4-9B20-86DFEDA13A0A}" srcOrd="0" destOrd="1" presId="urn:microsoft.com/office/officeart/2005/8/layout/bList2#1"/>
    <dgm:cxn modelId="{802E4C2E-A007-4333-8434-A6767552F396}" type="presOf" srcId="{B79CA19F-159C-454F-8825-173D294D84D8}" destId="{6B6DEC8E-E133-40FB-8EE1-A7C08384B516}" srcOrd="0" destOrd="0" presId="urn:microsoft.com/office/officeart/2005/8/layout/bList2#1"/>
    <dgm:cxn modelId="{8EC78434-6F5F-4C20-9860-5E3D270D6117}" type="presOf" srcId="{F779CF18-B742-4B78-B721-EAC11365D8FF}" destId="{B0BF597D-CCA4-45CE-AA41-60450BEE2E49}" srcOrd="0" destOrd="0" presId="urn:microsoft.com/office/officeart/2005/8/layout/bList2#1"/>
    <dgm:cxn modelId="{01B89A5C-CFF4-4B1A-960D-1969C40BF834}" type="presOf" srcId="{E140AC9F-F6E6-4790-BDF4-1AE5788CF9DF}" destId="{D6F5C026-A304-444D-A4AE-23D1574E881A}" srcOrd="0" destOrd="0" presId="urn:microsoft.com/office/officeart/2005/8/layout/bList2#1"/>
    <dgm:cxn modelId="{F55EF35D-7696-400A-8096-5207D8EB02F1}" srcId="{275B2929-E593-40FA-B862-9A545C10F334}" destId="{D09B058D-A567-4760-991A-7E61D8A27CA8}" srcOrd="0" destOrd="0" parTransId="{B7566DC5-73ED-46DA-A190-B04400BBC164}" sibTransId="{D037BC59-31AC-4721-905C-9BBC73337AE1}"/>
    <dgm:cxn modelId="{60ACEA42-20EA-46F7-AF18-C326C2FF95DA}" srcId="{F779CF18-B742-4B78-B721-EAC11365D8FF}" destId="{F19854B7-9E6B-4B8D-94C5-75A08B070A3F}" srcOrd="0" destOrd="0" parTransId="{BDBD8C22-D7EF-4E21-A881-F6A77D654BBC}" sibTransId="{56D690F0-262E-4716-84F1-224B167F9B22}"/>
    <dgm:cxn modelId="{A8D33A68-345A-4C11-B719-450A458CF613}" type="presOf" srcId="{AEC677ED-BE2F-46CC-B4A9-ACAF6E7882A2}" destId="{EECF2017-1F94-444D-94DC-23D6D59B0F96}" srcOrd="0" destOrd="0" presId="urn:microsoft.com/office/officeart/2005/8/layout/bList2#1"/>
    <dgm:cxn modelId="{1454754A-C18D-4F8A-BBAD-C18373DE6117}" type="presOf" srcId="{ECDD9E6E-B1D7-4F54-AD86-BC04CBCC7020}" destId="{1D96793A-8CD9-4120-940D-71E5657C2299}" srcOrd="1" destOrd="0" presId="urn:microsoft.com/office/officeart/2005/8/layout/bList2#1"/>
    <dgm:cxn modelId="{DBF79F4C-1B17-47AA-9F4A-A81505B100C7}" type="presOf" srcId="{F22428D1-3973-4803-9939-8CA2F8733649}" destId="{74DEF26B-6238-4458-9542-C34755B94ED4}" srcOrd="0" destOrd="0" presId="urn:microsoft.com/office/officeart/2005/8/layout/bList2#1"/>
    <dgm:cxn modelId="{17F05B71-0ABA-4EEC-9037-35D0DFA4C3DF}" srcId="{C7CD36C5-4852-4917-AF96-8FB9E484AACA}" destId="{02996000-93A7-40BF-A600-FFEBB62DBB1D}" srcOrd="0" destOrd="0" parTransId="{67180EBA-FED0-4213-BFC0-486B6F61F3D5}" sibTransId="{E140AC9F-F6E6-4790-BDF4-1AE5788CF9DF}"/>
    <dgm:cxn modelId="{9EBDFB58-B75C-44A1-9084-53A16B7DB40D}" type="presOf" srcId="{D92DA86D-90EE-4DD3-8E73-8811F46D5486}" destId="{58C77147-3E1C-4B0A-81D3-6233D3F8C62F}" srcOrd="0" destOrd="0" presId="urn:microsoft.com/office/officeart/2005/8/layout/bList2#1"/>
    <dgm:cxn modelId="{A19DD97B-60C6-4294-A03D-71BABABCC50E}" type="presOf" srcId="{275B2929-E593-40FA-B862-9A545C10F334}" destId="{F3BB4F3F-50D5-4D56-AD02-63FFDFB60330}" srcOrd="1" destOrd="0" presId="urn:microsoft.com/office/officeart/2005/8/layout/bList2#1"/>
    <dgm:cxn modelId="{99263A7E-4B0E-490A-8206-C438CE17A3CB}" type="presOf" srcId="{F19854B7-9E6B-4B8D-94C5-75A08B070A3F}" destId="{272044C8-82C9-4304-86A3-F40495CED94B}" srcOrd="0" destOrd="0" presId="urn:microsoft.com/office/officeart/2005/8/layout/bList2#1"/>
    <dgm:cxn modelId="{387D3985-ACA6-46A2-BBB4-E09E5236DED3}" srcId="{02996000-93A7-40BF-A600-FFEBB62DBB1D}" destId="{E63BFD98-863B-4930-B0AE-B1427EF46493}" srcOrd="1" destOrd="0" parTransId="{B6934E15-0DCA-4BE8-A44B-23CC5EC88DEC}" sibTransId="{7473388D-7D9F-4BE9-B558-5B7AE4429C10}"/>
    <dgm:cxn modelId="{68E7688D-2793-43FD-973D-0B63F31716FE}" type="presOf" srcId="{4D320F51-2278-4A26-9DFD-4541B30E185A}" destId="{D0B6D092-F002-4960-96E0-C72B29082403}" srcOrd="1" destOrd="0" presId="urn:microsoft.com/office/officeart/2005/8/layout/bList2#1"/>
    <dgm:cxn modelId="{6874E89B-93AC-4CCE-84D0-84EA65EBB468}" type="presOf" srcId="{B8F2E2E3-BE27-4BF8-A49B-FEDE9F8E3E26}" destId="{991A2D54-448C-4942-BE8C-2ED302170A7C}" srcOrd="0" destOrd="0" presId="urn:microsoft.com/office/officeart/2005/8/layout/bList2#1"/>
    <dgm:cxn modelId="{223DBE9C-78F2-4423-9825-BB38D8830AAC}" srcId="{02996000-93A7-40BF-A600-FFEBB62DBB1D}" destId="{031E9411-995E-4C9C-A79D-A6719EA62D4E}" srcOrd="0" destOrd="0" parTransId="{3B4E1F69-946D-4A09-9212-E01A6C8A9AB5}" sibTransId="{80892822-2D8B-4FD4-8630-38D5A0881039}"/>
    <dgm:cxn modelId="{CDB8309E-650E-4774-BEE7-62A00B26979B}" type="presOf" srcId="{F779CF18-B742-4B78-B721-EAC11365D8FF}" destId="{1AED949D-3924-44DD-8FC8-AFD3AB83E869}" srcOrd="1" destOrd="0" presId="urn:microsoft.com/office/officeart/2005/8/layout/bList2#1"/>
    <dgm:cxn modelId="{395AD09E-9E0F-4DAE-A488-5EB0CAB0399C}" type="presOf" srcId="{275B2929-E593-40FA-B862-9A545C10F334}" destId="{2DF11572-813F-42C6-9E2B-7294E1345C2C}" srcOrd="0" destOrd="0" presId="urn:microsoft.com/office/officeart/2005/8/layout/bList2#1"/>
    <dgm:cxn modelId="{82D2DF9F-6398-4F10-A78B-C2CC881EB44E}" type="presOf" srcId="{8F883665-C8B6-471E-A80B-6E6CEBA7B2B6}" destId="{FCC26152-4917-4290-9CDB-71B825D47E2B}" srcOrd="0" destOrd="0" presId="urn:microsoft.com/office/officeart/2005/8/layout/bList2#1"/>
    <dgm:cxn modelId="{F8F35BA7-D30F-4C97-B163-A0BA17E977BC}" srcId="{11E48E72-8706-430E-8872-0DE5A9A978AA}" destId="{0A53866C-0A78-4A70-A7CC-67DFD015A1C3}" srcOrd="0" destOrd="0" parTransId="{6DFF0952-F25B-4DFE-BCEF-9E234FE60B77}" sibTransId="{6A61523E-B5E9-4CB6-BD62-6354CF7BCA60}"/>
    <dgm:cxn modelId="{288638AC-5C20-48F6-A64C-4677E884BF5B}" type="presOf" srcId="{031E9411-995E-4C9C-A79D-A6719EA62D4E}" destId="{D4237A3E-5571-4EE4-9B20-86DFEDA13A0A}" srcOrd="0" destOrd="0" presId="urn:microsoft.com/office/officeart/2005/8/layout/bList2#1"/>
    <dgm:cxn modelId="{CF2F64AF-D223-4DCD-A209-9B0D7898A539}" srcId="{C7CD36C5-4852-4917-AF96-8FB9E484AACA}" destId="{ECDD9E6E-B1D7-4F54-AD86-BC04CBCC7020}" srcOrd="6" destOrd="0" parTransId="{37129263-C9DA-4F4F-B351-91F66F506E69}" sibTransId="{40B2BBFD-6FBC-43C2-A37F-F63CFFAAC72C}"/>
    <dgm:cxn modelId="{B52860B3-5F40-4A91-A671-C364D56461F9}" type="presOf" srcId="{ECDD9E6E-B1D7-4F54-AD86-BC04CBCC7020}" destId="{84DE7143-48BC-47DA-BA03-B16160E8CD61}" srcOrd="0" destOrd="0" presId="urn:microsoft.com/office/officeart/2005/8/layout/bList2#1"/>
    <dgm:cxn modelId="{71221BBA-F8ED-429B-9812-A5F41C32D685}" srcId="{C7CD36C5-4852-4917-AF96-8FB9E484AACA}" destId="{18F5BF88-27F2-45BA-BEDC-7F8B6F430018}" srcOrd="4" destOrd="0" parTransId="{A05862D9-AE2A-4AC8-BFE4-6A4B84F6D2E2}" sibTransId="{B79CA19F-159C-454F-8825-173D294D84D8}"/>
    <dgm:cxn modelId="{367C8EBF-84D3-4C54-935E-C90B224C718A}" srcId="{18F5BF88-27F2-45BA-BEDC-7F8B6F430018}" destId="{04DF50DE-6743-4BA6-8E4C-B98790351CBD}" srcOrd="0" destOrd="0" parTransId="{E0A99A6F-F797-4E34-B5A0-5B5303207C81}" sibTransId="{A08F0624-8720-4B9A-926A-6EF23ACE71B0}"/>
    <dgm:cxn modelId="{AC082BC2-286E-47FA-8A35-7CDDE643C64E}" type="presOf" srcId="{04DF50DE-6743-4BA6-8E4C-B98790351CBD}" destId="{22DEF795-DD42-42AC-8FC3-60BD676E9449}" srcOrd="0" destOrd="0" presId="urn:microsoft.com/office/officeart/2005/8/layout/bList2#1"/>
    <dgm:cxn modelId="{26E24DC8-8E4F-4909-8519-F57ED9BFB937}" srcId="{C7CD36C5-4852-4917-AF96-8FB9E484AACA}" destId="{11E48E72-8706-430E-8872-0DE5A9A978AA}" srcOrd="5" destOrd="0" parTransId="{8499E506-A7D6-4522-A235-57FAD56FF1DE}" sibTransId="{D92DA86D-90EE-4DD3-8E73-8811F46D5486}"/>
    <dgm:cxn modelId="{8EF119CB-3CAC-4D29-AC58-7B2AC9B8F879}" srcId="{18F5BF88-27F2-45BA-BEDC-7F8B6F430018}" destId="{D61D10A1-F98C-4E7E-A675-DE36F5FB5672}" srcOrd="1" destOrd="0" parTransId="{928E6EEA-E7FD-4EEA-940C-CF143B7B7849}" sibTransId="{09559B93-2C71-4860-B774-61D5DA2F17F8}"/>
    <dgm:cxn modelId="{2FC579CC-F44A-4200-851A-1FB9991C6B8F}" type="presOf" srcId="{0A53866C-0A78-4A70-A7CC-67DFD015A1C3}" destId="{807C0EF1-B9C3-46D7-A7CF-A19F899A1E63}" srcOrd="0" destOrd="0" presId="urn:microsoft.com/office/officeart/2005/8/layout/bList2#1"/>
    <dgm:cxn modelId="{989ECDD0-7CDF-45A2-B915-79B43241E4CB}" srcId="{C7CD36C5-4852-4917-AF96-8FB9E484AACA}" destId="{275B2929-E593-40FA-B862-9A545C10F334}" srcOrd="1" destOrd="0" parTransId="{194A067A-1902-4E9E-B0B4-50CE106A03A5}" sibTransId="{B8F2E2E3-BE27-4BF8-A49B-FEDE9F8E3E26}"/>
    <dgm:cxn modelId="{EBFA14D5-56BE-4992-B87C-10AED644D6E1}" srcId="{4D320F51-2278-4A26-9DFD-4541B30E185A}" destId="{F22428D1-3973-4803-9939-8CA2F8733649}" srcOrd="0" destOrd="0" parTransId="{8B73C250-0D27-4253-A8A3-1CF039931439}" sibTransId="{7D7AD55F-58EA-404E-8BA0-11A24CB2F5AA}"/>
    <dgm:cxn modelId="{99FFA6D7-A28B-4B24-B881-FF098F89B739}" srcId="{C7CD36C5-4852-4917-AF96-8FB9E484AACA}" destId="{4D320F51-2278-4A26-9DFD-4541B30E185A}" srcOrd="3" destOrd="0" parTransId="{AE32778B-FF4D-4244-8031-CF173104E147}" sibTransId="{AEC677ED-BE2F-46CC-B4A9-ACAF6E7882A2}"/>
    <dgm:cxn modelId="{10E7F5D7-0D29-4280-A72F-18E68D0089E7}" type="presOf" srcId="{D09B058D-A567-4760-991A-7E61D8A27CA8}" destId="{12135B33-CA5D-41D4-9929-D7856F832943}" srcOrd="0" destOrd="0" presId="urn:microsoft.com/office/officeart/2005/8/layout/bList2#1"/>
    <dgm:cxn modelId="{552B80DD-1FDA-4A49-9E4D-DAAF785FB9D2}" type="presOf" srcId="{B6916EFB-5A2B-4BF9-8641-DBDB6C1149AB}" destId="{23DD3449-DCAA-4E7E-A6BC-9FA7FE130985}" srcOrd="0" destOrd="0" presId="urn:microsoft.com/office/officeart/2005/8/layout/bList2#1"/>
    <dgm:cxn modelId="{C19737E2-9109-4DF7-9A17-34F87EE63762}" type="presOf" srcId="{4D320F51-2278-4A26-9DFD-4541B30E185A}" destId="{8ED2D417-3C6D-42BE-A637-F321BC0F1C64}" srcOrd="0" destOrd="0" presId="urn:microsoft.com/office/officeart/2005/8/layout/bList2#1"/>
    <dgm:cxn modelId="{134D5FE9-E82A-412B-A731-1F4FC4EC4C15}" type="presOf" srcId="{02996000-93A7-40BF-A600-FFEBB62DBB1D}" destId="{6BE0FF7F-CBB0-49A1-B1A0-CB0C64629F80}" srcOrd="0" destOrd="0" presId="urn:microsoft.com/office/officeart/2005/8/layout/bList2#1"/>
    <dgm:cxn modelId="{F2E9A4EA-8B7E-453D-937B-0D4CCADAB13D}" type="presOf" srcId="{11E48E72-8706-430E-8872-0DE5A9A978AA}" destId="{5913AA16-EB74-4F20-9642-ED922FB53DE3}" srcOrd="0" destOrd="0" presId="urn:microsoft.com/office/officeart/2005/8/layout/bList2#1"/>
    <dgm:cxn modelId="{41231FED-F894-432A-AAD8-79219725E525}" type="presOf" srcId="{D61D10A1-F98C-4E7E-A675-DE36F5FB5672}" destId="{22DEF795-DD42-42AC-8FC3-60BD676E9449}" srcOrd="0" destOrd="1" presId="urn:microsoft.com/office/officeart/2005/8/layout/bList2#1"/>
    <dgm:cxn modelId="{138330F6-0CAC-400D-9D65-7FDBAC9F5A0E}" type="presOf" srcId="{18F5BF88-27F2-45BA-BEDC-7F8B6F430018}" destId="{FDAD2EE3-D512-4190-AA37-641E97887E0F}" srcOrd="1" destOrd="0" presId="urn:microsoft.com/office/officeart/2005/8/layout/bList2#1"/>
    <dgm:cxn modelId="{C14106F7-9C05-4249-AC0C-FFDF29A9CED9}" type="presOf" srcId="{11E48E72-8706-430E-8872-0DE5A9A978AA}" destId="{BC308574-1C93-4198-9A37-A4A39548207A}" srcOrd="1" destOrd="0" presId="urn:microsoft.com/office/officeart/2005/8/layout/bList2#1"/>
    <dgm:cxn modelId="{87FF8E2A-686A-4195-91E1-28DD6D8E46FD}" type="presParOf" srcId="{27BAC032-EF7D-4722-8F41-8D3C5F1AB514}" destId="{B5AB5EF5-C4B6-4B66-B54F-79FB62C7E835}" srcOrd="0" destOrd="0" presId="urn:microsoft.com/office/officeart/2005/8/layout/bList2#1"/>
    <dgm:cxn modelId="{DC588957-3A77-4B40-A8E3-9FE667BFBE30}" type="presParOf" srcId="{B5AB5EF5-C4B6-4B66-B54F-79FB62C7E835}" destId="{D4237A3E-5571-4EE4-9B20-86DFEDA13A0A}" srcOrd="0" destOrd="0" presId="urn:microsoft.com/office/officeart/2005/8/layout/bList2#1"/>
    <dgm:cxn modelId="{763C6248-44BA-4A69-BB93-03093BCA2CED}" type="presParOf" srcId="{B5AB5EF5-C4B6-4B66-B54F-79FB62C7E835}" destId="{3E7BA98F-E7C1-4E05-8BE1-FFB277C0F953}" srcOrd="1" destOrd="0" presId="urn:microsoft.com/office/officeart/2005/8/layout/bList2#1"/>
    <dgm:cxn modelId="{140642D9-6677-40FC-9126-27CF85FD4502}" type="presParOf" srcId="{B5AB5EF5-C4B6-4B66-B54F-79FB62C7E835}" destId="{6BE0FF7F-CBB0-49A1-B1A0-CB0C64629F80}" srcOrd="2" destOrd="0" presId="urn:microsoft.com/office/officeart/2005/8/layout/bList2#1"/>
    <dgm:cxn modelId="{0A8134F2-9128-459A-BAD4-2BE9522698B4}" type="presParOf" srcId="{B5AB5EF5-C4B6-4B66-B54F-79FB62C7E835}" destId="{F9F8D5E1-F607-4EFA-AC38-DA7F70878192}" srcOrd="3" destOrd="0" presId="urn:microsoft.com/office/officeart/2005/8/layout/bList2#1"/>
    <dgm:cxn modelId="{DAE29722-1BC4-477F-A7F9-95D3C49310EC}" type="presParOf" srcId="{27BAC032-EF7D-4722-8F41-8D3C5F1AB514}" destId="{D6F5C026-A304-444D-A4AE-23D1574E881A}" srcOrd="1" destOrd="0" presId="urn:microsoft.com/office/officeart/2005/8/layout/bList2#1"/>
    <dgm:cxn modelId="{29D2C714-52AF-4F6E-870C-D3949432B8BE}" type="presParOf" srcId="{27BAC032-EF7D-4722-8F41-8D3C5F1AB514}" destId="{158D6B48-9911-4D70-804C-1A4F19C0336E}" srcOrd="2" destOrd="0" presId="urn:microsoft.com/office/officeart/2005/8/layout/bList2#1"/>
    <dgm:cxn modelId="{3373604D-6493-4F45-BA51-E31336A90274}" type="presParOf" srcId="{158D6B48-9911-4D70-804C-1A4F19C0336E}" destId="{12135B33-CA5D-41D4-9929-D7856F832943}" srcOrd="0" destOrd="0" presId="urn:microsoft.com/office/officeart/2005/8/layout/bList2#1"/>
    <dgm:cxn modelId="{6E24178A-3F98-4941-B35A-612D3B7C0693}" type="presParOf" srcId="{158D6B48-9911-4D70-804C-1A4F19C0336E}" destId="{F3BB4F3F-50D5-4D56-AD02-63FFDFB60330}" srcOrd="1" destOrd="0" presId="urn:microsoft.com/office/officeart/2005/8/layout/bList2#1"/>
    <dgm:cxn modelId="{69F4DE47-A52B-4015-857A-1CD638142FB4}" type="presParOf" srcId="{158D6B48-9911-4D70-804C-1A4F19C0336E}" destId="{2DF11572-813F-42C6-9E2B-7294E1345C2C}" srcOrd="2" destOrd="0" presId="urn:microsoft.com/office/officeart/2005/8/layout/bList2#1"/>
    <dgm:cxn modelId="{3B4A1791-D85F-4FD0-A9E3-58435258DFBB}" type="presParOf" srcId="{158D6B48-9911-4D70-804C-1A4F19C0336E}" destId="{46300B88-15D6-4AD9-BDC7-CBB7A108754F}" srcOrd="3" destOrd="0" presId="urn:microsoft.com/office/officeart/2005/8/layout/bList2#1"/>
    <dgm:cxn modelId="{E1B42EB6-641F-45F3-8DB4-4A1DAA9BA4C2}" type="presParOf" srcId="{27BAC032-EF7D-4722-8F41-8D3C5F1AB514}" destId="{991A2D54-448C-4942-BE8C-2ED302170A7C}" srcOrd="3" destOrd="0" presId="urn:microsoft.com/office/officeart/2005/8/layout/bList2#1"/>
    <dgm:cxn modelId="{0778BC82-5823-4BB3-B627-5501EE8DB21E}" type="presParOf" srcId="{27BAC032-EF7D-4722-8F41-8D3C5F1AB514}" destId="{86EF88EC-73E0-4403-95F8-00162C21B5C4}" srcOrd="4" destOrd="0" presId="urn:microsoft.com/office/officeart/2005/8/layout/bList2#1"/>
    <dgm:cxn modelId="{E7350955-539D-445B-AE6C-D85667DC4E43}" type="presParOf" srcId="{86EF88EC-73E0-4403-95F8-00162C21B5C4}" destId="{272044C8-82C9-4304-86A3-F40495CED94B}" srcOrd="0" destOrd="0" presId="urn:microsoft.com/office/officeart/2005/8/layout/bList2#1"/>
    <dgm:cxn modelId="{A0330BDB-31C8-4495-B4B9-65F6C263F994}" type="presParOf" srcId="{86EF88EC-73E0-4403-95F8-00162C21B5C4}" destId="{1AED949D-3924-44DD-8FC8-AFD3AB83E869}" srcOrd="1" destOrd="0" presId="urn:microsoft.com/office/officeart/2005/8/layout/bList2#1"/>
    <dgm:cxn modelId="{3FB16FA3-111A-4C9C-AA83-E5F69773713E}" type="presParOf" srcId="{86EF88EC-73E0-4403-95F8-00162C21B5C4}" destId="{B0BF597D-CCA4-45CE-AA41-60450BEE2E49}" srcOrd="2" destOrd="0" presId="urn:microsoft.com/office/officeart/2005/8/layout/bList2#1"/>
    <dgm:cxn modelId="{F3B2FAF1-BF6F-461F-A082-DEC2F865E602}" type="presParOf" srcId="{86EF88EC-73E0-4403-95F8-00162C21B5C4}" destId="{FB922938-60AB-4CE5-837E-F398A7A8C623}" srcOrd="3" destOrd="0" presId="urn:microsoft.com/office/officeart/2005/8/layout/bList2#1"/>
    <dgm:cxn modelId="{A2FA61DB-1CE9-457E-A0DC-77FCC63362BB}" type="presParOf" srcId="{27BAC032-EF7D-4722-8F41-8D3C5F1AB514}" destId="{23DD3449-DCAA-4E7E-A6BC-9FA7FE130985}" srcOrd="5" destOrd="0" presId="urn:microsoft.com/office/officeart/2005/8/layout/bList2#1"/>
    <dgm:cxn modelId="{F979D4E4-2837-49FF-B35C-080DA0E33C69}" type="presParOf" srcId="{27BAC032-EF7D-4722-8F41-8D3C5F1AB514}" destId="{814ECE57-11A7-40D2-96AA-A5E15B838A55}" srcOrd="6" destOrd="0" presId="urn:microsoft.com/office/officeart/2005/8/layout/bList2#1"/>
    <dgm:cxn modelId="{BAE0E12A-A155-48F4-B57E-F80669043BF0}" type="presParOf" srcId="{814ECE57-11A7-40D2-96AA-A5E15B838A55}" destId="{74DEF26B-6238-4458-9542-C34755B94ED4}" srcOrd="0" destOrd="0" presId="urn:microsoft.com/office/officeart/2005/8/layout/bList2#1"/>
    <dgm:cxn modelId="{05C05D26-FC34-4D79-B432-B7DA03EAC20A}" type="presParOf" srcId="{814ECE57-11A7-40D2-96AA-A5E15B838A55}" destId="{D0B6D092-F002-4960-96E0-C72B29082403}" srcOrd="1" destOrd="0" presId="urn:microsoft.com/office/officeart/2005/8/layout/bList2#1"/>
    <dgm:cxn modelId="{3F8E0673-609B-4E42-AE14-AE062EC93D81}" type="presParOf" srcId="{814ECE57-11A7-40D2-96AA-A5E15B838A55}" destId="{8ED2D417-3C6D-42BE-A637-F321BC0F1C64}" srcOrd="2" destOrd="0" presId="urn:microsoft.com/office/officeart/2005/8/layout/bList2#1"/>
    <dgm:cxn modelId="{2CC9A1B4-A078-41E2-A823-1136C485AA46}" type="presParOf" srcId="{814ECE57-11A7-40D2-96AA-A5E15B838A55}" destId="{5BAABFC6-A68D-408E-A6AD-CA536B70ADB6}" srcOrd="3" destOrd="0" presId="urn:microsoft.com/office/officeart/2005/8/layout/bList2#1"/>
    <dgm:cxn modelId="{DC1325A9-312C-4E26-B89B-9A31272EC784}" type="presParOf" srcId="{27BAC032-EF7D-4722-8F41-8D3C5F1AB514}" destId="{EECF2017-1F94-444D-94DC-23D6D59B0F96}" srcOrd="7" destOrd="0" presId="urn:microsoft.com/office/officeart/2005/8/layout/bList2#1"/>
    <dgm:cxn modelId="{A743E061-5AB4-4886-857F-BC333598DE72}" type="presParOf" srcId="{27BAC032-EF7D-4722-8F41-8D3C5F1AB514}" destId="{C1208834-0712-4462-B2F4-6147671EFFF3}" srcOrd="8" destOrd="0" presId="urn:microsoft.com/office/officeart/2005/8/layout/bList2#1"/>
    <dgm:cxn modelId="{16DFA4DA-6D51-49EB-869D-476FF8FE5AC1}" type="presParOf" srcId="{C1208834-0712-4462-B2F4-6147671EFFF3}" destId="{22DEF795-DD42-42AC-8FC3-60BD676E9449}" srcOrd="0" destOrd="0" presId="urn:microsoft.com/office/officeart/2005/8/layout/bList2#1"/>
    <dgm:cxn modelId="{F3131C7A-5E6C-45C8-AAC6-006357FBD74E}" type="presParOf" srcId="{C1208834-0712-4462-B2F4-6147671EFFF3}" destId="{FDAD2EE3-D512-4190-AA37-641E97887E0F}" srcOrd="1" destOrd="0" presId="urn:microsoft.com/office/officeart/2005/8/layout/bList2#1"/>
    <dgm:cxn modelId="{882CD906-7881-4AD5-AA08-18BDD6942675}" type="presParOf" srcId="{C1208834-0712-4462-B2F4-6147671EFFF3}" destId="{DCD78947-53D8-40B5-AA73-E5793E20D177}" srcOrd="2" destOrd="0" presId="urn:microsoft.com/office/officeart/2005/8/layout/bList2#1"/>
    <dgm:cxn modelId="{FDBC15D3-800C-4577-AAF7-FF362F032470}" type="presParOf" srcId="{C1208834-0712-4462-B2F4-6147671EFFF3}" destId="{3F22C4B6-C079-4973-8BB2-79A23ACE0857}" srcOrd="3" destOrd="0" presId="urn:microsoft.com/office/officeart/2005/8/layout/bList2#1"/>
    <dgm:cxn modelId="{A1DA1774-429F-439C-A01B-7BA618644370}" type="presParOf" srcId="{27BAC032-EF7D-4722-8F41-8D3C5F1AB514}" destId="{6B6DEC8E-E133-40FB-8EE1-A7C08384B516}" srcOrd="9" destOrd="0" presId="urn:microsoft.com/office/officeart/2005/8/layout/bList2#1"/>
    <dgm:cxn modelId="{BE183070-BE3C-4A56-ADF6-0407CE2EB2D8}" type="presParOf" srcId="{27BAC032-EF7D-4722-8F41-8D3C5F1AB514}" destId="{1C4E4A43-E02D-479E-A0AA-10A87F38D749}" srcOrd="10" destOrd="0" presId="urn:microsoft.com/office/officeart/2005/8/layout/bList2#1"/>
    <dgm:cxn modelId="{37B7B310-5B14-410A-A0D0-72C53A57A5D1}" type="presParOf" srcId="{1C4E4A43-E02D-479E-A0AA-10A87F38D749}" destId="{807C0EF1-B9C3-46D7-A7CF-A19F899A1E63}" srcOrd="0" destOrd="0" presId="urn:microsoft.com/office/officeart/2005/8/layout/bList2#1"/>
    <dgm:cxn modelId="{2757DA38-D1E2-4F72-B806-F134ECC24529}" type="presParOf" srcId="{1C4E4A43-E02D-479E-A0AA-10A87F38D749}" destId="{BC308574-1C93-4198-9A37-A4A39548207A}" srcOrd="1" destOrd="0" presId="urn:microsoft.com/office/officeart/2005/8/layout/bList2#1"/>
    <dgm:cxn modelId="{5C708203-E81C-4B39-9985-02499312D302}" type="presParOf" srcId="{1C4E4A43-E02D-479E-A0AA-10A87F38D749}" destId="{5913AA16-EB74-4F20-9642-ED922FB53DE3}" srcOrd="2" destOrd="0" presId="urn:microsoft.com/office/officeart/2005/8/layout/bList2#1"/>
    <dgm:cxn modelId="{2F5D7813-7272-4B1A-BDB9-035D4FB780F7}" type="presParOf" srcId="{1C4E4A43-E02D-479E-A0AA-10A87F38D749}" destId="{795C8EFA-4533-4891-8D05-73565B751098}" srcOrd="3" destOrd="0" presId="urn:microsoft.com/office/officeart/2005/8/layout/bList2#1"/>
    <dgm:cxn modelId="{718C80D7-F0BF-4C6C-B89B-48ABAE7C6630}" type="presParOf" srcId="{27BAC032-EF7D-4722-8F41-8D3C5F1AB514}" destId="{58C77147-3E1C-4B0A-81D3-6233D3F8C62F}" srcOrd="11" destOrd="0" presId="urn:microsoft.com/office/officeart/2005/8/layout/bList2#1"/>
    <dgm:cxn modelId="{C271173A-26F6-4D83-AD79-A1670B9FC770}" type="presParOf" srcId="{27BAC032-EF7D-4722-8F41-8D3C5F1AB514}" destId="{239D802A-AFDC-4018-8744-92639B2D32B6}" srcOrd="12" destOrd="0" presId="urn:microsoft.com/office/officeart/2005/8/layout/bList2#1"/>
    <dgm:cxn modelId="{B888A8B2-7258-43D4-8137-43A1DC032CEE}" type="presParOf" srcId="{239D802A-AFDC-4018-8744-92639B2D32B6}" destId="{FCC26152-4917-4290-9CDB-71B825D47E2B}" srcOrd="0" destOrd="0" presId="urn:microsoft.com/office/officeart/2005/8/layout/bList2#1"/>
    <dgm:cxn modelId="{10D87B2A-7B9B-4F6B-A92F-E486D6FDB3EC}" type="presParOf" srcId="{239D802A-AFDC-4018-8744-92639B2D32B6}" destId="{1D96793A-8CD9-4120-940D-71E5657C2299}" srcOrd="1" destOrd="0" presId="urn:microsoft.com/office/officeart/2005/8/layout/bList2#1"/>
    <dgm:cxn modelId="{C7BB6452-9E11-4CC5-8947-BAC0ACF8A3B9}" type="presParOf" srcId="{239D802A-AFDC-4018-8744-92639B2D32B6}" destId="{84DE7143-48BC-47DA-BA03-B16160E8CD61}" srcOrd="2" destOrd="0" presId="urn:microsoft.com/office/officeart/2005/8/layout/bList2#1"/>
    <dgm:cxn modelId="{ADA04AD7-D456-44F3-AB8B-52FCA3D14E0A}" type="presParOf" srcId="{239D802A-AFDC-4018-8744-92639B2D32B6}" destId="{969454A3-B4CB-43C6-8FA5-556E7C08AA2C}" srcOrd="3" destOrd="0" presId="urn:microsoft.com/office/officeart/2005/8/layout/b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#2" loCatId="list" qsTypeId="urn:microsoft.com/office/officeart/2005/8/quickstyle/simple5#2" qsCatId="simple" csTypeId="urn:microsoft.com/office/officeart/2005/8/colors/colorful1#3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" altLang="en-US" sz="1400">
            <a:solidFill>
              <a:schemeClr val="tx1"/>
            </a:solidFill>
            <a:latin typeface="Gayathri Thin" panose="00000403000000000000" charset="0"/>
            <a:cs typeface="Gayathri Thin" panose="00000403000000000000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 b="1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അവൻ അസൂയപ്പെടുന്നില്ല</a:t>
          </a:r>
        </a:p>
      </dgm:t>
    </dgm:pt>
    <dgm:pt modelId="{89B91A3C-3E98-4F9E-9BD7-D3134D0E73FE}" type="parTrans" cxnId="{0BE7E1B4-FB85-48D2-B70A-47B0AAD55475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0BE7E1B4-FB85-48D2-B70A-47B0AAD55475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" altLang="en-US" sz="2000" b="1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</a:rPr>
            <a:t>അദ്ദേഹം ബഹുമതികൾ ആഗ്രഹിച്ചില്ല, എളിയവരുമായി സഹവസിച്ചു.</a:t>
          </a:r>
        </a:p>
      </dgm:t>
    </dgm:pt>
    <dgm:pt modelId="{23F88408-8623-4F4B-A9FA-94A815938416}" type="parTrans" cxnId="{7FAD11CC-A570-4A9D-9A99-4BB9CAA6D260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7FAD11CC-A570-4A9D-9A99-4BB9CAA6D260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" altLang="en-US" sz="1400" b="1">
            <a:solidFill>
              <a:schemeClr val="tx1"/>
            </a:solidFill>
            <a:latin typeface="Gayathri Thin" panose="00000403000000000000" charset="0"/>
            <a:cs typeface="Gayathri Thin" panose="00000403000000000000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 b="1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അവൻ സ്വയം പ്രദർശിപ്പിക്കുന്നില്ല</a:t>
          </a:r>
        </a:p>
      </dgm:t>
    </dgm:pt>
    <dgm:pt modelId="{48ECE42B-C372-47A9-9A71-5AD2BE05606C}" type="parTrans" cxnId="{E079C49E-D4FA-456B-8927-EDF498F5B3A3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E079C49E-D4FA-456B-8927-EDF498F5B3A3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" altLang="en-US" sz="1800" b="1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</a:rPr>
            <a:t>അദ്ദേഹം പ്രപഞ്ചത്തിന്റെ രാജാവായിരുന്നെങ്കിലും, അതിനെക്കുറിച്ച് അദ്ദേഹം വീമ്പിളക്കിയില്ല.</a:t>
          </a:r>
        </a:p>
      </dgm:t>
    </dgm:pt>
    <dgm:pt modelId="{FA8CD53A-D7A5-4B1C-860F-E8745B1B781E}" type="parTrans" cxnId="{C8004A76-DE47-4F18-B182-B9411C067CA8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C8004A76-DE47-4F18-B182-B9411C067CA8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" altLang="en-US" sz="1400">
            <a:solidFill>
              <a:schemeClr val="tx1"/>
            </a:solidFill>
            <a:latin typeface="Gayathri Thin" panose="00000403000000000000" charset="0"/>
            <a:cs typeface="Gayathri Thin" panose="00000403000000000000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2000" b="1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അവൻ വീർപ്പുമുട്ടുന്നില്ല</a:t>
          </a:r>
        </a:p>
      </dgm:t>
    </dgm:pt>
    <dgm:pt modelId="{C274DBE3-18BE-458A-8464-8E5E1FF82C72}" type="parTrans" cxnId="{1B37FEB2-3EBB-496D-B129-9933F0DBF140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1B37FEB2-3EBB-496D-B129-9933F0DBF140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" altLang="en-US" sz="2000" b="1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</a:rPr>
            <a:t>ഏറ്റവും എളിയ ജോലികൾ ചെയ്യാൻ അവൻ തയ്യാറായിരുന്നു</a:t>
          </a:r>
        </a:p>
      </dgm:t>
    </dgm:pt>
    <dgm:pt modelId="{F8012B03-F029-43B4-8CC8-430B764A3346}" type="parTrans" cxnId="{96B96462-E715-4F83-849E-0D85B7AE7D97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96B96462-E715-4F83-849E-0D85B7AE7D97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" altLang="en-US" sz="1800">
            <a:solidFill>
              <a:schemeClr val="tx1"/>
            </a:solidFill>
            <a:latin typeface="Gayathri Thin" panose="00000403000000000000" charset="0"/>
            <a:cs typeface="Gayathri Thin" panose="00000403000000000000" charset="0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800" b="1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അവൻ പരുഷമായി പെരുമാറുന്നില്ല</a:t>
          </a:r>
        </a:p>
      </dgm:t>
    </dgm:pt>
    <dgm:pt modelId="{170CA150-680D-44DC-8BE6-B4DD7DE0762A}" type="parTrans" cxnId="{A6CC0AFE-8816-4EEA-95E2-4F588391829D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A6CC0AFE-8816-4EEA-95E2-4F588391829D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0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" altLang="en-US" b="1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</a:rPr>
            <a:t>അദ്ദേഹം എല്ലാവരോടും മാന്യമായി  പെരുമാറി</a:t>
          </a:r>
        </a:p>
      </dgm:t>
    </dgm:pt>
    <dgm:pt modelId="{9A869A61-CA7F-429C-95AD-3FCADC032613}" type="parTrans" cxnId="{979B3D61-76CB-4FDD-BAA7-0F5378EAA782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979B3D61-76CB-4FDD-BAA7-0F5378EAA782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0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b="1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അവൻ സ്വന്തം കാര്യം അന്വേഷിക്കുന്നില്ല</a:t>
          </a:r>
          <a:r>
            <a:rPr lang="" altLang="en-US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.</a:t>
          </a:r>
        </a:p>
      </dgm:t>
    </dgm:pt>
    <dgm:pt modelId="{BE77D425-C630-4DB8-820D-9246FEA7E904}" type="parTrans" cxnId="{4AA76FF3-16DF-4F4B-908F-38815E5941EF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4AA76FF3-16DF-4F4B-908F-38815E5941EF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GB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 always did the will of his Father                (Jn. 6:38)</a:t>
          </a:r>
        </a:p>
      </dgm:t>
    </dgm:pt>
    <dgm:pt modelId="{045B45EE-0FD1-4DE6-85CD-AD8DA4D35469}" type="parTrans" cxnId="{309B5AF0-5392-41E7-BB91-D48E69890E26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309B5AF0-5392-41E7-BB91-D48E69890E26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800" b="1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അവൻ പ്രകോപിതനല്ല</a:t>
          </a:r>
        </a:p>
      </dgm:t>
    </dgm:pt>
    <dgm:pt modelId="{CC554726-AA39-4EA3-AB98-EBC547D4C1C1}" type="parTrans" cxnId="{83ACDE3E-30D0-4AD3-B8E4-41705CB2C673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83ACDE3E-30D0-4AD3-B8E4-41705CB2C673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" altLang="en-US" sz="1800" b="1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</a:rPr>
            <a:t>അവർ അവനെ അടിച്ചപ്പോഴും അവൻ മാന്യമായി പ്രതികരിച്ചു (യോഹന്നാൻ 18:22-23)</a:t>
          </a:r>
        </a:p>
      </dgm:t>
    </dgm:pt>
    <dgm:pt modelId="{A7E3B9A6-B1CC-46F7-A92A-D886ACDDB516}" type="parTrans" cxnId="{2D7CB81C-7261-4D4F-9565-B45EADBE481E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2D7CB81C-7261-4D4F-9565-B45EADBE481E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800" b="1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അവൻ ഒരു തിന്മയും ചിന്തിക്കുന്നില്ല</a:t>
          </a:r>
        </a:p>
      </dgm:t>
    </dgm:pt>
    <dgm:pt modelId="{CE3E9C9F-7AA9-417A-A116-A52B02B5E043}" type="parTrans" cxnId="{B12A49AD-719C-4901-9070-834D0F319078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B12A49AD-719C-4901-9070-834D0F319078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" altLang="en-US" sz="2000" b="1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</a:rPr>
            <a:t>തന്നെ ക്രൂശിച്ചവർക്കുവേണ്ടി അവൻ ക്ഷമ ചോദിച്ചു (ലൂക്കൊ. 23:34).</a:t>
          </a:r>
        </a:p>
      </dgm:t>
    </dgm:pt>
    <dgm:pt modelId="{6C8912A7-7A4A-4C83-A10B-3A2EDB5896ED}" type="parTrans" cxnId="{AC5D391C-4986-46C6-9DCC-D52BCAAE1DCD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AC5D391C-4986-46C6-9DCC-D52BCAAE1DCD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" altLang="en-US" sz="1600" b="1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അവൻ അനീതിയിൽ സന്തോഷിക്കുന്നില്ല</a:t>
          </a:r>
        </a:p>
      </dgm:t>
    </dgm:pt>
    <dgm:pt modelId="{4E4DEC20-2342-42C1-8EA8-2B58D26FBDF4}" type="parTrans" cxnId="{E0D23EA5-C171-4194-8123-B6DF4DE0A6C1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E0D23EA5-C171-4194-8123-B6DF4DE0A6C1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15000"/>
            </a:spcAft>
          </a:pPr>
          <a:r>
            <a:rPr lang="" altLang="en-US" sz="18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charset="0"/>
              <a:cs typeface="Gayathri Thin" panose="00000403000000000000" charset="0"/>
            </a:rPr>
            <a:t>അവൻ അന്യായരായ പരീശന്മാരോട് പരുഷമായി സംസാരിച്ചു (മത്തായി 23:27-28)</a:t>
          </a:r>
          <a:endParaRPr lang="en-GB" sz="18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ayathri Thin" panose="00000403000000000000" charset="0"/>
            <a:cs typeface="Gayathri Thin" panose="00000403000000000000" charset="0"/>
          </a:endParaRPr>
        </a:p>
      </dgm:t>
    </dgm:pt>
    <dgm:pt modelId="{641D65C2-5952-42E5-837C-649D6466D74A}" type="parTrans" cxnId="{C3166979-34F8-4B39-B8AD-0EC2565E6F18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C3166979-34F8-4B39-B8AD-0EC2565E6F18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/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/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/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/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/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/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/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/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C1B1D206-D9F7-4D1B-BC2B-1D9F4A561340}" type="presOf" srcId="{0789F0BD-C207-4AA5-AA5F-0BDB40465541}" destId="{5087BFEA-729A-47B5-962E-588AE65A4D5C}" srcOrd="0" destOrd="0" presId="urn:microsoft.com/office/officeart/2005/8/layout/bList2#2"/>
    <dgm:cxn modelId="{ABFE1708-A5C3-47C2-A4FE-63EC3C8BC732}" type="presOf" srcId="{891622FD-FBFB-4C19-B15C-57C29A91E4F8}" destId="{62174C97-6042-46B0-A588-A1BDF5ADC85E}" srcOrd="0" destOrd="0" presId="urn:microsoft.com/office/officeart/2005/8/layout/bList2#2"/>
    <dgm:cxn modelId="{CC9E320B-290D-4933-BFEC-55592869CAA2}" type="presOf" srcId="{1CF44936-7FA2-460B-B6A7-ECEC0BD26FE2}" destId="{FF8A09E8-DFB0-4426-A7E9-8B52F0283199}" srcOrd="0" destOrd="0" presId="urn:microsoft.com/office/officeart/2005/8/layout/bList2#2"/>
    <dgm:cxn modelId="{B08D730E-12C1-4E1B-A651-5A5416A4A387}" type="presOf" srcId="{1CF44936-7FA2-460B-B6A7-ECEC0BD26FE2}" destId="{3BD8A2ED-25DC-4107-B7EA-A52BF7F62482}" srcOrd="1" destOrd="0" presId="urn:microsoft.com/office/officeart/2005/8/layout/bList2#2"/>
    <dgm:cxn modelId="{14FFE210-03D7-47D3-9CD8-2AADD1CDC52C}" type="presOf" srcId="{C7CD36C5-4852-4917-AF96-8FB9E484AACA}" destId="{27BAC032-EF7D-4722-8F41-8D3C5F1AB514}" srcOrd="0" destOrd="0" presId="urn:microsoft.com/office/officeart/2005/8/layout/bList2#2"/>
    <dgm:cxn modelId="{02362816-C8CC-49F5-84D2-F3322DFA03AA}" type="presOf" srcId="{5ADD452C-F4FD-4061-A446-80C3CBDE6ACE}" destId="{F128FF71-F45F-4456-BC06-B6E0E15943DF}" srcOrd="1" destOrd="0" presId="urn:microsoft.com/office/officeart/2005/8/layout/bList2#2"/>
    <dgm:cxn modelId="{6638681B-0297-4A3D-87B5-EF624E0F7467}" type="presOf" srcId="{8A8F7AA4-A62A-45A6-880B-E967CDBF7B9D}" destId="{3C4CEC30-F62B-4544-A31C-21B6EF1C1467}" srcOrd="0" destOrd="0" presId="urn:microsoft.com/office/officeart/2005/8/layout/bList2#2"/>
    <dgm:cxn modelId="{AC5D391C-4986-46C6-9DCC-D52BCAAE1DCD}" srcId="{1CF44936-7FA2-460B-B6A7-ECEC0BD26FE2}" destId="{8A8F7AA4-A62A-45A6-880B-E967CDBF7B9D}" srcOrd="0" destOrd="0" parTransId="{6C8912A7-7A4A-4C83-A10B-3A2EDB5896ED}" sibTransId="{EF8B9C34-2C1A-4E2B-8246-AE103FB19809}"/>
    <dgm:cxn modelId="{2D7CB81C-7261-4D4F-9565-B45EADBE481E}" srcId="{45D77F10-4BC7-49E3-B1E7-A0FE9A12B08A}" destId="{41058F2B-8BE4-4681-BB71-6293954AD7D2}" srcOrd="0" destOrd="0" parTransId="{A7E3B9A6-B1CC-46F7-A92A-D886ACDDB516}" sibTransId="{084F2969-E383-4E26-AC90-ACCBEADE2E4D}"/>
    <dgm:cxn modelId="{F8F82B1E-9DF6-4B1A-B4DF-6126C38D733A}" type="presOf" srcId="{93972403-96D1-4A1B-88C8-9EB48D0BB4B5}" destId="{0914C36C-19A1-43B1-AC5D-9E1C04A3F84C}" srcOrd="0" destOrd="0" presId="urn:microsoft.com/office/officeart/2005/8/layout/bList2#2"/>
    <dgm:cxn modelId="{DFB65A26-B13A-42BF-ABD3-561E52CD59A6}" type="presOf" srcId="{ACCCB5EE-EE0C-4676-969F-052DF846042C}" destId="{BE22A334-E6DA-441D-AF8E-28C3D36D0076}" srcOrd="0" destOrd="0" presId="urn:microsoft.com/office/officeart/2005/8/layout/bList2#2"/>
    <dgm:cxn modelId="{BA33522F-2975-4956-A653-51A1DBF8CA4A}" type="presOf" srcId="{4451CEC7-E611-4DCC-AFFA-EB72F3246F7B}" destId="{7740320B-352D-48E7-AB7D-D81CC187DBAE}" srcOrd="0" destOrd="0" presId="urn:microsoft.com/office/officeart/2005/8/layout/bList2#2"/>
    <dgm:cxn modelId="{E8526330-F45F-4EB6-B53E-DCBAC6418B7E}" type="presOf" srcId="{4451CEC7-E611-4DCC-AFFA-EB72F3246F7B}" destId="{5D61BD31-2834-4763-B4AD-59836B123708}" srcOrd="1" destOrd="0" presId="urn:microsoft.com/office/officeart/2005/8/layout/bList2#2"/>
    <dgm:cxn modelId="{031A6B33-7898-49C5-A92C-1DD2484DD6B1}" type="presOf" srcId="{040FBE29-E303-4834-A3DC-6F7F3ECEB3B7}" destId="{CEE2C17D-D8A3-452C-B2B3-545DAB038E0C}" srcOrd="0" destOrd="0" presId="urn:microsoft.com/office/officeart/2005/8/layout/bList2#2"/>
    <dgm:cxn modelId="{8AFB7039-44ED-49A6-9483-E77C81595811}" type="presOf" srcId="{5ADD452C-F4FD-4061-A446-80C3CBDE6ACE}" destId="{A8E5CCCB-F422-4FCA-8F60-6A8E50C8358A}" srcOrd="0" destOrd="0" presId="urn:microsoft.com/office/officeart/2005/8/layout/bList2#2"/>
    <dgm:cxn modelId="{83ACDE3E-30D0-4AD3-B8E4-41705CB2C673}" srcId="{C7CD36C5-4852-4917-AF96-8FB9E484AACA}" destId="{45D77F10-4BC7-49E3-B1E7-A0FE9A12B08A}" srcOrd="5" destOrd="0" parTransId="{CC554726-AA39-4EA3-AB98-EBC547D4C1C1}" sibTransId="{040FBE29-E303-4834-A3DC-6F7F3ECEB3B7}"/>
    <dgm:cxn modelId="{979B3D61-76CB-4FDD-BAA7-0F5378EAA782}" srcId="{4451CEC7-E611-4DCC-AFFA-EB72F3246F7B}" destId="{4389ECDB-F6C2-4C08-AD0F-6335DEEDA04E}" srcOrd="0" destOrd="0" parTransId="{9A869A61-CA7F-429C-95AD-3FCADC032613}" sibTransId="{B755A66B-DB9B-42C1-A3A9-8E66058A57D2}"/>
    <dgm:cxn modelId="{62D60662-3F42-4F26-BC1C-B8BC458BCBB4}" type="presOf" srcId="{3DA020AF-E2F2-482A-8277-AAB39B41E848}" destId="{E38010C0-143A-4342-9284-9094DB184D2A}" srcOrd="0" destOrd="0" presId="urn:microsoft.com/office/officeart/2005/8/layout/bList2#2"/>
    <dgm:cxn modelId="{96B96462-E715-4F83-849E-0D85B7AE7D97}" srcId="{5ADD452C-F4FD-4061-A446-80C3CBDE6ACE}" destId="{ACCCB5EE-EE0C-4676-969F-052DF846042C}" srcOrd="0" destOrd="0" parTransId="{F8012B03-F029-43B4-8CC8-430B764A3346}" sibTransId="{0D763342-9D68-4784-AAC6-5C239CC580AE}"/>
    <dgm:cxn modelId="{F9C3D963-5C52-4159-875A-9C0BB8BE9D4A}" type="presOf" srcId="{CA53B9CF-A09E-40C5-9B1B-EEDCDAF63E9B}" destId="{E0EE5685-2F0A-4701-AB2B-4A02E1E77CF1}" srcOrd="0" destOrd="0" presId="urn:microsoft.com/office/officeart/2005/8/layout/bList2#2"/>
    <dgm:cxn modelId="{885C3A65-527E-49FD-B277-AE8FFDC0C163}" type="presOf" srcId="{45D77F10-4BC7-49E3-B1E7-A0FE9A12B08A}" destId="{A5C06AAF-8482-4771-945F-791924D17C14}" srcOrd="1" destOrd="0" presId="urn:microsoft.com/office/officeart/2005/8/layout/bList2#2"/>
    <dgm:cxn modelId="{2CE6FD68-CB0D-46B2-A049-528818595699}" type="presOf" srcId="{41058F2B-8BE4-4681-BB71-6293954AD7D2}" destId="{08FF2A56-0598-4C6A-B47C-D0A6AB934D20}" srcOrd="0" destOrd="0" presId="urn:microsoft.com/office/officeart/2005/8/layout/bList2#2"/>
    <dgm:cxn modelId="{F24BF949-9C5C-4CCE-9D30-B0735DB7C2A7}" type="presOf" srcId="{60C8526D-DDA4-4594-AC2A-777ACAE2A2CC}" destId="{2E53A523-771F-4A31-BDD1-FA351C89CC82}" srcOrd="1" destOrd="0" presId="urn:microsoft.com/office/officeart/2005/8/layout/bList2#2"/>
    <dgm:cxn modelId="{8C2F306B-6677-4EBD-8FE5-F44C2C3B5D6B}" type="presOf" srcId="{4389ECDB-F6C2-4C08-AD0F-6335DEEDA04E}" destId="{E9E90380-3CC7-44F6-9B27-E3D4215E7DA8}" srcOrd="0" destOrd="0" presId="urn:microsoft.com/office/officeart/2005/8/layout/bList2#2"/>
    <dgm:cxn modelId="{9677AB6B-9788-4D85-B523-0A65857A90AC}" type="presOf" srcId="{FD4F7252-8A93-4FC6-97CF-72F6CAA7987A}" destId="{B7CC1E9B-1126-48AE-BDC6-7AF5696A15FE}" srcOrd="0" destOrd="0" presId="urn:microsoft.com/office/officeart/2005/8/layout/bList2#2"/>
    <dgm:cxn modelId="{55D62776-E864-4894-9935-D3D6C0C55567}" type="presOf" srcId="{3D7C5944-2EAB-4CD0-96F1-3AF69DACA855}" destId="{1B79905D-9B82-4D4E-ACD6-204017D92D88}" srcOrd="1" destOrd="0" presId="urn:microsoft.com/office/officeart/2005/8/layout/bList2#2"/>
    <dgm:cxn modelId="{7C304856-E045-41EF-AC2F-90C221EDF9D6}" type="presOf" srcId="{60C8526D-DDA4-4594-AC2A-777ACAE2A2CC}" destId="{E7BEF8A1-8035-43B8-8CEC-87CD6DD1F326}" srcOrd="0" destOrd="0" presId="urn:microsoft.com/office/officeart/2005/8/layout/bList2#2"/>
    <dgm:cxn modelId="{C8004A76-DE47-4F18-B182-B9411C067CA8}" srcId="{CE17853C-9632-4AA2-ACE8-B7B43DDD6E3E}" destId="{CA53B9CF-A09E-40C5-9B1B-EEDCDAF63E9B}" srcOrd="0" destOrd="0" parTransId="{FA8CD53A-D7A5-4B1C-860F-E8745B1B781E}" sibTransId="{954766CF-7D25-4ACA-934C-5FE4C9538D09}"/>
    <dgm:cxn modelId="{C3166979-34F8-4B39-B8AD-0EC2565E6F18}" srcId="{60C8526D-DDA4-4594-AC2A-777ACAE2A2CC}" destId="{3DA020AF-E2F2-482A-8277-AAB39B41E848}" srcOrd="0" destOrd="0" parTransId="{641D65C2-5952-42E5-837C-649D6466D74A}" sibTransId="{620BA27B-2B81-404D-8A46-6A40A8AE6ED7}"/>
    <dgm:cxn modelId="{9239687B-9C56-4C76-AC5A-220BF3DFDB66}" type="presOf" srcId="{99B4ABF0-DF4B-438F-BC0B-76C82A4B4B93}" destId="{9DE5B9B5-A589-4BA7-BC84-701E4C5C1116}" srcOrd="0" destOrd="0" presId="urn:microsoft.com/office/officeart/2005/8/layout/bList2#2"/>
    <dgm:cxn modelId="{C765E07B-C0A9-4F47-BD7F-DA77B2EF1D27}" type="presOf" srcId="{CE17853C-9632-4AA2-ACE8-B7B43DDD6E3E}" destId="{D6BC1BAD-7DDF-4403-B81E-FD79053C8F2D}" srcOrd="1" destOrd="0" presId="urn:microsoft.com/office/officeart/2005/8/layout/bList2#2"/>
    <dgm:cxn modelId="{E079C49E-D4FA-456B-8927-EDF498F5B3A3}" srcId="{C7CD36C5-4852-4917-AF96-8FB9E484AACA}" destId="{CE17853C-9632-4AA2-ACE8-B7B43DDD6E3E}" srcOrd="1" destOrd="0" parTransId="{48ECE42B-C372-47A9-9A71-5AD2BE05606C}" sibTransId="{FD4F7252-8A93-4FC6-97CF-72F6CAA7987A}"/>
    <dgm:cxn modelId="{E0D23EA5-C171-4194-8123-B6DF4DE0A6C1}" srcId="{C7CD36C5-4852-4917-AF96-8FB9E484AACA}" destId="{60C8526D-DDA4-4594-AC2A-777ACAE2A2CC}" srcOrd="7" destOrd="0" parTransId="{4E4DEC20-2342-42C1-8EA8-2B58D26FBDF4}" sibTransId="{F94A6510-6BD9-4AB1-B39E-5B11178D91B3}"/>
    <dgm:cxn modelId="{B12A49AD-719C-4901-9070-834D0F319078}" srcId="{C7CD36C5-4852-4917-AF96-8FB9E484AACA}" destId="{1CF44936-7FA2-460B-B6A7-ECEC0BD26FE2}" srcOrd="6" destOrd="0" parTransId="{CE3E9C9F-7AA9-417A-A116-A52B02B5E043}" sibTransId="{0789F0BD-C207-4AA5-AA5F-0BDB40465541}"/>
    <dgm:cxn modelId="{1B37FEB2-3EBB-496D-B129-9933F0DBF140}" srcId="{C7CD36C5-4852-4917-AF96-8FB9E484AACA}" destId="{5ADD452C-F4FD-4061-A446-80C3CBDE6ACE}" srcOrd="2" destOrd="0" parTransId="{C274DBE3-18BE-458A-8464-8E5E1FF82C72}" sibTransId="{891622FD-FBFB-4C19-B15C-57C29A91E4F8}"/>
    <dgm:cxn modelId="{0BE7E1B4-FB85-48D2-B70A-47B0AAD55475}" srcId="{C7CD36C5-4852-4917-AF96-8FB9E484AACA}" destId="{3D7C5944-2EAB-4CD0-96F1-3AF69DACA855}" srcOrd="0" destOrd="0" parTransId="{89B91A3C-3E98-4F9E-9BD7-D3134D0E73FE}" sibTransId="{0F749FDA-CCDE-467D-9E61-FA58F2EBA380}"/>
    <dgm:cxn modelId="{012A58B8-D280-4342-887E-A2540D5526D5}" type="presOf" srcId="{3D7C5944-2EAB-4CD0-96F1-3AF69DACA855}" destId="{9B67C606-7E82-4272-9564-5CC13E9082A7}" srcOrd="0" destOrd="0" presId="urn:microsoft.com/office/officeart/2005/8/layout/bList2#2"/>
    <dgm:cxn modelId="{324FB3C0-83E8-4C99-9520-BB914FDDF56E}" type="presOf" srcId="{FAF2660E-5F8B-4EC9-88CD-27632CD0AA52}" destId="{823ACD0C-AC7D-4D53-A676-D00365F0EF8A}" srcOrd="0" destOrd="0" presId="urn:microsoft.com/office/officeart/2005/8/layout/bList2#2"/>
    <dgm:cxn modelId="{3E530BCB-9841-4C8E-ABB5-6DBED2946067}" type="presOf" srcId="{99B4ABF0-DF4B-438F-BC0B-76C82A4B4B93}" destId="{D5726D4E-B621-42FD-9293-F68C9B4E0200}" srcOrd="1" destOrd="0" presId="urn:microsoft.com/office/officeart/2005/8/layout/bList2#2"/>
    <dgm:cxn modelId="{7FAD11CC-A570-4A9D-9A99-4BB9CAA6D260}" srcId="{3D7C5944-2EAB-4CD0-96F1-3AF69DACA855}" destId="{FAF2660E-5F8B-4EC9-88CD-27632CD0AA52}" srcOrd="0" destOrd="0" parTransId="{23F88408-8623-4F4B-A9FA-94A815938416}" sibTransId="{62FBA7F7-5542-4577-94D0-DABBEC54E963}"/>
    <dgm:cxn modelId="{84E67CD5-C6B4-44A8-B9A5-84A77CEBA3B6}" type="presOf" srcId="{0F749FDA-CCDE-467D-9E61-FA58F2EBA380}" destId="{F335DE31-8FDC-448E-907B-598CCA5DA255}" srcOrd="0" destOrd="0" presId="urn:microsoft.com/office/officeart/2005/8/layout/bList2#2"/>
    <dgm:cxn modelId="{30C801D9-1DFE-4815-B743-1DA8E78D3649}" type="presOf" srcId="{CE17853C-9632-4AA2-ACE8-B7B43DDD6E3E}" destId="{F42BEF30-E54C-4ECF-BBE3-277F30645CF6}" srcOrd="0" destOrd="0" presId="urn:microsoft.com/office/officeart/2005/8/layout/bList2#2"/>
    <dgm:cxn modelId="{71E7DFE2-9E24-4E4C-BB63-0BCFE8B5DE7C}" type="presOf" srcId="{36712F08-BD1A-49B3-A57A-7EDC75D5B354}" destId="{94411789-9B35-4EB9-A00E-D41DEE93FB0E}" srcOrd="0" destOrd="0" presId="urn:microsoft.com/office/officeart/2005/8/layout/bList2#2"/>
    <dgm:cxn modelId="{309B5AF0-5392-41E7-BB91-D48E69890E26}" srcId="{99B4ABF0-DF4B-438F-BC0B-76C82A4B4B93}" destId="{93972403-96D1-4A1B-88C8-9EB48D0BB4B5}" srcOrd="0" destOrd="0" parTransId="{045B45EE-0FD1-4DE6-85CD-AD8DA4D35469}" sibTransId="{CA45497E-211D-42D3-A977-F2E0575C90AA}"/>
    <dgm:cxn modelId="{4AA76FF3-16DF-4F4B-908F-38815E5941EF}" srcId="{C7CD36C5-4852-4917-AF96-8FB9E484AACA}" destId="{99B4ABF0-DF4B-438F-BC0B-76C82A4B4B93}" srcOrd="4" destOrd="0" parTransId="{BE77D425-C630-4DB8-820D-9246FEA7E904}" sibTransId="{433DC574-5589-4B18-B39B-AC4A5EA83F89}"/>
    <dgm:cxn modelId="{80D354F4-0CAE-4E97-8968-3F9665C7D0E4}" type="presOf" srcId="{433DC574-5589-4B18-B39B-AC4A5EA83F89}" destId="{917DC16E-12BD-4259-A508-FC4C84293CCF}" srcOrd="0" destOrd="0" presId="urn:microsoft.com/office/officeart/2005/8/layout/bList2#2"/>
    <dgm:cxn modelId="{C0A111F8-DF14-4BB8-A273-8906AEC1CD7A}" type="presOf" srcId="{45D77F10-4BC7-49E3-B1E7-A0FE9A12B08A}" destId="{1E238741-7F7D-4A40-A4C2-ACEEFCA9A2EC}" srcOrd="0" destOrd="0" presId="urn:microsoft.com/office/officeart/2005/8/layout/bList2#2"/>
    <dgm:cxn modelId="{A6CC0AFE-8816-4EEA-95E2-4F588391829D}" srcId="{C7CD36C5-4852-4917-AF96-8FB9E484AACA}" destId="{4451CEC7-E611-4DCC-AFFA-EB72F3246F7B}" srcOrd="3" destOrd="0" parTransId="{170CA150-680D-44DC-8BE6-B4DD7DE0762A}" sibTransId="{36712F08-BD1A-49B3-A57A-7EDC75D5B354}"/>
    <dgm:cxn modelId="{3F8D6ACA-1039-4DEE-8FC6-1F5AC5C33B00}" type="presParOf" srcId="{27BAC032-EF7D-4722-8F41-8D3C5F1AB514}" destId="{7578BA1F-CAF7-4331-A8B5-6D183B0AE336}" srcOrd="0" destOrd="0" presId="urn:microsoft.com/office/officeart/2005/8/layout/bList2#2"/>
    <dgm:cxn modelId="{51B05DE8-AF5D-403C-ACB6-8D06184C9F4D}" type="presParOf" srcId="{7578BA1F-CAF7-4331-A8B5-6D183B0AE336}" destId="{823ACD0C-AC7D-4D53-A676-D00365F0EF8A}" srcOrd="0" destOrd="0" presId="urn:microsoft.com/office/officeart/2005/8/layout/bList2#2"/>
    <dgm:cxn modelId="{D86546AE-E8EE-4F3D-9728-076F07468E45}" type="presParOf" srcId="{7578BA1F-CAF7-4331-A8B5-6D183B0AE336}" destId="{1B79905D-9B82-4D4E-ACD6-204017D92D88}" srcOrd="1" destOrd="0" presId="urn:microsoft.com/office/officeart/2005/8/layout/bList2#2"/>
    <dgm:cxn modelId="{64FDECDF-1EC3-41C9-9D5E-612201CF6D42}" type="presParOf" srcId="{7578BA1F-CAF7-4331-A8B5-6D183B0AE336}" destId="{9B67C606-7E82-4272-9564-5CC13E9082A7}" srcOrd="2" destOrd="0" presId="urn:microsoft.com/office/officeart/2005/8/layout/bList2#2"/>
    <dgm:cxn modelId="{6C7C56C5-5CE0-49DA-84F3-84C4A6A95827}" type="presParOf" srcId="{7578BA1F-CAF7-4331-A8B5-6D183B0AE336}" destId="{FFC15726-A314-45F1-B5FB-0EF4D0146EC0}" srcOrd="3" destOrd="0" presId="urn:microsoft.com/office/officeart/2005/8/layout/bList2#2"/>
    <dgm:cxn modelId="{4A86A6AD-3A11-4269-83D4-D14CFC5A03A2}" type="presParOf" srcId="{27BAC032-EF7D-4722-8F41-8D3C5F1AB514}" destId="{F335DE31-8FDC-448E-907B-598CCA5DA255}" srcOrd="1" destOrd="0" presId="urn:microsoft.com/office/officeart/2005/8/layout/bList2#2"/>
    <dgm:cxn modelId="{8B6F893B-090B-4420-92F6-5AA9D65DA7A3}" type="presParOf" srcId="{27BAC032-EF7D-4722-8F41-8D3C5F1AB514}" destId="{899A7602-70F2-49E4-939E-9811EEB5868A}" srcOrd="2" destOrd="0" presId="urn:microsoft.com/office/officeart/2005/8/layout/bList2#2"/>
    <dgm:cxn modelId="{A5E88B8A-670D-474C-9AF5-9A3C2D08D1A2}" type="presParOf" srcId="{899A7602-70F2-49E4-939E-9811EEB5868A}" destId="{E0EE5685-2F0A-4701-AB2B-4A02E1E77CF1}" srcOrd="0" destOrd="0" presId="urn:microsoft.com/office/officeart/2005/8/layout/bList2#2"/>
    <dgm:cxn modelId="{7719F190-4536-4E61-99F0-6067179206A2}" type="presParOf" srcId="{899A7602-70F2-49E4-939E-9811EEB5868A}" destId="{D6BC1BAD-7DDF-4403-B81E-FD79053C8F2D}" srcOrd="1" destOrd="0" presId="urn:microsoft.com/office/officeart/2005/8/layout/bList2#2"/>
    <dgm:cxn modelId="{F4E0CB91-50B2-4CAC-BB62-2C544B51050A}" type="presParOf" srcId="{899A7602-70F2-49E4-939E-9811EEB5868A}" destId="{F42BEF30-E54C-4ECF-BBE3-277F30645CF6}" srcOrd="2" destOrd="0" presId="urn:microsoft.com/office/officeart/2005/8/layout/bList2#2"/>
    <dgm:cxn modelId="{5D2B73C8-650E-445F-8500-ECC34264C5FA}" type="presParOf" srcId="{899A7602-70F2-49E4-939E-9811EEB5868A}" destId="{B1CB84AA-D097-4BBB-842A-B34B0C722ED2}" srcOrd="3" destOrd="0" presId="urn:microsoft.com/office/officeart/2005/8/layout/bList2#2"/>
    <dgm:cxn modelId="{ED56E9D7-9646-4CC4-BE17-C0929604AF52}" type="presParOf" srcId="{27BAC032-EF7D-4722-8F41-8D3C5F1AB514}" destId="{B7CC1E9B-1126-48AE-BDC6-7AF5696A15FE}" srcOrd="3" destOrd="0" presId="urn:microsoft.com/office/officeart/2005/8/layout/bList2#2"/>
    <dgm:cxn modelId="{0F280EA9-CB61-449C-83FD-2002FFEBDED4}" type="presParOf" srcId="{27BAC032-EF7D-4722-8F41-8D3C5F1AB514}" destId="{9ECBACCA-7A09-49F0-A958-9B5D4D5E7DF8}" srcOrd="4" destOrd="0" presId="urn:microsoft.com/office/officeart/2005/8/layout/bList2#2"/>
    <dgm:cxn modelId="{0E295400-7197-4708-AFA2-562F24195725}" type="presParOf" srcId="{9ECBACCA-7A09-49F0-A958-9B5D4D5E7DF8}" destId="{BE22A334-E6DA-441D-AF8E-28C3D36D0076}" srcOrd="0" destOrd="0" presId="urn:microsoft.com/office/officeart/2005/8/layout/bList2#2"/>
    <dgm:cxn modelId="{DA091BEC-214C-4966-9141-95AAA719EEEE}" type="presParOf" srcId="{9ECBACCA-7A09-49F0-A958-9B5D4D5E7DF8}" destId="{F128FF71-F45F-4456-BC06-B6E0E15943DF}" srcOrd="1" destOrd="0" presId="urn:microsoft.com/office/officeart/2005/8/layout/bList2#2"/>
    <dgm:cxn modelId="{92229358-54FE-455E-A7F1-C01AABB1CD2D}" type="presParOf" srcId="{9ECBACCA-7A09-49F0-A958-9B5D4D5E7DF8}" destId="{A8E5CCCB-F422-4FCA-8F60-6A8E50C8358A}" srcOrd="2" destOrd="0" presId="urn:microsoft.com/office/officeart/2005/8/layout/bList2#2"/>
    <dgm:cxn modelId="{05971256-00A1-4F06-B41A-093C54014FB9}" type="presParOf" srcId="{9ECBACCA-7A09-49F0-A958-9B5D4D5E7DF8}" destId="{5F65E06B-5066-4D62-986A-635F9C4B20CA}" srcOrd="3" destOrd="0" presId="urn:microsoft.com/office/officeart/2005/8/layout/bList2#2"/>
    <dgm:cxn modelId="{F5D90D03-5D73-4AAE-B552-077E57EC4F06}" type="presParOf" srcId="{27BAC032-EF7D-4722-8F41-8D3C5F1AB514}" destId="{62174C97-6042-46B0-A588-A1BDF5ADC85E}" srcOrd="5" destOrd="0" presId="urn:microsoft.com/office/officeart/2005/8/layout/bList2#2"/>
    <dgm:cxn modelId="{C07E0F49-D3AC-4BB6-B56A-82514E2F089D}" type="presParOf" srcId="{27BAC032-EF7D-4722-8F41-8D3C5F1AB514}" destId="{774C6DB3-26F0-4E46-ABA5-42DE67C4BE04}" srcOrd="6" destOrd="0" presId="urn:microsoft.com/office/officeart/2005/8/layout/bList2#2"/>
    <dgm:cxn modelId="{F22790D2-6E0A-45FC-9A9F-9CC7A1BB0895}" type="presParOf" srcId="{774C6DB3-26F0-4E46-ABA5-42DE67C4BE04}" destId="{E9E90380-3CC7-44F6-9B27-E3D4215E7DA8}" srcOrd="0" destOrd="0" presId="urn:microsoft.com/office/officeart/2005/8/layout/bList2#2"/>
    <dgm:cxn modelId="{48A71876-6AB5-4382-9678-53C59CAE5D85}" type="presParOf" srcId="{774C6DB3-26F0-4E46-ABA5-42DE67C4BE04}" destId="{5D61BD31-2834-4763-B4AD-59836B123708}" srcOrd="1" destOrd="0" presId="urn:microsoft.com/office/officeart/2005/8/layout/bList2#2"/>
    <dgm:cxn modelId="{C811AC22-EE56-4168-9533-15FF29A5D50F}" type="presParOf" srcId="{774C6DB3-26F0-4E46-ABA5-42DE67C4BE04}" destId="{7740320B-352D-48E7-AB7D-D81CC187DBAE}" srcOrd="2" destOrd="0" presId="urn:microsoft.com/office/officeart/2005/8/layout/bList2#2"/>
    <dgm:cxn modelId="{702AD201-73DB-405B-B7D9-2126AAE33F8F}" type="presParOf" srcId="{774C6DB3-26F0-4E46-ABA5-42DE67C4BE04}" destId="{876BC4F4-F50C-4F38-B8F9-DC01BA014DA5}" srcOrd="3" destOrd="0" presId="urn:microsoft.com/office/officeart/2005/8/layout/bList2#2"/>
    <dgm:cxn modelId="{BFFB17BB-0786-4F70-A352-EB76EE668E5F}" type="presParOf" srcId="{27BAC032-EF7D-4722-8F41-8D3C5F1AB514}" destId="{94411789-9B35-4EB9-A00E-D41DEE93FB0E}" srcOrd="7" destOrd="0" presId="urn:microsoft.com/office/officeart/2005/8/layout/bList2#2"/>
    <dgm:cxn modelId="{D50D5424-8A3C-4D5E-92B8-10907C4D98E8}" type="presParOf" srcId="{27BAC032-EF7D-4722-8F41-8D3C5F1AB514}" destId="{BB32B245-C866-4920-A97A-AC418A471670}" srcOrd="8" destOrd="0" presId="urn:microsoft.com/office/officeart/2005/8/layout/bList2#2"/>
    <dgm:cxn modelId="{CBD54C15-F2E4-4CD9-A369-017D92CCCF5E}" type="presParOf" srcId="{BB32B245-C866-4920-A97A-AC418A471670}" destId="{0914C36C-19A1-43B1-AC5D-9E1C04A3F84C}" srcOrd="0" destOrd="0" presId="urn:microsoft.com/office/officeart/2005/8/layout/bList2#2"/>
    <dgm:cxn modelId="{A88984FB-64E4-48A1-9023-3083F5AEC9AF}" type="presParOf" srcId="{BB32B245-C866-4920-A97A-AC418A471670}" destId="{D5726D4E-B621-42FD-9293-F68C9B4E0200}" srcOrd="1" destOrd="0" presId="urn:microsoft.com/office/officeart/2005/8/layout/bList2#2"/>
    <dgm:cxn modelId="{1BC09A42-3D68-4699-B671-6291560CFBE8}" type="presParOf" srcId="{BB32B245-C866-4920-A97A-AC418A471670}" destId="{9DE5B9B5-A589-4BA7-BC84-701E4C5C1116}" srcOrd="2" destOrd="0" presId="urn:microsoft.com/office/officeart/2005/8/layout/bList2#2"/>
    <dgm:cxn modelId="{80879B43-658F-4C3D-86C6-844ECFCA8316}" type="presParOf" srcId="{BB32B245-C866-4920-A97A-AC418A471670}" destId="{58F0DE82-FA84-4FF9-96D7-BE7A5F744133}" srcOrd="3" destOrd="0" presId="urn:microsoft.com/office/officeart/2005/8/layout/bList2#2"/>
    <dgm:cxn modelId="{08133AEF-2B41-4EFA-920A-67F7E24BD086}" type="presParOf" srcId="{27BAC032-EF7D-4722-8F41-8D3C5F1AB514}" destId="{917DC16E-12BD-4259-A508-FC4C84293CCF}" srcOrd="9" destOrd="0" presId="urn:microsoft.com/office/officeart/2005/8/layout/bList2#2"/>
    <dgm:cxn modelId="{BEC2757B-103A-48A0-B787-B3275072A171}" type="presParOf" srcId="{27BAC032-EF7D-4722-8F41-8D3C5F1AB514}" destId="{09A8E1D9-48F9-45AA-9B9D-163C5C770276}" srcOrd="10" destOrd="0" presId="urn:microsoft.com/office/officeart/2005/8/layout/bList2#2"/>
    <dgm:cxn modelId="{668DFCC5-7CDD-43ED-9796-9EEED1A0D144}" type="presParOf" srcId="{09A8E1D9-48F9-45AA-9B9D-163C5C770276}" destId="{08FF2A56-0598-4C6A-B47C-D0A6AB934D20}" srcOrd="0" destOrd="0" presId="urn:microsoft.com/office/officeart/2005/8/layout/bList2#2"/>
    <dgm:cxn modelId="{F7A062CC-5383-452C-9ED8-CDC093A9C015}" type="presParOf" srcId="{09A8E1D9-48F9-45AA-9B9D-163C5C770276}" destId="{A5C06AAF-8482-4771-945F-791924D17C14}" srcOrd="1" destOrd="0" presId="urn:microsoft.com/office/officeart/2005/8/layout/bList2#2"/>
    <dgm:cxn modelId="{185932B5-BA7B-4CF6-B2B8-21D6527578C9}" type="presParOf" srcId="{09A8E1D9-48F9-45AA-9B9D-163C5C770276}" destId="{1E238741-7F7D-4A40-A4C2-ACEEFCA9A2EC}" srcOrd="2" destOrd="0" presId="urn:microsoft.com/office/officeart/2005/8/layout/bList2#2"/>
    <dgm:cxn modelId="{A3A551D8-057A-4E47-B76F-3276D640C72D}" type="presParOf" srcId="{09A8E1D9-48F9-45AA-9B9D-163C5C770276}" destId="{76717F9B-F510-4796-827E-7EB1B0B77F42}" srcOrd="3" destOrd="0" presId="urn:microsoft.com/office/officeart/2005/8/layout/bList2#2"/>
    <dgm:cxn modelId="{FD05DB1A-3B7D-4646-A039-BF094DE8FE78}" type="presParOf" srcId="{27BAC032-EF7D-4722-8F41-8D3C5F1AB514}" destId="{CEE2C17D-D8A3-452C-B2B3-545DAB038E0C}" srcOrd="11" destOrd="0" presId="urn:microsoft.com/office/officeart/2005/8/layout/bList2#2"/>
    <dgm:cxn modelId="{CA7E710B-999C-4823-8044-217D7555A30F}" type="presParOf" srcId="{27BAC032-EF7D-4722-8F41-8D3C5F1AB514}" destId="{C78642CD-073F-4360-B58C-09C2754C1AA7}" srcOrd="12" destOrd="0" presId="urn:microsoft.com/office/officeart/2005/8/layout/bList2#2"/>
    <dgm:cxn modelId="{C2E1D80F-3209-438F-A990-53F0105D1B45}" type="presParOf" srcId="{C78642CD-073F-4360-B58C-09C2754C1AA7}" destId="{3C4CEC30-F62B-4544-A31C-21B6EF1C1467}" srcOrd="0" destOrd="0" presId="urn:microsoft.com/office/officeart/2005/8/layout/bList2#2"/>
    <dgm:cxn modelId="{49DC60AA-0048-497B-815B-126032C779F8}" type="presParOf" srcId="{C78642CD-073F-4360-B58C-09C2754C1AA7}" destId="{3BD8A2ED-25DC-4107-B7EA-A52BF7F62482}" srcOrd="1" destOrd="0" presId="urn:microsoft.com/office/officeart/2005/8/layout/bList2#2"/>
    <dgm:cxn modelId="{18E77A57-A8B9-4DCF-B187-5F2CC911713B}" type="presParOf" srcId="{C78642CD-073F-4360-B58C-09C2754C1AA7}" destId="{FF8A09E8-DFB0-4426-A7E9-8B52F0283199}" srcOrd="2" destOrd="0" presId="urn:microsoft.com/office/officeart/2005/8/layout/bList2#2"/>
    <dgm:cxn modelId="{0D6AEBB0-C137-40CB-AB40-1B30F54BCE48}" type="presParOf" srcId="{C78642CD-073F-4360-B58C-09C2754C1AA7}" destId="{13666705-F3F5-4EFB-95D6-21B5431F0265}" srcOrd="3" destOrd="0" presId="urn:microsoft.com/office/officeart/2005/8/layout/bList2#2"/>
    <dgm:cxn modelId="{A7F60E37-9865-4D63-B8C8-244288FA13D0}" type="presParOf" srcId="{27BAC032-EF7D-4722-8F41-8D3C5F1AB514}" destId="{5087BFEA-729A-47B5-962E-588AE65A4D5C}" srcOrd="13" destOrd="0" presId="urn:microsoft.com/office/officeart/2005/8/layout/bList2#2"/>
    <dgm:cxn modelId="{DF627E14-55A7-4125-926A-C68F5D4FA9F0}" type="presParOf" srcId="{27BAC032-EF7D-4722-8F41-8D3C5F1AB514}" destId="{D197ECEA-1036-4F75-9649-773A279131DF}" srcOrd="14" destOrd="0" presId="urn:microsoft.com/office/officeart/2005/8/layout/bList2#2"/>
    <dgm:cxn modelId="{B07CB612-0B49-4C8D-ABE4-7C6F705BC6A4}" type="presParOf" srcId="{D197ECEA-1036-4F75-9649-773A279131DF}" destId="{E38010C0-143A-4342-9284-9094DB184D2A}" srcOrd="0" destOrd="0" presId="urn:microsoft.com/office/officeart/2005/8/layout/bList2#2"/>
    <dgm:cxn modelId="{BBC1F612-C1CB-4805-AF39-0E80159B8EDF}" type="presParOf" srcId="{D197ECEA-1036-4F75-9649-773A279131DF}" destId="{2E53A523-771F-4A31-BDD1-FA351C89CC82}" srcOrd="1" destOrd="0" presId="urn:microsoft.com/office/officeart/2005/8/layout/bList2#2"/>
    <dgm:cxn modelId="{9CDFB53F-0334-46F0-92B7-0AB9AC03A512}" type="presParOf" srcId="{D197ECEA-1036-4F75-9649-773A279131DF}" destId="{E7BEF8A1-8035-43B8-8CEC-87CD6DD1F326}" srcOrd="2" destOrd="0" presId="urn:microsoft.com/office/officeart/2005/8/layout/bList2#2"/>
    <dgm:cxn modelId="{CBBB5E19-A05F-47DA-8C29-8DB334A5D2B9}" type="presParOf" srcId="{D197ECEA-1036-4F75-9649-773A279131DF}" destId="{7D8D44D3-D883-4092-A981-13D864968F62}" srcOrd="3" destOrd="0" presId="urn:microsoft.com/office/officeart/2005/8/layout/bList2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 bwMode="white"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3600" kern="1200">
              <a:latin typeface="Gayathri Thin" panose="00000403000000000000" charset="0"/>
              <a:cs typeface="Gayathri Thin" panose="00000403000000000000" charset="0"/>
            </a:rPr>
            <a:t>ഒരു പ്രണയചിത്രം</a:t>
          </a: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 bwMode="white"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latin typeface="Gayathri Thin" panose="00000403000000000000" charset="0"/>
              <a:cs typeface="Gayathri Thin" panose="00000403000000000000" charset="0"/>
            </a:rPr>
            <a:t>സ്നേഹത്തിന്റെ ശ്രേഷ്ഠത</a:t>
          </a: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 bwMode="white"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>
              <a:latin typeface="Gayathri Thin" panose="00000403000000000000" charset="0"/>
              <a:cs typeface="Gayathri Thin" panose="00000403000000000000" charset="0"/>
            </a:rPr>
            <a:t>ഏറ്റവും ശ്രേഷ്ഠമായ മാർഗം</a:t>
          </a: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 bwMode="white"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800" kern="1200">
              <a:latin typeface="Gayathri Thin" panose="00000403000000000000" charset="0"/>
              <a:cs typeface="Gayathri Thin" panose="00000403000000000000" charset="0"/>
            </a:rPr>
            <a:t>പ്രണയത്തിന്റെ സവിശേഷതകൾ.</a:t>
          </a: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 bwMode="white"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>
              <a:latin typeface="Gayathri Thin" panose="00000403000000000000" charset="0"/>
              <a:cs typeface="Gayathri Thin" panose="00000403000000000000" charset="0"/>
            </a:rPr>
            <a:t>സ്നേഹം എന്താണ് ചെയ്യുന്നത്</a:t>
          </a: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 bwMode="white"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latin typeface="Gayathri Thin" panose="00000403000000000000" charset="0"/>
              <a:cs typeface="Gayathri Thin" panose="00000403000000000000" charset="0"/>
            </a:rPr>
            <a:t>സ്നേഹം എന്ത് ചെയ്യില്ല</a:t>
          </a: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 bwMode="white"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kern="1200">
              <a:latin typeface="Gayathri Thin" panose="00000403000000000000" charset="0"/>
              <a:cs typeface="Gayathri Thin" panose="00000403000000000000" charset="0"/>
            </a:rPr>
            <a:t>യേശുവിന്റെ ഒരു </a:t>
          </a:r>
          <a:r>
            <a:rPr lang="en-US" altLang="en-US" sz="1400" kern="1200">
              <a:latin typeface="Gayathri Thin" panose="00000403000000000000" charset="0"/>
              <a:cs typeface="Gayathri Thin" panose="00000403000000000000" charset="0"/>
            </a:rPr>
            <a:t>ഛായാചിത്രം</a:t>
          </a: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 bwMode="white"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>
              <a:latin typeface="Gayathri Thin" panose="00000403000000000000" charset="0"/>
              <a:cs typeface="Gayathri Thin" panose="00000403000000000000" charset="0"/>
            </a:rPr>
            <a:t>സ്നേഹത്തിന്റെ സ്ഥിരോത്സാഹം</a:t>
          </a: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 bwMode="white"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latin typeface="Gayathri Thin" panose="00000403000000000000" charset="0"/>
              <a:cs typeface="Gayathri Thin" panose="00000403000000000000" charset="0"/>
            </a:rPr>
            <a:t>സദ്‌ഗുണങ്ങളിൽ  ഏറ്റവും വലുത്</a:t>
          </a: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 bwMode="white">
        <a:xfrm>
          <a:off x="272242" y="23657"/>
          <a:ext cx="1818371" cy="684453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>
              <a:latin typeface="Gayathri Thin" panose="00000403000000000000" charset="0"/>
              <a:cs typeface="Gayathri Thin" panose="00000403000000000000" charset="0"/>
            </a:rPr>
            <a:t>ദീർഘമായി സഹിക്കുന്നു</a:t>
          </a:r>
        </a:p>
      </dsp:txBody>
      <dsp:txXfrm>
        <a:off x="272242" y="23657"/>
        <a:ext cx="1647258" cy="684453"/>
      </dsp:txXfrm>
    </dsp:sp>
    <dsp:sp modelId="{8C29971D-543E-4912-A7BA-D1B1CABD0639}">
      <dsp:nvSpPr>
        <dsp:cNvPr id="0" name=""/>
        <dsp:cNvSpPr/>
      </dsp:nvSpPr>
      <dsp:spPr bwMode="white">
        <a:xfrm>
          <a:off x="1868166" y="4"/>
          <a:ext cx="3350534" cy="731759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മാക്രോതിമിയോ</a:t>
          </a:r>
          <a:r>
            <a:rPr lang="en-US" altLang="en-US" sz="1600" kern="1200" dirty="0">
              <a:latin typeface="Gayathri Thin" panose="00000403000000000000" charset="0"/>
              <a:cs typeface="Gayathri Thin" panose="00000403000000000000" charset="0"/>
            </a:rPr>
            <a:t>: </a:t>
          </a: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ദീർഘായുസ്സ്</a:t>
          </a:r>
          <a:r>
            <a:rPr lang="en-US" altLang="en-US" sz="1600" kern="1200" dirty="0">
              <a:latin typeface="Gayathri Thin" panose="00000403000000000000" charset="0"/>
              <a:cs typeface="Gayathri Thin" panose="00000403000000000000" charset="0"/>
            </a:rPr>
            <a:t>, </a:t>
          </a: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സഹിഷ്ണുത</a:t>
          </a:r>
          <a:r>
            <a:rPr lang="en-US" altLang="en-US" sz="1600" kern="1200" dirty="0">
              <a:latin typeface="Gayathri Thin" panose="00000403000000000000" charset="0"/>
              <a:cs typeface="Gayathri Thin" panose="00000403000000000000" charset="0"/>
            </a:rPr>
            <a:t>, </a:t>
          </a: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ക്ഷമ</a:t>
          </a:r>
          <a:r>
            <a:rPr lang="en-US" altLang="en-US" sz="16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എന്നിവ</a:t>
          </a:r>
          <a:r>
            <a:rPr lang="en-US" altLang="en-US" sz="16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പുലർത്തുക</a:t>
          </a:r>
          <a:endParaRPr lang="en-US" altLang="en-US" sz="1600" kern="1200" dirty="0">
            <a:latin typeface="Gayathri Thin" panose="00000403000000000000" charset="0"/>
            <a:cs typeface="Gayathri Thin" panose="00000403000000000000" charset="0"/>
          </a:endParaRPr>
        </a:p>
      </dsp:txBody>
      <dsp:txXfrm>
        <a:off x="2234046" y="4"/>
        <a:ext cx="2618775" cy="731759"/>
      </dsp:txXfrm>
    </dsp:sp>
    <dsp:sp modelId="{40D4F7D0-54A8-4D14-B103-0CC97A2734FD}">
      <dsp:nvSpPr>
        <dsp:cNvPr id="0" name=""/>
        <dsp:cNvSpPr/>
      </dsp:nvSpPr>
      <dsp:spPr bwMode="white">
        <a:xfrm>
          <a:off x="5019867" y="4"/>
          <a:ext cx="3193129" cy="731759"/>
        </a:xfrm>
        <a:prstGeom prst="chevron">
          <a:avLst/>
        </a:prstGeom>
        <a:solidFill>
          <a:schemeClr val="accent5">
            <a:tint val="40000"/>
            <a:hueOff val="-534206"/>
            <a:satOff val="-724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kern="1200">
              <a:latin typeface="Gayathri Thin" panose="00000403000000000000" charset="0"/>
              <a:cs typeface="Gayathri Thin" panose="00000403000000000000" charset="0"/>
            </a:rPr>
            <a:t>ക്ഷമ കാണിക്കുക, മറ്റുള്ളവരുടെ തെറ്റുകൾ സഹിക്കുക</a:t>
          </a:r>
        </a:p>
      </dsp:txBody>
      <dsp:txXfrm>
        <a:off x="5385747" y="4"/>
        <a:ext cx="2461370" cy="731759"/>
      </dsp:txXfrm>
    </dsp:sp>
    <dsp:sp modelId="{CE618F44-90D5-4D44-B8D1-DD7F6598D4AB}">
      <dsp:nvSpPr>
        <dsp:cNvPr id="0" name=""/>
        <dsp:cNvSpPr/>
      </dsp:nvSpPr>
      <dsp:spPr bwMode="white">
        <a:xfrm>
          <a:off x="272242" y="851240"/>
          <a:ext cx="1817344" cy="684453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900" kern="1200">
              <a:latin typeface="Gayathri Thin" panose="00000403000000000000" charset="0"/>
              <a:cs typeface="Gayathri Thin" panose="00000403000000000000" charset="0"/>
            </a:rPr>
            <a:t>ദയയുള്ളതാണ്</a:t>
          </a:r>
        </a:p>
      </dsp:txBody>
      <dsp:txXfrm>
        <a:off x="272242" y="851240"/>
        <a:ext cx="1646231" cy="684453"/>
      </dsp:txXfrm>
    </dsp:sp>
    <dsp:sp modelId="{CF70225C-C39F-493D-AA11-8279CBEBBE30}">
      <dsp:nvSpPr>
        <dsp:cNvPr id="0" name=""/>
        <dsp:cNvSpPr/>
      </dsp:nvSpPr>
      <dsp:spPr bwMode="white">
        <a:xfrm>
          <a:off x="1867139" y="827587"/>
          <a:ext cx="3350534" cy="731759"/>
        </a:xfrm>
        <a:prstGeom prst="chevron">
          <a:avLst/>
        </a:prstGeom>
        <a:solidFill>
          <a:schemeClr val="accent5">
            <a:tint val="40000"/>
            <a:hueOff val="-1068413"/>
            <a:satOff val="-1451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200" kern="1200" dirty="0" err="1">
              <a:latin typeface="Gayathri Thin" panose="00000403000000000000" charset="0"/>
              <a:cs typeface="Gayathri Thin" panose="00000403000000000000" charset="0"/>
            </a:rPr>
            <a:t>ക്രെസ്തെയുവോമൈ</a:t>
          </a:r>
          <a:r>
            <a:rPr lang="en-US" altLang="en-US" sz="1200" kern="1200" dirty="0">
              <a:latin typeface="Gayathri Thin" panose="00000403000000000000" charset="0"/>
              <a:cs typeface="Gayathri Thin" panose="00000403000000000000" charset="0"/>
            </a:rPr>
            <a:t>  : </a:t>
          </a:r>
          <a:r>
            <a:rPr lang="en-US" altLang="en-US" sz="2000" kern="1200" dirty="0" err="1">
              <a:latin typeface="Gayathri Thin" panose="00000403000000000000" charset="0"/>
              <a:cs typeface="Gayathri Thin" panose="00000403000000000000" charset="0"/>
            </a:rPr>
            <a:t>ദയയോടെ</a:t>
          </a:r>
          <a:r>
            <a:rPr lang="en-US" altLang="en-US" sz="20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2000" kern="1200" dirty="0" err="1">
              <a:latin typeface="Gayathri Thin" panose="00000403000000000000" charset="0"/>
              <a:cs typeface="Gayathri Thin" panose="00000403000000000000" charset="0"/>
            </a:rPr>
            <a:t>പ്രവർത്തിക്കുക</a:t>
          </a:r>
          <a:endParaRPr lang="en-US" altLang="en-US" sz="2000" kern="1200" dirty="0">
            <a:latin typeface="Gayathri Thin" panose="00000403000000000000" charset="0"/>
            <a:cs typeface="Gayathri Thin" panose="00000403000000000000" charset="0"/>
          </a:endParaRPr>
        </a:p>
      </dsp:txBody>
      <dsp:txXfrm>
        <a:off x="2233019" y="827587"/>
        <a:ext cx="2618775" cy="731759"/>
      </dsp:txXfrm>
    </dsp:sp>
    <dsp:sp modelId="{4F61D132-B696-4905-ACD5-7C3C0A645750}">
      <dsp:nvSpPr>
        <dsp:cNvPr id="0" name=""/>
        <dsp:cNvSpPr/>
      </dsp:nvSpPr>
      <dsp:spPr bwMode="white">
        <a:xfrm>
          <a:off x="5018840" y="827587"/>
          <a:ext cx="3193129" cy="731759"/>
        </a:xfrm>
        <a:prstGeom prst="chevron">
          <a:avLst/>
        </a:prstGeom>
        <a:solidFill>
          <a:schemeClr val="accent5">
            <a:tint val="40000"/>
            <a:hueOff val="-1602619"/>
            <a:satOff val="-2178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>
              <a:latin typeface="Gayathri Thin" panose="00000403000000000000" charset="0"/>
              <a:cs typeface="Gayathri Thin" panose="00000403000000000000" charset="0"/>
            </a:rPr>
            <a:t>അത് കരുണാമയവും അനുകമ്പയുള്ളതുമാണ്</a:t>
          </a:r>
        </a:p>
      </dsp:txBody>
      <dsp:txXfrm>
        <a:off x="5384720" y="827587"/>
        <a:ext cx="2461370" cy="731759"/>
      </dsp:txXfrm>
    </dsp:sp>
    <dsp:sp modelId="{577B7115-C479-48EC-AEEC-9F7D76FF946F}">
      <dsp:nvSpPr>
        <dsp:cNvPr id="0" name=""/>
        <dsp:cNvSpPr/>
      </dsp:nvSpPr>
      <dsp:spPr bwMode="white">
        <a:xfrm>
          <a:off x="272242" y="1678823"/>
          <a:ext cx="1817344" cy="684453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900" kern="1200">
              <a:latin typeface="Gayathri Thin" panose="00000403000000000000" charset="0"/>
              <a:cs typeface="Gayathri Thin" panose="00000403000000000000" charset="0"/>
            </a:rPr>
            <a:t>സത്യത്തിൽ സന്തോഷിക്കുന്നു</a:t>
          </a:r>
        </a:p>
      </dsp:txBody>
      <dsp:txXfrm>
        <a:off x="272242" y="1678823"/>
        <a:ext cx="1646231" cy="684453"/>
      </dsp:txXfrm>
    </dsp:sp>
    <dsp:sp modelId="{12A85315-B00F-4F23-AAFB-944E556D9577}">
      <dsp:nvSpPr>
        <dsp:cNvPr id="0" name=""/>
        <dsp:cNvSpPr/>
      </dsp:nvSpPr>
      <dsp:spPr bwMode="white">
        <a:xfrm>
          <a:off x="1867139" y="1655170"/>
          <a:ext cx="3350534" cy="731759"/>
        </a:xfrm>
        <a:prstGeom prst="chevron">
          <a:avLst/>
        </a:prstGeom>
        <a:solidFill>
          <a:schemeClr val="accent5">
            <a:tint val="40000"/>
            <a:hueOff val="-2136825"/>
            <a:satOff val="-2904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kern="1200">
              <a:latin typeface="Gayathri Thin" panose="00000403000000000000" charset="0"/>
              <a:cs typeface="Gayathri Thin" panose="00000403000000000000" charset="0"/>
            </a:rPr>
            <a:t>സിൻഖൈറോ: സഹതാപം പ്രകടിപ്പിക്കുക, അഭിനന്ദിക്കുക</a:t>
          </a:r>
        </a:p>
      </dsp:txBody>
      <dsp:txXfrm>
        <a:off x="2233019" y="1655170"/>
        <a:ext cx="2618775" cy="731759"/>
      </dsp:txXfrm>
    </dsp:sp>
    <dsp:sp modelId="{1C6C8F5A-EECC-4EB0-9B65-C94660664C60}">
      <dsp:nvSpPr>
        <dsp:cNvPr id="0" name=""/>
        <dsp:cNvSpPr/>
      </dsp:nvSpPr>
      <dsp:spPr bwMode="white">
        <a:xfrm>
          <a:off x="5018840" y="1655170"/>
          <a:ext cx="3193129" cy="731759"/>
        </a:xfrm>
        <a:prstGeom prst="chevron">
          <a:avLst/>
        </a:prstGeom>
        <a:solidFill>
          <a:schemeClr val="accent5">
            <a:tint val="40000"/>
            <a:hueOff val="-2671032"/>
            <a:satOff val="-3631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സത്യത്തെ</a:t>
          </a:r>
          <a:r>
            <a:rPr lang="en-US" altLang="en-US" sz="16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പിന്തുണയ്ക്കുന്നവരോട്</a:t>
          </a:r>
          <a:r>
            <a:rPr lang="en-US" altLang="en-US" sz="16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അത്</a:t>
          </a:r>
          <a:r>
            <a:rPr lang="en-US" altLang="en-US" sz="16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സന്തോഷിക്കുന്നു</a:t>
          </a:r>
          <a:endParaRPr lang="en-US" altLang="en-US" sz="1600" kern="1200" dirty="0">
            <a:latin typeface="Gayathri Thin" panose="00000403000000000000" charset="0"/>
            <a:cs typeface="Gayathri Thin" panose="00000403000000000000" charset="0"/>
          </a:endParaRPr>
        </a:p>
      </dsp:txBody>
      <dsp:txXfrm>
        <a:off x="5384720" y="1655170"/>
        <a:ext cx="2461370" cy="731759"/>
      </dsp:txXfrm>
    </dsp:sp>
    <dsp:sp modelId="{5B7E96BD-0530-4BE2-934E-B0DCA36939DC}">
      <dsp:nvSpPr>
        <dsp:cNvPr id="0" name=""/>
        <dsp:cNvSpPr/>
      </dsp:nvSpPr>
      <dsp:spPr bwMode="white">
        <a:xfrm>
          <a:off x="272242" y="2597847"/>
          <a:ext cx="1818371" cy="684453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latin typeface="Gayathri Thin" panose="00000403000000000000" charset="0"/>
              <a:cs typeface="Gayathri Thin" panose="00000403000000000000" charset="0"/>
            </a:rPr>
            <a:t>എല്ലാം സഹിക്കുന്നു</a:t>
          </a:r>
        </a:p>
      </dsp:txBody>
      <dsp:txXfrm>
        <a:off x="272242" y="2597847"/>
        <a:ext cx="1647258" cy="684453"/>
      </dsp:txXfrm>
    </dsp:sp>
    <dsp:sp modelId="{D4E6123E-56D7-4F45-B6D6-A46179382FF4}">
      <dsp:nvSpPr>
        <dsp:cNvPr id="0" name=""/>
        <dsp:cNvSpPr/>
      </dsp:nvSpPr>
      <dsp:spPr bwMode="white">
        <a:xfrm>
          <a:off x="1868166" y="2574194"/>
          <a:ext cx="3350534" cy="731759"/>
        </a:xfrm>
        <a:prstGeom prst="chevron">
          <a:avLst/>
        </a:prstGeom>
        <a:solidFill>
          <a:schemeClr val="accent5">
            <a:tint val="40000"/>
            <a:hueOff val="-3205238"/>
            <a:satOff val="-4358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സ്റ്റെഗോ</a:t>
          </a:r>
          <a:r>
            <a:rPr lang="en-US" altLang="en-US" sz="1600" kern="1200" dirty="0">
              <a:latin typeface="Gayathri Thin" panose="00000403000000000000" charset="0"/>
              <a:cs typeface="Gayathri Thin" panose="00000403000000000000" charset="0"/>
            </a:rPr>
            <a:t>: </a:t>
          </a: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നിശബ്ദത</a:t>
          </a:r>
          <a:r>
            <a:rPr lang="en-US" altLang="en-US" sz="16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കൊണ്ട്</a:t>
          </a:r>
          <a:r>
            <a:rPr lang="en-US" altLang="en-US" sz="16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മൂടുക</a:t>
          </a:r>
          <a:r>
            <a:rPr lang="en-US" altLang="en-US" sz="1600" kern="1200" dirty="0">
              <a:latin typeface="Gayathri Thin" panose="00000403000000000000" charset="0"/>
              <a:cs typeface="Gayathri Thin" panose="00000403000000000000" charset="0"/>
            </a:rPr>
            <a:t> (</a:t>
          </a: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ക്ഷമയോടെ</a:t>
          </a:r>
          <a:r>
            <a:rPr lang="en-US" altLang="en-US" sz="16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സഹിക്കുക</a:t>
          </a:r>
          <a:r>
            <a:rPr lang="en-US" altLang="en-US" sz="1600" kern="1200" dirty="0">
              <a:latin typeface="Gayathri Thin" panose="00000403000000000000" charset="0"/>
              <a:cs typeface="Gayathri Thin" panose="00000403000000000000" charset="0"/>
            </a:rPr>
            <a:t>)</a:t>
          </a:r>
        </a:p>
      </dsp:txBody>
      <dsp:txXfrm>
        <a:off x="2234046" y="2574194"/>
        <a:ext cx="2618775" cy="731759"/>
      </dsp:txXfrm>
    </dsp:sp>
    <dsp:sp modelId="{987A0890-83AD-43B8-B836-D8C528702A1E}">
      <dsp:nvSpPr>
        <dsp:cNvPr id="0" name=""/>
        <dsp:cNvSpPr/>
      </dsp:nvSpPr>
      <dsp:spPr bwMode="white">
        <a:xfrm>
          <a:off x="5019867" y="2482753"/>
          <a:ext cx="3193129" cy="914641"/>
        </a:xfrm>
        <a:prstGeom prst="chevron">
          <a:avLst/>
        </a:prstGeom>
        <a:solidFill>
          <a:schemeClr val="accent5">
            <a:tint val="40000"/>
            <a:hueOff val="-3739444"/>
            <a:satOff val="-5085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400" kern="1200" dirty="0" err="1">
              <a:latin typeface="Gayathri Thin" panose="00000403000000000000" charset="0"/>
              <a:cs typeface="Gayathri Thin" panose="00000403000000000000" charset="0"/>
            </a:rPr>
            <a:t>മറ്റുള്ളവരുടെ</a:t>
          </a:r>
          <a:r>
            <a:rPr lang="en-US" altLang="en-US" sz="14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400" kern="1200" dirty="0" err="1">
              <a:latin typeface="Gayathri Thin" panose="00000403000000000000" charset="0"/>
              <a:cs typeface="Gayathri Thin" panose="00000403000000000000" charset="0"/>
            </a:rPr>
            <a:t>തെറ്റുക</a:t>
          </a:r>
          <a:r>
            <a:rPr lang="en-US" altLang="en-US" sz="1400" kern="1200" dirty="0">
              <a:latin typeface="Gayathri Thin" panose="00000403000000000000" charset="0"/>
              <a:cs typeface="Gayathri Thin" panose="00000403000000000000" charset="0"/>
            </a:rPr>
            <a:t>ൾ </a:t>
          </a:r>
          <a:r>
            <a:rPr lang="en-US" altLang="en-US" sz="1400" kern="1200" dirty="0" err="1">
              <a:latin typeface="Gayathri Thin" panose="00000403000000000000" charset="0"/>
              <a:cs typeface="Gayathri Thin" panose="00000403000000000000" charset="0"/>
            </a:rPr>
            <a:t>വെളിപ്പെടുത്താതെ</a:t>
          </a:r>
          <a:r>
            <a:rPr lang="en-US" altLang="en-US" sz="14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400" kern="1200" dirty="0" err="1">
              <a:latin typeface="Gayathri Thin" panose="00000403000000000000" charset="0"/>
              <a:cs typeface="Gayathri Thin" panose="00000403000000000000" charset="0"/>
            </a:rPr>
            <a:t>മറച്ചുവെക്കുകയും</a:t>
          </a:r>
          <a:r>
            <a:rPr lang="en-US" altLang="en-US" sz="14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400" kern="1200" dirty="0" err="1">
              <a:latin typeface="Gayathri Thin" panose="00000403000000000000" charset="0"/>
              <a:cs typeface="Gayathri Thin" panose="00000403000000000000" charset="0"/>
            </a:rPr>
            <a:t>മൗനം</a:t>
          </a:r>
          <a:r>
            <a:rPr lang="en-US" altLang="en-US" sz="14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400" kern="1200" dirty="0" err="1">
              <a:latin typeface="Gayathri Thin" panose="00000403000000000000" charset="0"/>
              <a:cs typeface="Gayathri Thin" panose="00000403000000000000" charset="0"/>
            </a:rPr>
            <a:t>പാലിക്കുകയും</a:t>
          </a:r>
          <a:r>
            <a:rPr lang="en-US" altLang="en-US" sz="14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400" kern="1200" dirty="0" err="1">
              <a:latin typeface="Gayathri Thin" panose="00000403000000000000" charset="0"/>
              <a:cs typeface="Gayathri Thin" panose="00000403000000000000" charset="0"/>
            </a:rPr>
            <a:t>ചെയ്യുക</a:t>
          </a:r>
          <a:endParaRPr lang="en-US" altLang="en-US" sz="1400" kern="1200" dirty="0">
            <a:latin typeface="Gayathri Thin" panose="00000403000000000000" charset="0"/>
            <a:cs typeface="Gayathri Thin" panose="00000403000000000000" charset="0"/>
          </a:endParaRPr>
        </a:p>
      </dsp:txBody>
      <dsp:txXfrm>
        <a:off x="5477188" y="2482753"/>
        <a:ext cx="2278488" cy="914641"/>
      </dsp:txXfrm>
    </dsp:sp>
    <dsp:sp modelId="{CACD0D1C-06CB-470E-B72E-1B1598A6EBEB}">
      <dsp:nvSpPr>
        <dsp:cNvPr id="0" name=""/>
        <dsp:cNvSpPr/>
      </dsp:nvSpPr>
      <dsp:spPr bwMode="white">
        <a:xfrm>
          <a:off x="272242" y="3516871"/>
          <a:ext cx="1817344" cy="684453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>
              <a:latin typeface="Gayathri Thin" panose="00000403000000000000" charset="0"/>
              <a:cs typeface="Gayathri Thin" panose="00000403000000000000" charset="0"/>
            </a:rPr>
            <a:t>എല്ലാം വിശ്വസിക്കുന്നു</a:t>
          </a:r>
        </a:p>
      </dsp:txBody>
      <dsp:txXfrm>
        <a:off x="272242" y="3516871"/>
        <a:ext cx="1646231" cy="684453"/>
      </dsp:txXfrm>
    </dsp:sp>
    <dsp:sp modelId="{CD7774EB-2397-4ADA-BB9F-546C9CDDE317}">
      <dsp:nvSpPr>
        <dsp:cNvPr id="0" name=""/>
        <dsp:cNvSpPr/>
      </dsp:nvSpPr>
      <dsp:spPr bwMode="white">
        <a:xfrm>
          <a:off x="1867139" y="3493218"/>
          <a:ext cx="3350534" cy="731759"/>
        </a:xfrm>
        <a:prstGeom prst="chevron">
          <a:avLst/>
        </a:prstGeom>
        <a:solidFill>
          <a:schemeClr val="accent5">
            <a:tint val="40000"/>
            <a:hueOff val="-4273651"/>
            <a:satOff val="-5812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പിസ്റ്റെയുവോ</a:t>
          </a:r>
          <a:r>
            <a:rPr lang="en-US" altLang="en-US" sz="16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വിശ്വാസം</a:t>
          </a:r>
          <a:r>
            <a:rPr lang="en-US" altLang="en-US" sz="16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ഉണ്ടായിരിക്കുക</a:t>
          </a:r>
          <a:r>
            <a:rPr lang="en-US" altLang="en-US" sz="1600" kern="1200" dirty="0">
              <a:latin typeface="Gayathri Thin" panose="00000403000000000000" charset="0"/>
              <a:cs typeface="Gayathri Thin" panose="00000403000000000000" charset="0"/>
            </a:rPr>
            <a:t>, </a:t>
          </a: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അംഗീകാരം</a:t>
          </a:r>
          <a:r>
            <a:rPr lang="en-US" altLang="en-US" sz="16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നൽകുക</a:t>
          </a:r>
          <a:r>
            <a:rPr lang="en-US" altLang="en-US" sz="1600" kern="1200" dirty="0">
              <a:latin typeface="Gayathri Thin" panose="00000403000000000000" charset="0"/>
              <a:cs typeface="Gayathri Thin" panose="00000403000000000000" charset="0"/>
            </a:rPr>
            <a:t>, </a:t>
          </a:r>
          <a:r>
            <a:rPr lang="en-US" altLang="en-US" sz="1600" kern="1200" dirty="0" err="1">
              <a:latin typeface="Gayathri Thin" panose="00000403000000000000" charset="0"/>
              <a:cs typeface="Gayathri Thin" panose="00000403000000000000" charset="0"/>
            </a:rPr>
            <a:t>വിശ്വസിക്കുക</a:t>
          </a:r>
          <a:endParaRPr lang="en-US" altLang="en-US" sz="1600" kern="1200" dirty="0">
            <a:latin typeface="Gayathri Thin" panose="00000403000000000000" charset="0"/>
            <a:cs typeface="Gayathri Thin" panose="00000403000000000000" charset="0"/>
          </a:endParaRPr>
        </a:p>
      </dsp:txBody>
      <dsp:txXfrm>
        <a:off x="2233019" y="3493218"/>
        <a:ext cx="2618775" cy="731759"/>
      </dsp:txXfrm>
    </dsp:sp>
    <dsp:sp modelId="{948DC63E-7FB3-42B5-BBDD-CC4EF01D148F}">
      <dsp:nvSpPr>
        <dsp:cNvPr id="0" name=""/>
        <dsp:cNvSpPr/>
      </dsp:nvSpPr>
      <dsp:spPr bwMode="white">
        <a:xfrm>
          <a:off x="5018840" y="3493218"/>
          <a:ext cx="3193129" cy="731759"/>
        </a:xfrm>
        <a:prstGeom prst="chevron">
          <a:avLst/>
        </a:prstGeom>
        <a:solidFill>
          <a:schemeClr val="accent5">
            <a:tint val="40000"/>
            <a:hueOff val="-4807857"/>
            <a:satOff val="-6539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400" kern="1200" dirty="0" err="1">
              <a:latin typeface="Gayathri Thin" panose="00000403000000000000" charset="0"/>
              <a:cs typeface="Gayathri Thin" panose="00000403000000000000" charset="0"/>
            </a:rPr>
            <a:t>അത്</a:t>
          </a:r>
          <a:r>
            <a:rPr lang="en-US" altLang="en-US" sz="14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400" kern="1200" dirty="0" err="1">
              <a:latin typeface="Gayathri Thin" panose="00000403000000000000" charset="0"/>
              <a:cs typeface="Gayathri Thin" panose="00000403000000000000" charset="0"/>
            </a:rPr>
            <a:t>കുറ്റം</a:t>
          </a:r>
          <a:r>
            <a:rPr lang="en-US" altLang="en-US" sz="14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400" kern="1200" dirty="0" err="1">
              <a:latin typeface="Gayathri Thin" panose="00000403000000000000" charset="0"/>
              <a:cs typeface="Gayathri Thin" panose="00000403000000000000" charset="0"/>
            </a:rPr>
            <a:t>വിധിക്കുന്നില്ല</a:t>
          </a:r>
          <a:r>
            <a:rPr lang="en-US" altLang="en-US" sz="1400" kern="1200" dirty="0">
              <a:latin typeface="Gayathri Thin" panose="00000403000000000000" charset="0"/>
              <a:cs typeface="Gayathri Thin" panose="00000403000000000000" charset="0"/>
            </a:rPr>
            <a:t>, </a:t>
          </a:r>
          <a:r>
            <a:rPr lang="en-US" altLang="en-US" sz="1400" kern="1200" dirty="0" err="1">
              <a:latin typeface="Gayathri Thin" panose="00000403000000000000" charset="0"/>
              <a:cs typeface="Gayathri Thin" panose="00000403000000000000" charset="0"/>
            </a:rPr>
            <a:t>മറിച്ച്</a:t>
          </a:r>
          <a:r>
            <a:rPr lang="en-US" altLang="en-US" sz="14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400" kern="1200" dirty="0" err="1">
              <a:latin typeface="Gayathri Thin" panose="00000403000000000000" charset="0"/>
              <a:cs typeface="Gayathri Thin" panose="00000403000000000000" charset="0"/>
            </a:rPr>
            <a:t>സംശയത്തിന്റെ</a:t>
          </a:r>
          <a:r>
            <a:rPr lang="en-US" altLang="en-US" sz="14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400" kern="1200" dirty="0" err="1">
              <a:latin typeface="Gayathri Thin" panose="00000403000000000000" charset="0"/>
              <a:cs typeface="Gayathri Thin" panose="00000403000000000000" charset="0"/>
            </a:rPr>
            <a:t>പ്രയോജനം</a:t>
          </a:r>
          <a:r>
            <a:rPr lang="en-US" altLang="en-US" sz="1400" kern="1200" dirty="0">
              <a:latin typeface="Gayathri Thin" panose="00000403000000000000" charset="0"/>
              <a:cs typeface="Gayathri Thin" panose="00000403000000000000" charset="0"/>
            </a:rPr>
            <a:t> </a:t>
          </a:r>
          <a:r>
            <a:rPr lang="en-US" altLang="en-US" sz="1400" kern="1200" dirty="0" err="1">
              <a:latin typeface="Gayathri Thin" panose="00000403000000000000" charset="0"/>
              <a:cs typeface="Gayathri Thin" panose="00000403000000000000" charset="0"/>
            </a:rPr>
            <a:t>നൽകുന്നു</a:t>
          </a:r>
          <a:endParaRPr lang="en-US" altLang="en-US" sz="1400" kern="1200" dirty="0">
            <a:latin typeface="Gayathri Thin" panose="00000403000000000000" charset="0"/>
            <a:cs typeface="Gayathri Thin" panose="00000403000000000000" charset="0"/>
          </a:endParaRPr>
        </a:p>
      </dsp:txBody>
      <dsp:txXfrm>
        <a:off x="5384720" y="3493218"/>
        <a:ext cx="2461370" cy="731759"/>
      </dsp:txXfrm>
    </dsp:sp>
    <dsp:sp modelId="{0040C63A-60F4-43D7-A229-942C006E3C53}">
      <dsp:nvSpPr>
        <dsp:cNvPr id="0" name=""/>
        <dsp:cNvSpPr/>
      </dsp:nvSpPr>
      <dsp:spPr bwMode="white">
        <a:xfrm>
          <a:off x="272242" y="4344454"/>
          <a:ext cx="1817344" cy="684453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>
              <a:latin typeface="Gayathri Thin" panose="00000403000000000000" charset="0"/>
              <a:cs typeface="Gayathri Thin" panose="00000403000000000000" charset="0"/>
            </a:rPr>
            <a:t>എല്ലാം പ്രത്യാശിക്കുന്നു</a:t>
          </a:r>
        </a:p>
      </dsp:txBody>
      <dsp:txXfrm>
        <a:off x="272242" y="4344454"/>
        <a:ext cx="1646231" cy="684453"/>
      </dsp:txXfrm>
    </dsp:sp>
    <dsp:sp modelId="{EB7CA949-9935-4BBA-AB94-40DC6254DDA3}">
      <dsp:nvSpPr>
        <dsp:cNvPr id="0" name=""/>
        <dsp:cNvSpPr/>
      </dsp:nvSpPr>
      <dsp:spPr bwMode="white">
        <a:xfrm>
          <a:off x="1867139" y="4320801"/>
          <a:ext cx="3350534" cy="731759"/>
        </a:xfrm>
        <a:prstGeom prst="chevron">
          <a:avLst/>
        </a:prstGeom>
        <a:solidFill>
          <a:schemeClr val="accent5">
            <a:tint val="40000"/>
            <a:hueOff val="-5342064"/>
            <a:satOff val="-7265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400" kern="1200">
              <a:latin typeface="Gayathri Thin" panose="00000403000000000000" charset="0"/>
              <a:cs typeface="Gayathri Thin" panose="00000403000000000000" charset="0"/>
            </a:rPr>
            <a:t>എൽപിസോ കാത്തിരിക്കുക അല്ലെങ്കിൽ വിശ്വസിക്കുക</a:t>
          </a:r>
        </a:p>
      </dsp:txBody>
      <dsp:txXfrm>
        <a:off x="2233019" y="4320801"/>
        <a:ext cx="2618775" cy="731759"/>
      </dsp:txXfrm>
    </dsp:sp>
    <dsp:sp modelId="{8E89ACE2-AB0D-45AB-860A-047197BCC5B4}">
      <dsp:nvSpPr>
        <dsp:cNvPr id="0" name=""/>
        <dsp:cNvSpPr/>
      </dsp:nvSpPr>
      <dsp:spPr bwMode="white">
        <a:xfrm>
          <a:off x="5018840" y="4320801"/>
          <a:ext cx="3193129" cy="731759"/>
        </a:xfrm>
        <a:prstGeom prst="chevron">
          <a:avLst/>
        </a:prstGeom>
        <a:solidFill>
          <a:schemeClr val="accent5">
            <a:tint val="40000"/>
            <a:hueOff val="-5876270"/>
            <a:satOff val="-7992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kern="1200">
              <a:latin typeface="Gayathri Thin" panose="00000403000000000000" charset="0"/>
              <a:cs typeface="Gayathri Thin" panose="00000403000000000000" charset="0"/>
            </a:rPr>
            <a:t>എപ്പോഴും പ്രതീക്ഷിക്കുക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kern="1200">
              <a:latin typeface="Gayathri Thin" panose="00000403000000000000" charset="0"/>
              <a:cs typeface="Gayathri Thin" panose="00000403000000000000" charset="0"/>
            </a:rPr>
            <a:t>നല്ല എന്തെങ്കിലും സംഭവിക്കുമെന്ന്</a:t>
          </a:r>
        </a:p>
      </dsp:txBody>
      <dsp:txXfrm>
        <a:off x="5384720" y="4320801"/>
        <a:ext cx="2461370" cy="731759"/>
      </dsp:txXfrm>
    </dsp:sp>
    <dsp:sp modelId="{8D19A2EB-87AD-4905-8C07-DB6AC5196851}">
      <dsp:nvSpPr>
        <dsp:cNvPr id="0" name=""/>
        <dsp:cNvSpPr/>
      </dsp:nvSpPr>
      <dsp:spPr bwMode="white">
        <a:xfrm>
          <a:off x="272242" y="5172038"/>
          <a:ext cx="1818371" cy="684453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kern="1200">
              <a:latin typeface="Gayathri Thin" panose="00000403000000000000" charset="0"/>
              <a:cs typeface="Gayathri Thin" panose="00000403000000000000" charset="0"/>
            </a:rPr>
            <a:t>എല്ലാം സഹിക്കുന്നു</a:t>
          </a:r>
        </a:p>
      </dsp:txBody>
      <dsp:txXfrm>
        <a:off x="272242" y="5172038"/>
        <a:ext cx="1647258" cy="684453"/>
      </dsp:txXfrm>
    </dsp:sp>
    <dsp:sp modelId="{FC3381FE-D14C-460A-9EB9-2E1A1F4CC382}">
      <dsp:nvSpPr>
        <dsp:cNvPr id="0" name=""/>
        <dsp:cNvSpPr/>
      </dsp:nvSpPr>
      <dsp:spPr bwMode="white">
        <a:xfrm>
          <a:off x="1868166" y="5148385"/>
          <a:ext cx="3350534" cy="731759"/>
        </a:xfrm>
        <a:prstGeom prst="chevron">
          <a:avLst/>
        </a:prstGeom>
        <a:solidFill>
          <a:schemeClr val="accent5">
            <a:tint val="40000"/>
            <a:hueOff val="-6410476"/>
            <a:satOff val="-8719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800" b="0" kern="1200" noProof="0" dirty="0">
              <a:effectLst/>
              <a:latin typeface="Gayathri Thin" panose="00000403000000000000" charset="0"/>
              <a:cs typeface="Gayathri Thin" panose="00000403000000000000" charset="0"/>
            </a:rPr>
            <a:t>ഹ്യുപൊമെനോ ചെറുത്തുനിൽക്കുക, സഹിക്കുക, ധൈര്യം</a:t>
          </a:r>
        </a:p>
      </dsp:txBody>
      <dsp:txXfrm>
        <a:off x="2234046" y="5148385"/>
        <a:ext cx="2618775" cy="731759"/>
      </dsp:txXfrm>
    </dsp:sp>
    <dsp:sp modelId="{D4BDF29F-355C-45B0-ADBA-AA4C80FB3C20}">
      <dsp:nvSpPr>
        <dsp:cNvPr id="0" name=""/>
        <dsp:cNvSpPr/>
      </dsp:nvSpPr>
      <dsp:spPr bwMode="white">
        <a:xfrm>
          <a:off x="5019867" y="5148385"/>
          <a:ext cx="3193129" cy="731759"/>
        </a:xfrm>
        <a:prstGeom prst="chevron">
          <a:avLst/>
        </a:prstGeom>
        <a:solidFill>
          <a:schemeClr val="accent5">
            <a:tint val="40000"/>
            <a:hueOff val="-6944682"/>
            <a:satOff val="-9446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400" kern="1200">
              <a:latin typeface="Gayathri Thin" panose="00000403000000000000" charset="0"/>
              <a:cs typeface="Gayathri Thin" panose="00000403000000000000" charset="0"/>
            </a:rPr>
            <a:t>സ്ഥിരത പുലർത്തുക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400" kern="1200">
              <a:latin typeface="Gayathri Thin" panose="00000403000000000000" charset="0"/>
              <a:cs typeface="Gayathri Thin" panose="00000403000000000000" charset="0"/>
            </a:rPr>
            <a:t>കഷ്ടതകൾ, പരീക്ഷണങ്ങൾ, പീഡനങ്ങൾ എന്നിവ സഹിക്കുക</a:t>
          </a:r>
        </a:p>
      </dsp:txBody>
      <dsp:txXfrm>
        <a:off x="5385747" y="5148385"/>
        <a:ext cx="2461370" cy="7317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 bwMode="white">
        <a:xfrm>
          <a:off x="4486" y="10635"/>
          <a:ext cx="1992810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800" b="1" kern="1200">
              <a:latin typeface="Gayathri Thin" panose="00000403000000000000" charset="0"/>
              <a:cs typeface="Gayathri Thin" panose="00000403000000000000" charset="0"/>
            </a:rPr>
            <a:t>അത് അസൂയപ്പെടുന്നില്ല</a:t>
          </a:r>
        </a:p>
      </dsp:txBody>
      <dsp:txXfrm>
        <a:off x="4486" y="10635"/>
        <a:ext cx="1805098" cy="750849"/>
      </dsp:txXfrm>
    </dsp:sp>
    <dsp:sp modelId="{457B8CBB-987F-4522-8ABC-306C72715119}">
      <dsp:nvSpPr>
        <dsp:cNvPr id="0" name=""/>
        <dsp:cNvSpPr/>
      </dsp:nvSpPr>
      <dsp:spPr bwMode="white">
        <a:xfrm>
          <a:off x="1753271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kern="1200">
              <a:latin typeface="Gayathri Thin" panose="00000403000000000000" charset="0"/>
              <a:cs typeface="Gayathri Thin" panose="00000403000000000000" charset="0"/>
            </a:rPr>
            <a:t>സെലോ: കത്തുന്ന ഒരു തോന്നൽ ഉണ്ടാകുക</a:t>
          </a:r>
        </a:p>
      </dsp:txBody>
      <dsp:txXfrm>
        <a:off x="2064873" y="74457"/>
        <a:ext cx="2840428" cy="623204"/>
      </dsp:txXfrm>
    </dsp:sp>
    <dsp:sp modelId="{07DDF968-0E92-4133-920B-F52297154214}">
      <dsp:nvSpPr>
        <dsp:cNvPr id="0" name=""/>
        <dsp:cNvSpPr/>
      </dsp:nvSpPr>
      <dsp:spPr bwMode="white">
        <a:xfrm>
          <a:off x="4998782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0"/>
            <a:lumOff val="-7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kern="1200">
              <a:latin typeface="Gayathri Thin" panose="00000403000000000000" charset="0"/>
              <a:cs typeface="Gayathri Thin" panose="00000403000000000000" charset="0"/>
            </a:rPr>
            <a:t>മറ്റ് കഴിവുകളോ സദ്‌ഗുണങ്ങളോ ഉള്ളവരോട് അത് അസൂയപ്പെടുന്നില്ല.</a:t>
          </a:r>
        </a:p>
      </dsp:txBody>
      <dsp:txXfrm>
        <a:off x="5310384" y="74457"/>
        <a:ext cx="2840428" cy="623204"/>
      </dsp:txXfrm>
    </dsp:sp>
    <dsp:sp modelId="{169525B1-C073-4224-A08C-048F355CD70C}">
      <dsp:nvSpPr>
        <dsp:cNvPr id="0" name=""/>
        <dsp:cNvSpPr/>
      </dsp:nvSpPr>
      <dsp:spPr bwMode="white"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b="1" kern="1200">
              <a:latin typeface="Gayathri Thin" panose="00000403000000000000" charset="0"/>
              <a:cs typeface="Gayathri Thin" panose="00000403000000000000" charset="0"/>
            </a:rPr>
            <a:t>അത് സ്വയം പ്രദർശിപ്പിക്കുന്നില്ല.</a:t>
          </a: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 bwMode="white"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4"/>
            <a:lumOff val="-147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kern="1200">
              <a:latin typeface="Gayathri Thin" panose="00000403000000000000" charset="0"/>
              <a:cs typeface="Gayathri Thin" panose="00000403000000000000" charset="0"/>
            </a:rPr>
            <a:t>പെർപെരുമായി  : പൊങ്ങച്ചം പറയുക</a:t>
          </a:r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 bwMode="white"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17"/>
            <a:lumOff val="-223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kern="1200">
              <a:latin typeface="Gayathri Thin" panose="00000403000000000000" charset="0"/>
              <a:cs typeface="Gayathri Thin" panose="00000403000000000000" charset="0"/>
            </a:rPr>
            <a:t>മറ്റുള്ളവരാൽ പ്രശംസിക്കപ്പെടാൻ അത് ആഗ്രഹിക്കുന്നില്ല</a:t>
          </a:r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 bwMode="white">
        <a:xfrm>
          <a:off x="4486" y="1722571"/>
          <a:ext cx="1992810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800" b="1" kern="1200">
              <a:latin typeface="Gayathri Thin" panose="00000403000000000000" charset="0"/>
              <a:cs typeface="Gayathri Thin" panose="00000403000000000000" charset="0"/>
            </a:rPr>
            <a:t>അത് വീമ്പിളക്കില്ല</a:t>
          </a:r>
          <a:r>
            <a:rPr lang="" altLang="en-US" sz="1300" b="1" kern="1200">
              <a:latin typeface="Gayathri Thin" panose="00000403000000000000" charset="0"/>
              <a:cs typeface="Gayathri Thin" panose="00000403000000000000" charset="0"/>
            </a:rPr>
            <a:t> </a:t>
          </a:r>
        </a:p>
      </dsp:txBody>
      <dsp:txXfrm>
        <a:off x="4486" y="1722571"/>
        <a:ext cx="1805098" cy="750849"/>
      </dsp:txXfrm>
    </dsp:sp>
    <dsp:sp modelId="{1CCE6C85-7B5D-430B-9F56-A9C418DB1D95}">
      <dsp:nvSpPr>
        <dsp:cNvPr id="0" name=""/>
        <dsp:cNvSpPr/>
      </dsp:nvSpPr>
      <dsp:spPr bwMode="white">
        <a:xfrm>
          <a:off x="1753271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0"/>
            <a:lumOff val="-298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kern="1200">
              <a:latin typeface="Gayathri Thin" panose="00000403000000000000" charset="0"/>
              <a:cs typeface="Gayathri Thin" panose="00000403000000000000" charset="0"/>
            </a:rPr>
            <a:t>ഫൈസിയോ: അഹങ്കരിക്കുക 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" altLang="en-US" sz="1600" kern="1200">
            <a:latin typeface="Gayathri Thin" panose="00000403000000000000" charset="0"/>
            <a:cs typeface="Gayathri Thin" panose="00000403000000000000" charset="0"/>
          </a:endParaRPr>
        </a:p>
      </dsp:txBody>
      <dsp:txXfrm>
        <a:off x="2064873" y="1786394"/>
        <a:ext cx="2840428" cy="623204"/>
      </dsp:txXfrm>
    </dsp:sp>
    <dsp:sp modelId="{B52B9E53-451A-4F36-9119-9FF81DD2233D}">
      <dsp:nvSpPr>
        <dsp:cNvPr id="0" name=""/>
        <dsp:cNvSpPr/>
      </dsp:nvSpPr>
      <dsp:spPr bwMode="white">
        <a:xfrm>
          <a:off x="4998782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3"/>
            <a:lumOff val="-373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kern="1200">
              <a:latin typeface="Gayathri Thin" panose="00000403000000000000" charset="0"/>
              <a:cs typeface="Gayathri Thin" panose="00000403000000000000" charset="0"/>
            </a:rPr>
            <a:t>അതിന് തന്നെക്കുറിച്ച് അതിശയോക്തിപരമായ ഒരു വീക്ഷണമില്ല</a:t>
          </a:r>
        </a:p>
      </dsp:txBody>
      <dsp:txXfrm>
        <a:off x="5310384" y="1786394"/>
        <a:ext cx="2840428" cy="623204"/>
      </dsp:txXfrm>
    </dsp:sp>
    <dsp:sp modelId="{B20A4C7E-36B3-4725-8DFB-4FF5CDEB91EC}">
      <dsp:nvSpPr>
        <dsp:cNvPr id="0" name=""/>
        <dsp:cNvSpPr/>
      </dsp:nvSpPr>
      <dsp:spPr bwMode="white"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b="1" kern="1200">
              <a:latin typeface="Gayathri Thin" panose="00000403000000000000" charset="0"/>
              <a:cs typeface="Gayathri Thin" panose="00000403000000000000" charset="0"/>
            </a:rPr>
            <a:t>അത് പരുഷമായി പെരുമാറുന്നില്ല</a:t>
          </a: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 bwMode="white"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37"/>
            <a:lumOff val="-448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kern="1200">
              <a:latin typeface="Gayathri Thin" panose="00000403000000000000" charset="0"/>
              <a:cs typeface="Gayathri Thin" panose="00000403000000000000" charset="0"/>
            </a:rPr>
            <a:t>അസ്ജെമോണിയോ: അനുചിതമായി പ്രവർത്തിക്കുക</a:t>
          </a:r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 bwMode="white"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0"/>
            <a:lumOff val="-523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kern="1200">
              <a:latin typeface="Gayathri Thin" panose="00000403000000000000" charset="0"/>
              <a:cs typeface="Gayathri Thin" panose="00000403000000000000" charset="0"/>
            </a:rPr>
            <a:t>ഇത് സാമൂഹികവും ധാർമ്മികവുമായ മാനദണ്ഡങ്ങൾക്ക് വിരുദ്ധമല്ല.</a:t>
          </a:r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 bwMode="white">
        <a:xfrm>
          <a:off x="4486" y="3434508"/>
          <a:ext cx="1992810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b="1" kern="1200">
              <a:latin typeface="Gayathri Thin" panose="00000403000000000000" charset="0"/>
              <a:cs typeface="Gayathri Thin" panose="00000403000000000000" charset="0"/>
            </a:rPr>
            <a:t>അത് സ്വന്തം കാര്യം അന്വേഷിക്കുന്നില്ല.</a:t>
          </a:r>
        </a:p>
      </dsp:txBody>
      <dsp:txXfrm>
        <a:off x="4486" y="3434508"/>
        <a:ext cx="1805098" cy="750849"/>
      </dsp:txXfrm>
    </dsp:sp>
    <dsp:sp modelId="{361FE7B8-5C4B-437A-AE96-F3A6E0833C37}">
      <dsp:nvSpPr>
        <dsp:cNvPr id="0" name=""/>
        <dsp:cNvSpPr/>
      </dsp:nvSpPr>
      <dsp:spPr bwMode="white">
        <a:xfrm>
          <a:off x="1753271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3"/>
            <a:lumOff val="-599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kern="1200">
              <a:latin typeface="Gayathri Thin" panose="00000403000000000000" charset="0"/>
              <a:cs typeface="Gayathri Thin" panose="00000403000000000000" charset="0"/>
            </a:rPr>
            <a:t>സിറ്റിയോ : തിരയൽ </a:t>
          </a:r>
        </a:p>
      </dsp:txBody>
      <dsp:txXfrm>
        <a:off x="2064873" y="3498330"/>
        <a:ext cx="2840428" cy="623204"/>
      </dsp:txXfrm>
    </dsp:sp>
    <dsp:sp modelId="{A59A0B62-003F-4038-A25E-0EB235616BF2}">
      <dsp:nvSpPr>
        <dsp:cNvPr id="0" name=""/>
        <dsp:cNvSpPr/>
      </dsp:nvSpPr>
      <dsp:spPr bwMode="white">
        <a:xfrm>
          <a:off x="4998782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6"/>
            <a:lumOff val="-674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kern="1200">
              <a:latin typeface="Gayathri Thin" panose="00000403000000000000" charset="0"/>
              <a:cs typeface="Gayathri Thin" panose="00000403000000000000" charset="0"/>
            </a:rPr>
            <a:t>മറ്റുള്ളവരുടെ നന്മയ്ക്കായി അത് തന്റെ അവകാശങ്ങൾ ഉപേക്ഷിക്കുന്നു</a:t>
          </a:r>
        </a:p>
      </dsp:txBody>
      <dsp:txXfrm>
        <a:off x="5310384" y="3498330"/>
        <a:ext cx="2840428" cy="623204"/>
      </dsp:txXfrm>
    </dsp:sp>
    <dsp:sp modelId="{91924D95-6CEC-4FC5-BE12-C31DB7DC3964}">
      <dsp:nvSpPr>
        <dsp:cNvPr id="0" name=""/>
        <dsp:cNvSpPr/>
      </dsp:nvSpPr>
      <dsp:spPr bwMode="white">
        <a:xfrm>
          <a:off x="4486" y="4293050"/>
          <a:ext cx="1992810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b="1" kern="1200">
              <a:latin typeface="Gayathri Thin" panose="00000403000000000000" charset="0"/>
              <a:cs typeface="Gayathri Thin" panose="00000403000000000000" charset="0"/>
            </a:rPr>
            <a:t>അത് പ്രകോപിപ്പിക്കപ്പെടുന്നില്ല</a:t>
          </a:r>
        </a:p>
      </dsp:txBody>
      <dsp:txXfrm>
        <a:off x="4486" y="4293050"/>
        <a:ext cx="1805098" cy="750849"/>
      </dsp:txXfrm>
    </dsp:sp>
    <dsp:sp modelId="{ED56B013-7A69-4BC3-AE95-16DB4F0CB600}">
      <dsp:nvSpPr>
        <dsp:cNvPr id="0" name=""/>
        <dsp:cNvSpPr/>
      </dsp:nvSpPr>
      <dsp:spPr bwMode="white">
        <a:xfrm>
          <a:off x="1753271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0"/>
            <a:lumOff val="-749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" altLang="en-US" sz="1600" kern="1200">
            <a:latin typeface="Gayathri Thin" panose="00000403000000000000" charset="0"/>
            <a:cs typeface="Gayathri Thin" panose="00000403000000000000" charset="0"/>
          </a:endParaRP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" altLang="en-US" sz="1600" kern="1200">
            <a:latin typeface="Gayathri Thin" panose="00000403000000000000" charset="0"/>
            <a:cs typeface="Gayathri Thin" panose="00000403000000000000" charset="0"/>
          </a:endParaRP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" altLang="en-US" sz="1600" kern="1200">
            <a:latin typeface="Gayathri Thin" panose="00000403000000000000" charset="0"/>
            <a:cs typeface="Gayathri Thin" panose="00000403000000000000" charset="0"/>
          </a:endParaRP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kern="1200">
              <a:latin typeface="Gayathri Thin" panose="00000403000000000000" charset="0"/>
              <a:cs typeface="Gayathri Thin" panose="00000403000000000000" charset="0"/>
            </a:rPr>
            <a:t>പാരോക്സിനോ: പ്രകോപിപ്പിക്കന്നതോ  പ്രേരിപ്പിക്കന്നതോ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en-US" sz="1600" kern="1200">
            <a:latin typeface="Gayathri Thin" panose="00000403000000000000" charset="0"/>
            <a:cs typeface="Gayathri Thin" panose="00000403000000000000" charset="0"/>
          </a:endParaRP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en-US" sz="1600" kern="1200">
            <a:latin typeface="Gayathri Thin" panose="00000403000000000000" charset="0"/>
            <a:cs typeface="Gayathri Thin" panose="00000403000000000000" charset="0"/>
          </a:endParaRP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en-US" sz="1600" kern="1200">
            <a:latin typeface="Gayathri Thin" panose="00000403000000000000" charset="0"/>
            <a:cs typeface="Gayathri Thin" panose="00000403000000000000" charset="0"/>
          </a:endParaRPr>
        </a:p>
      </dsp:txBody>
      <dsp:txXfrm>
        <a:off x="2131270" y="4290476"/>
        <a:ext cx="2707635" cy="755997"/>
      </dsp:txXfrm>
    </dsp:sp>
    <dsp:sp modelId="{164C8E25-0F11-4535-8F6B-5D6C014D9107}">
      <dsp:nvSpPr>
        <dsp:cNvPr id="0" name=""/>
        <dsp:cNvSpPr/>
      </dsp:nvSpPr>
      <dsp:spPr bwMode="white">
        <a:xfrm>
          <a:off x="4998782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3"/>
            <a:lumOff val="-824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kern="1200">
              <a:latin typeface="Gayathri Thin" panose="00000403000000000000" charset="0"/>
              <a:cs typeface="Gayathri Thin" panose="00000403000000000000" charset="0"/>
            </a:rPr>
            <a:t>അത് ദേഷ്യം പിടിപ്പിക്കുകയോ ചെയ്യുന്നില്ല.</a:t>
          </a:r>
        </a:p>
      </dsp:txBody>
      <dsp:txXfrm>
        <a:off x="5376781" y="4290476"/>
        <a:ext cx="2707635" cy="755997"/>
      </dsp:txXfrm>
    </dsp:sp>
    <dsp:sp modelId="{BF6C196A-F9BA-482C-8FFB-463A4F6BE7D1}">
      <dsp:nvSpPr>
        <dsp:cNvPr id="0" name=""/>
        <dsp:cNvSpPr/>
      </dsp:nvSpPr>
      <dsp:spPr bwMode="white">
        <a:xfrm>
          <a:off x="4486" y="5154166"/>
          <a:ext cx="1992810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800" b="1" kern="1200">
              <a:latin typeface="Gayathri Thin" panose="00000403000000000000" charset="0"/>
              <a:cs typeface="Gayathri Thin" panose="00000403000000000000" charset="0"/>
            </a:rPr>
            <a:t>അത് ഒരു തിന്മയും ചിന്തിക്കുന്നില്ല</a:t>
          </a:r>
        </a:p>
      </dsp:txBody>
      <dsp:txXfrm>
        <a:off x="4486" y="5154166"/>
        <a:ext cx="1805098" cy="750849"/>
      </dsp:txXfrm>
    </dsp:sp>
    <dsp:sp modelId="{DA2DF499-8290-441B-B627-1655DEBC7209}">
      <dsp:nvSpPr>
        <dsp:cNvPr id="0" name=""/>
        <dsp:cNvSpPr/>
      </dsp:nvSpPr>
      <dsp:spPr bwMode="white">
        <a:xfrm>
          <a:off x="175327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6"/>
            <a:lumOff val="-899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kern="1200" noProof="0" dirty="0">
              <a:latin typeface="Gayathri Thin" panose="00000403000000000000" charset="0"/>
              <a:cs typeface="Gayathri Thin" panose="00000403000000000000" charset="0"/>
            </a:rPr>
            <a:t>ലോജിസോമൈ: കണ്ടുപിടുത്തക്കാരനെ എടുക്കുക</a:t>
          </a:r>
          <a:r>
            <a:rPr lang="en-GB" sz="1600" kern="1200" noProof="0" dirty="0">
              <a:latin typeface="Gayathri Thin" panose="00000403000000000000" charset="0"/>
              <a:cs typeface="Gayathri Thin" panose="00000403000000000000" charset="0"/>
            </a:rPr>
            <a:t>y</a:t>
          </a:r>
        </a:p>
      </dsp:txBody>
      <dsp:txXfrm>
        <a:off x="2131270" y="5151592"/>
        <a:ext cx="2707635" cy="755997"/>
      </dsp:txXfrm>
    </dsp:sp>
    <dsp:sp modelId="{649A6CBF-F290-4EEE-B78D-0D564C2B9D25}">
      <dsp:nvSpPr>
        <dsp:cNvPr id="0" name=""/>
        <dsp:cNvSpPr/>
      </dsp:nvSpPr>
      <dsp:spPr bwMode="white">
        <a:xfrm>
          <a:off x="4998782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49"/>
            <a:lumOff val="-975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kern="1200">
              <a:latin typeface="Gayathri Thin" panose="00000403000000000000" charset="0"/>
              <a:cs typeface="Gayathri Thin" panose="00000403000000000000" charset="0"/>
            </a:rPr>
            <a:t>അത് സ്വീകരിച്ച കുറ്റകൃത്യങ്ങൾ ക്ഷമിക്കുകയും അവഗണിക്കുകയും ചെയ്യുന്നു</a:t>
          </a:r>
        </a:p>
      </dsp:txBody>
      <dsp:txXfrm>
        <a:off x="5376781" y="5151592"/>
        <a:ext cx="2707635" cy="755997"/>
      </dsp:txXfrm>
    </dsp:sp>
    <dsp:sp modelId="{0E148539-EB33-4ABA-B989-DB519EA8B5CE}">
      <dsp:nvSpPr>
        <dsp:cNvPr id="0" name=""/>
        <dsp:cNvSpPr/>
      </dsp:nvSpPr>
      <dsp:spPr bwMode="white"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800" b="1" kern="1200">
              <a:latin typeface="Gayathri Thin" panose="00000403000000000000" charset="0"/>
              <a:cs typeface="Gayathri Thin" panose="00000403000000000000" charset="0"/>
            </a:rPr>
            <a:t>അത് അനീതിയിൽ സന്തോഷിക്കുന്നില്ല</a:t>
          </a: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 bwMode="white"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3"/>
            <a:lumOff val="-1050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kern="1200">
              <a:latin typeface="Gayathri Thin" panose="00000403000000000000" charset="0"/>
              <a:cs typeface="Gayathri Thin" panose="00000403000000000000" charset="0"/>
            </a:rPr>
            <a:t>ജെയ്‌റോ: സന്തോഷവാനായിരിക്കുക, , അല്ലെങ്കിൽ സുഖമായിരിക്കുക</a:t>
          </a:r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 bwMode="white"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6"/>
            <a:lumOff val="-1125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kern="1200">
              <a:latin typeface="Gayathri Thin" panose="00000403000000000000" charset="0"/>
              <a:cs typeface="Gayathri Thin" panose="00000403000000000000" charset="0"/>
            </a:rPr>
            <a:t>അത് തെറ്റുകളിൽ സന്തോഷിക്കുന്നില്ല, മറിച്ച് അവ തിരുത്താൻ ശ്രമിക്കുന്നു.</a:t>
          </a:r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 bwMode="white"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2000" b="1" kern="1200">
              <a:latin typeface="Gayathri Thin" panose="00000403000000000000" charset="0"/>
              <a:cs typeface="Gayathri Thin" panose="00000403000000000000" charset="0"/>
            </a:rPr>
            <a:t>അവൻ അടികളും, അപമാനങ്ങളും, നിന്ദയും സഹിച്ചു(മത്താ. 27:27-31</a:t>
          </a:r>
          <a:r>
            <a:rPr lang="en-US" altLang="en-US" sz="1400" kern="1200">
              <a:latin typeface="Gayathri Thin" panose="00000403000000000000" charset="0"/>
              <a:cs typeface="Gayathri Thin" panose="00000403000000000000" charset="0"/>
            </a:rPr>
            <a:t>)</a:t>
          </a: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altLang="en-US" sz="1400" kern="1200">
            <a:latin typeface="Gayathri Thin" panose="00000403000000000000" charset="0"/>
            <a:cs typeface="Gayathri Thin" panose="00000403000000000000" charset="0"/>
          </a:endParaRPr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 bwMode="white"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kern="1200">
              <a:latin typeface="Gayathri Thin" panose="00000403000000000000" charset="0"/>
              <a:cs typeface="Gayathri Thin" panose="00000403000000000000" charset="0"/>
            </a:rPr>
            <a:t>അവൻ ദീർഘനേരം സഹിച്ചു</a:t>
          </a: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/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 bwMode="white"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2000" b="1" kern="1200">
              <a:latin typeface="Gayathri Thin" panose="00000403000000000000" charset="0"/>
              <a:cs typeface="Gayathri Thin" panose="00000403000000000000" charset="0"/>
            </a:rPr>
            <a:t>കഷ്ടപ്പെടുന്ന ഏതൊരാളെയും അവൻ ശ്രദ്ധിച്ചു.</a:t>
          </a:r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 bwMode="white"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>
              <a:latin typeface="Gayathri Thin" panose="00000403000000000000" charset="0"/>
              <a:cs typeface="Gayathri Thin" panose="00000403000000000000" charset="0"/>
            </a:rPr>
            <a:t>അവൻ ദയാലുവാണ്</a:t>
          </a: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/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 bwMode="white"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2000" kern="1200">
              <a:latin typeface="Gayathri Thin" panose="00000403000000000000" charset="0"/>
              <a:cs typeface="Gayathri Thin" panose="00000403000000000000" charset="0"/>
            </a:rPr>
            <a:t>അവൻ സത്യം വ്യക്തതയോടെയും ബോധ്യത്തോടെയും പഠിപ്പിച്ചു</a:t>
          </a:r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 bwMode="white"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800" kern="1200">
              <a:latin typeface="Gayathri Thin" panose="00000403000000000000" charset="0"/>
              <a:cs typeface="Gayathri Thin" panose="00000403000000000000" charset="0"/>
            </a:rPr>
            <a:t>അവൻ സത്യത്തിൽ സന്തോഷിക്കുന്നു</a:t>
          </a: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/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 bwMode="white"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800" kern="1200">
              <a:latin typeface="Gayathri Thin" panose="00000403000000000000" charset="0"/>
              <a:cs typeface="Gayathri Thin" panose="00000403000000000000" charset="0"/>
            </a:rPr>
            <a:t>പാപിയായ സ്ത്രീയെ അവൻ വിധിച്ചില്ല, അവൾക്ക് പാപമോചനം നൽകി (യോഹന്നാൻ 8:10-11).</a:t>
          </a:r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 bwMode="white"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>
              <a:latin typeface="Gayathri Thin" panose="00000403000000000000" charset="0"/>
              <a:cs typeface="Gayathri Thin" panose="00000403000000000000" charset="0"/>
            </a:rPr>
            <a:t>അവൻ എല്ലാം സഹിക്കുന്നു.</a:t>
          </a: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/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 bwMode="white"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30" tIns="72390" rIns="24130" bIns="24130" numCol="1" spcCol="1270" anchor="t" anchorCtr="0">
          <a:noAutofit/>
        </a:bodyPr>
        <a:lstStyle/>
        <a:p>
          <a:pPr marL="171450" lvl="1" indent="-171450" algn="l" defTabSz="8445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900" b="1" kern="1200">
              <a:latin typeface="Gayathri Thin" panose="00000403000000000000" charset="0"/>
              <a:cs typeface="Gayathri Thin" panose="00000403000000000000" charset="0"/>
            </a:rPr>
            <a:t>സക്കായിയുടെ ആത്മാർത്ഥതയിൽ അവൻ വിശ്വസിച്ചു</a:t>
          </a:r>
        </a:p>
        <a:p>
          <a:pPr marL="171450" lvl="1" indent="-171450" algn="l" defTabSz="8445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900" b="1" kern="1200">
              <a:latin typeface="Gayathri Thin" panose="00000403000000000000" charset="0"/>
              <a:cs typeface="Gayathri Thin" panose="00000403000000000000" charset="0"/>
            </a:rPr>
            <a:t>(ലൂക്കോ. 19:8-9)</a:t>
          </a:r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 bwMode="white"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>
              <a:latin typeface="Gayathri Thin" panose="00000403000000000000" charset="0"/>
              <a:cs typeface="Gayathri Thin" panose="00000403000000000000" charset="0"/>
            </a:rPr>
            <a:t>അവൻ എല്ലാം വിശ്വസിക്കുന്നു</a:t>
          </a: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/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 bwMode="white"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30" tIns="72390" rIns="24130" bIns="24130" numCol="1" spcCol="1270" anchor="t" anchorCtr="0">
          <a:noAutofit/>
        </a:bodyPr>
        <a:lstStyle/>
        <a:p>
          <a:pPr marL="171450" lvl="1" indent="-171450" algn="l" defTabSz="8445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900" b="1" kern="1200">
              <a:latin typeface="Gayathri Thin" panose="00000403000000000000" charset="0"/>
              <a:cs typeface="Gayathri Thin" panose="00000403000000000000" charset="0"/>
            </a:rPr>
            <a:t>“അസാധ്യമായ” ഒരു ദൗത്യത്തിനായി അദ്ദേഹം 12 പുരുഷന്മാരെ ഒരുക്കി.</a:t>
          </a:r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 bwMode="white"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>
              <a:latin typeface="Gayathri Thin" panose="00000403000000000000" charset="0"/>
              <a:cs typeface="Gayathri Thin" panose="00000403000000000000" charset="0"/>
            </a:rPr>
            <a:t>അവൻ എല്ലാം പ്രതീക്ഷിക്കുന്നു</a:t>
          </a: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/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 bwMode="white"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130" tIns="72390" rIns="24130" bIns="24130" numCol="1" spcCol="1270" anchor="t" anchorCtr="0">
          <a:noAutofit/>
        </a:bodyPr>
        <a:lstStyle/>
        <a:p>
          <a:pPr marL="171450" lvl="1" indent="-171450" algn="l" defTabSz="8445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en-US" sz="1900" b="1" kern="1200">
              <a:latin typeface="Gayathri Thin" panose="00000403000000000000" charset="0"/>
              <a:cs typeface="Gayathri Thin" panose="00000403000000000000" charset="0"/>
            </a:rPr>
            <a:t>അവൻ വിശപ്പ്, തിരസ്കരണം, വേദന, പീഡനം എന്നിവ സഹിച്ചു.</a:t>
          </a:r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 bwMode="white"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000" kern="1200">
              <a:latin typeface="Gayathri Thin" panose="00000403000000000000" charset="0"/>
              <a:cs typeface="Gayathri Thin" panose="00000403000000000000" charset="0"/>
            </a:rPr>
            <a:t>എല്ലാം സഹിക്കുന്നു.</a:t>
          </a: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/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 bwMode="white"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" altLang="en-US" sz="2000" b="1" kern="1200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</a:rPr>
            <a:t>അദ്ദേഹം ബഹുമതികൾ ആഗ്രഹിച്ചില്ല, എളിയവരുമായി സഹവസിച്ചു.</a:t>
          </a: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 bwMode="white"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" altLang="en-US" sz="1400" kern="1200">
            <a:solidFill>
              <a:schemeClr val="tx1"/>
            </a:solidFill>
            <a:latin typeface="Gayathri Thin" panose="00000403000000000000" charset="0"/>
            <a:cs typeface="Gayathri Thin" panose="00000403000000000000" charset="0"/>
          </a:endParaRP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b="1" kern="120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അവൻ അസൂയപ്പെടുന്നില്ല</a:t>
          </a: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/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 bwMode="white"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" altLang="en-US" sz="1800" b="1" kern="1200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</a:rPr>
            <a:t>അദ്ദേഹം പ്രപഞ്ചത്തിന്റെ രാജാവായിരുന്നെങ്കിലും, അതിനെക്കുറിച്ച് അദ്ദേഹം വീമ്പിളക്കിയില്ല.</a:t>
          </a: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 bwMode="white"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" altLang="en-US" sz="1400" b="1" kern="1200">
            <a:solidFill>
              <a:schemeClr val="tx1"/>
            </a:solidFill>
            <a:latin typeface="Gayathri Thin" panose="00000403000000000000" charset="0"/>
            <a:cs typeface="Gayathri Thin" panose="00000403000000000000" charset="0"/>
          </a:endParaRP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b="1" kern="120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അവൻ സ്വയം പ്രദർശിപ്പിക്കുന്നില്ല</a:t>
          </a: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/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 bwMode="white"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" altLang="en-US" sz="2000" b="1" kern="1200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</a:rPr>
            <a:t>ഏറ്റവും എളിയ ജോലികൾ ചെയ്യാൻ അവൻ തയ്യാറായിരുന്നു</a:t>
          </a: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 bwMode="white"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" altLang="en-US" sz="1400" kern="1200">
            <a:solidFill>
              <a:schemeClr val="tx1"/>
            </a:solidFill>
            <a:latin typeface="Gayathri Thin" panose="00000403000000000000" charset="0"/>
            <a:cs typeface="Gayathri Thin" panose="00000403000000000000" charset="0"/>
          </a:endParaRP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2000" b="1" kern="120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അവൻ വീർപ്പുമുട്ടുന്നില്ല</a:t>
          </a: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/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 bwMode="white"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91440" rIns="30480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" altLang="en-US" sz="2400" b="1" kern="1200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</a:rPr>
            <a:t>അദ്ദേഹം എല്ലാവരോടും മാന്യമായി  പെരുമാറി</a:t>
          </a: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 bwMode="white"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" altLang="en-US" sz="1800" kern="1200">
            <a:solidFill>
              <a:schemeClr val="tx1"/>
            </a:solidFill>
            <a:latin typeface="Gayathri Thin" panose="00000403000000000000" charset="0"/>
            <a:cs typeface="Gayathri Thin" panose="00000403000000000000" charset="0"/>
          </a:endParaRP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800" b="1" kern="120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അവൻ പരുഷമായി പെരുമാറുന്നില്ല</a:t>
          </a: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/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 bwMode="white"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GB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 always did the will of his Father                (Jn. 6:38)</a:t>
          </a: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 bwMode="white"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7150" tIns="0" rIns="1905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500" b="1" kern="120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അവൻ സ്വന്തം കാര്യം അന്വേഷിക്കുന്നില്ല</a:t>
          </a:r>
          <a:r>
            <a:rPr lang="" altLang="en-US" sz="1500" kern="120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.</a:t>
          </a: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/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 bwMode="white"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" altLang="en-US" sz="1800" b="1" kern="1200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</a:rPr>
            <a:t>അവർ അവനെ അടിച്ചപ്പോഴും അവൻ മാന്യമായി പ്രതികരിച്ചു (യോഹന്നാൻ 18:22-23)</a:t>
          </a: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 bwMode="white"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800" b="1" kern="120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അവൻ പ്രകോപിതനല്ല</a:t>
          </a: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/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 bwMode="white"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" altLang="en-US" sz="2000" b="1" kern="1200">
              <a:solidFill>
                <a:schemeClr val="bg1"/>
              </a:solidFill>
              <a:latin typeface="Gayathri Thin" panose="00000403000000000000" charset="0"/>
              <a:cs typeface="Gayathri Thin" panose="00000403000000000000" charset="0"/>
            </a:rPr>
            <a:t>തന്നെ ക്രൂശിച്ചവർക്കുവേണ്ടി അവൻ ക്ഷമ ചോദിച്ചു (ലൂക്കൊ. 23:34).</a:t>
          </a: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 bwMode="white"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800" b="1" kern="120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അവൻ ഒരു തിന്മയും ചിന്തിക്കുന്നില്ല</a:t>
          </a: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/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 bwMode="white"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" altLang="en-US" sz="18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yathri Thin" panose="00000403000000000000" charset="0"/>
              <a:cs typeface="Gayathri Thin" panose="00000403000000000000" charset="0"/>
            </a:rPr>
            <a:t>അവൻ അന്യായരായ പരീശന്മാരോട് പരുഷമായി സംസാരിച്ചു (മത്തായി 23:27-28)</a:t>
          </a:r>
          <a:endParaRPr lang="en-GB" sz="18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ayathri Thin" panose="00000403000000000000" charset="0"/>
            <a:cs typeface="Gayathri Thin" panose="00000403000000000000" charset="0"/>
          </a:endParaRP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 bwMode="white"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" altLang="en-US" sz="1600" b="1" kern="1200">
              <a:solidFill>
                <a:schemeClr val="tx1"/>
              </a:solidFill>
              <a:latin typeface="Gayathri Thin" panose="00000403000000000000" charset="0"/>
              <a:cs typeface="Gayathri Thin" panose="00000403000000000000" charset="0"/>
            </a:rPr>
            <a:t>അവൻ അനീതിയിൽ സന്തോഷിക്കുന്നില്ല</a:t>
          </a: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/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#1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nodeVertAlign" val="t"/>
          <dgm:param type="vertAlign" val="mid"/>
          <dgm:param type="nodeHorzAlign" val="l"/>
          <dgm:param type="fallback" val="2D"/>
        </dgm:alg>
      </dgm:if>
      <dgm:else name="Name3">
        <dgm:alg type="lin">
          <dgm:param type="linDir" val="fromT"/>
          <dgm:param type="nodeVertAlign" val="t"/>
          <dgm:param type="vertAlign" val="mid"/>
          <dgm:param type="nodeHorzAlign" val="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VertAlign" val="mid"/>
              <dgm:param type="nodeHorzAlign" val="l"/>
              <dgm:param type="fallback" val="2D"/>
            </dgm:alg>
          </dgm:if>
          <dgm:else name="Name7">
            <dgm:alg type="lin">
              <dgm:param type="linDir" val="fromR"/>
              <dgm:param type="nodeVertAlign" val="mid"/>
              <dgm:param type="nodeHorzAlign" val="r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#2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nodeVertAlign" val="t"/>
          <dgm:param type="vertAlign" val="mid"/>
          <dgm:param type="nodeHorzAlign" val="l"/>
          <dgm:param type="fallback" val="2D"/>
        </dgm:alg>
      </dgm:if>
      <dgm:else name="Name3">
        <dgm:alg type="lin">
          <dgm:param type="linDir" val="fromT"/>
          <dgm:param type="nodeVertAlign" val="t"/>
          <dgm:param type="vertAlign" val="mid"/>
          <dgm:param type="nodeHorzAlign" val="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VertAlign" val="mid"/>
              <dgm:param type="nodeHorzAlign" val="l"/>
              <dgm:param type="fallback" val="2D"/>
            </dgm:alg>
          </dgm:if>
          <dgm:else name="Name7">
            <dgm:alg type="lin">
              <dgm:param type="linDir" val="fromR"/>
              <dgm:param type="nodeVertAlign" val="mid"/>
              <dgm:param type="nodeHorzAlign" val="r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#1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#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off" val="ctr"/>
          <dgm:param type="contDir" val="sameDir"/>
          <dgm:param type="grDir" val="tL"/>
          <dgm:param type="flowDir" val="row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en-US" altLang="en-US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ഒരു സ്നേഹചിത്രം</a:t>
            </a:r>
          </a:p>
        </p:txBody>
      </p:sp>
      <p:sp>
        <p:nvSpPr>
          <p:cNvPr id="11" name="CuadroTexto 10"/>
          <p:cNvSpPr txBox="1"/>
          <p:nvPr/>
        </p:nvSpPr>
        <p:spPr>
          <a:xfrm rot="5400000">
            <a:off x="9086677" y="3887531"/>
            <a:ext cx="37029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7 for August 15, 2026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/>
          <p:cNvGraphicFramePr/>
          <p:nvPr/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0" y="0"/>
            <a:ext cx="12192000" cy="7683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altLang="en-US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യേശുവിന്റെ ഒരു ഛായാചിത്രം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06045" y="594360"/>
            <a:ext cx="1193863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“</a:t>
            </a:r>
            <a:r>
              <a:rPr lang="en-US" altLang="en-US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ഞാൻ നിങ്ങളെ സ്നേഹിച്ചിരിക്കുന്നതുപോലെ നിങ്ങളും തമ്മിൽ തമ്മിൽ സ്നേഹിക്കേണം എന്നാകുന്നു എന്റെ കല്പന.</a:t>
            </a:r>
            <a:r>
              <a:rPr lang="en-GB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.” </a:t>
            </a:r>
            <a:r>
              <a:rPr lang="en-GB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(</a:t>
            </a:r>
            <a:r>
              <a:rPr lang="en-US" altLang="en-US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യോഹന്നാൻ </a:t>
            </a:r>
            <a:r>
              <a:rPr lang="en-GB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15:12)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/>
          <p:cNvSpPr txBox="1"/>
          <p:nvPr/>
        </p:nvSpPr>
        <p:spPr>
          <a:xfrm>
            <a:off x="1042035" y="1136650"/>
            <a:ext cx="7020560" cy="255333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altLang="en-US" sz="8000" b="1" noProof="0" dirty="0"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സ്നേഹത്തിന്റെ സ്ഥിരോത്സാഹം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0" y="0"/>
            <a:ext cx="12192000" cy="768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സദ്‌ഗുണങ്ങളിൽ  ഏറ്റവും വലുത്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0" y="880877"/>
            <a:ext cx="12191999" cy="36830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b="1" noProof="0" dirty="0">
                <a:solidFill>
                  <a:schemeClr val="accent1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“</a:t>
            </a:r>
            <a:r>
              <a:rPr lang="en-US" altLang="en-US" b="1" noProof="0" dirty="0">
                <a:solidFill>
                  <a:schemeClr val="accent1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ആകയാൽ വിശ്വാസം, പ്രത്യാശ, സ്നേഹം ഈ മൂന്നും നിലനില്ക്കുന്നു; ഇവയിൽ വലിയതോ സ്നേഹം തന്നേ</a:t>
            </a:r>
            <a:r>
              <a:rPr lang="en-GB" sz="1400" b="1" noProof="0" dirty="0">
                <a:solidFill>
                  <a:schemeClr val="accent1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(1 </a:t>
            </a:r>
            <a:r>
              <a:rPr lang="en-US" altLang="en-US" sz="1400" b="1" noProof="0" dirty="0">
                <a:solidFill>
                  <a:schemeClr val="accent1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കൊരിന്ത്യർ </a:t>
            </a:r>
            <a:r>
              <a:rPr lang="en-GB" sz="1400" b="1" noProof="0" dirty="0">
                <a:solidFill>
                  <a:schemeClr val="accent1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 13:13)</a:t>
            </a:r>
            <a:endParaRPr lang="en-GB" b="1" noProof="0" dirty="0">
              <a:solidFill>
                <a:schemeClr val="accent1">
                  <a:lumMod val="75000"/>
                </a:schemeClr>
              </a:solidFill>
              <a:latin typeface="Gayathri Thin" panose="00000403000000000000" charset="0"/>
              <a:cs typeface="Gayathri Thin" panose="00000403000000000000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68997" y="1477290"/>
            <a:ext cx="6547786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b="1" noProof="0" dirty="0">
                <a:latin typeface="Gayathri Thin" panose="00000403000000000000" charset="0"/>
                <a:cs typeface="Gayathri Thin" panose="00000403000000000000" charset="0"/>
              </a:rPr>
              <a:t>സ്നേഹം എന്തുചെയ്യുന്നില്ല എന്ന് കൊരിന്ത്യർ അവരുടെ മനോഭാവത്തിലൂടെ കാണിച്ചുകൊടുക്കുകയായിരുന്നു: അവർ അസൂയയുള്ളവരായിരുന്നു; പൊങ്ങച്ചക്കാരായിരുന്നു; വ്യർത്ഥരായിരുന്നു; അവർ അനുചിതമായി പ്രവർത്തിച്ചു; അവർ സ്വാർത്ഥരായിരുന്നു; അവർ എളുപ്പത്തിൽ പ്രകോപിതരായിരുന്നു; അവർ വെറുപ്പുളവാക്കുന്നവരായിരുന്നു; അവർ പാപം സഹിച്ചു.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/>
          <p:cNvSpPr txBox="1"/>
          <p:nvPr/>
        </p:nvSpPr>
        <p:spPr>
          <a:xfrm>
            <a:off x="6619980" y="4699668"/>
            <a:ext cx="5342520" cy="1938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sz="2000" b="1" noProof="0" dirty="0">
                <a:latin typeface="Gayathri Thin" panose="00000403000000000000" charset="0"/>
                <a:cs typeface="Gayathri Thin" panose="00000403000000000000" charset="0"/>
              </a:rPr>
              <a:t>യേശു വരുമ്പോൾ, പാപം ഇല്ലാതാകും, നാം അവനോടൊപ്പം നിത്യജീവൻ ആസ്വദിക്കും. അപ്പോൾ, പ്രവചനം, അന്യഭാഷകൾ, മറ്റ് ദാനങ്ങൾ, വിശ്വാസവും പ്രത്യാശയും എന്നിവ  ആവശ്യമില്ല. എന്നാൽ സ്നേഹം എന്നേക്കും നിലനിൽക്കും </a:t>
            </a:r>
            <a:br>
              <a:rPr lang="" altLang="en-US" sz="2000" b="1" noProof="0" dirty="0">
                <a:latin typeface="Gayathri Thin" panose="00000403000000000000" charset="0"/>
                <a:cs typeface="Gayathri Thin" panose="00000403000000000000" charset="0"/>
              </a:rPr>
            </a:br>
            <a:r>
              <a:rPr lang="" altLang="en-US" sz="2000" b="1" noProof="0" dirty="0">
                <a:latin typeface="Gayathri Thin" panose="00000403000000000000" charset="0"/>
                <a:cs typeface="Gayathri Thin" panose="00000403000000000000" charset="0"/>
              </a:rPr>
              <a:t>(1 കൊരിന്ത്യർ 13:8).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/>
          <p:cNvSpPr txBox="1"/>
          <p:nvPr/>
        </p:nvSpPr>
        <p:spPr>
          <a:xfrm>
            <a:off x="159922" y="3229978"/>
            <a:ext cx="6547786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sz="1600" b="1" noProof="0" dirty="0">
                <a:latin typeface="Gayathri Thin" panose="00000403000000000000" charset="0"/>
                <a:cs typeface="Gayathri Thin" panose="00000403000000000000" charset="0"/>
              </a:rPr>
              <a:t>അവരെപ്പോലെ, ആത്മീയ ദാനങ്ങൾ ശരിയായി ഉപയോഗിക്കുന്നതിന്, പൗലോസ് നമ്മെ പഠിപ്പിക്കുന്നതുപോലെ, നാമും ഈ തെറ്റുകൾ ഉപേക്ഷിച്ച് സ്നേഹത്തിന്റെ ഗുണങ്ങളിൽ സമൃദ്ധരാകണം. വിശ്വാസത്തിലും പ്രത്യാശയിലും വസിക്കാനും അവൻ നമ്മെ ക്ഷണിക്കുന്നു.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550996" y="706342"/>
            <a:ext cx="8522314" cy="4399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" altLang="en-US" sz="2800" b="1" noProof="0" dirty="0">
                <a:latin typeface="Gayathri Thin" panose="00000403000000000000" charset="0"/>
                <a:cs typeface="Gayathri Thin" panose="00000403000000000000" charset="0"/>
              </a:rPr>
              <a:t>"ദൈവം സ്നേഹമാണ്. പിതാവിന്റെയും പുത്രന്റെയും സ്നേഹം ഓരോ വിശ്വാസിയുടെയും ഗുണമാണ്. ദൈവവചനം ദൈവിക സ്നേഹം മനുഷ്യനിലേക്ക് പകരുന്ന മാധ്യമമാണ് . ദൈവത്തിന്റെ സത്യം ബുദ്ധിശക്തിയെ എത്തിച്ചേരുന്ന മാധ്യമമാണ്. ദൈവിക ഏജൻസികളുമായി സഹകരിച്ച് പ്രവർത്തിക്കുന്ന മനുഷ്യ ഏജന്റിന് പരിശുദ്ധാത്മാവ് നൽകപ്പെടുന്നു. അത് മനസ്സിനെയും സ്വഭാവത്തെയും രൂപാന്തരപ്പെടുത്തുന്നു. സത്യത്തെ വിശ്വസിക്കുന്നതിലൂടെയും പരിശുദ്ധാത്മാവിന്റെ സ്വീകരണത്തിലൂടെയും മാത്രമേ പൂർണമായ സ്നേഹം ആസ്വദിക്കാൻ കഴിയൂ."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7804753" y="5982381"/>
            <a:ext cx="3393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b="1" noProof="0" dirty="0"/>
              <a:t>EGW (Our Father Cares, October 9)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0" y="114300"/>
            <a:ext cx="12192000" cy="645160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“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ആകയാൽ വിശ്വാസം, പ്രത്യാശ, സ്നേഹം ഈ മൂന്നും നിലനില്ക്കുന്നു; ഇവയിൽ വലിയതോ സ്നേഹം തന്നേ.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(1 </a:t>
            </a: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കൊരിന്ത്യർ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ayathri Thin" panose="00000403000000000000" charset="0"/>
                <a:ea typeface="+mn-ea"/>
                <a:cs typeface="Gayathri Thin" panose="00000403000000000000" charset="0"/>
              </a:rPr>
              <a:t> 13:13)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Gayathri Thin" panose="00000403000000000000" charset="0"/>
              <a:ea typeface="+mn-ea"/>
              <a:cs typeface="Gayathri Thin" panose="00000403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33376" y="288206"/>
            <a:ext cx="7667624" cy="3014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en-US" sz="2000" b="1" noProof="0" dirty="0">
                <a:latin typeface="Gayathri Thin" panose="00000403000000000000" charset="0"/>
                <a:cs typeface="Gayathri Thin" panose="00000403000000000000" charset="0"/>
              </a:rPr>
              <a:t>1 കൊരിന്ത്യർ 13 "സ്നേഹത്തിന്റെ അധ്യായം" എന്നറിയപ്പെടുന്നു. അത് പ്രണയത്തെ നിർവചിക്കുന്നില്ല, മറിച്ച് വളരെ ആഴത്തിലുള്ള ഒരു തരം സ്നേഹത്തെയാണ്: ദിവ്യ സ്നേഹം.</a:t>
            </a:r>
          </a:p>
          <a:p>
            <a:pPr>
              <a:spcBef>
                <a:spcPts val="600"/>
              </a:spcBef>
            </a:pPr>
            <a:r>
              <a:rPr lang="en-US" altLang="en-US" sz="2000" b="1" noProof="0" dirty="0">
                <a:latin typeface="Gayathri Thin" panose="00000403000000000000" charset="0"/>
                <a:cs typeface="Gayathri Thin" panose="00000403000000000000" charset="0"/>
              </a:rPr>
              <a:t>നമ്മുടെ ഹൃദയങ്ങളിൽ പകർന്നിരിക്കുന്ന ദൈവസ്നേഹം നമ്മുടെ ജീവിതത്തിൽ എങ്ങനെ കാണിക്കാമെന്ന് പൗലോസ് ഗംഭീരമായി വിശദീകരിക്കുന്നു (റോമർ 5:5).</a:t>
            </a:r>
          </a:p>
          <a:p>
            <a:pPr>
              <a:spcBef>
                <a:spcPts val="600"/>
              </a:spcBef>
            </a:pPr>
            <a:r>
              <a:rPr lang="en-US" altLang="en-US" sz="2000" b="1" noProof="0" dirty="0">
                <a:latin typeface="Gayathri Thin" panose="00000403000000000000" charset="0"/>
                <a:cs typeface="Gayathri Thin" panose="00000403000000000000" charset="0"/>
              </a:rPr>
              <a:t>നമ്മുടെ എല്ലാ പ്രവൃത്തികളുടെയും പിന്നിലെ പ്രേരകശക്തി സ്നേഹമാണ്, നമ്മൾ ഇടപഴകുന്നവർക്ക് പ്രയോജനം ചെയ്യുന്ന സഹായങ്ങൾ ചെയ്യാനുള്ള കാരണം സ്നേഹമാണ്.</a:t>
            </a:r>
            <a:r>
              <a:rPr lang="en-GB" sz="2000" b="1" noProof="0" dirty="0">
                <a:latin typeface="Gayathri Thin" panose="00000403000000000000" charset="0"/>
                <a:cs typeface="Gayathri Thin" panose="00000403000000000000" charset="0"/>
              </a:rPr>
              <a:t>.</a:t>
            </a:r>
          </a:p>
        </p:txBody>
      </p:sp>
      <p:graphicFrame>
        <p:nvGraphicFramePr>
          <p:cNvPr id="2" name="Diagrama 1"/>
          <p:cNvGraphicFramePr/>
          <p:nvPr/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  <a:headEnd/>
            <a:tailEnd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/>
          <p:cNvSpPr txBox="1"/>
          <p:nvPr/>
        </p:nvSpPr>
        <p:spPr>
          <a:xfrm>
            <a:off x="1611569" y="1856726"/>
            <a:ext cx="5683046" cy="212280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altLang="en-US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Gayathri Thin" panose="00000403000000000000" charset="0"/>
                <a:cs typeface="Gayathri Thin" panose="00000403000000000000" charset="0"/>
              </a:rPr>
              <a:t>സ്നേഹത്തിന്റെ ശ്രേഷ്ഠത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3" name="CuadroTexto 2"/>
          <p:cNvSpPr txBox="1"/>
          <p:nvPr/>
        </p:nvSpPr>
        <p:spPr>
          <a:xfrm>
            <a:off x="0" y="0"/>
            <a:ext cx="12192000" cy="7683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altLang="en-US" sz="4400" b="1" noProof="0" dirty="0">
                <a:solidFill>
                  <a:schemeClr val="accent3"/>
                </a:solidFill>
                <a:latin typeface="Gayathri Thin" panose="00000403000000000000" charset="0"/>
                <a:cs typeface="Gayathri Thin" panose="00000403000000000000" charset="0"/>
              </a:rPr>
              <a:t>ഏറ്റവും ശ്രേഷ്ഠമായ മാർഗം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0" y="650607"/>
            <a:ext cx="12192000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noProof="0" dirty="0">
                <a:solidFill>
                  <a:schemeClr val="accent1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“</a:t>
            </a:r>
            <a:r>
              <a:rPr lang="en-US" altLang="en-US" b="1" noProof="0" dirty="0">
                <a:solidFill>
                  <a:schemeClr val="accent1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എല്ലാവരും വ്യാഖ്യാനിക്കുന്നുവോ? ശ്രേഷ്ഠവരങ്ങളെ വാഞ്ഛിപ്പിൻ; ഇനി അതിശ്രേഷ്ഠമായോരു മാർഗ്ഗം ഞാൻ നിങ്ങൾക്കു കാണിച്ചുതരാം.</a:t>
            </a:r>
            <a:r>
              <a:rPr lang="en-GB" b="1" noProof="0" dirty="0">
                <a:solidFill>
                  <a:schemeClr val="accent1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.” </a:t>
            </a:r>
            <a:r>
              <a:rPr lang="en-GB" sz="1400" b="1" noProof="0" dirty="0">
                <a:solidFill>
                  <a:schemeClr val="accent1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(1 </a:t>
            </a:r>
            <a:r>
              <a:rPr lang="en-US" altLang="en-US" sz="1400" b="1" noProof="0" dirty="0">
                <a:solidFill>
                  <a:schemeClr val="accent1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കൊരിന്ത്യർ </a:t>
            </a:r>
            <a:r>
              <a:rPr lang="en-GB" sz="1400" b="1" noProof="0" dirty="0">
                <a:solidFill>
                  <a:schemeClr val="accent1">
                    <a:lumMod val="50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12:31)</a:t>
            </a:r>
            <a:endParaRPr lang="en-GB" b="1" noProof="0" dirty="0">
              <a:solidFill>
                <a:schemeClr val="accent1">
                  <a:lumMod val="50000"/>
                </a:schemeClr>
              </a:solidFill>
              <a:latin typeface="Gayathri Thin" panose="00000403000000000000" charset="0"/>
              <a:cs typeface="Gayathri Thin" panose="00000403000000000000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248150" y="1214531"/>
            <a:ext cx="7858933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en-US" sz="2000" b="1" noProof="0" dirty="0">
                <a:latin typeface="Gayathri Thin" panose="00000403000000000000" charset="0"/>
                <a:cs typeface="Gayathri Thin" panose="00000403000000000000" charset="0"/>
              </a:rPr>
              <a:t>1 കൊരിന്ത്യർ 13-ൽ പൗലോസ് ഏതുതരം സ്നേഹമാണ് അവതരിപ്പിക്കുന്നത്, അത് ഏത് ആത്മീയ ദാനത്തെയും മറികടക്കുന്നത് എന്തുകൊണ്ട്? (1 കൊരി. 12:31-13:3)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7922567" y="3315732"/>
            <a:ext cx="4184515" cy="2341336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/>
          <p:cNvSpPr txBox="1"/>
          <p:nvPr/>
        </p:nvSpPr>
        <p:spPr>
          <a:xfrm>
            <a:off x="3218180" y="3592830"/>
            <a:ext cx="4704080" cy="1938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en-US" sz="2000" b="1" noProof="0" dirty="0">
                <a:latin typeface="Gayathri Thin" panose="00000403000000000000" charset="0"/>
                <a:cs typeface="Gayathri Thin" panose="00000403000000000000" charset="0"/>
              </a:rPr>
              <a:t>ഇത്തരത്തിലുള്ള സ്നേഹത്താൽ പ്രചോദിതമായി പ്രയോഗിക്കപ്പെടുന്നില്ലെങ്കിൽ ഒരു ആത്മീയ ദാനവും ഉപയോഗപ്രദമല്ല. വാസ്തവത്തിൽ, നമ്മുടെ എല്ലാ പ്രവൃത്തികളിലും ചിന്തകളിലും അഗാപേ സ്നേഹം നിറഞ്ഞിരിക്കണം.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3477534" y="5726944"/>
            <a:ext cx="8713807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en-US" sz="2000" b="1" noProof="0" dirty="0">
                <a:latin typeface="Gayathri Thin" panose="00000403000000000000" charset="0"/>
                <a:cs typeface="Gayathri Thin" panose="00000403000000000000" charset="0"/>
              </a:rPr>
              <a:t>ദുഷ്ടത നിമിത്തം ഈ സ്നേഹം തണുത്തുപോകുമെന്ന് യേശു നമുക്ക് മുന്നറിയിപ്പ് നൽകി (മത്തായി 24:12). എന്നാൽ ഇത് നമുക്ക്, നമ്മുടെ വീടുകളിലോ, നമ്മുടെ പള്ളികളിലോ സംഭവിക്കാൻ നാം അനുവദിക്കരുത്.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4248149" y="2126887"/>
            <a:ext cx="7858933" cy="147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en-US" b="1" noProof="0" dirty="0">
                <a:latin typeface="Gayathri Thin" panose="00000403000000000000" charset="0"/>
                <a:cs typeface="Gayathri Thin" panose="00000403000000000000" charset="0"/>
              </a:rPr>
              <a:t>ഗ്രീക്കിൽ സ്നേഹത്തെ നിർവചിക്കാൻ നിരവധി പദങ്ങളുണ്ട്. പൗലോസ് “അഗാപെ” (നിസ്വാർത്ഥവും, ഉപാധികളില്ലാത്തതും, പ്രതിഫലിപ്പിക്കുന്നതുമായ സ്നേഹം, അത് പ്രിയപ്പെട്ടവരുടെ ക്ഷേമം മാത്രം അന്വേഷിക്കുന്നു) എന്ന് തിരഞ്ഞെടുക്കുന്നു, “ദൈവം സ്നേഹമാണ്” എന്ന് യോഹന്നാൻ പറയുമ്പോൾ ഉപയോഗിക്കുന്ന അതേ സ്നേഹമാണിത് (1 യോഹന്നാൻ 4:8).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/>
          <p:cNvSpPr txBox="1"/>
          <p:nvPr/>
        </p:nvSpPr>
        <p:spPr>
          <a:xfrm>
            <a:off x="3849924" y="1860495"/>
            <a:ext cx="7433186" cy="19380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-US" altLang="en-US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പ്രണയത്തിന്റെ സവിശേഷതകൾ.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23847" y="0"/>
            <a:ext cx="6038853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40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സ്നേഹം എന്താണ് ചെയ്യുന്നത്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6022428" y="-38885"/>
            <a:ext cx="6169572" cy="9220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b="1" noProof="0" dirty="0">
                <a:solidFill>
                  <a:schemeClr val="accent5"/>
                </a:solidFill>
                <a:latin typeface="Gayathri Thin" panose="00000403000000000000" charset="0"/>
                <a:cs typeface="Gayathri Thin" panose="00000403000000000000" charset="0"/>
              </a:rPr>
              <a:t>“</a:t>
            </a:r>
            <a:r>
              <a:rPr lang="en-US" altLang="en-US" b="1" noProof="0" dirty="0">
                <a:solidFill>
                  <a:schemeClr val="accent5"/>
                </a:solidFill>
                <a:latin typeface="Gayathri Thin" panose="00000403000000000000" charset="0"/>
                <a:cs typeface="Gayathri Thin" panose="00000403000000000000" charset="0"/>
              </a:rPr>
              <a:t> സ്നേഹം ദീർഘമായി ക്ഷമിക്കയും ദയ കാണിക്കയും ചെയ്യുന്നു</a:t>
            </a:r>
            <a:r>
              <a:rPr lang="en-GB" b="1" noProof="0" dirty="0">
                <a:solidFill>
                  <a:schemeClr val="accent5"/>
                </a:solidFill>
                <a:latin typeface="Gayathri Thin" panose="00000403000000000000" charset="0"/>
                <a:cs typeface="Gayathri Thin" panose="00000403000000000000" charset="0"/>
              </a:rPr>
              <a:t>; […] </a:t>
            </a:r>
            <a:r>
              <a:rPr lang="en-US" altLang="en-US" b="1" noProof="0" dirty="0">
                <a:solidFill>
                  <a:schemeClr val="accent5"/>
                </a:solidFill>
                <a:latin typeface="Gayathri Thin" panose="00000403000000000000" charset="0"/>
                <a:cs typeface="Gayathri Thin" panose="00000403000000000000" charset="0"/>
              </a:rPr>
              <a:t>എല്ലാം പൊറുക്കുന്നു, എല്ലാം വിശ്വസിക്കുന്നു, എല്ലാം പ്രത്യാശിക്കുന്നു, എല്ലാം സഹിക്കുന്നു.</a:t>
            </a:r>
            <a:r>
              <a:rPr lang="en-GB" b="1" noProof="0" dirty="0">
                <a:solidFill>
                  <a:schemeClr val="accent5"/>
                </a:solidFill>
                <a:latin typeface="Gayathri Thin" panose="00000403000000000000" charset="0"/>
                <a:cs typeface="Gayathri Thin" panose="00000403000000000000" charset="0"/>
              </a:rPr>
              <a:t>.” </a:t>
            </a:r>
            <a:r>
              <a:rPr lang="en-GB" sz="1400" b="1" noProof="0" dirty="0">
                <a:solidFill>
                  <a:schemeClr val="accent5"/>
                </a:solidFill>
                <a:latin typeface="Gayathri Thin" panose="00000403000000000000" charset="0"/>
                <a:cs typeface="Gayathri Thin" panose="00000403000000000000" charset="0"/>
              </a:rPr>
              <a:t>(1 </a:t>
            </a:r>
            <a:r>
              <a:rPr lang="en-US" altLang="en-US" sz="1400" b="1" noProof="0" dirty="0">
                <a:solidFill>
                  <a:schemeClr val="accent5"/>
                </a:solidFill>
                <a:latin typeface="Gayathri Thin" panose="00000403000000000000" charset="0"/>
                <a:cs typeface="Gayathri Thin" panose="00000403000000000000" charset="0"/>
              </a:rPr>
              <a:t>കൊരിന്ത്യർ </a:t>
            </a:r>
            <a:r>
              <a:rPr lang="en-GB" sz="1400" b="1" noProof="0" dirty="0">
                <a:solidFill>
                  <a:schemeClr val="accent5"/>
                </a:solidFill>
                <a:latin typeface="Gayathri Thin" panose="00000403000000000000" charset="0"/>
                <a:cs typeface="Gayathri Thin" panose="00000403000000000000" charset="0"/>
              </a:rPr>
              <a:t> 13:4-7)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4093330105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95248" y="21508"/>
            <a:ext cx="3581400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36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സ്നേഹം എന്ത് ചെയ്യില്ല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-148275" y="1220388"/>
            <a:ext cx="3824923" cy="15684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sz="1600" b="1" noProof="0" dirty="0">
                <a:solidFill>
                  <a:schemeClr val="accent3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“[…] </a:t>
            </a:r>
            <a:r>
              <a:rPr lang="en-US" altLang="en-US" sz="1600" b="1" noProof="0" dirty="0">
                <a:solidFill>
                  <a:schemeClr val="accent3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സ്നേഹം നിഗളിക്കുന്നില്ല. ചീർക്കുന്നില്ല; അയോഗ്യമായി നടക്കുന്നില്ല സ്വാർത്ഥം അന്വേഷിക്കുന്നില്ല, ദ്വേഷ്യപ്പെടുന്നില്ല, ദോഷം കണക്കിടുന്നില്ല;</a:t>
            </a:r>
          </a:p>
          <a:p>
            <a:pPr algn="ctr"/>
            <a:r>
              <a:rPr lang="en-US" altLang="en-US" sz="1600" b="1" noProof="0" dirty="0">
                <a:solidFill>
                  <a:schemeClr val="accent3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അനീതിയിൽ സന്തോഷിക്കാതെ സത്യത്തിൽ സന്തോഷിക്കുന്നു:</a:t>
            </a:r>
            <a:r>
              <a:rPr lang="en-GB" sz="1600" b="1" noProof="0" dirty="0">
                <a:solidFill>
                  <a:schemeClr val="accent3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[…]” </a:t>
            </a:r>
            <a:r>
              <a:rPr lang="en-GB" sz="1200" b="1" noProof="0" dirty="0">
                <a:solidFill>
                  <a:schemeClr val="accent3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(1 </a:t>
            </a:r>
            <a:r>
              <a:rPr lang="en-US" altLang="en-US" sz="1200" b="1" noProof="0" dirty="0">
                <a:solidFill>
                  <a:schemeClr val="accent3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കൊരിന്ത്യർ </a:t>
            </a:r>
            <a:r>
              <a:rPr lang="en-GB" sz="1200" b="1" noProof="0" dirty="0">
                <a:solidFill>
                  <a:schemeClr val="accent3">
                    <a:lumMod val="75000"/>
                  </a:schemeClr>
                </a:solidFill>
                <a:latin typeface="Gayathri Thin" panose="00000403000000000000" charset="0"/>
                <a:cs typeface="Gayathri Thin" panose="00000403000000000000" charset="0"/>
              </a:rPr>
              <a:t> 13:4-7)</a:t>
            </a: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582886484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0" y="0"/>
            <a:ext cx="12192000" cy="7683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altLang="en-US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യേശുവിന്റെ ഒരു ഛായാചിത്രം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47650" y="594360"/>
            <a:ext cx="1187767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“</a:t>
            </a:r>
            <a:r>
              <a:rPr lang="en-US" altLang="en-US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ഞാൻ നിങ്ങളെ സ്നേഹിച്ചിരിക്കുന്നതുപോലെ നിങ്ങളും തമ്മിൽ തമ്മിൽ സ്നേഹിക്കേണം എന്നാകുന്നു എന്റെ കല്പന.</a:t>
            </a:r>
            <a:r>
              <a:rPr lang="en-GB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.” </a:t>
            </a:r>
            <a:r>
              <a:rPr lang="en-GB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(</a:t>
            </a:r>
            <a:r>
              <a:rPr lang="en-US" altLang="en-US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യോഹന്നാൻ </a:t>
            </a:r>
            <a:r>
              <a:rPr lang="en-GB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yathri Thin" panose="00000403000000000000" charset="0"/>
                <a:cs typeface="Gayathri Thin" panose="00000403000000000000" charset="0"/>
              </a:rPr>
              <a:t> 15:12)</a:t>
            </a:r>
          </a:p>
        </p:txBody>
      </p:sp>
      <p:graphicFrame>
        <p:nvGraphicFramePr>
          <p:cNvPr id="6" name="Diagrama 5"/>
          <p:cNvGraphicFramePr/>
          <p:nvPr/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910</Words>
  <Application>Microsoft Office PowerPoint</Application>
  <PresentationFormat>Panorámica</PresentationFormat>
  <Paragraphs>129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Gayathri Thin</vt:lpstr>
      <vt:lpstr>Aptos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156</cp:revision>
  <dcterms:created xsi:type="dcterms:W3CDTF">2026-07-11T14:17:00Z</dcterms:created>
  <dcterms:modified xsi:type="dcterms:W3CDTF">2026-08-06T17:43:36Z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1033-12.1.0.28032</vt:lpwstr>
  </property>
  <property fmtid="{D5CDD505-2E9C-101B-9397-08002B2CF9AE}" pid="3" name="ICV">
    <vt:lpwstr>F355314F71A445919991754BE1F3338F_13</vt:lpwstr>
  </property>
</Properties>
</file>