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Lst>
  <p:notesMasterIdLst>
    <p:notesMasterId r:id="rId12"/>
  </p:notesMasterIdLst>
  <p:sldIdLst>
    <p:sldId id="257" r:id="rId3"/>
    <p:sldId id="326" r:id="rId4"/>
    <p:sldId id="259" r:id="rId5"/>
    <p:sldId id="260" r:id="rId6"/>
    <p:sldId id="261" r:id="rId7"/>
    <p:sldId id="262" r:id="rId8"/>
    <p:sldId id="264" r:id="rId9"/>
    <p:sldId id="265" r:id="rId10"/>
    <p:sldId id="266" r:id="rId11"/>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3618" autoAdjust="0"/>
  </p:normalViewPr>
  <p:slideViewPr>
    <p:cSldViewPr snapToGrid="0">
      <p:cViewPr varScale="1">
        <p:scale>
          <a:sx n="89" d="100"/>
          <a:sy n="89" d="100"/>
        </p:scale>
        <p:origin x="12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ata3.xml.rels><?xml version="1.0" encoding="UTF-8" standalone="yes"?>
<Relationships xmlns="http://schemas.openxmlformats.org/package/2006/relationships"><Relationship Id="rId1" Type="http://schemas.openxmlformats.org/officeDocument/2006/relationships/image" Target="../media/image21.jpeg"/></Relationships>
</file>

<file path=ppt/diagrams/_rels/data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ata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ata7.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rawing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ED529-DF22-4798-9328-4E2CBBF2403C}" type="doc">
      <dgm:prSet loTypeId="urn:microsoft.com/office/officeart/2005/8/layout/list1" loCatId="list" qsTypeId="urn:microsoft.com/office/officeart/2005/8/quickstyle/3d1" qsCatId="3D" csTypeId="urn:microsoft.com/office/officeart/2005/8/colors/colorful1" csCatId="colorful" phldr="1"/>
      <dgm:spPr/>
      <dgm:t>
        <a:bodyPr/>
        <a:lstStyle/>
        <a:p>
          <a:endParaRPr lang="es-ES"/>
        </a:p>
      </dgm:t>
    </dgm:pt>
    <dgm:pt modelId="{11C7EEAB-BEE8-483B-A7DB-CC3F4747E848}">
      <dgm:prSet custT="1"/>
      <dgm:spPr>
        <a:solidFill>
          <a:schemeClr val="accent1">
            <a:lumMod val="75000"/>
          </a:schemeClr>
        </a:solidFill>
      </dgm:spPr>
      <dgm:t>
        <a:bodyPr/>
        <a:lstStyle/>
        <a:p>
          <a:pPr algn="ctr"/>
          <a:r>
            <a:rPr lang="my-MM" sz="2400" b="1"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သံတမန်များ </a:t>
          </a:r>
          <a:endParaRPr lang="es-ES" sz="2400" b="1"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dgm:t>
    </dgm:pt>
    <dgm:pt modelId="{B8A2C866-7B81-4126-97B8-57C02862CB22}" type="parTrans" cxnId="{251D2B56-AB8A-4E86-86EA-2A3384F1186C}">
      <dgm:prSet/>
      <dgm:spPr/>
      <dgm:t>
        <a:bodyPr/>
        <a:lstStyle/>
        <a:p>
          <a:endParaRPr lang="es-ES" sz="2000"/>
        </a:p>
      </dgm:t>
    </dgm:pt>
    <dgm:pt modelId="{619CE10A-AF6C-47FE-9937-10819DB1A031}" type="sibTrans" cxnId="{251D2B56-AB8A-4E86-86EA-2A3384F1186C}">
      <dgm:prSet/>
      <dgm:spPr/>
      <dgm:t>
        <a:bodyPr/>
        <a:lstStyle/>
        <a:p>
          <a:endParaRPr lang="es-ES" sz="2000"/>
        </a:p>
      </dgm:t>
    </dgm:pt>
    <dgm:pt modelId="{54FBBAA8-6C83-418F-B14C-C431EFB99269}">
      <dgm:prSet custT="1"/>
      <dgm:spPr>
        <a:solidFill>
          <a:schemeClr val="accent1">
            <a:lumMod val="20000"/>
            <a:lumOff val="80000"/>
          </a:schemeClr>
        </a:solidFill>
        <a:ln>
          <a:solidFill>
            <a:schemeClr val="accent1">
              <a:lumMod val="50000"/>
            </a:schemeClr>
          </a:solidFill>
        </a:ln>
      </dgm:spPr>
      <dgm:t>
        <a:bodyPr lIns="360000" rIns="360000" anchor="ctr"/>
        <a:lstStyle/>
        <a:p>
          <a:pPr marL="0" indent="0" algn="ctr">
            <a:buNone/>
          </a:pPr>
          <a:r>
            <a:rPr lang="my-MM" sz="2000" b="1" dirty="0">
              <a:latin typeface="Pyidaungsu" panose="020B0502040204020203" pitchFamily="34" charset="0"/>
              <a:cs typeface="Pyidaungsu" panose="020B0502040204020203" pitchFamily="34" charset="0"/>
            </a:rPr>
            <a:t>တုခိတ်နှင့်ဩနေသိမ် (ကော‌လောသဲ ၄း၇-၉)</a:t>
          </a:r>
          <a:endParaRPr lang="es-ES" sz="2000" dirty="0">
            <a:latin typeface="Pyidaungsu" panose="020B0502040204020203" pitchFamily="34" charset="0"/>
            <a:cs typeface="Pyidaungsu" panose="020B0502040204020203" pitchFamily="34" charset="0"/>
          </a:endParaRPr>
        </a:p>
      </dgm:t>
    </dgm:pt>
    <dgm:pt modelId="{8A0401FC-79FA-4C50-88D3-BB75435A30F5}" type="parTrans" cxnId="{1F21EBF2-0F05-4123-B0DE-57A3A1864522}">
      <dgm:prSet/>
      <dgm:spPr/>
      <dgm:t>
        <a:bodyPr/>
        <a:lstStyle/>
        <a:p>
          <a:endParaRPr lang="es-ES" sz="2000"/>
        </a:p>
      </dgm:t>
    </dgm:pt>
    <dgm:pt modelId="{87D5CBEC-E804-4457-BFB1-325A4493E778}" type="sibTrans" cxnId="{1F21EBF2-0F05-4123-B0DE-57A3A1864522}">
      <dgm:prSet/>
      <dgm:spPr/>
      <dgm:t>
        <a:bodyPr/>
        <a:lstStyle/>
        <a:p>
          <a:endParaRPr lang="es-ES" sz="2000"/>
        </a:p>
      </dgm:t>
    </dgm:pt>
    <dgm:pt modelId="{F51B0B0E-C0AC-477D-80E0-602DAA854A07}">
      <dgm:prSet custT="1"/>
      <dgm:spPr>
        <a:solidFill>
          <a:schemeClr val="tx2">
            <a:lumMod val="50000"/>
          </a:schemeClr>
        </a:solidFill>
      </dgm:spPr>
      <dgm:t>
        <a:bodyPr/>
        <a:lstStyle/>
        <a:p>
          <a:pPr algn="ctr"/>
          <a:r>
            <a:rPr lang="my-MM" sz="2000" b="1"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အရေဖျားလှီးခြင်းခံသူများ </a:t>
          </a:r>
          <a:endParaRPr lang="es-ES" sz="2000" b="1"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dgm:t>
    </dgm:pt>
    <dgm:pt modelId="{2EB50C28-2601-4931-AA7E-E5B16E775483}" type="parTrans" cxnId="{8AE9390A-6EDE-4305-825A-A5530CECD9B1}">
      <dgm:prSet/>
      <dgm:spPr/>
      <dgm:t>
        <a:bodyPr/>
        <a:lstStyle/>
        <a:p>
          <a:endParaRPr lang="es-ES" sz="2000"/>
        </a:p>
      </dgm:t>
    </dgm:pt>
    <dgm:pt modelId="{A9EBBE3B-3974-4E67-AF38-8E1B245A7175}" type="sibTrans" cxnId="{8AE9390A-6EDE-4305-825A-A5530CECD9B1}">
      <dgm:prSet/>
      <dgm:spPr/>
      <dgm:t>
        <a:bodyPr/>
        <a:lstStyle/>
        <a:p>
          <a:endParaRPr lang="es-ES" sz="2000"/>
        </a:p>
      </dgm:t>
    </dgm:pt>
    <dgm:pt modelId="{9D694B17-EB38-4926-B65D-773F93A7C716}">
      <dgm:prSet custT="1"/>
      <dgm:spPr>
        <a:solidFill>
          <a:srgbClr val="FFDDFF"/>
        </a:solidFill>
        <a:ln>
          <a:solidFill>
            <a:schemeClr val="accent3">
              <a:lumMod val="50000"/>
            </a:schemeClr>
          </a:solidFill>
        </a:ln>
      </dgm:spPr>
      <dgm:t>
        <a:bodyPr lIns="360000" rIns="360000"/>
        <a:lstStyle/>
        <a:p>
          <a:pPr marL="0" indent="0">
            <a:buNone/>
          </a:pPr>
          <a:r>
            <a:rPr lang="my-MM" sz="2000" b="1" dirty="0">
              <a:latin typeface="Pyidaungsu" panose="020B0502040204020203" pitchFamily="34" charset="0"/>
              <a:cs typeface="Pyidaungsu" panose="020B0502040204020203" pitchFamily="34" charset="0"/>
            </a:rPr>
            <a:t>အာရိတ္တာကု၊ မာကု နှင့် ယေရှု (ကောလောသဲ ၄း၁၀-၁၁) </a:t>
          </a:r>
          <a:endParaRPr lang="es-ES" sz="2000" b="1" dirty="0">
            <a:latin typeface="Pyidaungsu" panose="020B0502040204020203" pitchFamily="34" charset="0"/>
            <a:cs typeface="Pyidaungsu" panose="020B0502040204020203" pitchFamily="34" charset="0"/>
          </a:endParaRPr>
        </a:p>
      </dgm:t>
    </dgm:pt>
    <dgm:pt modelId="{AAE9093C-4F8B-4058-9D4E-556918C39C52}" type="parTrans" cxnId="{30567053-4C15-4B5B-A69D-ECC692CD8F7A}">
      <dgm:prSet/>
      <dgm:spPr/>
      <dgm:t>
        <a:bodyPr/>
        <a:lstStyle/>
        <a:p>
          <a:endParaRPr lang="es-ES" sz="2000"/>
        </a:p>
      </dgm:t>
    </dgm:pt>
    <dgm:pt modelId="{78890178-A483-41DB-84A2-1DFB2A541D00}" type="sibTrans" cxnId="{30567053-4C15-4B5B-A69D-ECC692CD8F7A}">
      <dgm:prSet/>
      <dgm:spPr/>
      <dgm:t>
        <a:bodyPr/>
        <a:lstStyle/>
        <a:p>
          <a:endParaRPr lang="es-ES" sz="2000"/>
        </a:p>
      </dgm:t>
    </dgm:pt>
    <dgm:pt modelId="{B2E556FB-8444-4478-90AE-A2111914BA20}">
      <dgm:prSet custT="1"/>
      <dgm:spPr>
        <a:solidFill>
          <a:srgbClr val="1B95A5"/>
        </a:solidFill>
      </dgm:spPr>
      <dgm:t>
        <a:bodyPr/>
        <a:lstStyle/>
        <a:p>
          <a:pPr algn="ctr"/>
          <a:r>
            <a:rPr lang="my-MM" sz="2000" b="1"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သင်တန်းပို့ချသူ </a:t>
          </a:r>
          <a:endParaRPr lang="es-ES" sz="2000" b="1"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dgm:t>
    </dgm:pt>
    <dgm:pt modelId="{99B417A2-791C-485B-A927-43BE6F302A30}" type="parTrans" cxnId="{05A7EEEB-429A-4726-8CCD-E33C3159685A}">
      <dgm:prSet/>
      <dgm:spPr/>
      <dgm:t>
        <a:bodyPr/>
        <a:lstStyle/>
        <a:p>
          <a:endParaRPr lang="es-ES" sz="2000"/>
        </a:p>
      </dgm:t>
    </dgm:pt>
    <dgm:pt modelId="{8B835084-4ED5-442A-81F2-B15B6C455391}" type="sibTrans" cxnId="{05A7EEEB-429A-4726-8CCD-E33C3159685A}">
      <dgm:prSet/>
      <dgm:spPr/>
      <dgm:t>
        <a:bodyPr/>
        <a:lstStyle/>
        <a:p>
          <a:endParaRPr lang="es-ES" sz="2000"/>
        </a:p>
      </dgm:t>
    </dgm:pt>
    <dgm:pt modelId="{BC911FC8-BD6F-4144-A085-8096DB5F5AEF}">
      <dgm:prSet custT="1"/>
      <dgm:spPr>
        <a:solidFill>
          <a:schemeClr val="accent4">
            <a:lumMod val="20000"/>
            <a:lumOff val="80000"/>
          </a:schemeClr>
        </a:solidFill>
        <a:ln>
          <a:solidFill>
            <a:schemeClr val="accent4">
              <a:lumMod val="50000"/>
            </a:schemeClr>
          </a:solidFill>
        </a:ln>
      </dgm:spPr>
      <dgm:t>
        <a:bodyPr lIns="360000" rIns="360000"/>
        <a:lstStyle/>
        <a:p>
          <a:pPr marL="0" indent="0" algn="ctr">
            <a:buNone/>
          </a:pPr>
          <a:r>
            <a:rPr lang="my-MM" sz="2000" b="1" dirty="0">
              <a:latin typeface="Pyidaungsu" panose="020B0502040204020203" pitchFamily="34" charset="0"/>
              <a:cs typeface="Pyidaungsu" panose="020B0502040204020203" pitchFamily="34" charset="0"/>
            </a:rPr>
            <a:t>ဧပဖြ (ကောလောသဲ ၄း၁၂-၁၃)</a:t>
          </a:r>
          <a:endParaRPr lang="es-ES" sz="2000" b="1" dirty="0">
            <a:latin typeface="Pyidaungsu" panose="020B0502040204020203" pitchFamily="34" charset="0"/>
            <a:cs typeface="Pyidaungsu" panose="020B0502040204020203" pitchFamily="34" charset="0"/>
          </a:endParaRPr>
        </a:p>
      </dgm:t>
    </dgm:pt>
    <dgm:pt modelId="{A4C85640-5F62-4846-AE5E-73C1DFB5965B}" type="parTrans" cxnId="{B5343115-D766-4A56-852C-CB5214DC31E3}">
      <dgm:prSet/>
      <dgm:spPr/>
      <dgm:t>
        <a:bodyPr/>
        <a:lstStyle/>
        <a:p>
          <a:endParaRPr lang="es-ES" sz="2000"/>
        </a:p>
      </dgm:t>
    </dgm:pt>
    <dgm:pt modelId="{95255E21-8255-4BCC-8D58-180499514DA5}" type="sibTrans" cxnId="{B5343115-D766-4A56-852C-CB5214DC31E3}">
      <dgm:prSet/>
      <dgm:spPr/>
      <dgm:t>
        <a:bodyPr/>
        <a:lstStyle/>
        <a:p>
          <a:endParaRPr lang="es-ES" sz="2000"/>
        </a:p>
      </dgm:t>
    </dgm:pt>
    <dgm:pt modelId="{FC1DBE9C-A1E6-415A-9697-3758054E71B4}">
      <dgm:prSet custT="1"/>
      <dgm:spPr>
        <a:solidFill>
          <a:schemeClr val="accent5">
            <a:lumMod val="75000"/>
          </a:schemeClr>
        </a:solidFill>
      </dgm:spPr>
      <dgm:t>
        <a:bodyPr/>
        <a:lstStyle/>
        <a:p>
          <a:pPr algn="ctr"/>
          <a:r>
            <a:rPr lang="my-MM" sz="2000" b="1"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ချစ်မြတ်နိုးရသူနှင့်လောကကိုချစ်မြတ်နိုးသူ</a:t>
          </a:r>
          <a:endParaRPr lang="es-ES" sz="2000" b="1"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dgm:t>
    </dgm:pt>
    <dgm:pt modelId="{F6AB5435-FA4F-41A3-BE8C-553CE49BF622}" type="parTrans" cxnId="{0C3940EB-955C-480B-904B-A6C6F6D99520}">
      <dgm:prSet/>
      <dgm:spPr/>
      <dgm:t>
        <a:bodyPr/>
        <a:lstStyle/>
        <a:p>
          <a:endParaRPr lang="es-ES" sz="2000"/>
        </a:p>
      </dgm:t>
    </dgm:pt>
    <dgm:pt modelId="{867F3425-7631-4225-8A41-3FD4789A94ED}" type="sibTrans" cxnId="{0C3940EB-955C-480B-904B-A6C6F6D99520}">
      <dgm:prSet/>
      <dgm:spPr/>
      <dgm:t>
        <a:bodyPr/>
        <a:lstStyle/>
        <a:p>
          <a:endParaRPr lang="es-ES" sz="2000"/>
        </a:p>
      </dgm:t>
    </dgm:pt>
    <dgm:pt modelId="{D75D1593-1726-4B87-8F71-C398857593BC}">
      <dgm:prSet custT="1"/>
      <dgm:spPr>
        <a:solidFill>
          <a:schemeClr val="accent5">
            <a:lumMod val="20000"/>
            <a:lumOff val="80000"/>
          </a:schemeClr>
        </a:solidFill>
        <a:ln>
          <a:solidFill>
            <a:schemeClr val="accent5">
              <a:lumMod val="50000"/>
            </a:schemeClr>
          </a:solidFill>
        </a:ln>
      </dgm:spPr>
      <dgm:t>
        <a:bodyPr lIns="360000" rIns="360000"/>
        <a:lstStyle/>
        <a:p>
          <a:pPr marL="0" indent="0" algn="ctr">
            <a:buNone/>
          </a:pPr>
          <a:r>
            <a:rPr lang="my-MM" sz="2000" b="1" dirty="0">
              <a:latin typeface="Pyidaungsu" panose="020B0502040204020203" pitchFamily="34" charset="0"/>
              <a:cs typeface="Pyidaungsu" panose="020B0502040204020203" pitchFamily="34" charset="0"/>
            </a:rPr>
            <a:t>လုကာနှင့်ဒေမ (ကောလောသဲ ၄း၁၄)</a:t>
          </a:r>
          <a:endParaRPr lang="es-ES" sz="2000" b="1" dirty="0">
            <a:latin typeface="Pyidaungsu" panose="020B0502040204020203" pitchFamily="34" charset="0"/>
            <a:cs typeface="Pyidaungsu" panose="020B0502040204020203" pitchFamily="34" charset="0"/>
          </a:endParaRPr>
        </a:p>
      </dgm:t>
    </dgm:pt>
    <dgm:pt modelId="{4FE3DA69-BEFE-4287-A981-3B017AA088C4}" type="parTrans" cxnId="{07D80C84-DC67-44F6-B7AA-7840D606B3E8}">
      <dgm:prSet/>
      <dgm:spPr/>
      <dgm:t>
        <a:bodyPr/>
        <a:lstStyle/>
        <a:p>
          <a:endParaRPr lang="es-ES" sz="2000"/>
        </a:p>
      </dgm:t>
    </dgm:pt>
    <dgm:pt modelId="{2C3DF2D7-16A6-46C7-82E4-5088FFE2417C}" type="sibTrans" cxnId="{07D80C84-DC67-44F6-B7AA-7840D606B3E8}">
      <dgm:prSet/>
      <dgm:spPr/>
      <dgm:t>
        <a:bodyPr/>
        <a:lstStyle/>
        <a:p>
          <a:endParaRPr lang="es-ES" sz="2000"/>
        </a:p>
      </dgm:t>
    </dgm:pt>
    <dgm:pt modelId="{065D22AD-0FF2-4DC0-A34A-3FF3F69C2F3E}">
      <dgm:prSet custT="1"/>
      <dgm:spPr>
        <a:solidFill>
          <a:schemeClr val="accent6">
            <a:lumMod val="75000"/>
          </a:schemeClr>
        </a:solidFill>
      </dgm:spPr>
      <dgm:t>
        <a:bodyPr/>
        <a:lstStyle/>
        <a:p>
          <a:pPr algn="ctr"/>
          <a:r>
            <a:rPr lang="my-MM" sz="2000" b="1"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အသင်းတော်ခေါင်းဆောင်များ</a:t>
          </a:r>
          <a:endParaRPr lang="es-ES" sz="2000" b="1"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dgm:t>
    </dgm:pt>
    <dgm:pt modelId="{E783CD99-D2B6-4861-8A4D-57EAFE3EB5B8}" type="parTrans" cxnId="{B55434A9-F38A-4638-B85C-4E87BBF06BE7}">
      <dgm:prSet/>
      <dgm:spPr/>
      <dgm:t>
        <a:bodyPr/>
        <a:lstStyle/>
        <a:p>
          <a:endParaRPr lang="es-ES" sz="2000"/>
        </a:p>
      </dgm:t>
    </dgm:pt>
    <dgm:pt modelId="{6B7A952C-173A-4685-90C3-6A4A2AA1AB4F}" type="sibTrans" cxnId="{B55434A9-F38A-4638-B85C-4E87BBF06BE7}">
      <dgm:prSet/>
      <dgm:spPr/>
      <dgm:t>
        <a:bodyPr/>
        <a:lstStyle/>
        <a:p>
          <a:endParaRPr lang="es-ES" sz="2000"/>
        </a:p>
      </dgm:t>
    </dgm:pt>
    <dgm:pt modelId="{2A082EAB-968B-4140-A8C5-A8C49E7B157F}">
      <dgm:prSet custT="1"/>
      <dgm:spPr>
        <a:solidFill>
          <a:schemeClr val="accent6">
            <a:lumMod val="20000"/>
            <a:lumOff val="80000"/>
          </a:schemeClr>
        </a:solidFill>
        <a:ln>
          <a:solidFill>
            <a:schemeClr val="accent6">
              <a:lumMod val="50000"/>
            </a:schemeClr>
          </a:solidFill>
        </a:ln>
      </dgm:spPr>
      <dgm:t>
        <a:bodyPr lIns="360000" rIns="360000"/>
        <a:lstStyle/>
        <a:p>
          <a:pPr marL="0" indent="0">
            <a:buNone/>
          </a:pPr>
          <a:r>
            <a:rPr lang="my-MM" sz="2000" b="1" dirty="0">
              <a:latin typeface="Pyidaungsu" panose="020B0502040204020203" pitchFamily="34" charset="0"/>
              <a:cs typeface="Pyidaungsu" panose="020B0502040204020203" pitchFamily="34" charset="0"/>
            </a:rPr>
            <a:t>နုံဖနှင့်အာခိပ္ပ (ကောလောသဲ ၄း၁၆-၁၈) </a:t>
          </a:r>
          <a:endParaRPr lang="es-ES" sz="2000" b="1" dirty="0">
            <a:latin typeface="Pyidaungsu" panose="020B0502040204020203" pitchFamily="34" charset="0"/>
            <a:cs typeface="Pyidaungsu" panose="020B0502040204020203" pitchFamily="34" charset="0"/>
          </a:endParaRPr>
        </a:p>
      </dgm:t>
    </dgm:pt>
    <dgm:pt modelId="{5D33B231-C049-4EF9-8B6A-D400A14B50C5}" type="parTrans" cxnId="{0F4F6897-3E34-466E-AE59-AFEDB0B5110A}">
      <dgm:prSet/>
      <dgm:spPr/>
      <dgm:t>
        <a:bodyPr/>
        <a:lstStyle/>
        <a:p>
          <a:endParaRPr lang="es-ES" sz="2000"/>
        </a:p>
      </dgm:t>
    </dgm:pt>
    <dgm:pt modelId="{5A50EEFB-7F40-4FC0-8381-7288F26BEEE7}" type="sibTrans" cxnId="{0F4F6897-3E34-466E-AE59-AFEDB0B5110A}">
      <dgm:prSet/>
      <dgm:spPr/>
      <dgm:t>
        <a:bodyPr/>
        <a:lstStyle/>
        <a:p>
          <a:endParaRPr lang="es-ES" sz="2000"/>
        </a:p>
      </dgm:t>
    </dgm:pt>
    <dgm:pt modelId="{4218C27C-55AC-49E9-915A-449B2E7A4C1E}" type="pres">
      <dgm:prSet presAssocID="{D05ED529-DF22-4798-9328-4E2CBBF2403C}" presName="linear" presStyleCnt="0">
        <dgm:presLayoutVars>
          <dgm:dir/>
          <dgm:animLvl val="lvl"/>
          <dgm:resizeHandles val="exact"/>
        </dgm:presLayoutVars>
      </dgm:prSet>
      <dgm:spPr/>
    </dgm:pt>
    <dgm:pt modelId="{21920788-5C00-4C71-A177-35A36BD64097}" type="pres">
      <dgm:prSet presAssocID="{11C7EEAB-BEE8-483B-A7DB-CC3F4747E848}" presName="parentLin" presStyleCnt="0"/>
      <dgm:spPr/>
    </dgm:pt>
    <dgm:pt modelId="{6B105F79-C194-40CA-B74B-02EF2B0B2D25}" type="pres">
      <dgm:prSet presAssocID="{11C7EEAB-BEE8-483B-A7DB-CC3F4747E848}" presName="parentLeftMargin" presStyleLbl="node1" presStyleIdx="0" presStyleCnt="5"/>
      <dgm:spPr/>
    </dgm:pt>
    <dgm:pt modelId="{C16A1F59-2B17-40D4-9031-15B79F27600D}" type="pres">
      <dgm:prSet presAssocID="{11C7EEAB-BEE8-483B-A7DB-CC3F4747E848}" presName="parentText" presStyleLbl="node1" presStyleIdx="0" presStyleCnt="5">
        <dgm:presLayoutVars>
          <dgm:chMax val="0"/>
          <dgm:bulletEnabled val="1"/>
        </dgm:presLayoutVars>
      </dgm:prSet>
      <dgm:spPr/>
    </dgm:pt>
    <dgm:pt modelId="{37AEA962-6885-4D37-A6D1-2AE178C10643}" type="pres">
      <dgm:prSet presAssocID="{11C7EEAB-BEE8-483B-A7DB-CC3F4747E848}" presName="negativeSpace" presStyleCnt="0"/>
      <dgm:spPr/>
    </dgm:pt>
    <dgm:pt modelId="{CD35A1CF-A58B-4BBA-B677-F2DE30697FF7}" type="pres">
      <dgm:prSet presAssocID="{11C7EEAB-BEE8-483B-A7DB-CC3F4747E848}" presName="childText" presStyleLbl="conFgAcc1" presStyleIdx="0" presStyleCnt="5">
        <dgm:presLayoutVars>
          <dgm:bulletEnabled val="1"/>
        </dgm:presLayoutVars>
      </dgm:prSet>
      <dgm:spPr/>
    </dgm:pt>
    <dgm:pt modelId="{EC82D0FE-95D7-407F-96BC-48BF4C346662}" type="pres">
      <dgm:prSet presAssocID="{619CE10A-AF6C-47FE-9937-10819DB1A031}" presName="spaceBetweenRectangles" presStyleCnt="0"/>
      <dgm:spPr/>
    </dgm:pt>
    <dgm:pt modelId="{B5C5A5C8-0725-493D-8576-FE8B82A7E849}" type="pres">
      <dgm:prSet presAssocID="{F51B0B0E-C0AC-477D-80E0-602DAA854A07}" presName="parentLin" presStyleCnt="0"/>
      <dgm:spPr/>
    </dgm:pt>
    <dgm:pt modelId="{91A1EE6C-9B52-4E80-8936-C20D8A76070C}" type="pres">
      <dgm:prSet presAssocID="{F51B0B0E-C0AC-477D-80E0-602DAA854A07}" presName="parentLeftMargin" presStyleLbl="node1" presStyleIdx="0" presStyleCnt="5"/>
      <dgm:spPr/>
    </dgm:pt>
    <dgm:pt modelId="{22D2FB56-E614-4AE2-A667-F415ABDCE382}" type="pres">
      <dgm:prSet presAssocID="{F51B0B0E-C0AC-477D-80E0-602DAA854A07}" presName="parentText" presStyleLbl="node1" presStyleIdx="1" presStyleCnt="5">
        <dgm:presLayoutVars>
          <dgm:chMax val="0"/>
          <dgm:bulletEnabled val="1"/>
        </dgm:presLayoutVars>
      </dgm:prSet>
      <dgm:spPr/>
    </dgm:pt>
    <dgm:pt modelId="{96AE6D4C-C6CC-43E3-BE5A-59997E59BFEB}" type="pres">
      <dgm:prSet presAssocID="{F51B0B0E-C0AC-477D-80E0-602DAA854A07}" presName="negativeSpace" presStyleCnt="0"/>
      <dgm:spPr/>
    </dgm:pt>
    <dgm:pt modelId="{6B625139-16CA-4A7C-97AC-B8D051656ED2}" type="pres">
      <dgm:prSet presAssocID="{F51B0B0E-C0AC-477D-80E0-602DAA854A07}" presName="childText" presStyleLbl="conFgAcc1" presStyleIdx="1" presStyleCnt="5">
        <dgm:presLayoutVars>
          <dgm:bulletEnabled val="1"/>
        </dgm:presLayoutVars>
      </dgm:prSet>
      <dgm:spPr/>
    </dgm:pt>
    <dgm:pt modelId="{31062D5B-4C2B-4065-B60F-3CFA074F07AE}" type="pres">
      <dgm:prSet presAssocID="{A9EBBE3B-3974-4E67-AF38-8E1B245A7175}" presName="spaceBetweenRectangles" presStyleCnt="0"/>
      <dgm:spPr/>
    </dgm:pt>
    <dgm:pt modelId="{1B1FC66A-F44F-47D5-824A-C63BE8B5ADE0}" type="pres">
      <dgm:prSet presAssocID="{B2E556FB-8444-4478-90AE-A2111914BA20}" presName="parentLin" presStyleCnt="0"/>
      <dgm:spPr/>
    </dgm:pt>
    <dgm:pt modelId="{419979A6-BDF1-4300-8C5B-38AC4A79A5CA}" type="pres">
      <dgm:prSet presAssocID="{B2E556FB-8444-4478-90AE-A2111914BA20}" presName="parentLeftMargin" presStyleLbl="node1" presStyleIdx="1" presStyleCnt="5"/>
      <dgm:spPr/>
    </dgm:pt>
    <dgm:pt modelId="{C0EBFF40-79BF-43FC-B422-5C88725CB91B}" type="pres">
      <dgm:prSet presAssocID="{B2E556FB-8444-4478-90AE-A2111914BA20}" presName="parentText" presStyleLbl="node1" presStyleIdx="2" presStyleCnt="5">
        <dgm:presLayoutVars>
          <dgm:chMax val="0"/>
          <dgm:bulletEnabled val="1"/>
        </dgm:presLayoutVars>
      </dgm:prSet>
      <dgm:spPr/>
    </dgm:pt>
    <dgm:pt modelId="{700FC32F-4E07-469C-8F97-63D736527DDC}" type="pres">
      <dgm:prSet presAssocID="{B2E556FB-8444-4478-90AE-A2111914BA20}" presName="negativeSpace" presStyleCnt="0"/>
      <dgm:spPr/>
    </dgm:pt>
    <dgm:pt modelId="{5781F004-5181-4BE4-A36D-2DB88AE093E6}" type="pres">
      <dgm:prSet presAssocID="{B2E556FB-8444-4478-90AE-A2111914BA20}" presName="childText" presStyleLbl="conFgAcc1" presStyleIdx="2" presStyleCnt="5">
        <dgm:presLayoutVars>
          <dgm:bulletEnabled val="1"/>
        </dgm:presLayoutVars>
      </dgm:prSet>
      <dgm:spPr/>
    </dgm:pt>
    <dgm:pt modelId="{9F7FB0A6-BC23-4BBC-BD71-286EC901C30D}" type="pres">
      <dgm:prSet presAssocID="{8B835084-4ED5-442A-81F2-B15B6C455391}" presName="spaceBetweenRectangles" presStyleCnt="0"/>
      <dgm:spPr/>
    </dgm:pt>
    <dgm:pt modelId="{02BC880A-6DE3-4E09-8371-312495B6ADA7}" type="pres">
      <dgm:prSet presAssocID="{FC1DBE9C-A1E6-415A-9697-3758054E71B4}" presName="parentLin" presStyleCnt="0"/>
      <dgm:spPr/>
    </dgm:pt>
    <dgm:pt modelId="{579B1168-6FC4-4AFE-AB97-67A8082C431C}" type="pres">
      <dgm:prSet presAssocID="{FC1DBE9C-A1E6-415A-9697-3758054E71B4}" presName="parentLeftMargin" presStyleLbl="node1" presStyleIdx="2" presStyleCnt="5"/>
      <dgm:spPr/>
    </dgm:pt>
    <dgm:pt modelId="{316719C4-FD02-40A5-AA12-5214560F0185}" type="pres">
      <dgm:prSet presAssocID="{FC1DBE9C-A1E6-415A-9697-3758054E71B4}" presName="parentText" presStyleLbl="node1" presStyleIdx="3" presStyleCnt="5" custLinFactNeighborX="11097">
        <dgm:presLayoutVars>
          <dgm:chMax val="0"/>
          <dgm:bulletEnabled val="1"/>
        </dgm:presLayoutVars>
      </dgm:prSet>
      <dgm:spPr/>
    </dgm:pt>
    <dgm:pt modelId="{4AB50C21-B730-40D1-A1A8-8DBC20730843}" type="pres">
      <dgm:prSet presAssocID="{FC1DBE9C-A1E6-415A-9697-3758054E71B4}" presName="negativeSpace" presStyleCnt="0"/>
      <dgm:spPr/>
    </dgm:pt>
    <dgm:pt modelId="{A6DA711B-BA5E-47CF-956E-581AAE891300}" type="pres">
      <dgm:prSet presAssocID="{FC1DBE9C-A1E6-415A-9697-3758054E71B4}" presName="childText" presStyleLbl="conFgAcc1" presStyleIdx="3" presStyleCnt="5">
        <dgm:presLayoutVars>
          <dgm:bulletEnabled val="1"/>
        </dgm:presLayoutVars>
      </dgm:prSet>
      <dgm:spPr/>
    </dgm:pt>
    <dgm:pt modelId="{0EB417B7-B339-4795-A344-97361F738748}" type="pres">
      <dgm:prSet presAssocID="{867F3425-7631-4225-8A41-3FD4789A94ED}" presName="spaceBetweenRectangles" presStyleCnt="0"/>
      <dgm:spPr/>
    </dgm:pt>
    <dgm:pt modelId="{E47500F4-8818-476B-8D10-F8A60DC04E10}" type="pres">
      <dgm:prSet presAssocID="{065D22AD-0FF2-4DC0-A34A-3FF3F69C2F3E}" presName="parentLin" presStyleCnt="0"/>
      <dgm:spPr/>
    </dgm:pt>
    <dgm:pt modelId="{0590FF43-7969-49B0-8294-EC91A0684F03}" type="pres">
      <dgm:prSet presAssocID="{065D22AD-0FF2-4DC0-A34A-3FF3F69C2F3E}" presName="parentLeftMargin" presStyleLbl="node1" presStyleIdx="3" presStyleCnt="5"/>
      <dgm:spPr/>
    </dgm:pt>
    <dgm:pt modelId="{17887DA2-8E83-468E-8B4D-F8A5875DF4ED}" type="pres">
      <dgm:prSet presAssocID="{065D22AD-0FF2-4DC0-A34A-3FF3F69C2F3E}" presName="parentText" presStyleLbl="node1" presStyleIdx="4" presStyleCnt="5">
        <dgm:presLayoutVars>
          <dgm:chMax val="0"/>
          <dgm:bulletEnabled val="1"/>
        </dgm:presLayoutVars>
      </dgm:prSet>
      <dgm:spPr/>
    </dgm:pt>
    <dgm:pt modelId="{17775477-66B0-45A2-96FC-26A0956DFFCC}" type="pres">
      <dgm:prSet presAssocID="{065D22AD-0FF2-4DC0-A34A-3FF3F69C2F3E}" presName="negativeSpace" presStyleCnt="0"/>
      <dgm:spPr/>
    </dgm:pt>
    <dgm:pt modelId="{6A217529-102B-491E-A3EE-4D5A3C66E700}" type="pres">
      <dgm:prSet presAssocID="{065D22AD-0FF2-4DC0-A34A-3FF3F69C2F3E}" presName="childText" presStyleLbl="conFgAcc1" presStyleIdx="4" presStyleCnt="5">
        <dgm:presLayoutVars>
          <dgm:bulletEnabled val="1"/>
        </dgm:presLayoutVars>
      </dgm:prSet>
      <dgm:spPr/>
    </dgm:pt>
  </dgm:ptLst>
  <dgm:cxnLst>
    <dgm:cxn modelId="{8AE9390A-6EDE-4305-825A-A5530CECD9B1}" srcId="{D05ED529-DF22-4798-9328-4E2CBBF2403C}" destId="{F51B0B0E-C0AC-477D-80E0-602DAA854A07}" srcOrd="1" destOrd="0" parTransId="{2EB50C28-2601-4931-AA7E-E5B16E775483}" sibTransId="{A9EBBE3B-3974-4E67-AF38-8E1B245A7175}"/>
    <dgm:cxn modelId="{26687112-8CEF-4C9C-AB33-E51109F4C506}" type="presOf" srcId="{FC1DBE9C-A1E6-415A-9697-3758054E71B4}" destId="{579B1168-6FC4-4AFE-AB97-67A8082C431C}" srcOrd="0" destOrd="0" presId="urn:microsoft.com/office/officeart/2005/8/layout/list1"/>
    <dgm:cxn modelId="{B5343115-D766-4A56-852C-CB5214DC31E3}" srcId="{B2E556FB-8444-4478-90AE-A2111914BA20}" destId="{BC911FC8-BD6F-4144-A085-8096DB5F5AEF}" srcOrd="0" destOrd="0" parTransId="{A4C85640-5F62-4846-AE5E-73C1DFB5965B}" sibTransId="{95255E21-8255-4BCC-8D58-180499514DA5}"/>
    <dgm:cxn modelId="{88C8F116-1A94-4B73-9539-FEFE9315BE53}" type="presOf" srcId="{D05ED529-DF22-4798-9328-4E2CBBF2403C}" destId="{4218C27C-55AC-49E9-915A-449B2E7A4C1E}" srcOrd="0" destOrd="0" presId="urn:microsoft.com/office/officeart/2005/8/layout/list1"/>
    <dgm:cxn modelId="{F814152A-43F9-49CE-BAD8-E80E769D83FE}" type="presOf" srcId="{B2E556FB-8444-4478-90AE-A2111914BA20}" destId="{C0EBFF40-79BF-43FC-B422-5C88725CB91B}" srcOrd="1" destOrd="0" presId="urn:microsoft.com/office/officeart/2005/8/layout/list1"/>
    <dgm:cxn modelId="{65B6AA3A-E9F0-44BF-B663-49E45A74CE1D}" type="presOf" srcId="{F51B0B0E-C0AC-477D-80E0-602DAA854A07}" destId="{91A1EE6C-9B52-4E80-8936-C20D8A76070C}" srcOrd="0" destOrd="0" presId="urn:microsoft.com/office/officeart/2005/8/layout/list1"/>
    <dgm:cxn modelId="{30567053-4C15-4B5B-A69D-ECC692CD8F7A}" srcId="{F51B0B0E-C0AC-477D-80E0-602DAA854A07}" destId="{9D694B17-EB38-4926-B65D-773F93A7C716}" srcOrd="0" destOrd="0" parTransId="{AAE9093C-4F8B-4058-9D4E-556918C39C52}" sibTransId="{78890178-A483-41DB-84A2-1DFB2A541D00}"/>
    <dgm:cxn modelId="{4DBF8254-655A-4463-8F31-AD504588174D}" type="presOf" srcId="{FC1DBE9C-A1E6-415A-9697-3758054E71B4}" destId="{316719C4-FD02-40A5-AA12-5214560F0185}" srcOrd="1" destOrd="0" presId="urn:microsoft.com/office/officeart/2005/8/layout/list1"/>
    <dgm:cxn modelId="{251D2B56-AB8A-4E86-86EA-2A3384F1186C}" srcId="{D05ED529-DF22-4798-9328-4E2CBBF2403C}" destId="{11C7EEAB-BEE8-483B-A7DB-CC3F4747E848}" srcOrd="0" destOrd="0" parTransId="{B8A2C866-7B81-4126-97B8-57C02862CB22}" sibTransId="{619CE10A-AF6C-47FE-9937-10819DB1A031}"/>
    <dgm:cxn modelId="{CD61237E-5B52-4747-8D86-A2EE870911EB}" type="presOf" srcId="{065D22AD-0FF2-4DC0-A34A-3FF3F69C2F3E}" destId="{17887DA2-8E83-468E-8B4D-F8A5875DF4ED}" srcOrd="1" destOrd="0" presId="urn:microsoft.com/office/officeart/2005/8/layout/list1"/>
    <dgm:cxn modelId="{07D80C84-DC67-44F6-B7AA-7840D606B3E8}" srcId="{FC1DBE9C-A1E6-415A-9697-3758054E71B4}" destId="{D75D1593-1726-4B87-8F71-C398857593BC}" srcOrd="0" destOrd="0" parTransId="{4FE3DA69-BEFE-4287-A981-3B017AA088C4}" sibTransId="{2C3DF2D7-16A6-46C7-82E4-5088FFE2417C}"/>
    <dgm:cxn modelId="{B7518F8C-83F3-4D8C-A00D-0410480C9BAF}" type="presOf" srcId="{065D22AD-0FF2-4DC0-A34A-3FF3F69C2F3E}" destId="{0590FF43-7969-49B0-8294-EC91A0684F03}" srcOrd="0" destOrd="0" presId="urn:microsoft.com/office/officeart/2005/8/layout/list1"/>
    <dgm:cxn modelId="{0F4F6897-3E34-466E-AE59-AFEDB0B5110A}" srcId="{065D22AD-0FF2-4DC0-A34A-3FF3F69C2F3E}" destId="{2A082EAB-968B-4140-A8C5-A8C49E7B157F}" srcOrd="0" destOrd="0" parTransId="{5D33B231-C049-4EF9-8B6A-D400A14B50C5}" sibTransId="{5A50EEFB-7F40-4FC0-8381-7288F26BEEE7}"/>
    <dgm:cxn modelId="{EF34049B-C005-40A2-807C-1A027D984565}" type="presOf" srcId="{F51B0B0E-C0AC-477D-80E0-602DAA854A07}" destId="{22D2FB56-E614-4AE2-A667-F415ABDCE382}" srcOrd="1" destOrd="0" presId="urn:microsoft.com/office/officeart/2005/8/layout/list1"/>
    <dgm:cxn modelId="{BDA476A4-3523-477F-B3A6-60D5756C8491}" type="presOf" srcId="{2A082EAB-968B-4140-A8C5-A8C49E7B157F}" destId="{6A217529-102B-491E-A3EE-4D5A3C66E700}" srcOrd="0" destOrd="0" presId="urn:microsoft.com/office/officeart/2005/8/layout/list1"/>
    <dgm:cxn modelId="{B55434A9-F38A-4638-B85C-4E87BBF06BE7}" srcId="{D05ED529-DF22-4798-9328-4E2CBBF2403C}" destId="{065D22AD-0FF2-4DC0-A34A-3FF3F69C2F3E}" srcOrd="4" destOrd="0" parTransId="{E783CD99-D2B6-4861-8A4D-57EAFE3EB5B8}" sibTransId="{6B7A952C-173A-4685-90C3-6A4A2AA1AB4F}"/>
    <dgm:cxn modelId="{26AE10AB-B587-4BF4-BA5B-6C8317ABD4EA}" type="presOf" srcId="{11C7EEAB-BEE8-483B-A7DB-CC3F4747E848}" destId="{C16A1F59-2B17-40D4-9031-15B79F27600D}" srcOrd="1" destOrd="0" presId="urn:microsoft.com/office/officeart/2005/8/layout/list1"/>
    <dgm:cxn modelId="{06459FC9-9081-41BB-8035-495E4DBBC9E3}" type="presOf" srcId="{D75D1593-1726-4B87-8F71-C398857593BC}" destId="{A6DA711B-BA5E-47CF-956E-581AAE891300}" srcOrd="0" destOrd="0" presId="urn:microsoft.com/office/officeart/2005/8/layout/list1"/>
    <dgm:cxn modelId="{8E10B7D1-E0C2-4896-B31B-9A1BBB97B5B0}" type="presOf" srcId="{BC911FC8-BD6F-4144-A085-8096DB5F5AEF}" destId="{5781F004-5181-4BE4-A36D-2DB88AE093E6}" srcOrd="0" destOrd="0" presId="urn:microsoft.com/office/officeart/2005/8/layout/list1"/>
    <dgm:cxn modelId="{421375E0-EBD8-4781-A839-F52EC85F5E1F}" type="presOf" srcId="{11C7EEAB-BEE8-483B-A7DB-CC3F4747E848}" destId="{6B105F79-C194-40CA-B74B-02EF2B0B2D25}" srcOrd="0" destOrd="0" presId="urn:microsoft.com/office/officeart/2005/8/layout/list1"/>
    <dgm:cxn modelId="{2FB503E2-590A-480F-BCBF-1D50D9B9BFAD}" type="presOf" srcId="{9D694B17-EB38-4926-B65D-773F93A7C716}" destId="{6B625139-16CA-4A7C-97AC-B8D051656ED2}" srcOrd="0" destOrd="0" presId="urn:microsoft.com/office/officeart/2005/8/layout/list1"/>
    <dgm:cxn modelId="{0C3940EB-955C-480B-904B-A6C6F6D99520}" srcId="{D05ED529-DF22-4798-9328-4E2CBBF2403C}" destId="{FC1DBE9C-A1E6-415A-9697-3758054E71B4}" srcOrd="3" destOrd="0" parTransId="{F6AB5435-FA4F-41A3-BE8C-553CE49BF622}" sibTransId="{867F3425-7631-4225-8A41-3FD4789A94ED}"/>
    <dgm:cxn modelId="{AB92AAEB-AE68-4B4C-AB57-9FDDA423EADD}" type="presOf" srcId="{B2E556FB-8444-4478-90AE-A2111914BA20}" destId="{419979A6-BDF1-4300-8C5B-38AC4A79A5CA}" srcOrd="0" destOrd="0" presId="urn:microsoft.com/office/officeart/2005/8/layout/list1"/>
    <dgm:cxn modelId="{05A7EEEB-429A-4726-8CCD-E33C3159685A}" srcId="{D05ED529-DF22-4798-9328-4E2CBBF2403C}" destId="{B2E556FB-8444-4478-90AE-A2111914BA20}" srcOrd="2" destOrd="0" parTransId="{99B417A2-791C-485B-A927-43BE6F302A30}" sibTransId="{8B835084-4ED5-442A-81F2-B15B6C455391}"/>
    <dgm:cxn modelId="{733B25F1-6AAD-414F-A355-7E8A83255F99}" type="presOf" srcId="{54FBBAA8-6C83-418F-B14C-C431EFB99269}" destId="{CD35A1CF-A58B-4BBA-B677-F2DE30697FF7}" srcOrd="0" destOrd="0" presId="urn:microsoft.com/office/officeart/2005/8/layout/list1"/>
    <dgm:cxn modelId="{1F21EBF2-0F05-4123-B0DE-57A3A1864522}" srcId="{11C7EEAB-BEE8-483B-A7DB-CC3F4747E848}" destId="{54FBBAA8-6C83-418F-B14C-C431EFB99269}" srcOrd="0" destOrd="0" parTransId="{8A0401FC-79FA-4C50-88D3-BB75435A30F5}" sibTransId="{87D5CBEC-E804-4457-BFB1-325A4493E778}"/>
    <dgm:cxn modelId="{D7752F10-E14B-4101-A81F-19A68B5DD030}" type="presParOf" srcId="{4218C27C-55AC-49E9-915A-449B2E7A4C1E}" destId="{21920788-5C00-4C71-A177-35A36BD64097}" srcOrd="0" destOrd="0" presId="urn:microsoft.com/office/officeart/2005/8/layout/list1"/>
    <dgm:cxn modelId="{83BEDEE4-A09A-4B8D-917B-84CF21DF4C69}" type="presParOf" srcId="{21920788-5C00-4C71-A177-35A36BD64097}" destId="{6B105F79-C194-40CA-B74B-02EF2B0B2D25}" srcOrd="0" destOrd="0" presId="urn:microsoft.com/office/officeart/2005/8/layout/list1"/>
    <dgm:cxn modelId="{1981EC63-1711-4F9A-B3D8-106D06473359}" type="presParOf" srcId="{21920788-5C00-4C71-A177-35A36BD64097}" destId="{C16A1F59-2B17-40D4-9031-15B79F27600D}" srcOrd="1" destOrd="0" presId="urn:microsoft.com/office/officeart/2005/8/layout/list1"/>
    <dgm:cxn modelId="{07AF51E0-4493-4196-9186-70CC6C58C177}" type="presParOf" srcId="{4218C27C-55AC-49E9-915A-449B2E7A4C1E}" destId="{37AEA962-6885-4D37-A6D1-2AE178C10643}" srcOrd="1" destOrd="0" presId="urn:microsoft.com/office/officeart/2005/8/layout/list1"/>
    <dgm:cxn modelId="{15BA2883-D56B-4672-9E3D-6F395ADF41D5}" type="presParOf" srcId="{4218C27C-55AC-49E9-915A-449B2E7A4C1E}" destId="{CD35A1CF-A58B-4BBA-B677-F2DE30697FF7}" srcOrd="2" destOrd="0" presId="urn:microsoft.com/office/officeart/2005/8/layout/list1"/>
    <dgm:cxn modelId="{F515A841-4BE6-450D-A351-8A3A02F58556}" type="presParOf" srcId="{4218C27C-55AC-49E9-915A-449B2E7A4C1E}" destId="{EC82D0FE-95D7-407F-96BC-48BF4C346662}" srcOrd="3" destOrd="0" presId="urn:microsoft.com/office/officeart/2005/8/layout/list1"/>
    <dgm:cxn modelId="{FEB0074A-767E-4EFE-9305-207F42626877}" type="presParOf" srcId="{4218C27C-55AC-49E9-915A-449B2E7A4C1E}" destId="{B5C5A5C8-0725-493D-8576-FE8B82A7E849}" srcOrd="4" destOrd="0" presId="urn:microsoft.com/office/officeart/2005/8/layout/list1"/>
    <dgm:cxn modelId="{7F32EADE-2EC1-41A1-BD20-78D59674F621}" type="presParOf" srcId="{B5C5A5C8-0725-493D-8576-FE8B82A7E849}" destId="{91A1EE6C-9B52-4E80-8936-C20D8A76070C}" srcOrd="0" destOrd="0" presId="urn:microsoft.com/office/officeart/2005/8/layout/list1"/>
    <dgm:cxn modelId="{3197ADF7-A567-4723-9665-30D1EE58B1C0}" type="presParOf" srcId="{B5C5A5C8-0725-493D-8576-FE8B82A7E849}" destId="{22D2FB56-E614-4AE2-A667-F415ABDCE382}" srcOrd="1" destOrd="0" presId="urn:microsoft.com/office/officeart/2005/8/layout/list1"/>
    <dgm:cxn modelId="{CDAF27F8-DE40-4590-B742-A8F03396ECD7}" type="presParOf" srcId="{4218C27C-55AC-49E9-915A-449B2E7A4C1E}" destId="{96AE6D4C-C6CC-43E3-BE5A-59997E59BFEB}" srcOrd="5" destOrd="0" presId="urn:microsoft.com/office/officeart/2005/8/layout/list1"/>
    <dgm:cxn modelId="{D5796AC9-0D27-4E57-8272-5134B90925D5}" type="presParOf" srcId="{4218C27C-55AC-49E9-915A-449B2E7A4C1E}" destId="{6B625139-16CA-4A7C-97AC-B8D051656ED2}" srcOrd="6" destOrd="0" presId="urn:microsoft.com/office/officeart/2005/8/layout/list1"/>
    <dgm:cxn modelId="{CFAE92BD-0480-4191-9286-1F43E2B61225}" type="presParOf" srcId="{4218C27C-55AC-49E9-915A-449B2E7A4C1E}" destId="{31062D5B-4C2B-4065-B60F-3CFA074F07AE}" srcOrd="7" destOrd="0" presId="urn:microsoft.com/office/officeart/2005/8/layout/list1"/>
    <dgm:cxn modelId="{A65502D1-82A5-4E3A-BF31-3CB30609BB30}" type="presParOf" srcId="{4218C27C-55AC-49E9-915A-449B2E7A4C1E}" destId="{1B1FC66A-F44F-47D5-824A-C63BE8B5ADE0}" srcOrd="8" destOrd="0" presId="urn:microsoft.com/office/officeart/2005/8/layout/list1"/>
    <dgm:cxn modelId="{682BBFD8-62E2-4F22-A7F4-8B8AD58ACA0C}" type="presParOf" srcId="{1B1FC66A-F44F-47D5-824A-C63BE8B5ADE0}" destId="{419979A6-BDF1-4300-8C5B-38AC4A79A5CA}" srcOrd="0" destOrd="0" presId="urn:microsoft.com/office/officeart/2005/8/layout/list1"/>
    <dgm:cxn modelId="{B92B3822-ED4D-43F7-9893-34A31608634F}" type="presParOf" srcId="{1B1FC66A-F44F-47D5-824A-C63BE8B5ADE0}" destId="{C0EBFF40-79BF-43FC-B422-5C88725CB91B}" srcOrd="1" destOrd="0" presId="urn:microsoft.com/office/officeart/2005/8/layout/list1"/>
    <dgm:cxn modelId="{8862F914-D5BD-4657-8F2A-A906A5FDF409}" type="presParOf" srcId="{4218C27C-55AC-49E9-915A-449B2E7A4C1E}" destId="{700FC32F-4E07-469C-8F97-63D736527DDC}" srcOrd="9" destOrd="0" presId="urn:microsoft.com/office/officeart/2005/8/layout/list1"/>
    <dgm:cxn modelId="{693F000A-5CA2-4C83-9EDF-8DD25B2E983C}" type="presParOf" srcId="{4218C27C-55AC-49E9-915A-449B2E7A4C1E}" destId="{5781F004-5181-4BE4-A36D-2DB88AE093E6}" srcOrd="10" destOrd="0" presId="urn:microsoft.com/office/officeart/2005/8/layout/list1"/>
    <dgm:cxn modelId="{2DFBAA71-E7FE-479C-B024-06AC5A1EB068}" type="presParOf" srcId="{4218C27C-55AC-49E9-915A-449B2E7A4C1E}" destId="{9F7FB0A6-BC23-4BBC-BD71-286EC901C30D}" srcOrd="11" destOrd="0" presId="urn:microsoft.com/office/officeart/2005/8/layout/list1"/>
    <dgm:cxn modelId="{0722C390-D306-4D43-921E-C8E82B7697FA}" type="presParOf" srcId="{4218C27C-55AC-49E9-915A-449B2E7A4C1E}" destId="{02BC880A-6DE3-4E09-8371-312495B6ADA7}" srcOrd="12" destOrd="0" presId="urn:microsoft.com/office/officeart/2005/8/layout/list1"/>
    <dgm:cxn modelId="{3C8DAD52-72FF-4B47-8165-5FF6BFDD7DB4}" type="presParOf" srcId="{02BC880A-6DE3-4E09-8371-312495B6ADA7}" destId="{579B1168-6FC4-4AFE-AB97-67A8082C431C}" srcOrd="0" destOrd="0" presId="urn:microsoft.com/office/officeart/2005/8/layout/list1"/>
    <dgm:cxn modelId="{8D2FAC31-0ED8-4C50-9B55-CC811E648EA5}" type="presParOf" srcId="{02BC880A-6DE3-4E09-8371-312495B6ADA7}" destId="{316719C4-FD02-40A5-AA12-5214560F0185}" srcOrd="1" destOrd="0" presId="urn:microsoft.com/office/officeart/2005/8/layout/list1"/>
    <dgm:cxn modelId="{15A70AD5-7B68-4549-9B77-7FBAC7D42725}" type="presParOf" srcId="{4218C27C-55AC-49E9-915A-449B2E7A4C1E}" destId="{4AB50C21-B730-40D1-A1A8-8DBC20730843}" srcOrd="13" destOrd="0" presId="urn:microsoft.com/office/officeart/2005/8/layout/list1"/>
    <dgm:cxn modelId="{6DC5EB95-CDE0-410B-8D60-A78759A0C0F3}" type="presParOf" srcId="{4218C27C-55AC-49E9-915A-449B2E7A4C1E}" destId="{A6DA711B-BA5E-47CF-956E-581AAE891300}" srcOrd="14" destOrd="0" presId="urn:microsoft.com/office/officeart/2005/8/layout/list1"/>
    <dgm:cxn modelId="{2CE8EE35-425C-47DF-B168-59C872D34E86}" type="presParOf" srcId="{4218C27C-55AC-49E9-915A-449B2E7A4C1E}" destId="{0EB417B7-B339-4795-A344-97361F738748}" srcOrd="15" destOrd="0" presId="urn:microsoft.com/office/officeart/2005/8/layout/list1"/>
    <dgm:cxn modelId="{F667A3B3-3565-47F9-A2C3-5B8F312646CE}" type="presParOf" srcId="{4218C27C-55AC-49E9-915A-449B2E7A4C1E}" destId="{E47500F4-8818-476B-8D10-F8A60DC04E10}" srcOrd="16" destOrd="0" presId="urn:microsoft.com/office/officeart/2005/8/layout/list1"/>
    <dgm:cxn modelId="{858D0738-9E82-426D-BD44-AD7D76191703}" type="presParOf" srcId="{E47500F4-8818-476B-8D10-F8A60DC04E10}" destId="{0590FF43-7969-49B0-8294-EC91A0684F03}" srcOrd="0" destOrd="0" presId="urn:microsoft.com/office/officeart/2005/8/layout/list1"/>
    <dgm:cxn modelId="{5D71ED02-A99F-4763-96C5-136D039DB23B}" type="presParOf" srcId="{E47500F4-8818-476B-8D10-F8A60DC04E10}" destId="{17887DA2-8E83-468E-8B4D-F8A5875DF4ED}" srcOrd="1" destOrd="0" presId="urn:microsoft.com/office/officeart/2005/8/layout/list1"/>
    <dgm:cxn modelId="{2480FBDF-69C5-44E5-941C-906B4A0D9B62}" type="presParOf" srcId="{4218C27C-55AC-49E9-915A-449B2E7A4C1E}" destId="{17775477-66B0-45A2-96FC-26A0956DFFCC}" srcOrd="17" destOrd="0" presId="urn:microsoft.com/office/officeart/2005/8/layout/list1"/>
    <dgm:cxn modelId="{4180595B-8069-42AA-9507-37DD6D6C4D2F}" type="presParOf" srcId="{4218C27C-55AC-49E9-915A-449B2E7A4C1E}" destId="{6A217529-102B-491E-A3EE-4D5A3C66E700}"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BF56D2-6850-482E-8003-CD88A4992EDB}" type="doc">
      <dgm:prSet loTypeId="urn:microsoft.com/office/officeart/2008/layout/TitlePictureLineup" loCatId="picture" qsTypeId="urn:microsoft.com/office/officeart/2005/8/quickstyle/3d2" qsCatId="3D" csTypeId="urn:microsoft.com/office/officeart/2005/8/colors/colorful1" csCatId="colorful" phldr="1"/>
      <dgm:spPr/>
      <dgm:t>
        <a:bodyPr/>
        <a:lstStyle/>
        <a:p>
          <a:endParaRPr lang="es-ES"/>
        </a:p>
      </dgm:t>
    </dgm:pt>
    <dgm:pt modelId="{D59E6500-3DA7-41A3-AFA8-0F46E13B131F}">
      <dgm:prSet phldrT="[Texto]" custT="1"/>
      <dgm:spPr/>
      <dgm:t>
        <a:bodyPr tIns="108000"/>
        <a:lstStyle/>
        <a:p>
          <a:r>
            <a:rPr lang="my-MM" sz="2400" b="1" spc="300" dirty="0">
              <a:solidFill>
                <a:schemeClr val="tx1"/>
              </a:solidFill>
              <a:latin typeface="Pyidaungsu" panose="020B0502040204020203" pitchFamily="34" charset="0"/>
              <a:cs typeface="Pyidaungsu" panose="020B0502040204020203" pitchFamily="34" charset="0"/>
            </a:rPr>
            <a:t>အာရိတ္တာကု</a:t>
          </a:r>
          <a:endParaRPr lang="en" sz="2400" b="1" spc="300" dirty="0">
            <a:solidFill>
              <a:schemeClr val="tx1"/>
            </a:solidFill>
            <a:latin typeface="Pyidaungsu" panose="020B0502040204020203" pitchFamily="34" charset="0"/>
            <a:cs typeface="Pyidaungsu" panose="020B0502040204020203" pitchFamily="34" charset="0"/>
          </a:endParaRPr>
        </a:p>
      </dgm:t>
    </dgm:pt>
    <dgm:pt modelId="{B7F2DB32-C8FE-4E3B-BF6C-F4E0CE9CD919}" type="parTrans" cxnId="{29A4A8FB-41FC-44E4-AA03-35926906EB2A}">
      <dgm:prSet/>
      <dgm:spPr/>
      <dgm:t>
        <a:bodyPr/>
        <a:lstStyle/>
        <a:p>
          <a:endParaRPr lang="es-ES" sz="1800" b="1"/>
        </a:p>
      </dgm:t>
    </dgm:pt>
    <dgm:pt modelId="{BADF082C-A738-48A0-A2EA-31553A3696E2}" type="sibTrans" cxnId="{29A4A8FB-41FC-44E4-AA03-35926906EB2A}">
      <dgm:prSet/>
      <dgm:spPr/>
      <dgm:t>
        <a:bodyPr/>
        <a:lstStyle/>
        <a:p>
          <a:endParaRPr lang="es-ES" sz="1800" b="1"/>
        </a:p>
      </dgm:t>
    </dgm:pt>
    <dgm:pt modelId="{D787219C-45E7-4AFD-A822-998C0BE28935}">
      <dgm:prSet phldrT="[Texto]" custT="1"/>
      <dgm:spPr/>
      <dgm:t>
        <a:bodyPr/>
        <a:lstStyle/>
        <a:p>
          <a:pPr algn="just"/>
          <a:r>
            <a:rPr lang="my-MM" sz="1400" b="1" dirty="0">
              <a:latin typeface="Pyidaungsu" panose="020B0502040204020203" pitchFamily="34" charset="0"/>
              <a:cs typeface="Pyidaungsu" panose="020B0502040204020203" pitchFamily="34" charset="0"/>
            </a:rPr>
            <a:t>သူသည်သက်သာလောနိတ်မြို့သား တစ်ဦီးဖြစ်သည် (တမန် ၂၇း၂)။ ဧဖက်မြို့တွင် အဓိကရုဏ်းဖြစ်ပွားစဉ် အတွင်း ဒုက္ခရောက်ခဲ့သည် (တမန် ၁၉း၂၉)။ ရှင်ပေါလု နှင့်အတူ ယေရုရှလင်မြို့သို့ အလှူငွေကို ပို့ဆောင်ခဲ့ သည် (တမန် ၂၀း၄)။ ရောမမြို့တွင် ရှင်ပေါလုနှင့်အတူ ကျဉ်းကျခဲ့ပြီး ကောလောသဲမြို့သားများနှင့်ဖိလေမုန်တို့ ကို နှုတ်ဆက်ခဲ့သည် (ကော ၄း၁၀၊ ဖိလေမုန် ၁း၂၄)</a:t>
          </a:r>
          <a:endParaRPr lang="en" sz="1400" b="1" dirty="0">
            <a:latin typeface="Pyidaungsu" panose="020B0502040204020203" pitchFamily="34" charset="0"/>
            <a:cs typeface="Pyidaungsu" panose="020B0502040204020203" pitchFamily="34" charset="0"/>
          </a:endParaRPr>
        </a:p>
      </dgm:t>
    </dgm:pt>
    <dgm:pt modelId="{FE14BDD1-BB85-4944-BAA7-6E8829D151C2}" type="parTrans" cxnId="{D2921F00-6FB2-454E-91CB-31A0B9FEE2D3}">
      <dgm:prSet/>
      <dgm:spPr/>
      <dgm:t>
        <a:bodyPr/>
        <a:lstStyle/>
        <a:p>
          <a:endParaRPr lang="es-ES" sz="1800" b="1"/>
        </a:p>
      </dgm:t>
    </dgm:pt>
    <dgm:pt modelId="{770B5219-BEC1-4ADC-98AC-BD91BCF3CD1A}" type="sibTrans" cxnId="{D2921F00-6FB2-454E-91CB-31A0B9FEE2D3}">
      <dgm:prSet/>
      <dgm:spPr/>
      <dgm:t>
        <a:bodyPr/>
        <a:lstStyle/>
        <a:p>
          <a:endParaRPr lang="es-ES" sz="1800" b="1"/>
        </a:p>
      </dgm:t>
    </dgm:pt>
    <dgm:pt modelId="{03D9C8B6-E6CF-4E31-AD06-4D71D786F611}">
      <dgm:prSet phldrT="[Texto]" custT="1"/>
      <dgm:spPr/>
      <dgm:t>
        <a:bodyPr tIns="108000"/>
        <a:lstStyle/>
        <a:p>
          <a:r>
            <a:rPr lang="my-MM" sz="2400" b="1" spc="300"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မာကု </a:t>
          </a:r>
          <a:endParaRPr lang="en" sz="2400" b="1" spc="300"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dgm:t>
    </dgm:pt>
    <dgm:pt modelId="{B35A58D1-0C12-4751-825C-7D63D70C073A}" type="parTrans" cxnId="{C06E6352-987C-4B31-B564-AE3F5A6F9D05}">
      <dgm:prSet/>
      <dgm:spPr/>
      <dgm:t>
        <a:bodyPr/>
        <a:lstStyle/>
        <a:p>
          <a:endParaRPr lang="es-ES" sz="1800" b="1"/>
        </a:p>
      </dgm:t>
    </dgm:pt>
    <dgm:pt modelId="{37601F9A-2C95-4CE9-9099-78E3FC4A261D}" type="sibTrans" cxnId="{C06E6352-987C-4B31-B564-AE3F5A6F9D05}">
      <dgm:prSet/>
      <dgm:spPr/>
      <dgm:t>
        <a:bodyPr/>
        <a:lstStyle/>
        <a:p>
          <a:endParaRPr lang="es-ES" sz="1800" b="1"/>
        </a:p>
      </dgm:t>
    </dgm:pt>
    <dgm:pt modelId="{5B422AC0-3762-4C42-A64A-D5604DEA4568}">
      <dgm:prSet phldrT="[Texto]" custT="1"/>
      <dgm:spPr/>
      <dgm:t>
        <a:bodyPr/>
        <a:lstStyle/>
        <a:p>
          <a:pPr algn="just"/>
          <a:r>
            <a:rPr lang="my-MM" sz="1400" b="1" dirty="0">
              <a:latin typeface="Pyidaungsu" panose="020B0502040204020203" pitchFamily="34" charset="0"/>
              <a:cs typeface="Pyidaungsu" panose="020B0502040204020203" pitchFamily="34" charset="0"/>
            </a:rPr>
            <a:t>သူ့အကြောင်း ကျွန်ုပ် တို့၊ သိထားသည်မှာ သူ သည်ယုဒလူမျိုးဖြစ်ပြီး၊ ချစ်စနိုး - </a:t>
          </a:r>
          <a:r>
            <a:rPr lang="en-US" sz="1400" b="1" dirty="0">
              <a:latin typeface="Pyidaungsu" panose="020B0502040204020203" pitchFamily="34" charset="0"/>
              <a:cs typeface="Pyidaungsu" panose="020B0502040204020203" pitchFamily="34" charset="0"/>
            </a:rPr>
            <a:t>Justus</a:t>
          </a:r>
          <a:r>
            <a:rPr lang="my-MM" sz="1400" b="1" dirty="0">
              <a:latin typeface="Pyidaungsu" panose="020B0502040204020203" pitchFamily="34" charset="0"/>
              <a:cs typeface="Pyidaungsu" panose="020B0502040204020203" pitchFamily="34" charset="0"/>
            </a:rPr>
            <a:t> (ယုစ တု) ဟု လူသိများ သည် (ကော ၄း၁၁) </a:t>
          </a:r>
          <a:endParaRPr lang="en" sz="1400" b="1" dirty="0">
            <a:latin typeface="Pyidaungsu" panose="020B0502040204020203" pitchFamily="34" charset="0"/>
            <a:cs typeface="Pyidaungsu" panose="020B0502040204020203" pitchFamily="34" charset="0"/>
          </a:endParaRPr>
        </a:p>
      </dgm:t>
    </dgm:pt>
    <dgm:pt modelId="{C3B278D7-0910-43D4-B194-CE082FDA1A52}" type="parTrans" cxnId="{81F5B9F6-67DB-4990-850B-04872597D066}">
      <dgm:prSet/>
      <dgm:spPr/>
      <dgm:t>
        <a:bodyPr/>
        <a:lstStyle/>
        <a:p>
          <a:endParaRPr lang="es-ES" sz="1800" b="1"/>
        </a:p>
      </dgm:t>
    </dgm:pt>
    <dgm:pt modelId="{3DF7024A-9CC7-4E3C-AA9F-1680344ECCDF}" type="sibTrans" cxnId="{81F5B9F6-67DB-4990-850B-04872597D066}">
      <dgm:prSet/>
      <dgm:spPr/>
      <dgm:t>
        <a:bodyPr/>
        <a:lstStyle/>
        <a:p>
          <a:endParaRPr lang="es-ES" sz="1800" b="1"/>
        </a:p>
      </dgm:t>
    </dgm:pt>
    <dgm:pt modelId="{B7133BD5-8704-4755-A85D-BDD3377EAE10}">
      <dgm:prSet phldrT="[Texto]" custT="1"/>
      <dgm:spPr/>
      <dgm:t>
        <a:bodyPr tIns="108000"/>
        <a:lstStyle/>
        <a:p>
          <a:r>
            <a:rPr lang="my-MM" sz="2400" b="1" spc="0" dirty="0">
              <a:solidFill>
                <a:schemeClr val="tx1"/>
              </a:solidFill>
              <a:latin typeface="Pyidaungsu" panose="020B0502040204020203" pitchFamily="34" charset="0"/>
              <a:cs typeface="Pyidaungsu" panose="020B0502040204020203" pitchFamily="34" charset="0"/>
            </a:rPr>
            <a:t>ယေရှု</a:t>
          </a:r>
          <a:endParaRPr lang="en" sz="2400" b="1" spc="0" dirty="0">
            <a:solidFill>
              <a:schemeClr val="tx1"/>
            </a:solidFill>
            <a:latin typeface="Pyidaungsu" panose="020B0502040204020203" pitchFamily="34" charset="0"/>
            <a:cs typeface="Pyidaungsu" panose="020B0502040204020203" pitchFamily="34" charset="0"/>
          </a:endParaRPr>
        </a:p>
      </dgm:t>
    </dgm:pt>
    <dgm:pt modelId="{F442FE24-16D1-4CDA-8023-1A9FE56F2342}" type="parTrans" cxnId="{9F3418BD-17DA-4887-AEBC-779E332EABF4}">
      <dgm:prSet/>
      <dgm:spPr/>
      <dgm:t>
        <a:bodyPr/>
        <a:lstStyle/>
        <a:p>
          <a:endParaRPr lang="es-ES" sz="1800" b="1"/>
        </a:p>
      </dgm:t>
    </dgm:pt>
    <dgm:pt modelId="{FD365007-1775-4932-AE34-DE705373149D}" type="sibTrans" cxnId="{9F3418BD-17DA-4887-AEBC-779E332EABF4}">
      <dgm:prSet/>
      <dgm:spPr/>
      <dgm:t>
        <a:bodyPr/>
        <a:lstStyle/>
        <a:p>
          <a:endParaRPr lang="es-ES" sz="1800" b="1"/>
        </a:p>
      </dgm:t>
    </dgm:pt>
    <dgm:pt modelId="{CB637EAF-EABE-4A68-A64B-8ADC28FF0CB1}">
      <dgm:prSet phldrT="[Texto]" custT="1"/>
      <dgm:spPr/>
      <dgm:t>
        <a:bodyPr/>
        <a:lstStyle/>
        <a:p>
          <a:pPr algn="just"/>
          <a:r>
            <a:rPr lang="my-MM" sz="1400" b="1" dirty="0">
              <a:latin typeface="Pyidaungsu" panose="020B0502040204020203" pitchFamily="34" charset="0"/>
              <a:cs typeface="Pyidaungsu" panose="020B0502040204020203" pitchFamily="34" charset="0"/>
            </a:rPr>
            <a:t>ဗာနဗ၏တူ၊ ရှင်ပေါလု၏ပထမဆုံးအဖော်၊ ပံဖုလိပြည်၌ သာသ</a:t>
          </a:r>
          <a:r>
            <a:rPr lang="en-US" sz="1400" b="1" dirty="0">
              <a:latin typeface="Pyidaungsu" panose="020B0502040204020203" pitchFamily="34" charset="0"/>
              <a:cs typeface="Pyidaungsu" panose="020B0502040204020203" pitchFamily="34" charset="0"/>
            </a:rPr>
            <a:t> </a:t>
          </a:r>
          <a:r>
            <a:rPr lang="my-MM" sz="1400" b="1" dirty="0">
              <a:latin typeface="Pyidaungsu" panose="020B0502040204020203" pitchFamily="34" charset="0"/>
              <a:cs typeface="Pyidaungsu" panose="020B0502040204020203" pitchFamily="34" charset="0"/>
            </a:rPr>
            <a:t>နာပြုလုပ်ငန်းကို စွန့်ခဲ့သည်။ ရှင်ပေါလုက သူ၏ဒုတိယခရီးစဉ်</a:t>
          </a:r>
          <a:r>
            <a:rPr lang="en-US" sz="1400" b="1" dirty="0">
              <a:latin typeface="Pyidaungsu" panose="020B0502040204020203" pitchFamily="34" charset="0"/>
              <a:cs typeface="Pyidaungsu" panose="020B0502040204020203" pitchFamily="34" charset="0"/>
            </a:rPr>
            <a:t> </a:t>
          </a:r>
          <a:r>
            <a:rPr lang="my-MM" sz="1400" b="1" dirty="0">
              <a:latin typeface="Pyidaungsu" panose="020B0502040204020203" pitchFamily="34" charset="0"/>
              <a:cs typeface="Pyidaungsu" panose="020B0502040204020203" pitchFamily="34" charset="0"/>
            </a:rPr>
            <a:t>တွင် မခေါ်သွားရန် ငြင်းဆိုခဲ့သည် (တ ၁၅း ၃၇-၃၈)။ သူသည် သူ့ဦးလေးနှင့်အတူလိုက်ပါသွာပြီး ရှင်ပေါလုအတွက် အကျိုး</a:t>
          </a:r>
          <a:r>
            <a:rPr lang="en-US" sz="1400" b="1" dirty="0">
              <a:latin typeface="Pyidaungsu" panose="020B0502040204020203" pitchFamily="34" charset="0"/>
              <a:cs typeface="Pyidaungsu" panose="020B0502040204020203" pitchFamily="34" charset="0"/>
            </a:rPr>
            <a:t> </a:t>
          </a:r>
          <a:r>
            <a:rPr lang="my-MM" sz="1400" b="1" dirty="0">
              <a:latin typeface="Pyidaungsu" panose="020B0502040204020203" pitchFamily="34" charset="0"/>
              <a:cs typeface="Pyidaungsu" panose="020B0502040204020203" pitchFamily="34" charset="0"/>
            </a:rPr>
            <a:t>ပေးသော ဓမ္မဆရာဖြစ်လာခဲ့သည် (တမန် ၁၅း၂၉၊ ၂ တိမော ၄း</a:t>
          </a:r>
          <a:r>
            <a:rPr lang="en-US" sz="1400" b="1" dirty="0">
              <a:latin typeface="Pyidaungsu" panose="020B0502040204020203" pitchFamily="34" charset="0"/>
              <a:cs typeface="Pyidaungsu" panose="020B0502040204020203" pitchFamily="34" charset="0"/>
            </a:rPr>
            <a:t> </a:t>
          </a:r>
          <a:r>
            <a:rPr lang="my-MM" sz="1400" b="1" dirty="0">
              <a:latin typeface="Pyidaungsu" panose="020B0502040204020203" pitchFamily="34" charset="0"/>
              <a:cs typeface="Pyidaungsu" panose="020B0502040204020203" pitchFamily="34" charset="0"/>
            </a:rPr>
            <a:t>၁၁)။ ရှင်ပေတရုသည် သူ့ကို  သားကဲ့သို့ဆက်ဆံသည် (၁ ပေ ၅း၁၃)။ သူသည် မာကုခရစ်ဝင်ကျမ်းကို ရေးသားသူ</a:t>
          </a:r>
          <a:r>
            <a:rPr lang="en-US" sz="1400" b="1" dirty="0">
              <a:latin typeface="Pyidaungsu" panose="020B0502040204020203" pitchFamily="34" charset="0"/>
              <a:cs typeface="Pyidaungsu" panose="020B0502040204020203" pitchFamily="34" charset="0"/>
            </a:rPr>
            <a:t> </a:t>
          </a:r>
          <a:r>
            <a:rPr lang="my-MM" sz="1400" b="1" dirty="0">
              <a:latin typeface="Pyidaungsu" panose="020B0502040204020203" pitchFamily="34" charset="0"/>
              <a:cs typeface="Pyidaungsu" panose="020B0502040204020203" pitchFamily="34" charset="0"/>
            </a:rPr>
            <a:t>ဖြစ်သည်။ </a:t>
          </a:r>
          <a:endParaRPr lang="en" sz="1400" b="1" dirty="0">
            <a:latin typeface="Pyidaungsu" panose="020B0502040204020203" pitchFamily="34" charset="0"/>
            <a:cs typeface="Pyidaungsu" panose="020B0502040204020203" pitchFamily="34" charset="0"/>
          </a:endParaRPr>
        </a:p>
      </dgm:t>
    </dgm:pt>
    <dgm:pt modelId="{F09D8639-5B56-4A28-B570-493C261DC32C}" type="sibTrans" cxnId="{DB11EE92-654C-4A97-B9CD-F43B59E6E197}">
      <dgm:prSet/>
      <dgm:spPr/>
      <dgm:t>
        <a:bodyPr/>
        <a:lstStyle/>
        <a:p>
          <a:endParaRPr lang="es-ES" sz="1800" b="1"/>
        </a:p>
      </dgm:t>
    </dgm:pt>
    <dgm:pt modelId="{48A3E56A-6DD1-4DDB-9AE2-F0C65A36915C}" type="parTrans" cxnId="{DB11EE92-654C-4A97-B9CD-F43B59E6E197}">
      <dgm:prSet/>
      <dgm:spPr/>
      <dgm:t>
        <a:bodyPr/>
        <a:lstStyle/>
        <a:p>
          <a:endParaRPr lang="es-ES" sz="1800" b="1"/>
        </a:p>
      </dgm:t>
    </dgm:pt>
    <dgm:pt modelId="{382CD708-06FF-4631-B309-AE90B604AF98}" type="pres">
      <dgm:prSet presAssocID="{50BF56D2-6850-482E-8003-CD88A4992EDB}" presName="Name0" presStyleCnt="0">
        <dgm:presLayoutVars>
          <dgm:dir/>
        </dgm:presLayoutVars>
      </dgm:prSet>
      <dgm:spPr/>
    </dgm:pt>
    <dgm:pt modelId="{5D531A10-93FA-40DB-891E-D8925A10CC76}" type="pres">
      <dgm:prSet presAssocID="{D59E6500-3DA7-41A3-AFA8-0F46E13B131F}" presName="composite" presStyleCnt="0"/>
      <dgm:spPr/>
    </dgm:pt>
    <dgm:pt modelId="{0DE408D7-56F5-40F3-8F12-79B96849DAB7}" type="pres">
      <dgm:prSet presAssocID="{D59E6500-3DA7-41A3-AFA8-0F46E13B131F}" presName="Accent" presStyleLbl="alignAcc1" presStyleIdx="0" presStyleCnt="3" custLinFactX="-1700000" custLinFactNeighborX="-1768601"/>
      <dgm:spPr/>
    </dgm:pt>
    <dgm:pt modelId="{3ABB15C1-C2C2-4C37-9A98-9455FA4E3C23}" type="pres">
      <dgm:prSet presAssocID="{D59E6500-3DA7-41A3-AFA8-0F46E13B131F}" presName="Image" presStyleLbl="node1" presStyleIdx="0" presStyleCnt="3" custScaleX="166712" custLinFactNeighborY="-5312"/>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effectLst>
          <a:outerShdw blurRad="50800" dist="38100" dir="2700000" algn="tl" rotWithShape="0">
            <a:schemeClr val="bg2"/>
          </a:outerShdw>
        </a:effectLst>
      </dgm:spPr>
    </dgm:pt>
    <dgm:pt modelId="{377B3458-CD42-421F-96B2-1447447F9C7E}" type="pres">
      <dgm:prSet presAssocID="{D59E6500-3DA7-41A3-AFA8-0F46E13B131F}" presName="Child" presStyleLbl="revTx" presStyleIdx="0" presStyleCnt="3" custScaleX="247830" custLinFactNeighborY="-4684">
        <dgm:presLayoutVars>
          <dgm:bulletEnabled val="1"/>
        </dgm:presLayoutVars>
      </dgm:prSet>
      <dgm:spPr/>
    </dgm:pt>
    <dgm:pt modelId="{420DB18E-EE8B-4D19-B5F0-DE3A04EC8B31}" type="pres">
      <dgm:prSet presAssocID="{D59E6500-3DA7-41A3-AFA8-0F46E13B131F}" presName="Parent" presStyleLbl="alignNode1" presStyleIdx="0" presStyleCnt="3" custScaleX="230820" custLinFactNeighborY="9891">
        <dgm:presLayoutVars>
          <dgm:bulletEnabled val="1"/>
        </dgm:presLayoutVars>
      </dgm:prSet>
      <dgm:spPr/>
    </dgm:pt>
    <dgm:pt modelId="{3D4184F9-37CE-4FF3-B06B-8BF2742B8C60}" type="pres">
      <dgm:prSet presAssocID="{BADF082C-A738-48A0-A2EA-31553A3696E2}" presName="sibTrans" presStyleCnt="0"/>
      <dgm:spPr/>
    </dgm:pt>
    <dgm:pt modelId="{0C3CE627-04F6-4CE0-93BC-DDAD382DFAF3}" type="pres">
      <dgm:prSet presAssocID="{03D9C8B6-E6CF-4E31-AD06-4D71D786F611}" presName="composite" presStyleCnt="0"/>
      <dgm:spPr/>
    </dgm:pt>
    <dgm:pt modelId="{06E7AA2C-0ADD-4BF7-A908-55D4541A8284}" type="pres">
      <dgm:prSet presAssocID="{03D9C8B6-E6CF-4E31-AD06-4D71D786F611}" presName="Accent" presStyleLbl="alignAcc1" presStyleIdx="1" presStyleCnt="3" custLinFactX="-1800000" custLinFactNeighborX="-1832486"/>
      <dgm:spPr/>
    </dgm:pt>
    <dgm:pt modelId="{2616B773-1A2C-4152-B6ED-B20ABE791D84}" type="pres">
      <dgm:prSet presAssocID="{03D9C8B6-E6CF-4E31-AD06-4D71D786F611}" presName="Image" presStyleLbl="node1" presStyleIdx="1" presStyleCnt="3" custScaleX="166712" custLinFactNeighborY="-5312"/>
      <dgm:spPr>
        <a:blipFill dpi="0" rotWithShape="1">
          <a:blip xmlns:r="http://schemas.openxmlformats.org/officeDocument/2006/relationships" r:embed="rId3"/>
          <a:srcRect/>
          <a:stretch>
            <a:fillRect t="-4801" b="-4801"/>
          </a:stretch>
        </a:blipFill>
        <a:effectLst>
          <a:outerShdw blurRad="50800" dist="38100" dir="2700000" algn="tl" rotWithShape="0">
            <a:schemeClr val="tx2">
              <a:lumMod val="75000"/>
            </a:schemeClr>
          </a:outerShdw>
        </a:effectLst>
      </dgm:spPr>
    </dgm:pt>
    <dgm:pt modelId="{EF89993D-D91C-4FFC-875F-C33812695B82}" type="pres">
      <dgm:prSet presAssocID="{03D9C8B6-E6CF-4E31-AD06-4D71D786F611}" presName="Child" presStyleLbl="revTx" presStyleIdx="1" presStyleCnt="3" custScaleX="260805" custLinFactNeighborY="-1689">
        <dgm:presLayoutVars>
          <dgm:bulletEnabled val="1"/>
        </dgm:presLayoutVars>
      </dgm:prSet>
      <dgm:spPr/>
    </dgm:pt>
    <dgm:pt modelId="{CCAFA9B2-8601-4C27-BC07-800636056FEF}" type="pres">
      <dgm:prSet presAssocID="{03D9C8B6-E6CF-4E31-AD06-4D71D786F611}" presName="Parent" presStyleLbl="alignNode1" presStyleIdx="1" presStyleCnt="3" custScaleX="244079" custLinFactNeighborY="26376">
        <dgm:presLayoutVars>
          <dgm:bulletEnabled val="1"/>
        </dgm:presLayoutVars>
      </dgm:prSet>
      <dgm:spPr/>
    </dgm:pt>
    <dgm:pt modelId="{C256E8F2-3E2C-4E9F-BFAF-F0AFDB757155}" type="pres">
      <dgm:prSet presAssocID="{37601F9A-2C95-4CE9-9099-78E3FC4A261D}" presName="sibTrans" presStyleCnt="0"/>
      <dgm:spPr/>
    </dgm:pt>
    <dgm:pt modelId="{4016BB7E-7418-4B3B-B05D-7D31BDFE9ECF}" type="pres">
      <dgm:prSet presAssocID="{B7133BD5-8704-4755-A85D-BDD3377EAE10}" presName="composite" presStyleCnt="0"/>
      <dgm:spPr/>
    </dgm:pt>
    <dgm:pt modelId="{3CB5703F-7FED-47A1-ABF0-E52E1ABC6CAA}" type="pres">
      <dgm:prSet presAssocID="{B7133BD5-8704-4755-A85D-BDD3377EAE10}" presName="Accent" presStyleLbl="alignAcc1" presStyleIdx="2" presStyleCnt="3"/>
      <dgm:spPr/>
    </dgm:pt>
    <dgm:pt modelId="{FFAE6355-29E5-47D5-9FA9-CAFC7D2A8376}" type="pres">
      <dgm:prSet presAssocID="{B7133BD5-8704-4755-A85D-BDD3377EAE10}" presName="Image" presStyleLbl="node1" presStyleIdx="2" presStyleCnt="3" custLinFactNeighborY="-5312"/>
      <dgm:spPr>
        <a:blipFill rotWithShape="1">
          <a:blip xmlns:r="http://schemas.openxmlformats.org/officeDocument/2006/relationships" r:embed="rId4"/>
          <a:srcRect/>
          <a:stretch>
            <a:fillRect t="-8000" b="-8000"/>
          </a:stretch>
        </a:blipFill>
        <a:effectLst>
          <a:outerShdw blurRad="50800" dist="38100" dir="2700000" algn="tl" rotWithShape="0">
            <a:schemeClr val="accent4">
              <a:lumMod val="60000"/>
              <a:lumOff val="40000"/>
            </a:schemeClr>
          </a:outerShdw>
        </a:effectLst>
      </dgm:spPr>
    </dgm:pt>
    <dgm:pt modelId="{40D89DBF-EEDE-4A21-B94C-88389BCD05C5}" type="pres">
      <dgm:prSet presAssocID="{B7133BD5-8704-4755-A85D-BDD3377EAE10}" presName="Child" presStyleLbl="revTx" presStyleIdx="2" presStyleCnt="3" custScaleX="107997" custLinFactNeighborY="2485">
        <dgm:presLayoutVars>
          <dgm:bulletEnabled val="1"/>
        </dgm:presLayoutVars>
      </dgm:prSet>
      <dgm:spPr/>
    </dgm:pt>
    <dgm:pt modelId="{2FD56DAB-68DA-4763-BCE7-531A892BE78F}" type="pres">
      <dgm:prSet presAssocID="{B7133BD5-8704-4755-A85D-BDD3377EAE10}" presName="Parent" presStyleLbl="alignNode1" presStyleIdx="2" presStyleCnt="3">
        <dgm:presLayoutVars>
          <dgm:bulletEnabled val="1"/>
        </dgm:presLayoutVars>
      </dgm:prSet>
      <dgm:spPr/>
    </dgm:pt>
  </dgm:ptLst>
  <dgm:cxnLst>
    <dgm:cxn modelId="{D2921F00-6FB2-454E-91CB-31A0B9FEE2D3}" srcId="{D59E6500-3DA7-41A3-AFA8-0F46E13B131F}" destId="{D787219C-45E7-4AFD-A822-998C0BE28935}" srcOrd="0" destOrd="0" parTransId="{FE14BDD1-BB85-4944-BAA7-6E8829D151C2}" sibTransId="{770B5219-BEC1-4ADC-98AC-BD91BCF3CD1A}"/>
    <dgm:cxn modelId="{55625932-7309-4A84-BB7D-95052A36F725}" type="presOf" srcId="{5B422AC0-3762-4C42-A64A-D5604DEA4568}" destId="{40D89DBF-EEDE-4A21-B94C-88389BCD05C5}" srcOrd="0" destOrd="0" presId="urn:microsoft.com/office/officeart/2008/layout/TitlePictureLineup"/>
    <dgm:cxn modelId="{DA47C564-C4BF-4F7B-BAAC-54DFA4511504}" type="presOf" srcId="{D787219C-45E7-4AFD-A822-998C0BE28935}" destId="{377B3458-CD42-421F-96B2-1447447F9C7E}" srcOrd="0" destOrd="0" presId="urn:microsoft.com/office/officeart/2008/layout/TitlePictureLineup"/>
    <dgm:cxn modelId="{C06E6352-987C-4B31-B564-AE3F5A6F9D05}" srcId="{50BF56D2-6850-482E-8003-CD88A4992EDB}" destId="{03D9C8B6-E6CF-4E31-AD06-4D71D786F611}" srcOrd="1" destOrd="0" parTransId="{B35A58D1-0C12-4751-825C-7D63D70C073A}" sibTransId="{37601F9A-2C95-4CE9-9099-78E3FC4A261D}"/>
    <dgm:cxn modelId="{975F7875-1D5E-4F3B-BF01-F78E9CCA5E93}" type="presOf" srcId="{CB637EAF-EABE-4A68-A64B-8ADC28FF0CB1}" destId="{EF89993D-D91C-4FFC-875F-C33812695B82}" srcOrd="0" destOrd="0" presId="urn:microsoft.com/office/officeart/2008/layout/TitlePictureLineup"/>
    <dgm:cxn modelId="{0A959E7A-C8CB-44D0-878C-80DBFCEDE776}" type="presOf" srcId="{03D9C8B6-E6CF-4E31-AD06-4D71D786F611}" destId="{CCAFA9B2-8601-4C27-BC07-800636056FEF}" srcOrd="0" destOrd="0" presId="urn:microsoft.com/office/officeart/2008/layout/TitlePictureLineup"/>
    <dgm:cxn modelId="{DB11EE92-654C-4A97-B9CD-F43B59E6E197}" srcId="{03D9C8B6-E6CF-4E31-AD06-4D71D786F611}" destId="{CB637EAF-EABE-4A68-A64B-8ADC28FF0CB1}" srcOrd="0" destOrd="0" parTransId="{48A3E56A-6DD1-4DDB-9AE2-F0C65A36915C}" sibTransId="{F09D8639-5B56-4A28-B570-493C261DC32C}"/>
    <dgm:cxn modelId="{5CA16EBB-B09D-4440-9C25-4481D6C58C2C}" type="presOf" srcId="{50BF56D2-6850-482E-8003-CD88A4992EDB}" destId="{382CD708-06FF-4631-B309-AE90B604AF98}" srcOrd="0" destOrd="0" presId="urn:microsoft.com/office/officeart/2008/layout/TitlePictureLineup"/>
    <dgm:cxn modelId="{9F3418BD-17DA-4887-AEBC-779E332EABF4}" srcId="{50BF56D2-6850-482E-8003-CD88A4992EDB}" destId="{B7133BD5-8704-4755-A85D-BDD3377EAE10}" srcOrd="2" destOrd="0" parTransId="{F442FE24-16D1-4CDA-8023-1A9FE56F2342}" sibTransId="{FD365007-1775-4932-AE34-DE705373149D}"/>
    <dgm:cxn modelId="{0A82AEC8-26C2-4BCE-8404-049E480AB88F}" type="presOf" srcId="{B7133BD5-8704-4755-A85D-BDD3377EAE10}" destId="{2FD56DAB-68DA-4763-BCE7-531A892BE78F}" srcOrd="0" destOrd="0" presId="urn:microsoft.com/office/officeart/2008/layout/TitlePictureLineup"/>
    <dgm:cxn modelId="{D91C2FCD-F970-4761-9420-C023EE7E5981}" type="presOf" srcId="{D59E6500-3DA7-41A3-AFA8-0F46E13B131F}" destId="{420DB18E-EE8B-4D19-B5F0-DE3A04EC8B31}" srcOrd="0" destOrd="0" presId="urn:microsoft.com/office/officeart/2008/layout/TitlePictureLineup"/>
    <dgm:cxn modelId="{81F5B9F6-67DB-4990-850B-04872597D066}" srcId="{B7133BD5-8704-4755-A85D-BDD3377EAE10}" destId="{5B422AC0-3762-4C42-A64A-D5604DEA4568}" srcOrd="0" destOrd="0" parTransId="{C3B278D7-0910-43D4-B194-CE082FDA1A52}" sibTransId="{3DF7024A-9CC7-4E3C-AA9F-1680344ECCDF}"/>
    <dgm:cxn modelId="{29A4A8FB-41FC-44E4-AA03-35926906EB2A}" srcId="{50BF56D2-6850-482E-8003-CD88A4992EDB}" destId="{D59E6500-3DA7-41A3-AFA8-0F46E13B131F}" srcOrd="0" destOrd="0" parTransId="{B7F2DB32-C8FE-4E3B-BF6C-F4E0CE9CD919}" sibTransId="{BADF082C-A738-48A0-A2EA-31553A3696E2}"/>
    <dgm:cxn modelId="{F45DAD9D-338E-4840-8EC0-BB649D29B111}" type="presParOf" srcId="{382CD708-06FF-4631-B309-AE90B604AF98}" destId="{5D531A10-93FA-40DB-891E-D8925A10CC76}" srcOrd="0" destOrd="0" presId="urn:microsoft.com/office/officeart/2008/layout/TitlePictureLineup"/>
    <dgm:cxn modelId="{ACB1E49D-4285-4E43-BC19-4AA462C93333}" type="presParOf" srcId="{5D531A10-93FA-40DB-891E-D8925A10CC76}" destId="{0DE408D7-56F5-40F3-8F12-79B96849DAB7}" srcOrd="0" destOrd="0" presId="urn:microsoft.com/office/officeart/2008/layout/TitlePictureLineup"/>
    <dgm:cxn modelId="{094913BE-0678-45B3-B69A-0FE25407B7BC}" type="presParOf" srcId="{5D531A10-93FA-40DB-891E-D8925A10CC76}" destId="{3ABB15C1-C2C2-4C37-9A98-9455FA4E3C23}" srcOrd="1" destOrd="0" presId="urn:microsoft.com/office/officeart/2008/layout/TitlePictureLineup"/>
    <dgm:cxn modelId="{BAF1CE10-341D-47E8-904E-4D8565773CB2}" type="presParOf" srcId="{5D531A10-93FA-40DB-891E-D8925A10CC76}" destId="{377B3458-CD42-421F-96B2-1447447F9C7E}" srcOrd="2" destOrd="0" presId="urn:microsoft.com/office/officeart/2008/layout/TitlePictureLineup"/>
    <dgm:cxn modelId="{D9BB6314-40B1-42D3-ADE3-09BD4141A921}" type="presParOf" srcId="{5D531A10-93FA-40DB-891E-D8925A10CC76}" destId="{420DB18E-EE8B-4D19-B5F0-DE3A04EC8B31}" srcOrd="3" destOrd="0" presId="urn:microsoft.com/office/officeart/2008/layout/TitlePictureLineup"/>
    <dgm:cxn modelId="{83521093-3D60-4DC9-95F2-8CDCB2158F42}" type="presParOf" srcId="{382CD708-06FF-4631-B309-AE90B604AF98}" destId="{3D4184F9-37CE-4FF3-B06B-8BF2742B8C60}" srcOrd="1" destOrd="0" presId="urn:microsoft.com/office/officeart/2008/layout/TitlePictureLineup"/>
    <dgm:cxn modelId="{C55C58B0-0ADF-4187-8FF8-6325DD8F0A49}" type="presParOf" srcId="{382CD708-06FF-4631-B309-AE90B604AF98}" destId="{0C3CE627-04F6-4CE0-93BC-DDAD382DFAF3}" srcOrd="2" destOrd="0" presId="urn:microsoft.com/office/officeart/2008/layout/TitlePictureLineup"/>
    <dgm:cxn modelId="{5E758CC8-0833-42D5-B95D-5CA37526C449}" type="presParOf" srcId="{0C3CE627-04F6-4CE0-93BC-DDAD382DFAF3}" destId="{06E7AA2C-0ADD-4BF7-A908-55D4541A8284}" srcOrd="0" destOrd="0" presId="urn:microsoft.com/office/officeart/2008/layout/TitlePictureLineup"/>
    <dgm:cxn modelId="{45177563-3CA0-4897-815A-8F1615E522B2}" type="presParOf" srcId="{0C3CE627-04F6-4CE0-93BC-DDAD382DFAF3}" destId="{2616B773-1A2C-4152-B6ED-B20ABE791D84}" srcOrd="1" destOrd="0" presId="urn:microsoft.com/office/officeart/2008/layout/TitlePictureLineup"/>
    <dgm:cxn modelId="{F177D5F0-D9B8-4CE9-98B5-776505519BAB}" type="presParOf" srcId="{0C3CE627-04F6-4CE0-93BC-DDAD382DFAF3}" destId="{EF89993D-D91C-4FFC-875F-C33812695B82}" srcOrd="2" destOrd="0" presId="urn:microsoft.com/office/officeart/2008/layout/TitlePictureLineup"/>
    <dgm:cxn modelId="{E836FC29-9449-414B-8199-21C3A91FDFB3}" type="presParOf" srcId="{0C3CE627-04F6-4CE0-93BC-DDAD382DFAF3}" destId="{CCAFA9B2-8601-4C27-BC07-800636056FEF}" srcOrd="3" destOrd="0" presId="urn:microsoft.com/office/officeart/2008/layout/TitlePictureLineup"/>
    <dgm:cxn modelId="{370E63C5-F85E-4308-8751-3EFBFEA3B42E}" type="presParOf" srcId="{382CD708-06FF-4631-B309-AE90B604AF98}" destId="{C256E8F2-3E2C-4E9F-BFAF-F0AFDB757155}" srcOrd="3" destOrd="0" presId="urn:microsoft.com/office/officeart/2008/layout/TitlePictureLineup"/>
    <dgm:cxn modelId="{221ECB1C-061A-4CA2-85E4-933357BFB76F}" type="presParOf" srcId="{382CD708-06FF-4631-B309-AE90B604AF98}" destId="{4016BB7E-7418-4B3B-B05D-7D31BDFE9ECF}" srcOrd="4" destOrd="0" presId="urn:microsoft.com/office/officeart/2008/layout/TitlePictureLineup"/>
    <dgm:cxn modelId="{4F57BA9C-0E23-4CFA-BAAF-AB90D3FC5F98}" type="presParOf" srcId="{4016BB7E-7418-4B3B-B05D-7D31BDFE9ECF}" destId="{3CB5703F-7FED-47A1-ABF0-E52E1ABC6CAA}" srcOrd="0" destOrd="0" presId="urn:microsoft.com/office/officeart/2008/layout/TitlePictureLineup"/>
    <dgm:cxn modelId="{EA67F058-E1B0-4601-82B3-C20790F0D581}" type="presParOf" srcId="{4016BB7E-7418-4B3B-B05D-7D31BDFE9ECF}" destId="{FFAE6355-29E5-47D5-9FA9-CAFC7D2A8376}" srcOrd="1" destOrd="0" presId="urn:microsoft.com/office/officeart/2008/layout/TitlePictureLineup"/>
    <dgm:cxn modelId="{18228E32-7769-4284-B52A-5B999C751F8B}" type="presParOf" srcId="{4016BB7E-7418-4B3B-B05D-7D31BDFE9ECF}" destId="{40D89DBF-EEDE-4A21-B94C-88389BCD05C5}" srcOrd="2" destOrd="0" presId="urn:microsoft.com/office/officeart/2008/layout/TitlePictureLineup"/>
    <dgm:cxn modelId="{A2339BEB-90E4-4778-9EEB-6D3309BB9257}" type="presParOf" srcId="{4016BB7E-7418-4B3B-B05D-7D31BDFE9ECF}" destId="{2FD56DAB-68DA-4763-BCE7-531A892BE78F}"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DF48F3-3613-467F-A8C6-B397FFA87512}" type="doc">
      <dgm:prSet loTypeId="urn:microsoft.com/office/officeart/2005/8/layout/pList1" loCatId="picture" qsTypeId="urn:microsoft.com/office/officeart/2005/8/quickstyle/3d7" qsCatId="3D" csTypeId="urn:microsoft.com/office/officeart/2005/8/colors/accent1_2" csCatId="accent1" phldr="1"/>
      <dgm:spPr/>
      <dgm:t>
        <a:bodyPr/>
        <a:lstStyle/>
        <a:p>
          <a:endParaRPr lang="es-ES"/>
        </a:p>
      </dgm:t>
    </dgm:pt>
    <dgm:pt modelId="{A0F096E4-38D7-4CA1-92D9-BAE1CC0B91AC}">
      <dgm:prSet phldrT="[Texto]" custT="1"/>
      <dgm:spPr/>
      <dgm:t>
        <a:bodyPr/>
        <a:lstStyle/>
        <a:p>
          <a:pPr algn="just"/>
          <a:r>
            <a:rPr lang="my-MM" sz="1800" dirty="0">
              <a:latin typeface="Pyidaungsu" panose="020B0502040204020203" pitchFamily="34" charset="0"/>
              <a:cs typeface="Pyidaungsu" panose="020B0502040204020203" pitchFamily="34" charset="0"/>
            </a:rPr>
            <a:t>သူသည် ကောလောသဲအသင်းတော်ကို သွန် သင်ခဲ့ပြီး၊ ဧဝံဂေလိတရားကို ကျယ်ကျယ်ပြန့် ပြန့် သိရှိစေခဲ့သည် (ကော ၁း၇)။ ရှင်ပေါလုက သူ့ကိုဘွဲ့နာမသုံးဘဲ - ချစ်လှစွာသော ကျွန်ချင်း၊ ခရစ်တော်၏ကျွန်၊ အကျဉ်းသားချင်း (ကော ၁း၇၊ ၄း၁၂၊ ဖိလိ ၁း၂၃) ပေးခဲ့သည်။  </a:t>
          </a:r>
          <a:endParaRPr lang="es-ES" sz="1800" dirty="0">
            <a:latin typeface="Pyidaungsu" panose="020B0502040204020203" pitchFamily="34" charset="0"/>
            <a:cs typeface="Pyidaungsu" panose="020B0502040204020203" pitchFamily="34" charset="0"/>
          </a:endParaRPr>
        </a:p>
      </dgm:t>
    </dgm:pt>
    <dgm:pt modelId="{EE508F64-2FEB-4079-97DD-ECC3C2BA2EB3}" type="parTrans" cxnId="{45E67A82-9E96-4794-AFAD-73B940521965}">
      <dgm:prSet/>
      <dgm:spPr/>
      <dgm:t>
        <a:bodyPr/>
        <a:lstStyle/>
        <a:p>
          <a:endParaRPr lang="es-ES"/>
        </a:p>
      </dgm:t>
    </dgm:pt>
    <dgm:pt modelId="{D780447D-58B8-4701-85FA-E97317EA5BC5}" type="sibTrans" cxnId="{45E67A82-9E96-4794-AFAD-73B940521965}">
      <dgm:prSet/>
      <dgm:spPr/>
      <dgm:t>
        <a:bodyPr/>
        <a:lstStyle/>
        <a:p>
          <a:endParaRPr lang="es-ES"/>
        </a:p>
      </dgm:t>
    </dgm:pt>
    <dgm:pt modelId="{AC23B25E-C6B3-4EB3-BFD9-0BDD30F730C9}" type="pres">
      <dgm:prSet presAssocID="{03DF48F3-3613-467F-A8C6-B397FFA87512}" presName="Name0" presStyleCnt="0">
        <dgm:presLayoutVars>
          <dgm:dir/>
          <dgm:resizeHandles val="exact"/>
        </dgm:presLayoutVars>
      </dgm:prSet>
      <dgm:spPr/>
    </dgm:pt>
    <dgm:pt modelId="{536A6674-1681-4EBD-BC95-4A90917B5FB7}" type="pres">
      <dgm:prSet presAssocID="{A0F096E4-38D7-4CA1-92D9-BAE1CC0B91AC}" presName="compNode" presStyleCnt="0"/>
      <dgm:spPr/>
    </dgm:pt>
    <dgm:pt modelId="{5D487ED1-78A6-46A0-80C8-427B383DA13D}" type="pres">
      <dgm:prSet presAssocID="{A0F096E4-38D7-4CA1-92D9-BAE1CC0B91AC}" presName="pictRect" presStyleLbl="node1" presStyleIdx="0" presStyleCnt="1" custScaleY="88992" custLinFactNeighborY="7350"/>
      <dgm:spPr>
        <a:blipFill rotWithShape="1">
          <a:blip xmlns:r="http://schemas.openxmlformats.org/officeDocument/2006/relationships" r:embed="rId1"/>
          <a:srcRect/>
          <a:stretch>
            <a:fillRect t="-32000" b="-32000"/>
          </a:stretch>
        </a:blipFill>
      </dgm:spPr>
    </dgm:pt>
    <dgm:pt modelId="{945EB879-05DB-4CEC-B22B-D42A7192F8FA}" type="pres">
      <dgm:prSet presAssocID="{A0F096E4-38D7-4CA1-92D9-BAE1CC0B91AC}" presName="textRect" presStyleLbl="revTx" presStyleIdx="0" presStyleCnt="1">
        <dgm:presLayoutVars>
          <dgm:bulletEnabled val="1"/>
        </dgm:presLayoutVars>
      </dgm:prSet>
      <dgm:spPr/>
    </dgm:pt>
  </dgm:ptLst>
  <dgm:cxnLst>
    <dgm:cxn modelId="{45E67A82-9E96-4794-AFAD-73B940521965}" srcId="{03DF48F3-3613-467F-A8C6-B397FFA87512}" destId="{A0F096E4-38D7-4CA1-92D9-BAE1CC0B91AC}" srcOrd="0" destOrd="0" parTransId="{EE508F64-2FEB-4079-97DD-ECC3C2BA2EB3}" sibTransId="{D780447D-58B8-4701-85FA-E97317EA5BC5}"/>
    <dgm:cxn modelId="{7FF0F09D-058C-459F-9AA8-04F678EB0E9A}" type="presOf" srcId="{A0F096E4-38D7-4CA1-92D9-BAE1CC0B91AC}" destId="{945EB879-05DB-4CEC-B22B-D42A7192F8FA}" srcOrd="0" destOrd="0" presId="urn:microsoft.com/office/officeart/2005/8/layout/pList1"/>
    <dgm:cxn modelId="{87168BA4-7E27-452A-BB5C-AFDD2307412A}" type="presOf" srcId="{03DF48F3-3613-467F-A8C6-B397FFA87512}" destId="{AC23B25E-C6B3-4EB3-BFD9-0BDD30F730C9}" srcOrd="0" destOrd="0" presId="urn:microsoft.com/office/officeart/2005/8/layout/pList1"/>
    <dgm:cxn modelId="{434AD26B-2734-47C3-B033-04BAE0ED1410}" type="presParOf" srcId="{AC23B25E-C6B3-4EB3-BFD9-0BDD30F730C9}" destId="{536A6674-1681-4EBD-BC95-4A90917B5FB7}" srcOrd="0" destOrd="0" presId="urn:microsoft.com/office/officeart/2005/8/layout/pList1"/>
    <dgm:cxn modelId="{6A0BFE89-27B6-4A81-9D20-8553E3CBEC24}" type="presParOf" srcId="{536A6674-1681-4EBD-BC95-4A90917B5FB7}" destId="{5D487ED1-78A6-46A0-80C8-427B383DA13D}" srcOrd="0" destOrd="0" presId="urn:microsoft.com/office/officeart/2005/8/layout/pList1"/>
    <dgm:cxn modelId="{EEE68C57-922F-45D5-A648-BEAA4CDBF36A}" type="presParOf" srcId="{536A6674-1681-4EBD-BC95-4A90917B5FB7}" destId="{945EB879-05DB-4CEC-B22B-D42A7192F8FA}"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FEED2D-36A5-4527-AE7D-58CFD13F551D}" type="doc">
      <dgm:prSet loTypeId="urn:microsoft.com/office/officeart/2005/8/layout/lProcess2" loCatId="relationship" qsTypeId="urn:microsoft.com/office/officeart/2005/8/quickstyle/simple5" qsCatId="simple" csTypeId="urn:microsoft.com/office/officeart/2005/8/colors/colorful5" csCatId="colorful" phldr="1"/>
      <dgm:spPr/>
      <dgm:t>
        <a:bodyPr/>
        <a:lstStyle/>
        <a:p>
          <a:endParaRPr lang="es-ES"/>
        </a:p>
      </dgm:t>
    </dgm:pt>
    <dgm:pt modelId="{A3CEEF76-35F4-4F5A-A588-E0AFD2F4CA70}">
      <dgm:prSet custT="1"/>
      <dgm:spPr>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gm:spPr>
      <dgm:t>
        <a:bodyPr/>
        <a:lstStyle/>
        <a:p>
          <a:r>
            <a:rPr lang="my-MM" sz="2000" b="1" dirty="0">
              <a:latin typeface="Pyidaungsu" panose="020B0502040204020203" pitchFamily="34" charset="0"/>
              <a:cs typeface="Pyidaungsu" panose="020B0502040204020203" pitchFamily="34" charset="0"/>
            </a:rPr>
            <a:t>ခိုင်မာစွာရပ်တည်ပါ</a:t>
          </a:r>
          <a:endParaRPr lang="es-ES" sz="2000" b="1" dirty="0">
            <a:latin typeface="Pyidaungsu" panose="020B0502040204020203" pitchFamily="34" charset="0"/>
            <a:cs typeface="Pyidaungsu" panose="020B0502040204020203" pitchFamily="34" charset="0"/>
          </a:endParaRPr>
        </a:p>
      </dgm:t>
    </dgm:pt>
    <dgm:pt modelId="{6C2A7659-71F3-479B-A2EF-A60FFE9826AE}" type="parTrans" cxnId="{61CFA077-7D75-4A9F-82D0-670C912FBDD3}">
      <dgm:prSet/>
      <dgm:spPr/>
      <dgm:t>
        <a:bodyPr/>
        <a:lstStyle/>
        <a:p>
          <a:endParaRPr lang="es-ES" sz="2000"/>
        </a:p>
      </dgm:t>
    </dgm:pt>
    <dgm:pt modelId="{B3FD6505-B063-4ED1-B720-DEB23F1990C9}" type="sibTrans" cxnId="{61CFA077-7D75-4A9F-82D0-670C912FBDD3}">
      <dgm:prSet/>
      <dgm:spPr/>
      <dgm:t>
        <a:bodyPr/>
        <a:lstStyle/>
        <a:p>
          <a:endParaRPr lang="es-ES" sz="2000"/>
        </a:p>
      </dgm:t>
    </dgm:pt>
    <dgm:pt modelId="{E2227901-9FD5-43DA-9D91-3E3E1271ABBD}">
      <dgm:prSet custT="1"/>
      <dgm:spPr/>
      <dgm:t>
        <a:bodyPr/>
        <a:lstStyle/>
        <a:p>
          <a:r>
            <a:rPr lang="my-MM" sz="1600" b="1"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အထူးသဖြင့် ရန်သူ ၏ အကြံအစည် များကို ရင်ဆိုင် ရာတွင် သူတို့သည် မတုန်မလှုပ်နေရ မည် (ဧဖက် ၆:၁၁)</a:t>
          </a:r>
        </a:p>
      </dgm:t>
    </dgm:pt>
    <dgm:pt modelId="{84F7DFBC-4EDD-412B-BB49-0A48851E9BC5}" type="parTrans" cxnId="{8C49AFCF-3869-48F6-8C13-66B1B18C86D6}">
      <dgm:prSet/>
      <dgm:spPr/>
      <dgm:t>
        <a:bodyPr/>
        <a:lstStyle/>
        <a:p>
          <a:endParaRPr lang="es-ES" sz="2000"/>
        </a:p>
      </dgm:t>
    </dgm:pt>
    <dgm:pt modelId="{10E2DE00-6C3E-485D-9C7B-5DB42054E921}" type="sibTrans" cxnId="{8C49AFCF-3869-48F6-8C13-66B1B18C86D6}">
      <dgm:prSet/>
      <dgm:spPr/>
      <dgm:t>
        <a:bodyPr/>
        <a:lstStyle/>
        <a:p>
          <a:endParaRPr lang="es-ES" sz="2000"/>
        </a:p>
      </dgm:t>
    </dgm:pt>
    <dgm:pt modelId="{43C97A1A-697C-4815-9ED4-B4EF6E26BDDE}">
      <dgm:prSet custT="1"/>
      <dgm:spPr>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r>
            <a:rPr lang="my-MM" sz="2000" b="1" dirty="0">
              <a:latin typeface="Pyidaungsu" panose="020B0502040204020203" pitchFamily="34" charset="0"/>
              <a:cs typeface="Pyidaungsu" panose="020B0502040204020203" pitchFamily="34" charset="0"/>
            </a:rPr>
            <a:t>စုံလင်ခြင်းရှိပါ</a:t>
          </a:r>
          <a:endParaRPr lang="es-ES" sz="2000" b="1" dirty="0">
            <a:latin typeface="Pyidaungsu" panose="020B0502040204020203" pitchFamily="34" charset="0"/>
            <a:cs typeface="Pyidaungsu" panose="020B0502040204020203" pitchFamily="34" charset="0"/>
          </a:endParaRPr>
        </a:p>
      </dgm:t>
    </dgm:pt>
    <dgm:pt modelId="{2067B0CE-9931-4534-B0D5-7E9500281CE0}" type="parTrans" cxnId="{4720D0F3-7CA0-43A0-8E48-EF1C3418582F}">
      <dgm:prSet/>
      <dgm:spPr/>
      <dgm:t>
        <a:bodyPr/>
        <a:lstStyle/>
        <a:p>
          <a:endParaRPr lang="es-ES" sz="2000"/>
        </a:p>
      </dgm:t>
    </dgm:pt>
    <dgm:pt modelId="{4CA97A95-B13B-46B5-9E7A-6EEBEB2A91F3}" type="sibTrans" cxnId="{4720D0F3-7CA0-43A0-8E48-EF1C3418582F}">
      <dgm:prSet/>
      <dgm:spPr/>
      <dgm:t>
        <a:bodyPr/>
        <a:lstStyle/>
        <a:p>
          <a:endParaRPr lang="es-ES" sz="2000"/>
        </a:p>
      </dgm:t>
    </dgm:pt>
    <dgm:pt modelId="{9C24F62B-4399-4ED1-9D04-65CAF103A1B6}">
      <dgm:prSet custT="1"/>
      <dgm:spPr>
        <a:solidFill>
          <a:schemeClr val="accent4">
            <a:lumMod val="75000"/>
          </a:schemeClr>
        </a:solidFill>
      </dgm:spPr>
      <dgm:t>
        <a:bodyPr/>
        <a:lstStyle/>
        <a:p>
          <a:r>
            <a:rPr lang="my-MM" sz="1600" b="1"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ဤစုံလင်ခြင်းကို ကိုယ် ကျိုးမငဲ့သောမေတ္တာ ဖြင့်ရရှိသည် (မ ၅:၄၄၊ ၄၈)၊ သို့ သော် လူတစ် ဦးသည် မေတ္တာ၌အစဉ် ကြီးထွားလာသည် (ဖိ ၃:၁၂)။</a:t>
          </a:r>
          <a:endParaRPr lang="es-ES" sz="1600" b="1" dirty="0">
            <a:effectLst>
              <a:outerShdw blurRad="38100" dist="38100" dir="2700000" algn="tl">
                <a:srgbClr val="000000">
                  <a:alpha val="43137"/>
                </a:srgbClr>
              </a:outerShdw>
            </a:effectLst>
          </a:endParaRPr>
        </a:p>
      </dgm:t>
    </dgm:pt>
    <dgm:pt modelId="{13A2993C-C60F-4E60-A50A-6D3320264F98}" type="parTrans" cxnId="{3F214C20-6282-4DEB-B5E0-0542E7B0395A}">
      <dgm:prSet/>
      <dgm:spPr/>
      <dgm:t>
        <a:bodyPr/>
        <a:lstStyle/>
        <a:p>
          <a:endParaRPr lang="es-ES" sz="2000"/>
        </a:p>
      </dgm:t>
    </dgm:pt>
    <dgm:pt modelId="{3F4FEF37-91B4-464C-AA59-72C73A33B4A7}" type="sibTrans" cxnId="{3F214C20-6282-4DEB-B5E0-0542E7B0395A}">
      <dgm:prSet/>
      <dgm:spPr/>
      <dgm:t>
        <a:bodyPr/>
        <a:lstStyle/>
        <a:p>
          <a:endParaRPr lang="es-ES" sz="2000"/>
        </a:p>
      </dgm:t>
    </dgm:pt>
    <dgm:pt modelId="{11464F18-7183-47C4-BF9D-064F218624B5}">
      <dgm:prSet custT="1"/>
      <dgm:spPr>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my-MM" sz="2000" b="1" dirty="0">
              <a:latin typeface="Pyidaungsu" panose="020B0502040204020203" pitchFamily="34" charset="0"/>
              <a:cs typeface="Pyidaungsu" panose="020B0502040204020203" pitchFamily="34" charset="0"/>
            </a:rPr>
            <a:t>ပြည့်စုံခြင်းရှိပါ</a:t>
          </a:r>
          <a:endParaRPr lang="es-ES" sz="2000" b="1" dirty="0">
            <a:latin typeface="Pyidaungsu" panose="020B0502040204020203" pitchFamily="34" charset="0"/>
            <a:cs typeface="Pyidaungsu" panose="020B0502040204020203" pitchFamily="34" charset="0"/>
          </a:endParaRPr>
        </a:p>
      </dgm:t>
    </dgm:pt>
    <dgm:pt modelId="{F9B12164-17A2-4720-84A2-72DF09588C44}" type="parTrans" cxnId="{496A85EB-8AAD-47A6-9063-722BEB4B7925}">
      <dgm:prSet/>
      <dgm:spPr/>
      <dgm:t>
        <a:bodyPr/>
        <a:lstStyle/>
        <a:p>
          <a:endParaRPr lang="es-ES" sz="2000"/>
        </a:p>
      </dgm:t>
    </dgm:pt>
    <dgm:pt modelId="{A4895055-D46E-4B78-9AD2-5E23675AB235}" type="sibTrans" cxnId="{496A85EB-8AAD-47A6-9063-722BEB4B7925}">
      <dgm:prSet/>
      <dgm:spPr/>
      <dgm:t>
        <a:bodyPr/>
        <a:lstStyle/>
        <a:p>
          <a:endParaRPr lang="es-ES" sz="2000"/>
        </a:p>
      </dgm:t>
    </dgm:pt>
    <dgm:pt modelId="{EE7DA431-D3A3-41C9-AD5B-B1D851133C04}">
      <dgm:prSet custT="1"/>
      <dgm:spPr>
        <a:solidFill>
          <a:schemeClr val="accent2">
            <a:lumMod val="75000"/>
          </a:schemeClr>
        </a:solidFill>
      </dgm:spPr>
      <dgm:t>
        <a:bodyPr/>
        <a:lstStyle/>
        <a:p>
          <a:r>
            <a:rPr lang="my-MM" sz="1600" b="1"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ကျွန်ုပ်တို့၊ ရရှိနိုင် သမျှ ဘုရား သခင်ထံမှ ရရှိ၍ ပြည်စုံနိုင်သည်</a:t>
          </a:r>
          <a:endParaRPr lang="es-ES" sz="1600" b="1" dirty="0">
            <a:effectLst>
              <a:outerShdw blurRad="38100" dist="38100" dir="2700000" algn="tl">
                <a:srgbClr val="000000">
                  <a:alpha val="43137"/>
                </a:srgbClr>
              </a:outerShdw>
            </a:effectLst>
          </a:endParaRPr>
        </a:p>
      </dgm:t>
    </dgm:pt>
    <dgm:pt modelId="{83A731BE-74EA-4DD8-B597-EF43FF4B0D52}" type="parTrans" cxnId="{F387847D-CEA2-47AA-AB37-A555617BF85A}">
      <dgm:prSet/>
      <dgm:spPr/>
      <dgm:t>
        <a:bodyPr/>
        <a:lstStyle/>
        <a:p>
          <a:endParaRPr lang="es-ES" sz="2000"/>
        </a:p>
      </dgm:t>
    </dgm:pt>
    <dgm:pt modelId="{9B076028-4E70-429D-B419-D1A27C88DA57}" type="sibTrans" cxnId="{F387847D-CEA2-47AA-AB37-A555617BF85A}">
      <dgm:prSet/>
      <dgm:spPr/>
      <dgm:t>
        <a:bodyPr/>
        <a:lstStyle/>
        <a:p>
          <a:endParaRPr lang="es-ES" sz="2000"/>
        </a:p>
      </dgm:t>
    </dgm:pt>
    <dgm:pt modelId="{61218FE7-0AC4-4BC5-B5F3-D3297394708F}" type="pres">
      <dgm:prSet presAssocID="{CFFEED2D-36A5-4527-AE7D-58CFD13F551D}" presName="theList" presStyleCnt="0">
        <dgm:presLayoutVars>
          <dgm:dir/>
          <dgm:animLvl val="lvl"/>
          <dgm:resizeHandles val="exact"/>
        </dgm:presLayoutVars>
      </dgm:prSet>
      <dgm:spPr/>
    </dgm:pt>
    <dgm:pt modelId="{C96B7F7C-3F84-4279-805F-5F97417EB15A}" type="pres">
      <dgm:prSet presAssocID="{A3CEEF76-35F4-4F5A-A588-E0AFD2F4CA70}" presName="compNode" presStyleCnt="0"/>
      <dgm:spPr/>
    </dgm:pt>
    <dgm:pt modelId="{B632E2D6-B3BB-45B5-A6AA-71B6AC7F8C2D}" type="pres">
      <dgm:prSet presAssocID="{A3CEEF76-35F4-4F5A-A588-E0AFD2F4CA70}" presName="aNode" presStyleLbl="bgShp" presStyleIdx="0" presStyleCnt="3"/>
      <dgm:spPr/>
    </dgm:pt>
    <dgm:pt modelId="{72FAFEDA-D8B0-44AC-994E-51409CF1C86A}" type="pres">
      <dgm:prSet presAssocID="{A3CEEF76-35F4-4F5A-A588-E0AFD2F4CA70}" presName="textNode" presStyleLbl="bgShp" presStyleIdx="0" presStyleCnt="3"/>
      <dgm:spPr/>
    </dgm:pt>
    <dgm:pt modelId="{C4AF44FA-CB46-4890-80A0-07E478D8D2D7}" type="pres">
      <dgm:prSet presAssocID="{A3CEEF76-35F4-4F5A-A588-E0AFD2F4CA70}" presName="compChildNode" presStyleCnt="0"/>
      <dgm:spPr/>
    </dgm:pt>
    <dgm:pt modelId="{C0880684-CBD1-497E-A100-FD445DCF31A8}" type="pres">
      <dgm:prSet presAssocID="{A3CEEF76-35F4-4F5A-A588-E0AFD2F4CA70}" presName="theInnerList" presStyleCnt="0"/>
      <dgm:spPr/>
    </dgm:pt>
    <dgm:pt modelId="{0D41072C-F355-4543-A426-F6A5C45C70EA}" type="pres">
      <dgm:prSet presAssocID="{E2227901-9FD5-43DA-9D91-3E3E1271ABBD}" presName="childNode" presStyleLbl="node1" presStyleIdx="0" presStyleCnt="3" custScaleX="116389" custScaleY="102458">
        <dgm:presLayoutVars>
          <dgm:bulletEnabled val="1"/>
        </dgm:presLayoutVars>
      </dgm:prSet>
      <dgm:spPr/>
    </dgm:pt>
    <dgm:pt modelId="{74B12F0F-51A5-4B8E-8921-A72E53B60935}" type="pres">
      <dgm:prSet presAssocID="{A3CEEF76-35F4-4F5A-A588-E0AFD2F4CA70}" presName="aSpace" presStyleCnt="0"/>
      <dgm:spPr/>
    </dgm:pt>
    <dgm:pt modelId="{271D5F41-C00C-4E20-B259-D31FA872C6CA}" type="pres">
      <dgm:prSet presAssocID="{43C97A1A-697C-4815-9ED4-B4EF6E26BDDE}" presName="compNode" presStyleCnt="0"/>
      <dgm:spPr/>
    </dgm:pt>
    <dgm:pt modelId="{E002362B-B577-405F-BCF9-C94D1AF61049}" type="pres">
      <dgm:prSet presAssocID="{43C97A1A-697C-4815-9ED4-B4EF6E26BDDE}" presName="aNode" presStyleLbl="bgShp" presStyleIdx="1" presStyleCnt="3"/>
      <dgm:spPr/>
    </dgm:pt>
    <dgm:pt modelId="{BFF6E170-DBA1-4B84-832F-C3CC0F258F39}" type="pres">
      <dgm:prSet presAssocID="{43C97A1A-697C-4815-9ED4-B4EF6E26BDDE}" presName="textNode" presStyleLbl="bgShp" presStyleIdx="1" presStyleCnt="3"/>
      <dgm:spPr/>
    </dgm:pt>
    <dgm:pt modelId="{4FE79D91-E288-4A1D-B774-C0FFC92F81EE}" type="pres">
      <dgm:prSet presAssocID="{43C97A1A-697C-4815-9ED4-B4EF6E26BDDE}" presName="compChildNode" presStyleCnt="0"/>
      <dgm:spPr/>
    </dgm:pt>
    <dgm:pt modelId="{BE18E2C5-5328-4C76-9552-D0CD9288A918}" type="pres">
      <dgm:prSet presAssocID="{43C97A1A-697C-4815-9ED4-B4EF6E26BDDE}" presName="theInnerList" presStyleCnt="0"/>
      <dgm:spPr/>
    </dgm:pt>
    <dgm:pt modelId="{B6E0E489-3261-47E9-A8D2-BAC43DE3C0D8}" type="pres">
      <dgm:prSet presAssocID="{9C24F62B-4399-4ED1-9D04-65CAF103A1B6}" presName="childNode" presStyleLbl="node1" presStyleIdx="1" presStyleCnt="3" custScaleX="116389" custScaleY="102458">
        <dgm:presLayoutVars>
          <dgm:bulletEnabled val="1"/>
        </dgm:presLayoutVars>
      </dgm:prSet>
      <dgm:spPr/>
    </dgm:pt>
    <dgm:pt modelId="{4F3682A8-6B60-46ED-91EE-57BA4488CB5E}" type="pres">
      <dgm:prSet presAssocID="{43C97A1A-697C-4815-9ED4-B4EF6E26BDDE}" presName="aSpace" presStyleCnt="0"/>
      <dgm:spPr/>
    </dgm:pt>
    <dgm:pt modelId="{0CE547AD-CE32-485A-83C7-13345ABB9F9A}" type="pres">
      <dgm:prSet presAssocID="{11464F18-7183-47C4-BF9D-064F218624B5}" presName="compNode" presStyleCnt="0"/>
      <dgm:spPr/>
    </dgm:pt>
    <dgm:pt modelId="{4248551A-4D59-4A43-8C5E-C03A679A9FD0}" type="pres">
      <dgm:prSet presAssocID="{11464F18-7183-47C4-BF9D-064F218624B5}" presName="aNode" presStyleLbl="bgShp" presStyleIdx="2" presStyleCnt="3"/>
      <dgm:spPr/>
    </dgm:pt>
    <dgm:pt modelId="{19AD8103-067B-4F30-A1EA-B802EB54248E}" type="pres">
      <dgm:prSet presAssocID="{11464F18-7183-47C4-BF9D-064F218624B5}" presName="textNode" presStyleLbl="bgShp" presStyleIdx="2" presStyleCnt="3"/>
      <dgm:spPr/>
    </dgm:pt>
    <dgm:pt modelId="{265135E3-764B-4939-933D-9A380F38002A}" type="pres">
      <dgm:prSet presAssocID="{11464F18-7183-47C4-BF9D-064F218624B5}" presName="compChildNode" presStyleCnt="0"/>
      <dgm:spPr/>
    </dgm:pt>
    <dgm:pt modelId="{46D293D8-A908-47C7-82E1-12C1E6A72BC6}" type="pres">
      <dgm:prSet presAssocID="{11464F18-7183-47C4-BF9D-064F218624B5}" presName="theInnerList" presStyleCnt="0"/>
      <dgm:spPr/>
    </dgm:pt>
    <dgm:pt modelId="{74ECEBFE-0B62-4E5A-80CC-4583198EBC03}" type="pres">
      <dgm:prSet presAssocID="{EE7DA431-D3A3-41C9-AD5B-B1D851133C04}" presName="childNode" presStyleLbl="node1" presStyleIdx="2" presStyleCnt="3" custScaleX="116389" custScaleY="102458">
        <dgm:presLayoutVars>
          <dgm:bulletEnabled val="1"/>
        </dgm:presLayoutVars>
      </dgm:prSet>
      <dgm:spPr/>
    </dgm:pt>
  </dgm:ptLst>
  <dgm:cxnLst>
    <dgm:cxn modelId="{3CBDAB11-9FE4-4088-A591-535B157E7971}" type="presOf" srcId="{A3CEEF76-35F4-4F5A-A588-E0AFD2F4CA70}" destId="{B632E2D6-B3BB-45B5-A6AA-71B6AC7F8C2D}" srcOrd="0" destOrd="0" presId="urn:microsoft.com/office/officeart/2005/8/layout/lProcess2"/>
    <dgm:cxn modelId="{57164F1B-0152-4431-9456-0561B1F7C5D7}" type="presOf" srcId="{CFFEED2D-36A5-4527-AE7D-58CFD13F551D}" destId="{61218FE7-0AC4-4BC5-B5F3-D3297394708F}" srcOrd="0" destOrd="0" presId="urn:microsoft.com/office/officeart/2005/8/layout/lProcess2"/>
    <dgm:cxn modelId="{3F214C20-6282-4DEB-B5E0-0542E7B0395A}" srcId="{43C97A1A-697C-4815-9ED4-B4EF6E26BDDE}" destId="{9C24F62B-4399-4ED1-9D04-65CAF103A1B6}" srcOrd="0" destOrd="0" parTransId="{13A2993C-C60F-4E60-A50A-6D3320264F98}" sibTransId="{3F4FEF37-91B4-464C-AA59-72C73A33B4A7}"/>
    <dgm:cxn modelId="{4463042A-8423-4AEB-9462-1E8E26AC59D1}" type="presOf" srcId="{E2227901-9FD5-43DA-9D91-3E3E1271ABBD}" destId="{0D41072C-F355-4543-A426-F6A5C45C70EA}" srcOrd="0" destOrd="0" presId="urn:microsoft.com/office/officeart/2005/8/layout/lProcess2"/>
    <dgm:cxn modelId="{E70E993A-56C4-4E57-8D8B-1EBEA46AA7FF}" type="presOf" srcId="{43C97A1A-697C-4815-9ED4-B4EF6E26BDDE}" destId="{BFF6E170-DBA1-4B84-832F-C3CC0F258F39}" srcOrd="1" destOrd="0" presId="urn:microsoft.com/office/officeart/2005/8/layout/lProcess2"/>
    <dgm:cxn modelId="{E088243E-5E47-4706-89F8-EF457EDF0125}" type="presOf" srcId="{9C24F62B-4399-4ED1-9D04-65CAF103A1B6}" destId="{B6E0E489-3261-47E9-A8D2-BAC43DE3C0D8}" srcOrd="0" destOrd="0" presId="urn:microsoft.com/office/officeart/2005/8/layout/lProcess2"/>
    <dgm:cxn modelId="{F3664740-BDE8-442B-931A-94CDDBE8F9BC}" type="presOf" srcId="{11464F18-7183-47C4-BF9D-064F218624B5}" destId="{19AD8103-067B-4F30-A1EA-B802EB54248E}" srcOrd="1" destOrd="0" presId="urn:microsoft.com/office/officeart/2005/8/layout/lProcess2"/>
    <dgm:cxn modelId="{61CFA077-7D75-4A9F-82D0-670C912FBDD3}" srcId="{CFFEED2D-36A5-4527-AE7D-58CFD13F551D}" destId="{A3CEEF76-35F4-4F5A-A588-E0AFD2F4CA70}" srcOrd="0" destOrd="0" parTransId="{6C2A7659-71F3-479B-A2EF-A60FFE9826AE}" sibTransId="{B3FD6505-B063-4ED1-B720-DEB23F1990C9}"/>
    <dgm:cxn modelId="{6A0B2A7D-B5A9-4A3B-8A07-F7D661B75768}" type="presOf" srcId="{A3CEEF76-35F4-4F5A-A588-E0AFD2F4CA70}" destId="{72FAFEDA-D8B0-44AC-994E-51409CF1C86A}" srcOrd="1" destOrd="0" presId="urn:microsoft.com/office/officeart/2005/8/layout/lProcess2"/>
    <dgm:cxn modelId="{F387847D-CEA2-47AA-AB37-A555617BF85A}" srcId="{11464F18-7183-47C4-BF9D-064F218624B5}" destId="{EE7DA431-D3A3-41C9-AD5B-B1D851133C04}" srcOrd="0" destOrd="0" parTransId="{83A731BE-74EA-4DD8-B597-EF43FF4B0D52}" sibTransId="{9B076028-4E70-429D-B419-D1A27C88DA57}"/>
    <dgm:cxn modelId="{491C9489-11CC-43F1-A533-D25470324A28}" type="presOf" srcId="{EE7DA431-D3A3-41C9-AD5B-B1D851133C04}" destId="{74ECEBFE-0B62-4E5A-80CC-4583198EBC03}" srcOrd="0" destOrd="0" presId="urn:microsoft.com/office/officeart/2005/8/layout/lProcess2"/>
    <dgm:cxn modelId="{25C784C8-D07F-4B06-A834-C288C42C7A47}" type="presOf" srcId="{43C97A1A-697C-4815-9ED4-B4EF6E26BDDE}" destId="{E002362B-B577-405F-BCF9-C94D1AF61049}" srcOrd="0" destOrd="0" presId="urn:microsoft.com/office/officeart/2005/8/layout/lProcess2"/>
    <dgm:cxn modelId="{8C49AFCF-3869-48F6-8C13-66B1B18C86D6}" srcId="{A3CEEF76-35F4-4F5A-A588-E0AFD2F4CA70}" destId="{E2227901-9FD5-43DA-9D91-3E3E1271ABBD}" srcOrd="0" destOrd="0" parTransId="{84F7DFBC-4EDD-412B-BB49-0A48851E9BC5}" sibTransId="{10E2DE00-6C3E-485D-9C7B-5DB42054E921}"/>
    <dgm:cxn modelId="{77FE7EDA-5C02-46AC-8F8C-030C974B288D}" type="presOf" srcId="{11464F18-7183-47C4-BF9D-064F218624B5}" destId="{4248551A-4D59-4A43-8C5E-C03A679A9FD0}" srcOrd="0" destOrd="0" presId="urn:microsoft.com/office/officeart/2005/8/layout/lProcess2"/>
    <dgm:cxn modelId="{496A85EB-8AAD-47A6-9063-722BEB4B7925}" srcId="{CFFEED2D-36A5-4527-AE7D-58CFD13F551D}" destId="{11464F18-7183-47C4-BF9D-064F218624B5}" srcOrd="2" destOrd="0" parTransId="{F9B12164-17A2-4720-84A2-72DF09588C44}" sibTransId="{A4895055-D46E-4B78-9AD2-5E23675AB235}"/>
    <dgm:cxn modelId="{4720D0F3-7CA0-43A0-8E48-EF1C3418582F}" srcId="{CFFEED2D-36A5-4527-AE7D-58CFD13F551D}" destId="{43C97A1A-697C-4815-9ED4-B4EF6E26BDDE}" srcOrd="1" destOrd="0" parTransId="{2067B0CE-9931-4534-B0D5-7E9500281CE0}" sibTransId="{4CA97A95-B13B-46B5-9E7A-6EEBEB2A91F3}"/>
    <dgm:cxn modelId="{43DE62D9-F89D-4EC7-B168-0F10DBC95BEB}" type="presParOf" srcId="{61218FE7-0AC4-4BC5-B5F3-D3297394708F}" destId="{C96B7F7C-3F84-4279-805F-5F97417EB15A}" srcOrd="0" destOrd="0" presId="urn:microsoft.com/office/officeart/2005/8/layout/lProcess2"/>
    <dgm:cxn modelId="{5DA4AFB2-1AA9-48BB-ADCE-BEEFB9E32D59}" type="presParOf" srcId="{C96B7F7C-3F84-4279-805F-5F97417EB15A}" destId="{B632E2D6-B3BB-45B5-A6AA-71B6AC7F8C2D}" srcOrd="0" destOrd="0" presId="urn:microsoft.com/office/officeart/2005/8/layout/lProcess2"/>
    <dgm:cxn modelId="{82AB0D25-78F6-4468-951F-5EC5CE953C11}" type="presParOf" srcId="{C96B7F7C-3F84-4279-805F-5F97417EB15A}" destId="{72FAFEDA-D8B0-44AC-994E-51409CF1C86A}" srcOrd="1" destOrd="0" presId="urn:microsoft.com/office/officeart/2005/8/layout/lProcess2"/>
    <dgm:cxn modelId="{5439042A-1715-4F05-A873-0ED2540B2690}" type="presParOf" srcId="{C96B7F7C-3F84-4279-805F-5F97417EB15A}" destId="{C4AF44FA-CB46-4890-80A0-07E478D8D2D7}" srcOrd="2" destOrd="0" presId="urn:microsoft.com/office/officeart/2005/8/layout/lProcess2"/>
    <dgm:cxn modelId="{29BC894F-0C96-4A34-9BA9-A574A74038F1}" type="presParOf" srcId="{C4AF44FA-CB46-4890-80A0-07E478D8D2D7}" destId="{C0880684-CBD1-497E-A100-FD445DCF31A8}" srcOrd="0" destOrd="0" presId="urn:microsoft.com/office/officeart/2005/8/layout/lProcess2"/>
    <dgm:cxn modelId="{1DDD75FE-B61F-4DE5-94C3-C9D939C7868E}" type="presParOf" srcId="{C0880684-CBD1-497E-A100-FD445DCF31A8}" destId="{0D41072C-F355-4543-A426-F6A5C45C70EA}" srcOrd="0" destOrd="0" presId="urn:microsoft.com/office/officeart/2005/8/layout/lProcess2"/>
    <dgm:cxn modelId="{D496C330-91CF-4F1A-8167-33C06C94577E}" type="presParOf" srcId="{61218FE7-0AC4-4BC5-B5F3-D3297394708F}" destId="{74B12F0F-51A5-4B8E-8921-A72E53B60935}" srcOrd="1" destOrd="0" presId="urn:microsoft.com/office/officeart/2005/8/layout/lProcess2"/>
    <dgm:cxn modelId="{B7F70FDB-7EDF-4F6A-811A-A43B80F5401E}" type="presParOf" srcId="{61218FE7-0AC4-4BC5-B5F3-D3297394708F}" destId="{271D5F41-C00C-4E20-B259-D31FA872C6CA}" srcOrd="2" destOrd="0" presId="urn:microsoft.com/office/officeart/2005/8/layout/lProcess2"/>
    <dgm:cxn modelId="{80BFF22F-48BB-4A29-86A4-F97C597092AF}" type="presParOf" srcId="{271D5F41-C00C-4E20-B259-D31FA872C6CA}" destId="{E002362B-B577-405F-BCF9-C94D1AF61049}" srcOrd="0" destOrd="0" presId="urn:microsoft.com/office/officeart/2005/8/layout/lProcess2"/>
    <dgm:cxn modelId="{BEEFA4E0-15B7-48A6-A230-1A3FF964B3DE}" type="presParOf" srcId="{271D5F41-C00C-4E20-B259-D31FA872C6CA}" destId="{BFF6E170-DBA1-4B84-832F-C3CC0F258F39}" srcOrd="1" destOrd="0" presId="urn:microsoft.com/office/officeart/2005/8/layout/lProcess2"/>
    <dgm:cxn modelId="{E3C0DB05-DBFE-409E-9E82-6C7119BF0AA2}" type="presParOf" srcId="{271D5F41-C00C-4E20-B259-D31FA872C6CA}" destId="{4FE79D91-E288-4A1D-B774-C0FFC92F81EE}" srcOrd="2" destOrd="0" presId="urn:microsoft.com/office/officeart/2005/8/layout/lProcess2"/>
    <dgm:cxn modelId="{AAB45CAC-F639-4FCA-90B4-C3BA260D4078}" type="presParOf" srcId="{4FE79D91-E288-4A1D-B774-C0FFC92F81EE}" destId="{BE18E2C5-5328-4C76-9552-D0CD9288A918}" srcOrd="0" destOrd="0" presId="urn:microsoft.com/office/officeart/2005/8/layout/lProcess2"/>
    <dgm:cxn modelId="{113A8E80-2A5C-4ECB-BF47-6BDEA8907ADF}" type="presParOf" srcId="{BE18E2C5-5328-4C76-9552-D0CD9288A918}" destId="{B6E0E489-3261-47E9-A8D2-BAC43DE3C0D8}" srcOrd="0" destOrd="0" presId="urn:microsoft.com/office/officeart/2005/8/layout/lProcess2"/>
    <dgm:cxn modelId="{2BFD3260-889A-4C39-9195-AC0570ECE06A}" type="presParOf" srcId="{61218FE7-0AC4-4BC5-B5F3-D3297394708F}" destId="{4F3682A8-6B60-46ED-91EE-57BA4488CB5E}" srcOrd="3" destOrd="0" presId="urn:microsoft.com/office/officeart/2005/8/layout/lProcess2"/>
    <dgm:cxn modelId="{ECAF456D-6BC2-46EE-8DB0-B8FF543EACE4}" type="presParOf" srcId="{61218FE7-0AC4-4BC5-B5F3-D3297394708F}" destId="{0CE547AD-CE32-485A-83C7-13345ABB9F9A}" srcOrd="4" destOrd="0" presId="urn:microsoft.com/office/officeart/2005/8/layout/lProcess2"/>
    <dgm:cxn modelId="{EBF23A84-5058-417D-B83A-6F2E09F487EF}" type="presParOf" srcId="{0CE547AD-CE32-485A-83C7-13345ABB9F9A}" destId="{4248551A-4D59-4A43-8C5E-C03A679A9FD0}" srcOrd="0" destOrd="0" presId="urn:microsoft.com/office/officeart/2005/8/layout/lProcess2"/>
    <dgm:cxn modelId="{42A1C71F-77DF-4D86-9F2C-F351636F290C}" type="presParOf" srcId="{0CE547AD-CE32-485A-83C7-13345ABB9F9A}" destId="{19AD8103-067B-4F30-A1EA-B802EB54248E}" srcOrd="1" destOrd="0" presId="urn:microsoft.com/office/officeart/2005/8/layout/lProcess2"/>
    <dgm:cxn modelId="{03D65C16-17B9-450F-8652-10FB466780C4}" type="presParOf" srcId="{0CE547AD-CE32-485A-83C7-13345ABB9F9A}" destId="{265135E3-764B-4939-933D-9A380F38002A}" srcOrd="2" destOrd="0" presId="urn:microsoft.com/office/officeart/2005/8/layout/lProcess2"/>
    <dgm:cxn modelId="{B54B9F4C-2592-41FD-A837-9F453DCCF8B4}" type="presParOf" srcId="{265135E3-764B-4939-933D-9A380F38002A}" destId="{46D293D8-A908-47C7-82E1-12C1E6A72BC6}" srcOrd="0" destOrd="0" presId="urn:microsoft.com/office/officeart/2005/8/layout/lProcess2"/>
    <dgm:cxn modelId="{57BD243C-58E5-4DB8-9494-7CD01F14293C}" type="presParOf" srcId="{46D293D8-A908-47C7-82E1-12C1E6A72BC6}" destId="{74ECEBFE-0B62-4E5A-80CC-4583198EBC03}" srcOrd="0"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4E32EF-DF1A-4B6C-8A29-E2F7DDCFE4E2}" type="doc">
      <dgm:prSet loTypeId="urn:microsoft.com/office/officeart/2009/3/layout/SnapshotPictureList" loCatId="picture" qsTypeId="urn:microsoft.com/office/officeart/2005/8/quickstyle/3d3" qsCatId="3D" csTypeId="urn:microsoft.com/office/officeart/2005/8/colors/accent0_1" csCatId="mainScheme" phldr="1"/>
      <dgm:spPr/>
      <dgm:t>
        <a:bodyPr/>
        <a:lstStyle/>
        <a:p>
          <a:endParaRPr lang="es-ES"/>
        </a:p>
      </dgm:t>
    </dgm:pt>
    <dgm:pt modelId="{2258452D-5D47-4765-9C67-6E53521F21C9}">
      <dgm:prSet phldrT="[Texto]" phldr="0" custT="1"/>
      <dgm:spPr/>
      <dgm:t>
        <a:bodyPr/>
        <a:lstStyle/>
        <a:p>
          <a:pPr algn="ctr"/>
          <a:r>
            <a:rPr lang="my-MM" sz="2400" b="1" dirty="0">
              <a:solidFill>
                <a:schemeClr val="accent2">
                  <a:lumMod val="50000"/>
                </a:schemeClr>
              </a:solidFill>
              <a:latin typeface="Pyidaungsu" panose="020B0502040204020203" pitchFamily="34" charset="0"/>
              <a:cs typeface="Pyidaungsu" panose="020B0502040204020203" pitchFamily="34" charset="0"/>
            </a:rPr>
            <a:t>လုကာ </a:t>
          </a:r>
          <a:r>
            <a:rPr lang="es-ES" sz="2400" b="1" dirty="0">
              <a:solidFill>
                <a:schemeClr val="accent2">
                  <a:lumMod val="50000"/>
                </a:schemeClr>
              </a:solidFill>
              <a:latin typeface="Pyidaungsu" panose="020B0502040204020203" pitchFamily="34" charset="0"/>
              <a:cs typeface="Pyidaungsu" panose="020B0502040204020203" pitchFamily="34" charset="0"/>
            </a:rPr>
            <a:t> </a:t>
          </a:r>
          <a:endParaRPr lang="en" sz="2400" b="1" dirty="0">
            <a:solidFill>
              <a:schemeClr val="accent2">
                <a:lumMod val="50000"/>
              </a:schemeClr>
            </a:solidFill>
            <a:latin typeface="Pyidaungsu" panose="020B0502040204020203" pitchFamily="34" charset="0"/>
            <a:cs typeface="Pyidaungsu" panose="020B0502040204020203" pitchFamily="34" charset="0"/>
          </a:endParaRPr>
        </a:p>
      </dgm:t>
    </dgm:pt>
    <dgm:pt modelId="{4C982D9C-37F7-4B29-91DF-DA2CE54F152D}" type="parTrans" cxnId="{05CC09D2-23FA-4832-AA3D-1C7BB5FC6BAD}">
      <dgm:prSet/>
      <dgm:spPr/>
      <dgm:t>
        <a:bodyPr/>
        <a:lstStyle/>
        <a:p>
          <a:endParaRPr lang="es-ES"/>
        </a:p>
      </dgm:t>
    </dgm:pt>
    <dgm:pt modelId="{216550B5-423D-4DBB-935E-2520C8543200}" type="sibTrans" cxnId="{05CC09D2-23FA-4832-AA3D-1C7BB5FC6BAD}">
      <dgm:prSet/>
      <dgm:spPr/>
      <dgm:t>
        <a:bodyPr/>
        <a:lstStyle/>
        <a:p>
          <a:endParaRPr lang="es-ES"/>
        </a:p>
      </dgm:t>
    </dgm:pt>
    <dgm:pt modelId="{C08D3985-9852-4248-887F-12F579C8A2FA}">
      <dgm:prSet phldrT="[Texto]" custT="1"/>
      <dgm:spPr>
        <a:solidFill>
          <a:schemeClr val="accent2">
            <a:lumMod val="40000"/>
            <a:lumOff val="60000"/>
          </a:schemeClr>
        </a:solidFill>
        <a:ln w="28575">
          <a:solidFill>
            <a:schemeClr val="accent2">
              <a:lumMod val="50000"/>
              <a:alpha val="0"/>
            </a:schemeClr>
          </a:solidFill>
        </a:ln>
      </dgm:spPr>
      <dgm:t>
        <a:bodyPr lIns="72000" tIns="36000" rIns="72000" bIns="36000" anchor="ctr" anchorCtr="0"/>
        <a:lstStyle/>
        <a:p>
          <a:pPr algn="just">
            <a:lnSpc>
              <a:spcPts val="2200"/>
            </a:lnSpc>
          </a:pPr>
          <a:r>
            <a:rPr lang="my-MM" sz="1800" b="1" dirty="0">
              <a:latin typeface="Pyidaungsu" panose="020B0502040204020203" pitchFamily="34" charset="0"/>
              <a:cs typeface="Pyidaungsu" panose="020B0502040204020203" pitchFamily="34" charset="0"/>
            </a:rPr>
            <a:t>ရှင်လုကာသည် လုကာ၊ တမန်တော် ကျမ်းနှင့် ရှင်ပေါလု၏အဝတ္ထုပ္ပတ္တိကို ရေးသားသူအဖြစ် သတ်မှတ်ကြသည် (လု ၁း၁-၄)၊ တ ၁း၁)။ ရှင်ပေါလုက ဆ ရာဝန်တစ်ဦး၊ ချစ်လှစွာသောသူ ဟု ခေါ်သည်။ ရှင်ပေါလုသေဆုံးသည်အထိ ရှင်ပေါလုနှင့်အတူနေထိုင်ခဲ့သည် (၂ တိမော ၄း၁၁)။ </a:t>
          </a:r>
          <a:endParaRPr lang="en" sz="1800" b="1" dirty="0">
            <a:latin typeface="Pyidaungsu" panose="020B0502040204020203" pitchFamily="34" charset="0"/>
            <a:cs typeface="Pyidaungsu" panose="020B0502040204020203" pitchFamily="34" charset="0"/>
          </a:endParaRPr>
        </a:p>
      </dgm:t>
    </dgm:pt>
    <dgm:pt modelId="{D269376B-69B9-424D-A7FE-5FAB4AE9FFEA}" type="parTrans" cxnId="{BE41516C-B6F0-48A2-B993-BA926B7D915A}">
      <dgm:prSet/>
      <dgm:spPr/>
      <dgm:t>
        <a:bodyPr/>
        <a:lstStyle/>
        <a:p>
          <a:endParaRPr lang="es-ES"/>
        </a:p>
      </dgm:t>
    </dgm:pt>
    <dgm:pt modelId="{C17B5795-C0B4-446D-8E96-CFB6DFF54883}" type="sibTrans" cxnId="{BE41516C-B6F0-48A2-B993-BA926B7D915A}">
      <dgm:prSet/>
      <dgm:spPr/>
      <dgm:t>
        <a:bodyPr/>
        <a:lstStyle/>
        <a:p>
          <a:endParaRPr lang="es-ES"/>
        </a:p>
      </dgm:t>
    </dgm:pt>
    <dgm:pt modelId="{B762625F-3623-4ED8-A377-60C54794DCB1}">
      <dgm:prSet phldrT="[Texto]" custT="1"/>
      <dgm:spPr/>
      <dgm:t>
        <a:bodyPr/>
        <a:lstStyle/>
        <a:p>
          <a:pPr algn="ctr"/>
          <a:r>
            <a:rPr lang="my-MM" sz="2400" b="1" dirty="0">
              <a:solidFill>
                <a:schemeClr val="accent4">
                  <a:lumMod val="50000"/>
                </a:schemeClr>
              </a:solidFill>
              <a:latin typeface="Pyidaungsu" panose="020B0502040204020203" pitchFamily="34" charset="0"/>
              <a:cs typeface="Pyidaungsu" panose="020B0502040204020203" pitchFamily="34" charset="0"/>
            </a:rPr>
            <a:t>ဒေမ</a:t>
          </a:r>
          <a:r>
            <a:rPr lang="es-ES" sz="2400" b="1" dirty="0">
              <a:solidFill>
                <a:schemeClr val="accent4">
                  <a:lumMod val="50000"/>
                </a:schemeClr>
              </a:solidFill>
              <a:latin typeface="Pyidaungsu" panose="020B0502040204020203" pitchFamily="34" charset="0"/>
              <a:cs typeface="Pyidaungsu" panose="020B0502040204020203" pitchFamily="34" charset="0"/>
            </a:rPr>
            <a:t> </a:t>
          </a:r>
          <a:endParaRPr lang="en" sz="2400" b="1" dirty="0">
            <a:solidFill>
              <a:schemeClr val="accent4">
                <a:lumMod val="50000"/>
              </a:schemeClr>
            </a:solidFill>
            <a:latin typeface="Pyidaungsu" panose="020B0502040204020203" pitchFamily="34" charset="0"/>
            <a:cs typeface="Pyidaungsu" panose="020B0502040204020203" pitchFamily="34" charset="0"/>
          </a:endParaRPr>
        </a:p>
      </dgm:t>
    </dgm:pt>
    <dgm:pt modelId="{1F08B05E-BC81-47B8-A12E-A53196191C93}" type="parTrans" cxnId="{2C8868A6-5D82-42FE-B892-654C6DD1C424}">
      <dgm:prSet/>
      <dgm:spPr/>
      <dgm:t>
        <a:bodyPr/>
        <a:lstStyle/>
        <a:p>
          <a:endParaRPr lang="es-ES"/>
        </a:p>
      </dgm:t>
    </dgm:pt>
    <dgm:pt modelId="{B9E07A19-5ED8-4BDD-B15D-39FB1588E872}" type="sibTrans" cxnId="{2C8868A6-5D82-42FE-B892-654C6DD1C424}">
      <dgm:prSet/>
      <dgm:spPr/>
      <dgm:t>
        <a:bodyPr/>
        <a:lstStyle/>
        <a:p>
          <a:endParaRPr lang="es-ES"/>
        </a:p>
      </dgm:t>
    </dgm:pt>
    <dgm:pt modelId="{4C84C82C-1554-4423-9E78-590219DA5949}">
      <dgm:prSet phldrT="[Texto]" custT="1"/>
      <dgm:spPr>
        <a:solidFill>
          <a:schemeClr val="accent4">
            <a:lumMod val="40000"/>
            <a:lumOff val="60000"/>
          </a:schemeClr>
        </a:solidFill>
        <a:ln w="28575" cap="flat" cmpd="sng" algn="ctr">
          <a:solidFill>
            <a:srgbClr val="FFCC00">
              <a:lumMod val="50000"/>
              <a:alpha val="0"/>
            </a:srgbClr>
          </a:solidFill>
          <a:prstDash val="solid"/>
          <a:miter lim="800000"/>
        </a:ln>
        <a:effectLst/>
      </dgm:spPr>
      <dgm:t>
        <a:bodyPr spcFirstLastPara="0" vert="horz" wrap="square" lIns="72000" tIns="36000" rIns="72000" bIns="36000" numCol="1" spcCol="1270" anchor="ctr" anchorCtr="0"/>
        <a:lstStyle/>
        <a:p>
          <a:pPr algn="just">
            <a:lnSpc>
              <a:spcPts val="2200"/>
            </a:lnSpc>
          </a:pPr>
          <a:r>
            <a:rPr lang="my-MM" sz="1800" b="1" kern="1200" dirty="0">
              <a:latin typeface="Pyidaungsu" panose="020B0502040204020203" pitchFamily="34" charset="0"/>
              <a:cs typeface="Pyidaungsu" panose="020B0502040204020203" pitchFamily="34" charset="0"/>
            </a:rPr>
            <a:t>‌‌ဒေမသည်ရောမမြို့၊ ရှင်ပေါလု၏ပထမ ဆုံးအကျဉ်းချခံရစဉ်က ရှင်ပေါလု၏ လုပ်ဖော်ဆောင်ဖက်ဖြစ်သည် (ဖိလိ ၁း၂၄)။ သို့သော် နောက်ဆုံးအကျဉ်းကျ စဉ်တွင် ရှင်ပေါလုကို စွန့်ခဲ့သည် (၂ တိ ၄း၁၀)။ </a:t>
          </a:r>
          <a:endParaRPr lang="en" sz="1800" b="1" kern="1200" dirty="0"/>
        </a:p>
      </dgm:t>
    </dgm:pt>
    <dgm:pt modelId="{39E4F657-8EEE-444D-99DD-1606DBE4A833}" type="parTrans" cxnId="{564AB768-A57B-45F6-8B62-F207A97B5143}">
      <dgm:prSet/>
      <dgm:spPr/>
      <dgm:t>
        <a:bodyPr/>
        <a:lstStyle/>
        <a:p>
          <a:endParaRPr lang="es-ES"/>
        </a:p>
      </dgm:t>
    </dgm:pt>
    <dgm:pt modelId="{F4982C40-1D9F-4A06-8A3E-015494AD8C5F}" type="sibTrans" cxnId="{564AB768-A57B-45F6-8B62-F207A97B5143}">
      <dgm:prSet/>
      <dgm:spPr/>
      <dgm:t>
        <a:bodyPr/>
        <a:lstStyle/>
        <a:p>
          <a:endParaRPr lang="es-ES"/>
        </a:p>
      </dgm:t>
    </dgm:pt>
    <dgm:pt modelId="{BDF7D7BA-DB04-4F3B-97F5-2A62C061AA69}" type="pres">
      <dgm:prSet presAssocID="{CC4E32EF-DF1A-4B6C-8A29-E2F7DDCFE4E2}" presName="Name0" presStyleCnt="0">
        <dgm:presLayoutVars>
          <dgm:chMax/>
          <dgm:chPref/>
          <dgm:dir/>
          <dgm:animLvl val="lvl"/>
        </dgm:presLayoutVars>
      </dgm:prSet>
      <dgm:spPr/>
    </dgm:pt>
    <dgm:pt modelId="{394E65A1-E1E6-4AE2-96E4-B9E8F30F5DF0}" type="pres">
      <dgm:prSet presAssocID="{2258452D-5D47-4765-9C67-6E53521F21C9}" presName="composite" presStyleCnt="0"/>
      <dgm:spPr/>
    </dgm:pt>
    <dgm:pt modelId="{30578755-5B78-4139-9E50-B0285743AC15}" type="pres">
      <dgm:prSet presAssocID="{2258452D-5D47-4765-9C67-6E53521F21C9}" presName="ParentAccentShape" presStyleLbl="trBgShp" presStyleIdx="0" presStyleCnt="4" custLinFactNeighborX="-22411"/>
      <dgm:spPr>
        <a:solidFill>
          <a:schemeClr val="accent2"/>
        </a:solidFill>
      </dgm:spPr>
    </dgm:pt>
    <dgm:pt modelId="{E36749FD-4D0E-4C6B-909F-B0722ED313FD}" type="pres">
      <dgm:prSet presAssocID="{2258452D-5D47-4765-9C67-6E53521F21C9}" presName="ParentText" presStyleLbl="revTx" presStyleIdx="0" presStyleCnt="4" custLinFactNeighborX="-25284" custLinFactNeighborY="7268">
        <dgm:presLayoutVars>
          <dgm:chMax val="1"/>
          <dgm:chPref val="1"/>
          <dgm:bulletEnabled val="1"/>
        </dgm:presLayoutVars>
      </dgm:prSet>
      <dgm:spPr/>
    </dgm:pt>
    <dgm:pt modelId="{6FDA5621-7295-456D-8BDF-809D3107DCE3}" type="pres">
      <dgm:prSet presAssocID="{2258452D-5D47-4765-9C67-6E53521F21C9}" presName="ChildText" presStyleLbl="revTx" presStyleIdx="1" presStyleCnt="4" custScaleX="265684" custLinFactNeighborX="33583" custLinFactNeighborY="6036">
        <dgm:presLayoutVars>
          <dgm:chMax val="0"/>
          <dgm:chPref val="0"/>
        </dgm:presLayoutVars>
      </dgm:prSet>
      <dgm:spPr/>
    </dgm:pt>
    <dgm:pt modelId="{F2C54A84-946F-4920-9CA5-B124C271AC58}" type="pres">
      <dgm:prSet presAssocID="{2258452D-5D47-4765-9C67-6E53521F21C9}" presName="ChildAccentShape" presStyleLbl="trBgShp" presStyleIdx="1" presStyleCnt="4" custLinFactX="633112" custLinFactNeighborX="700000"/>
      <dgm:spPr>
        <a:solidFill>
          <a:schemeClr val="accent2"/>
        </a:solidFill>
      </dgm:spPr>
    </dgm:pt>
    <dgm:pt modelId="{5ABE2846-6534-495C-956A-E346E73F7D79}" type="pres">
      <dgm:prSet presAssocID="{2258452D-5D47-4765-9C67-6E53521F21C9}" presName="Image" presStyleLbl="alignImgPlace1" presStyleIdx="0" presStyleCnt="2" custLinFactNeighborX="-23301"/>
      <dgm:spPr>
        <a:blipFill dpi="0" rotWithShape="1">
          <a:blip xmlns:r="http://schemas.openxmlformats.org/officeDocument/2006/relationships" r:embed="rId1"/>
          <a:srcRect/>
          <a:stretch>
            <a:fillRect t="-12024" b="-29460"/>
          </a:stretch>
        </a:blipFill>
      </dgm:spPr>
    </dgm:pt>
    <dgm:pt modelId="{C53FBD03-75A3-48FF-8384-2E996D39F0D5}" type="pres">
      <dgm:prSet presAssocID="{216550B5-423D-4DBB-935E-2520C8543200}" presName="sibTrans" presStyleCnt="0"/>
      <dgm:spPr/>
    </dgm:pt>
    <dgm:pt modelId="{744A952E-B31C-4870-90A9-B905A06B011E}" type="pres">
      <dgm:prSet presAssocID="{B762625F-3623-4ED8-A377-60C54794DCB1}" presName="composite" presStyleCnt="0"/>
      <dgm:spPr/>
    </dgm:pt>
    <dgm:pt modelId="{B7FACD33-6DF5-44C5-9A4C-10DE6F5FA515}" type="pres">
      <dgm:prSet presAssocID="{B762625F-3623-4ED8-A377-60C54794DCB1}" presName="ParentAccentShape" presStyleLbl="trBgShp" presStyleIdx="2" presStyleCnt="4" custLinFactNeighborX="-22411"/>
      <dgm:spPr>
        <a:solidFill>
          <a:schemeClr val="accent4">
            <a:lumMod val="60000"/>
            <a:lumOff val="40000"/>
          </a:schemeClr>
        </a:solidFill>
      </dgm:spPr>
    </dgm:pt>
    <dgm:pt modelId="{D27B960D-EADA-4FC5-A5FD-7E574E96BB41}" type="pres">
      <dgm:prSet presAssocID="{B762625F-3623-4ED8-A377-60C54794DCB1}" presName="ParentText" presStyleLbl="revTx" presStyleIdx="2" presStyleCnt="4" custLinFactNeighborX="-24955" custLinFactNeighborY="7268">
        <dgm:presLayoutVars>
          <dgm:chMax val="1"/>
          <dgm:chPref val="1"/>
          <dgm:bulletEnabled val="1"/>
        </dgm:presLayoutVars>
      </dgm:prSet>
      <dgm:spPr/>
    </dgm:pt>
    <dgm:pt modelId="{2925429F-F028-493B-81E8-3D46E970EC4F}" type="pres">
      <dgm:prSet presAssocID="{B762625F-3623-4ED8-A377-60C54794DCB1}" presName="ChildText" presStyleLbl="revTx" presStyleIdx="3" presStyleCnt="4" custScaleX="265684" custLinFactNeighborX="32764" custLinFactNeighborY="-2157">
        <dgm:presLayoutVars>
          <dgm:chMax val="0"/>
          <dgm:chPref val="0"/>
        </dgm:presLayoutVars>
      </dgm:prSet>
      <dgm:spPr>
        <a:xfrm>
          <a:off x="3596427" y="3155286"/>
          <a:ext cx="3528006" cy="2279537"/>
        </a:xfrm>
        <a:prstGeom prst="rect">
          <a:avLst/>
        </a:prstGeom>
      </dgm:spPr>
    </dgm:pt>
    <dgm:pt modelId="{921EEA03-97A9-4755-8DD7-ECF6D9CC18D0}" type="pres">
      <dgm:prSet presAssocID="{B762625F-3623-4ED8-A377-60C54794DCB1}" presName="ChildAccentShape" presStyleLbl="trBgShp" presStyleIdx="3" presStyleCnt="4" custLinFactX="633112" custLinFactNeighborX="700000"/>
      <dgm:spPr>
        <a:solidFill>
          <a:schemeClr val="accent4">
            <a:lumMod val="60000"/>
            <a:lumOff val="40000"/>
          </a:schemeClr>
        </a:solidFill>
      </dgm:spPr>
    </dgm:pt>
    <dgm:pt modelId="{E10F3862-0404-4E3B-B661-A2D060F03318}" type="pres">
      <dgm:prSet presAssocID="{B762625F-3623-4ED8-A377-60C54794DCB1}" presName="Image" presStyleLbl="alignImgPlace1" presStyleIdx="1" presStyleCnt="2" custLinFactNeighborX="-23301"/>
      <dgm:spPr>
        <a:blipFill dpi="0" rotWithShape="1">
          <a:blip xmlns:r="http://schemas.openxmlformats.org/officeDocument/2006/relationships" r:embed="rId2"/>
          <a:srcRect/>
          <a:stretch>
            <a:fillRect t="-13768" b="-12996"/>
          </a:stretch>
        </a:blipFill>
      </dgm:spPr>
    </dgm:pt>
  </dgm:ptLst>
  <dgm:cxnLst>
    <dgm:cxn modelId="{BE5A4808-8FF1-470D-8C94-6DC7512D098B}" type="presOf" srcId="{CC4E32EF-DF1A-4B6C-8A29-E2F7DDCFE4E2}" destId="{BDF7D7BA-DB04-4F3B-97F5-2A62C061AA69}" srcOrd="0" destOrd="0" presId="urn:microsoft.com/office/officeart/2009/3/layout/SnapshotPictureList"/>
    <dgm:cxn modelId="{0A276A0B-56A9-457D-A5C3-DDCCCAF9F2AC}" type="presOf" srcId="{4C84C82C-1554-4423-9E78-590219DA5949}" destId="{2925429F-F028-493B-81E8-3D46E970EC4F}" srcOrd="0" destOrd="0" presId="urn:microsoft.com/office/officeart/2009/3/layout/SnapshotPictureList"/>
    <dgm:cxn modelId="{564AB768-A57B-45F6-8B62-F207A97B5143}" srcId="{B762625F-3623-4ED8-A377-60C54794DCB1}" destId="{4C84C82C-1554-4423-9E78-590219DA5949}" srcOrd="0" destOrd="0" parTransId="{39E4F657-8EEE-444D-99DD-1606DBE4A833}" sibTransId="{F4982C40-1D9F-4A06-8A3E-015494AD8C5F}"/>
    <dgm:cxn modelId="{BE41516C-B6F0-48A2-B993-BA926B7D915A}" srcId="{2258452D-5D47-4765-9C67-6E53521F21C9}" destId="{C08D3985-9852-4248-887F-12F579C8A2FA}" srcOrd="0" destOrd="0" parTransId="{D269376B-69B9-424D-A7FE-5FAB4AE9FFEA}" sibTransId="{C17B5795-C0B4-446D-8E96-CFB6DFF54883}"/>
    <dgm:cxn modelId="{83DA2B50-06A1-46F3-95C5-BBE4EB47930E}" type="presOf" srcId="{B762625F-3623-4ED8-A377-60C54794DCB1}" destId="{D27B960D-EADA-4FC5-A5FD-7E574E96BB41}" srcOrd="0" destOrd="0" presId="urn:microsoft.com/office/officeart/2009/3/layout/SnapshotPictureList"/>
    <dgm:cxn modelId="{2C8868A6-5D82-42FE-B892-654C6DD1C424}" srcId="{CC4E32EF-DF1A-4B6C-8A29-E2F7DDCFE4E2}" destId="{B762625F-3623-4ED8-A377-60C54794DCB1}" srcOrd="1" destOrd="0" parTransId="{1F08B05E-BC81-47B8-A12E-A53196191C93}" sibTransId="{B9E07A19-5ED8-4BDD-B15D-39FB1588E872}"/>
    <dgm:cxn modelId="{0008DCB9-EFC7-4735-BFDE-EFD7BA637A32}" type="presOf" srcId="{C08D3985-9852-4248-887F-12F579C8A2FA}" destId="{6FDA5621-7295-456D-8BDF-809D3107DCE3}" srcOrd="0" destOrd="0" presId="urn:microsoft.com/office/officeart/2009/3/layout/SnapshotPictureList"/>
    <dgm:cxn modelId="{696578BF-38B2-462C-8228-E42E8515BDA9}" type="presOf" srcId="{2258452D-5D47-4765-9C67-6E53521F21C9}" destId="{E36749FD-4D0E-4C6B-909F-B0722ED313FD}" srcOrd="0" destOrd="0" presId="urn:microsoft.com/office/officeart/2009/3/layout/SnapshotPictureList"/>
    <dgm:cxn modelId="{05CC09D2-23FA-4832-AA3D-1C7BB5FC6BAD}" srcId="{CC4E32EF-DF1A-4B6C-8A29-E2F7DDCFE4E2}" destId="{2258452D-5D47-4765-9C67-6E53521F21C9}" srcOrd="0" destOrd="0" parTransId="{4C982D9C-37F7-4B29-91DF-DA2CE54F152D}" sibTransId="{216550B5-423D-4DBB-935E-2520C8543200}"/>
    <dgm:cxn modelId="{8016F8F6-5B2F-4886-86E0-665733C5071D}" type="presParOf" srcId="{BDF7D7BA-DB04-4F3B-97F5-2A62C061AA69}" destId="{394E65A1-E1E6-4AE2-96E4-B9E8F30F5DF0}" srcOrd="0" destOrd="0" presId="urn:microsoft.com/office/officeart/2009/3/layout/SnapshotPictureList"/>
    <dgm:cxn modelId="{E2322C02-3AC4-40AA-BD23-BFA0DAAFF1FA}" type="presParOf" srcId="{394E65A1-E1E6-4AE2-96E4-B9E8F30F5DF0}" destId="{30578755-5B78-4139-9E50-B0285743AC15}" srcOrd="0" destOrd="0" presId="urn:microsoft.com/office/officeart/2009/3/layout/SnapshotPictureList"/>
    <dgm:cxn modelId="{E574BCB5-141C-41ED-AB12-C8ADA207BBDF}" type="presParOf" srcId="{394E65A1-E1E6-4AE2-96E4-B9E8F30F5DF0}" destId="{E36749FD-4D0E-4C6B-909F-B0722ED313FD}" srcOrd="1" destOrd="0" presId="urn:microsoft.com/office/officeart/2009/3/layout/SnapshotPictureList"/>
    <dgm:cxn modelId="{7D9F2DCB-E154-4BBF-BC8A-EF2796813FB4}" type="presParOf" srcId="{394E65A1-E1E6-4AE2-96E4-B9E8F30F5DF0}" destId="{6FDA5621-7295-456D-8BDF-809D3107DCE3}" srcOrd="2" destOrd="0" presId="urn:microsoft.com/office/officeart/2009/3/layout/SnapshotPictureList"/>
    <dgm:cxn modelId="{5F3E3ACC-73B0-4C83-9C5F-D912906466C2}" type="presParOf" srcId="{394E65A1-E1E6-4AE2-96E4-B9E8F30F5DF0}" destId="{F2C54A84-946F-4920-9CA5-B124C271AC58}" srcOrd="3" destOrd="0" presId="urn:microsoft.com/office/officeart/2009/3/layout/SnapshotPictureList"/>
    <dgm:cxn modelId="{62D8ACC3-7AA2-4C1B-AA3E-034B8DA0DA0E}" type="presParOf" srcId="{394E65A1-E1E6-4AE2-96E4-B9E8F30F5DF0}" destId="{5ABE2846-6534-495C-956A-E346E73F7D79}" srcOrd="4" destOrd="0" presId="urn:microsoft.com/office/officeart/2009/3/layout/SnapshotPictureList"/>
    <dgm:cxn modelId="{A933E4C3-471E-4AD3-8A21-83E7139BE7A2}" type="presParOf" srcId="{BDF7D7BA-DB04-4F3B-97F5-2A62C061AA69}" destId="{C53FBD03-75A3-48FF-8384-2E996D39F0D5}" srcOrd="1" destOrd="0" presId="urn:microsoft.com/office/officeart/2009/3/layout/SnapshotPictureList"/>
    <dgm:cxn modelId="{F4E83059-A108-4AF4-9374-2D6FE31C7208}" type="presParOf" srcId="{BDF7D7BA-DB04-4F3B-97F5-2A62C061AA69}" destId="{744A952E-B31C-4870-90A9-B905A06B011E}" srcOrd="2" destOrd="0" presId="urn:microsoft.com/office/officeart/2009/3/layout/SnapshotPictureList"/>
    <dgm:cxn modelId="{9ED97989-C9D4-4D99-9026-65215CC2B8FD}" type="presParOf" srcId="{744A952E-B31C-4870-90A9-B905A06B011E}" destId="{B7FACD33-6DF5-44C5-9A4C-10DE6F5FA515}" srcOrd="0" destOrd="0" presId="urn:microsoft.com/office/officeart/2009/3/layout/SnapshotPictureList"/>
    <dgm:cxn modelId="{FF7D88FE-6050-472D-A009-141959DC8E7A}" type="presParOf" srcId="{744A952E-B31C-4870-90A9-B905A06B011E}" destId="{D27B960D-EADA-4FC5-A5FD-7E574E96BB41}" srcOrd="1" destOrd="0" presId="urn:microsoft.com/office/officeart/2009/3/layout/SnapshotPictureList"/>
    <dgm:cxn modelId="{E0294DF3-4D9F-4002-9F42-868597510EC0}" type="presParOf" srcId="{744A952E-B31C-4870-90A9-B905A06B011E}" destId="{2925429F-F028-493B-81E8-3D46E970EC4F}" srcOrd="2" destOrd="0" presId="urn:microsoft.com/office/officeart/2009/3/layout/SnapshotPictureList"/>
    <dgm:cxn modelId="{20B285BA-9ED5-44BD-8CB1-94563A7C56C6}" type="presParOf" srcId="{744A952E-B31C-4870-90A9-B905A06B011E}" destId="{921EEA03-97A9-4755-8DD7-ECF6D9CC18D0}" srcOrd="3" destOrd="0" presId="urn:microsoft.com/office/officeart/2009/3/layout/SnapshotPictureList"/>
    <dgm:cxn modelId="{B8174972-1653-4E9C-A4BD-C31AFBED8C80}" type="presParOf" srcId="{744A952E-B31C-4870-90A9-B905A06B011E}" destId="{E10F3862-0404-4E3B-B661-A2D060F03318}"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3d1" qsCatId="3D" csTypeId="urn:microsoft.com/office/officeart/2005/8/colors/colorful3" csCatId="colorful" phldr="1"/>
      <dgm:spPr/>
      <dgm:t>
        <a:bodyPr/>
        <a:lstStyle/>
        <a:p>
          <a:endParaRPr lang="es-ES"/>
        </a:p>
      </dgm:t>
    </dgm:pt>
    <dgm:pt modelId="{91C28CD2-DF07-433C-888B-04D9334CE529}">
      <dgm:prSet phldrT="[Texto]" custT="1"/>
      <dgm:spPr>
        <a:effectLst>
          <a:outerShdw blurRad="50800" dist="38100" dir="2700000" algn="tl" rotWithShape="0">
            <a:prstClr val="black">
              <a:alpha val="40000"/>
            </a:prstClr>
          </a:outerShdw>
        </a:effectLst>
      </dgm:spPr>
      <dgm:t>
        <a:bodyPr/>
        <a:lstStyle/>
        <a:p>
          <a:pPr>
            <a:lnSpc>
              <a:spcPts val="2800"/>
            </a:lnSpc>
          </a:pPr>
          <a:r>
            <a:rPr lang="my-MM" sz="2000" b="1"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နုံဖအကြောင်းသိသမျှမှာ သူမ သည် လောဒီကိအသင်းတော်ကို ဦးဆောင်ခဲ့သည်။ အမျိုးသား (သို့) အမျိုးသမီးမှန်းမ သဲကွဲပါ။ အချို့စာမူများမှာ “သူ့အိမ်” “သူတို့၏အိမ်” အများစုက “သူမ၏အိမ်” ဟူ၍ ဖော်ပြ ထားသည်။ </a:t>
          </a:r>
          <a:endParaRPr lang="en" sz="2000" b="1"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effectLst>
          <a:outerShdw blurRad="50800" dist="38100" dir="2700000" algn="tl" rotWithShape="0">
            <a:prstClr val="black">
              <a:alpha val="40000"/>
            </a:prstClr>
          </a:outerShdw>
        </a:effectLst>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dgm:spPr>
    </dgm:pt>
  </dgm:ptLst>
  <dgm:cxnLst>
    <dgm:cxn modelId="{DAB9B88F-D17F-4213-966C-99D3EE77D572}" type="presOf" srcId="{91C28CD2-DF07-433C-888B-04D9334CE529}" destId="{1F442431-8C58-4322-859E-BB646D3B35C8}" srcOrd="0" destOrd="0" presId="urn:microsoft.com/office/officeart/2005/8/layout/pList2"/>
    <dgm:cxn modelId="{75EB3DC5-D08E-4025-ABBE-D01E954E262B}" srcId="{1448DB2A-E1D9-4BAF-A93F-CA93EA289B41}" destId="{91C28CD2-DF07-433C-888B-04D9334CE529}" srcOrd="0" destOrd="0" parTransId="{E1B61CAC-4128-42A2-BA03-5531EAD511A9}" sibTransId="{D3181FB0-B4DE-48F4-8C97-BB00B983C02E}"/>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ED74B04B-A25F-4EED-824F-343C4F40F434}" type="presParOf" srcId="{3B0F6851-9BF5-4E89-898F-ADF6A6FA6718}" destId="{1F442431-8C58-4322-859E-BB646D3B35C8}" srcOrd="0" destOrd="0" presId="urn:microsoft.com/office/officeart/2005/8/layout/pList2"/>
    <dgm:cxn modelId="{6C7F20BD-4F8E-4F97-B0CE-C2A93F3DDAA3}" type="presParOf" srcId="{3B0F6851-9BF5-4E89-898F-ADF6A6FA6718}" destId="{F4F8A553-54D3-4E7B-B624-F5EAF59E21B7}" srcOrd="1" destOrd="0" presId="urn:microsoft.com/office/officeart/2005/8/layout/pList2"/>
    <dgm:cxn modelId="{953F45E5-615E-4014-9515-CB68D19E6D51}"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s-ES"/>
        </a:p>
      </dgm:t>
    </dgm:pt>
    <dgm:pt modelId="{91C28CD2-DF07-433C-888B-04D9334CE529}">
      <dgm:prSet phldrT="[Texto]" custT="1"/>
      <dgm:spPr>
        <a:solidFill>
          <a:srgbClr val="20883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t" anchorCtr="0"/>
        <a:lstStyle/>
        <a:p>
          <a:pPr marL="0" lvl="0" indent="0" algn="ctr" defTabSz="889000">
            <a:lnSpc>
              <a:spcPts val="2800"/>
            </a:lnSpc>
            <a:spcBef>
              <a:spcPct val="0"/>
            </a:spcBef>
            <a:spcAft>
              <a:spcPct val="35000"/>
            </a:spcAft>
            <a:buNone/>
          </a:pPr>
          <a:r>
            <a:rPr lang="my-MM" sz="2000" b="1" kern="1200" dirty="0">
              <a:solidFill>
                <a:prstClr val="white"/>
              </a:solidFill>
              <a:effectLst>
                <a:outerShdw blurRad="38100" dist="38100" dir="2700000" algn="tl">
                  <a:srgbClr val="000000">
                    <a:alpha val="43137"/>
                  </a:srgbClr>
                </a:outerShdw>
              </a:effectLst>
              <a:latin typeface="Pyidaungsu" panose="020B0502040204020203" pitchFamily="34" charset="0"/>
              <a:ea typeface="+mn-ea"/>
              <a:cs typeface="Pyidaungsu" panose="020B0502040204020203" pitchFamily="34" charset="0"/>
            </a:rPr>
            <a:t>အာီပ္ပုသည် ကော‌လောသဲမြို့ သား၊ ဖိလိမုန်၏သား၊ တစ်ချိန် က ရှင်ပေါလု၏အဖော်ဖြစ်ခဲ့ သည် (ဖိလိမုန် ၁း၁-၂)။ ရှင်ပေါ လုက သူ့ကို ကောလောသဲ၏ သင်းထောက်၊ သင်းအုပ် (သို့) သင်းလူကြီးဆက်လက်လုပ်ရန် တောင်းဆိုခဲ့သည်။ </a:t>
          </a:r>
          <a:endParaRPr lang="en" sz="2000" b="1" kern="1200" dirty="0">
            <a:solidFill>
              <a:prstClr val="white"/>
            </a:solidFill>
            <a:effectLst>
              <a:outerShdw blurRad="38100" dist="38100" dir="2700000" algn="tl">
                <a:srgbClr val="000000">
                  <a:alpha val="43137"/>
                </a:srgbClr>
              </a:outerShdw>
            </a:effectLst>
            <a:latin typeface="Pyidaungsu" panose="020B0502040204020203" pitchFamily="34" charset="0"/>
            <a:ea typeface="+mn-ea"/>
            <a:cs typeface="Pyidaungsu" panose="020B0502040204020203" pitchFamily="34" charset="0"/>
          </a:endParaRPr>
        </a:p>
      </dgm:t>
    </dgm:pt>
    <dgm:pt modelId="{D3181FB0-B4DE-48F4-8C97-BB00B983C02E}" type="sibTrans" cxnId="{75EB3DC5-D08E-4025-ABBE-D01E954E262B}">
      <dgm:prSet/>
      <dgm:spPr/>
      <dgm:t>
        <a:bodyPr/>
        <a:lstStyle/>
        <a:p>
          <a:endParaRPr lang="es-ES"/>
        </a:p>
      </dgm:t>
    </dgm:pt>
    <dgm:pt modelId="{E1B61CAC-4128-42A2-BA03-5531EAD511A9}" type="par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a:xfrm rot="10800000">
          <a:off x="111789" y="2455547"/>
          <a:ext cx="3502730" cy="3001225"/>
        </a:xfrm>
        <a:prstGeom prst="round2SameRect">
          <a:avLst>
            <a:gd name="adj1" fmla="val 10500"/>
            <a:gd name="adj2" fmla="val 0"/>
          </a:avLst>
        </a:prstGeom>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a:noFill/>
        </a:ln>
        <a:effectLst/>
        <a:scene3d>
          <a:camera prst="orthographicFront"/>
          <a:lightRig rig="flat" dir="t"/>
        </a:scene3d>
        <a:sp3d z="127000" prstMaterial="plastic">
          <a:bevelT w="88900" h="88900"/>
          <a:bevelB w="88900" h="31750" prst="angle"/>
        </a:sp3d>
      </dgm:spPr>
    </dgm:pt>
  </dgm:ptLst>
  <dgm:cxnLst>
    <dgm:cxn modelId="{75EB3DC5-D08E-4025-ABBE-D01E954E262B}" srcId="{1448DB2A-E1D9-4BAF-A93F-CA93EA289B41}" destId="{91C28CD2-DF07-433C-888B-04D9334CE529}" srcOrd="0" destOrd="0" parTransId="{E1B61CAC-4128-42A2-BA03-5531EAD511A9}" sibTransId="{D3181FB0-B4DE-48F4-8C97-BB00B983C02E}"/>
    <dgm:cxn modelId="{07A454C5-A233-494B-B0C6-85CEF20053E7}" type="presOf" srcId="{91C28CD2-DF07-433C-888B-04D9334CE529}" destId="{1F442431-8C58-4322-859E-BB646D3B35C8}" srcOrd="0" destOrd="0" presId="urn:microsoft.com/office/officeart/2005/8/layout/pList2"/>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B1589BE3-3D02-4199-A2F6-102BD0B4BEC4}" type="presParOf" srcId="{3B0F6851-9BF5-4E89-898F-ADF6A6FA6718}" destId="{1F442431-8C58-4322-859E-BB646D3B35C8}" srcOrd="0" destOrd="0" presId="urn:microsoft.com/office/officeart/2005/8/layout/pList2"/>
    <dgm:cxn modelId="{C7F38B1F-63A3-4326-9F85-EB5CF2AC1BCD}" type="presParOf" srcId="{3B0F6851-9BF5-4E89-898F-ADF6A6FA6718}" destId="{F4F8A553-54D3-4E7B-B624-F5EAF59E21B7}" srcOrd="1" destOrd="0" presId="urn:microsoft.com/office/officeart/2005/8/layout/pList2"/>
    <dgm:cxn modelId="{9ECE15C0-FB88-49DF-B8F3-0F4DFFEE7ED7}"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5A1CF-A58B-4BBA-B677-F2DE30697FF7}">
      <dsp:nvSpPr>
        <dsp:cNvPr id="0" name=""/>
        <dsp:cNvSpPr/>
      </dsp:nvSpPr>
      <dsp:spPr>
        <a:xfrm>
          <a:off x="0" y="296031"/>
          <a:ext cx="6578961" cy="921375"/>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12420" rIns="360000" bIns="142240" numCol="1" spcCol="1270" anchor="ctr" anchorCtr="0">
          <a:noAutofit/>
        </a:bodyPr>
        <a:lstStyle/>
        <a:p>
          <a:pPr marL="0" lvl="1" indent="0" algn="ctr" defTabSz="889000">
            <a:lnSpc>
              <a:spcPct val="90000"/>
            </a:lnSpc>
            <a:spcBef>
              <a:spcPct val="0"/>
            </a:spcBef>
            <a:spcAft>
              <a:spcPct val="15000"/>
            </a:spcAft>
            <a:buNone/>
          </a:pPr>
          <a:r>
            <a:rPr lang="my-MM" sz="2000" b="1" kern="1200" dirty="0">
              <a:latin typeface="Pyidaungsu" panose="020B0502040204020203" pitchFamily="34" charset="0"/>
              <a:cs typeface="Pyidaungsu" panose="020B0502040204020203" pitchFamily="34" charset="0"/>
            </a:rPr>
            <a:t>တုခိတ်နှင့်ဩနေသိမ် (ကော‌လောသဲ ၄း၇-၉)</a:t>
          </a:r>
          <a:endParaRPr lang="es-ES" sz="2000" kern="1200" dirty="0">
            <a:latin typeface="Pyidaungsu" panose="020B0502040204020203" pitchFamily="34" charset="0"/>
            <a:cs typeface="Pyidaungsu" panose="020B0502040204020203" pitchFamily="34" charset="0"/>
          </a:endParaRPr>
        </a:p>
      </dsp:txBody>
      <dsp:txXfrm>
        <a:off x="0" y="296031"/>
        <a:ext cx="6578961" cy="921375"/>
      </dsp:txXfrm>
    </dsp:sp>
    <dsp:sp modelId="{C16A1F59-2B17-40D4-9031-15B79F27600D}">
      <dsp:nvSpPr>
        <dsp:cNvPr id="0" name=""/>
        <dsp:cNvSpPr/>
      </dsp:nvSpPr>
      <dsp:spPr>
        <a:xfrm>
          <a:off x="328948" y="74631"/>
          <a:ext cx="4605272" cy="442800"/>
        </a:xfrm>
        <a:prstGeom prst="roundRect">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1066800">
            <a:lnSpc>
              <a:spcPct val="90000"/>
            </a:lnSpc>
            <a:spcBef>
              <a:spcPct val="0"/>
            </a:spcBef>
            <a:spcAft>
              <a:spcPct val="35000"/>
            </a:spcAft>
            <a:buNone/>
          </a:pPr>
          <a:r>
            <a:rPr lang="my-MM" sz="2400" b="1" kern="1200"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သံတမန်များ </a:t>
          </a:r>
          <a:endParaRPr lang="es-ES" sz="2400" b="1" kern="1200"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dsp:txBody>
      <dsp:txXfrm>
        <a:off x="350564" y="96247"/>
        <a:ext cx="4562040" cy="399568"/>
      </dsp:txXfrm>
    </dsp:sp>
    <dsp:sp modelId="{6B625139-16CA-4A7C-97AC-B8D051656ED2}">
      <dsp:nvSpPr>
        <dsp:cNvPr id="0" name=""/>
        <dsp:cNvSpPr/>
      </dsp:nvSpPr>
      <dsp:spPr>
        <a:xfrm>
          <a:off x="0" y="1519806"/>
          <a:ext cx="6578961" cy="921375"/>
        </a:xfrm>
        <a:prstGeom prst="rect">
          <a:avLst/>
        </a:prstGeom>
        <a:solidFill>
          <a:srgbClr val="FFDDFF"/>
        </a:solidFill>
        <a:ln w="12700" cap="flat" cmpd="sng" algn="ctr">
          <a:solidFill>
            <a:schemeClr val="accent3">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12420" rIns="360000" bIns="142240" numCol="1" spcCol="1270" anchor="t" anchorCtr="0">
          <a:noAutofit/>
        </a:bodyPr>
        <a:lstStyle/>
        <a:p>
          <a:pPr marL="0" lvl="1" indent="0" algn="l" defTabSz="889000">
            <a:lnSpc>
              <a:spcPct val="90000"/>
            </a:lnSpc>
            <a:spcBef>
              <a:spcPct val="0"/>
            </a:spcBef>
            <a:spcAft>
              <a:spcPct val="15000"/>
            </a:spcAft>
            <a:buNone/>
          </a:pPr>
          <a:r>
            <a:rPr lang="my-MM" sz="2000" b="1" kern="1200" dirty="0">
              <a:latin typeface="Pyidaungsu" panose="020B0502040204020203" pitchFamily="34" charset="0"/>
              <a:cs typeface="Pyidaungsu" panose="020B0502040204020203" pitchFamily="34" charset="0"/>
            </a:rPr>
            <a:t>အာရိတ္တာကု၊ မာကု နှင့် ယေရှု (ကောလောသဲ ၄း၁၀-၁၁) </a:t>
          </a:r>
          <a:endParaRPr lang="es-ES" sz="2000" b="1" kern="1200" dirty="0">
            <a:latin typeface="Pyidaungsu" panose="020B0502040204020203" pitchFamily="34" charset="0"/>
            <a:cs typeface="Pyidaungsu" panose="020B0502040204020203" pitchFamily="34" charset="0"/>
          </a:endParaRPr>
        </a:p>
      </dsp:txBody>
      <dsp:txXfrm>
        <a:off x="0" y="1519806"/>
        <a:ext cx="6578961" cy="921375"/>
      </dsp:txXfrm>
    </dsp:sp>
    <dsp:sp modelId="{22D2FB56-E614-4AE2-A667-F415ABDCE382}">
      <dsp:nvSpPr>
        <dsp:cNvPr id="0" name=""/>
        <dsp:cNvSpPr/>
      </dsp:nvSpPr>
      <dsp:spPr>
        <a:xfrm>
          <a:off x="328948" y="1298407"/>
          <a:ext cx="4605272" cy="442800"/>
        </a:xfrm>
        <a:prstGeom prst="roundRect">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my-MM" sz="2000" b="1" kern="1200"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အရေဖျားလှီးခြင်းခံသူများ </a:t>
          </a:r>
          <a:endParaRPr lang="es-ES" sz="2000" b="1" kern="1200"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dsp:txBody>
      <dsp:txXfrm>
        <a:off x="350564" y="1320023"/>
        <a:ext cx="4562040" cy="399568"/>
      </dsp:txXfrm>
    </dsp:sp>
    <dsp:sp modelId="{5781F004-5181-4BE4-A36D-2DB88AE093E6}">
      <dsp:nvSpPr>
        <dsp:cNvPr id="0" name=""/>
        <dsp:cNvSpPr/>
      </dsp:nvSpPr>
      <dsp:spPr>
        <a:xfrm>
          <a:off x="0" y="2743582"/>
          <a:ext cx="6578961" cy="921375"/>
        </a:xfrm>
        <a:prstGeom prst="rect">
          <a:avLst/>
        </a:prstGeom>
        <a:solidFill>
          <a:schemeClr val="accent4">
            <a:lumMod val="20000"/>
            <a:lumOff val="80000"/>
          </a:schemeClr>
        </a:solidFill>
        <a:ln w="12700" cap="flat" cmpd="sng" algn="ctr">
          <a:solidFill>
            <a:schemeClr val="accent4">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12420" rIns="360000" bIns="142240" numCol="1" spcCol="1270" anchor="t" anchorCtr="0">
          <a:noAutofit/>
        </a:bodyPr>
        <a:lstStyle/>
        <a:p>
          <a:pPr marL="0" lvl="1" indent="0" algn="ctr" defTabSz="889000">
            <a:lnSpc>
              <a:spcPct val="90000"/>
            </a:lnSpc>
            <a:spcBef>
              <a:spcPct val="0"/>
            </a:spcBef>
            <a:spcAft>
              <a:spcPct val="15000"/>
            </a:spcAft>
            <a:buNone/>
          </a:pPr>
          <a:r>
            <a:rPr lang="my-MM" sz="2000" b="1" kern="1200" dirty="0">
              <a:latin typeface="Pyidaungsu" panose="020B0502040204020203" pitchFamily="34" charset="0"/>
              <a:cs typeface="Pyidaungsu" panose="020B0502040204020203" pitchFamily="34" charset="0"/>
            </a:rPr>
            <a:t>ဧပဖြ (ကောလောသဲ ၄း၁၂-၁၃)</a:t>
          </a:r>
          <a:endParaRPr lang="es-ES" sz="2000" b="1" kern="1200" dirty="0">
            <a:latin typeface="Pyidaungsu" panose="020B0502040204020203" pitchFamily="34" charset="0"/>
            <a:cs typeface="Pyidaungsu" panose="020B0502040204020203" pitchFamily="34" charset="0"/>
          </a:endParaRPr>
        </a:p>
      </dsp:txBody>
      <dsp:txXfrm>
        <a:off x="0" y="2743582"/>
        <a:ext cx="6578961" cy="921375"/>
      </dsp:txXfrm>
    </dsp:sp>
    <dsp:sp modelId="{C0EBFF40-79BF-43FC-B422-5C88725CB91B}">
      <dsp:nvSpPr>
        <dsp:cNvPr id="0" name=""/>
        <dsp:cNvSpPr/>
      </dsp:nvSpPr>
      <dsp:spPr>
        <a:xfrm>
          <a:off x="328948" y="2522182"/>
          <a:ext cx="4605272" cy="442800"/>
        </a:xfrm>
        <a:prstGeom prst="roundRect">
          <a:avLst/>
        </a:prstGeom>
        <a:solidFill>
          <a:srgbClr val="1B95A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my-MM" sz="2000" b="1" kern="1200"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သင်တန်းပို့ချသူ </a:t>
          </a:r>
          <a:endParaRPr lang="es-ES" sz="2000" b="1" kern="1200"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dsp:txBody>
      <dsp:txXfrm>
        <a:off x="350564" y="2543798"/>
        <a:ext cx="4562040" cy="399568"/>
      </dsp:txXfrm>
    </dsp:sp>
    <dsp:sp modelId="{A6DA711B-BA5E-47CF-956E-581AAE891300}">
      <dsp:nvSpPr>
        <dsp:cNvPr id="0" name=""/>
        <dsp:cNvSpPr/>
      </dsp:nvSpPr>
      <dsp:spPr>
        <a:xfrm>
          <a:off x="0" y="3967357"/>
          <a:ext cx="6578961" cy="921375"/>
        </a:xfrm>
        <a:prstGeom prst="rect">
          <a:avLst/>
        </a:prstGeom>
        <a:solidFill>
          <a:schemeClr val="accent5">
            <a:lumMod val="20000"/>
            <a:lumOff val="80000"/>
          </a:schemeClr>
        </a:solidFill>
        <a:ln w="12700" cap="flat" cmpd="sng" algn="ctr">
          <a:solidFill>
            <a:schemeClr val="accent5">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12420" rIns="360000" bIns="142240" numCol="1" spcCol="1270" anchor="t" anchorCtr="0">
          <a:noAutofit/>
        </a:bodyPr>
        <a:lstStyle/>
        <a:p>
          <a:pPr marL="0" lvl="1" indent="0" algn="ctr" defTabSz="889000">
            <a:lnSpc>
              <a:spcPct val="90000"/>
            </a:lnSpc>
            <a:spcBef>
              <a:spcPct val="0"/>
            </a:spcBef>
            <a:spcAft>
              <a:spcPct val="15000"/>
            </a:spcAft>
            <a:buNone/>
          </a:pPr>
          <a:r>
            <a:rPr lang="my-MM" sz="2000" b="1" kern="1200" dirty="0">
              <a:latin typeface="Pyidaungsu" panose="020B0502040204020203" pitchFamily="34" charset="0"/>
              <a:cs typeface="Pyidaungsu" panose="020B0502040204020203" pitchFamily="34" charset="0"/>
            </a:rPr>
            <a:t>လုကာနှင့်ဒေမ (ကောလောသဲ ၄း၁၄)</a:t>
          </a:r>
          <a:endParaRPr lang="es-ES" sz="2000" b="1" kern="1200" dirty="0">
            <a:latin typeface="Pyidaungsu" panose="020B0502040204020203" pitchFamily="34" charset="0"/>
            <a:cs typeface="Pyidaungsu" panose="020B0502040204020203" pitchFamily="34" charset="0"/>
          </a:endParaRPr>
        </a:p>
      </dsp:txBody>
      <dsp:txXfrm>
        <a:off x="0" y="3967357"/>
        <a:ext cx="6578961" cy="921375"/>
      </dsp:txXfrm>
    </dsp:sp>
    <dsp:sp modelId="{316719C4-FD02-40A5-AA12-5214560F0185}">
      <dsp:nvSpPr>
        <dsp:cNvPr id="0" name=""/>
        <dsp:cNvSpPr/>
      </dsp:nvSpPr>
      <dsp:spPr>
        <a:xfrm>
          <a:off x="365451" y="3745957"/>
          <a:ext cx="4605272" cy="442800"/>
        </a:xfrm>
        <a:prstGeom prst="roundRect">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my-MM" sz="2000" b="1" kern="1200"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ချစ်မြတ်နိုးရသူနှင့်လောကကိုချစ်မြတ်နိုးသူ</a:t>
          </a:r>
          <a:endParaRPr lang="es-ES" sz="2000" b="1" kern="1200"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dsp:txBody>
      <dsp:txXfrm>
        <a:off x="387067" y="3767573"/>
        <a:ext cx="4562040" cy="399568"/>
      </dsp:txXfrm>
    </dsp:sp>
    <dsp:sp modelId="{6A217529-102B-491E-A3EE-4D5A3C66E700}">
      <dsp:nvSpPr>
        <dsp:cNvPr id="0" name=""/>
        <dsp:cNvSpPr/>
      </dsp:nvSpPr>
      <dsp:spPr>
        <a:xfrm>
          <a:off x="0" y="5191132"/>
          <a:ext cx="6578961" cy="921375"/>
        </a:xfrm>
        <a:prstGeom prst="rect">
          <a:avLst/>
        </a:prstGeom>
        <a:solidFill>
          <a:schemeClr val="accent6">
            <a:lumMod val="20000"/>
            <a:lumOff val="80000"/>
          </a:schemeClr>
        </a:solidFill>
        <a:ln w="12700" cap="flat" cmpd="sng" algn="ctr">
          <a:solidFill>
            <a:schemeClr val="accent6">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12420" rIns="360000" bIns="142240" numCol="1" spcCol="1270" anchor="t" anchorCtr="0">
          <a:noAutofit/>
        </a:bodyPr>
        <a:lstStyle/>
        <a:p>
          <a:pPr marL="0" lvl="1" indent="0" algn="l" defTabSz="889000">
            <a:lnSpc>
              <a:spcPct val="90000"/>
            </a:lnSpc>
            <a:spcBef>
              <a:spcPct val="0"/>
            </a:spcBef>
            <a:spcAft>
              <a:spcPct val="15000"/>
            </a:spcAft>
            <a:buNone/>
          </a:pPr>
          <a:r>
            <a:rPr lang="my-MM" sz="2000" b="1" kern="1200" dirty="0">
              <a:latin typeface="Pyidaungsu" panose="020B0502040204020203" pitchFamily="34" charset="0"/>
              <a:cs typeface="Pyidaungsu" panose="020B0502040204020203" pitchFamily="34" charset="0"/>
            </a:rPr>
            <a:t>နုံဖနှင့်အာခိပ္ပ (ကောလောသဲ ၄း၁၆-၁၈) </a:t>
          </a:r>
          <a:endParaRPr lang="es-ES" sz="2000" b="1" kern="1200" dirty="0">
            <a:latin typeface="Pyidaungsu" panose="020B0502040204020203" pitchFamily="34" charset="0"/>
            <a:cs typeface="Pyidaungsu" panose="020B0502040204020203" pitchFamily="34" charset="0"/>
          </a:endParaRPr>
        </a:p>
      </dsp:txBody>
      <dsp:txXfrm>
        <a:off x="0" y="5191132"/>
        <a:ext cx="6578961" cy="921375"/>
      </dsp:txXfrm>
    </dsp:sp>
    <dsp:sp modelId="{17887DA2-8E83-468E-8B4D-F8A5875DF4ED}">
      <dsp:nvSpPr>
        <dsp:cNvPr id="0" name=""/>
        <dsp:cNvSpPr/>
      </dsp:nvSpPr>
      <dsp:spPr>
        <a:xfrm>
          <a:off x="328948" y="4969732"/>
          <a:ext cx="4605272" cy="442800"/>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my-MM" sz="2000" b="1" kern="1200"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အသင်းတော်ခေါင်းဆောင်များ</a:t>
          </a:r>
          <a:endParaRPr lang="es-ES" sz="2000" b="1" kern="1200"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dsp:txBody>
      <dsp:txXfrm>
        <a:off x="350564" y="4991348"/>
        <a:ext cx="4562040"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408D7-56F5-40F3-8F12-79B96849DAB7}">
      <dsp:nvSpPr>
        <dsp:cNvPr id="0" name=""/>
        <dsp:cNvSpPr/>
      </dsp:nvSpPr>
      <dsp:spPr>
        <a:xfrm>
          <a:off x="0" y="649182"/>
          <a:ext cx="0" cy="328463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ABB15C1-C2C2-4C37-9A98-9455FA4E3C23}">
      <dsp:nvSpPr>
        <dsp:cNvPr id="0" name=""/>
        <dsp:cNvSpPr/>
      </dsp:nvSpPr>
      <dsp:spPr>
        <a:xfrm>
          <a:off x="709849" y="680154"/>
          <a:ext cx="2880007" cy="1478084"/>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ln>
          <a:noFill/>
        </a:ln>
        <a:effectLst>
          <a:outerShdw blurRad="50800" dist="38100" dir="2700000" algn="tl" rotWithShape="0">
            <a:schemeClr val="bg2"/>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7B3458-CD42-421F-96B2-1447447F9C7E}">
      <dsp:nvSpPr>
        <dsp:cNvPr id="0" name=""/>
        <dsp:cNvSpPr/>
      </dsp:nvSpPr>
      <dsp:spPr>
        <a:xfrm>
          <a:off x="9179" y="2157264"/>
          <a:ext cx="4281348"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just" defTabSz="622300">
            <a:lnSpc>
              <a:spcPct val="90000"/>
            </a:lnSpc>
            <a:spcBef>
              <a:spcPct val="0"/>
            </a:spcBef>
            <a:spcAft>
              <a:spcPct val="35000"/>
            </a:spcAft>
            <a:buNone/>
          </a:pPr>
          <a:r>
            <a:rPr lang="my-MM" sz="1400" b="1" kern="1200" dirty="0">
              <a:latin typeface="Pyidaungsu" panose="020B0502040204020203" pitchFamily="34" charset="0"/>
              <a:cs typeface="Pyidaungsu" panose="020B0502040204020203" pitchFamily="34" charset="0"/>
            </a:rPr>
            <a:t>သူသည်သက်သာလောနိတ်မြို့သား တစ်ဦီးဖြစ်သည် (တမန် ၂၇း၂)။ ဧဖက်မြို့တွင် အဓိကရုဏ်းဖြစ်ပွားစဉ် အတွင်း ဒုက္ခရောက်ခဲ့သည် (တမန် ၁၉း၂၉)။ ရှင်ပေါလု နှင့်အတူ ယေရုရှလင်မြို့သို့ အလှူငွေကို ပို့ဆောင်ခဲ့ သည် (တမန် ၂၀း၄)။ ရောမမြို့တွင် ရှင်ပေါလုနှင့်အတူ ကျဉ်းကျခဲ့ပြီး ကောလောသဲမြို့သားများနှင့်ဖိလေမုန်တို့ ကို နှုတ်ဆက်ခဲ့သည် (ကော ၄း၁၀၊ ဖိလေမုန် ၁း၂၄)</a:t>
          </a:r>
          <a:endParaRPr lang="en" sz="1400" b="1" kern="1200" dirty="0">
            <a:latin typeface="Pyidaungsu" panose="020B0502040204020203" pitchFamily="34" charset="0"/>
            <a:cs typeface="Pyidaungsu" panose="020B0502040204020203" pitchFamily="34" charset="0"/>
          </a:endParaRPr>
        </a:p>
      </dsp:txBody>
      <dsp:txXfrm>
        <a:off x="9179" y="2157264"/>
        <a:ext cx="4281348" cy="1697060"/>
      </dsp:txXfrm>
    </dsp:sp>
    <dsp:sp modelId="{420DB18E-EE8B-4D19-B5F0-DE3A04EC8B31}">
      <dsp:nvSpPr>
        <dsp:cNvPr id="0" name=""/>
        <dsp:cNvSpPr/>
      </dsp:nvSpPr>
      <dsp:spPr>
        <a:xfrm>
          <a:off x="1247" y="320321"/>
          <a:ext cx="4211994" cy="36495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my-MM" sz="2400" b="1" kern="1200" spc="300" dirty="0">
              <a:solidFill>
                <a:schemeClr val="tx1"/>
              </a:solidFill>
              <a:latin typeface="Pyidaungsu" panose="020B0502040204020203" pitchFamily="34" charset="0"/>
              <a:cs typeface="Pyidaungsu" panose="020B0502040204020203" pitchFamily="34" charset="0"/>
            </a:rPr>
            <a:t>အာရိတ္တာကု</a:t>
          </a:r>
          <a:endParaRPr lang="en" sz="2400" b="1" kern="1200" spc="300" dirty="0">
            <a:solidFill>
              <a:schemeClr val="tx1"/>
            </a:solidFill>
            <a:latin typeface="Pyidaungsu" panose="020B0502040204020203" pitchFamily="34" charset="0"/>
            <a:cs typeface="Pyidaungsu" panose="020B0502040204020203" pitchFamily="34" charset="0"/>
          </a:endParaRPr>
        </a:p>
      </dsp:txBody>
      <dsp:txXfrm>
        <a:off x="1247" y="320321"/>
        <a:ext cx="4211994" cy="364959"/>
      </dsp:txXfrm>
    </dsp:sp>
    <dsp:sp modelId="{06E7AA2C-0ADD-4BF7-A908-55D4541A8284}">
      <dsp:nvSpPr>
        <dsp:cNvPr id="0" name=""/>
        <dsp:cNvSpPr/>
      </dsp:nvSpPr>
      <dsp:spPr>
        <a:xfrm>
          <a:off x="4804245" y="649182"/>
          <a:ext cx="0" cy="328463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616B773-1A2C-4152-B6ED-B20ABE791D84}">
      <dsp:nvSpPr>
        <dsp:cNvPr id="0" name=""/>
        <dsp:cNvSpPr/>
      </dsp:nvSpPr>
      <dsp:spPr>
        <a:xfrm>
          <a:off x="5626943" y="680154"/>
          <a:ext cx="2880007" cy="1478084"/>
        </a:xfrm>
        <a:prstGeom prst="rect">
          <a:avLst/>
        </a:prstGeom>
        <a:blipFill dpi="0" rotWithShape="1">
          <a:blip xmlns:r="http://schemas.openxmlformats.org/officeDocument/2006/relationships" r:embed="rId3"/>
          <a:srcRect/>
          <a:stretch>
            <a:fillRect t="-4801" b="-4801"/>
          </a:stretch>
        </a:blipFill>
        <a:ln>
          <a:noFill/>
        </a:ln>
        <a:effectLst>
          <a:outerShdw blurRad="50800" dist="38100" dir="2700000" algn="tl" rotWithShape="0">
            <a:schemeClr val="tx2">
              <a:lumMod val="7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89993D-D91C-4FFC-875F-C33812695B82}">
      <dsp:nvSpPr>
        <dsp:cNvPr id="0" name=""/>
        <dsp:cNvSpPr/>
      </dsp:nvSpPr>
      <dsp:spPr>
        <a:xfrm>
          <a:off x="4814199" y="2208091"/>
          <a:ext cx="4505496"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just" defTabSz="622300">
            <a:lnSpc>
              <a:spcPct val="90000"/>
            </a:lnSpc>
            <a:spcBef>
              <a:spcPct val="0"/>
            </a:spcBef>
            <a:spcAft>
              <a:spcPct val="35000"/>
            </a:spcAft>
            <a:buNone/>
          </a:pPr>
          <a:r>
            <a:rPr lang="my-MM" sz="1400" b="1" kern="1200" dirty="0">
              <a:latin typeface="Pyidaungsu" panose="020B0502040204020203" pitchFamily="34" charset="0"/>
              <a:cs typeface="Pyidaungsu" panose="020B0502040204020203" pitchFamily="34" charset="0"/>
            </a:rPr>
            <a:t>ဗာနဗ၏တူ၊ ရှင်ပေါလု၏ပထမဆုံးအဖော်၊ ပံဖုလိပြည်၌ သာသ</a:t>
          </a:r>
          <a:r>
            <a:rPr lang="en-US" sz="1400" b="1" kern="1200" dirty="0">
              <a:latin typeface="Pyidaungsu" panose="020B0502040204020203" pitchFamily="34" charset="0"/>
              <a:cs typeface="Pyidaungsu" panose="020B0502040204020203" pitchFamily="34" charset="0"/>
            </a:rPr>
            <a:t> </a:t>
          </a:r>
          <a:r>
            <a:rPr lang="my-MM" sz="1400" b="1" kern="1200" dirty="0">
              <a:latin typeface="Pyidaungsu" panose="020B0502040204020203" pitchFamily="34" charset="0"/>
              <a:cs typeface="Pyidaungsu" panose="020B0502040204020203" pitchFamily="34" charset="0"/>
            </a:rPr>
            <a:t>နာပြုလုပ်ငန်းကို စွန့်ခဲ့သည်။ ရှင်ပေါလုက သူ၏ဒုတိယခရီးစဉ်</a:t>
          </a:r>
          <a:r>
            <a:rPr lang="en-US" sz="1400" b="1" kern="1200" dirty="0">
              <a:latin typeface="Pyidaungsu" panose="020B0502040204020203" pitchFamily="34" charset="0"/>
              <a:cs typeface="Pyidaungsu" panose="020B0502040204020203" pitchFamily="34" charset="0"/>
            </a:rPr>
            <a:t> </a:t>
          </a:r>
          <a:r>
            <a:rPr lang="my-MM" sz="1400" b="1" kern="1200" dirty="0">
              <a:latin typeface="Pyidaungsu" panose="020B0502040204020203" pitchFamily="34" charset="0"/>
              <a:cs typeface="Pyidaungsu" panose="020B0502040204020203" pitchFamily="34" charset="0"/>
            </a:rPr>
            <a:t>တွင် မခေါ်သွားရန် ငြင်းဆိုခဲ့သည် (တ ၁၅း ၃၇-၃၈)။ သူသည် သူ့ဦးလေးနှင့်အတူလိုက်ပါသွာပြီး ရှင်ပေါလုအတွက် အကျိုး</a:t>
          </a:r>
          <a:r>
            <a:rPr lang="en-US" sz="1400" b="1" kern="1200" dirty="0">
              <a:latin typeface="Pyidaungsu" panose="020B0502040204020203" pitchFamily="34" charset="0"/>
              <a:cs typeface="Pyidaungsu" panose="020B0502040204020203" pitchFamily="34" charset="0"/>
            </a:rPr>
            <a:t> </a:t>
          </a:r>
          <a:r>
            <a:rPr lang="my-MM" sz="1400" b="1" kern="1200" dirty="0">
              <a:latin typeface="Pyidaungsu" panose="020B0502040204020203" pitchFamily="34" charset="0"/>
              <a:cs typeface="Pyidaungsu" panose="020B0502040204020203" pitchFamily="34" charset="0"/>
            </a:rPr>
            <a:t>ပေးသော ဓမ္မဆရာဖြစ်လာခဲ့သည် (တမန် ၁၅း၂၉၊ ၂ တိမော ၄း</a:t>
          </a:r>
          <a:r>
            <a:rPr lang="en-US" sz="1400" b="1" kern="1200" dirty="0">
              <a:latin typeface="Pyidaungsu" panose="020B0502040204020203" pitchFamily="34" charset="0"/>
              <a:cs typeface="Pyidaungsu" panose="020B0502040204020203" pitchFamily="34" charset="0"/>
            </a:rPr>
            <a:t> </a:t>
          </a:r>
          <a:r>
            <a:rPr lang="my-MM" sz="1400" b="1" kern="1200" dirty="0">
              <a:latin typeface="Pyidaungsu" panose="020B0502040204020203" pitchFamily="34" charset="0"/>
              <a:cs typeface="Pyidaungsu" panose="020B0502040204020203" pitchFamily="34" charset="0"/>
            </a:rPr>
            <a:t>၁၁)။ ရှင်ပေတရုသည် သူ့ကို  သားကဲ့သို့ဆက်ဆံသည် (၁ ပေ ၅း၁၃)။ သူသည် မာကုခရစ်ဝင်ကျမ်းကို ရေးသားသူ</a:t>
          </a:r>
          <a:r>
            <a:rPr lang="en-US" sz="1400" b="1" kern="1200" dirty="0">
              <a:latin typeface="Pyidaungsu" panose="020B0502040204020203" pitchFamily="34" charset="0"/>
              <a:cs typeface="Pyidaungsu" panose="020B0502040204020203" pitchFamily="34" charset="0"/>
            </a:rPr>
            <a:t> </a:t>
          </a:r>
          <a:r>
            <a:rPr lang="my-MM" sz="1400" b="1" kern="1200" dirty="0">
              <a:latin typeface="Pyidaungsu" panose="020B0502040204020203" pitchFamily="34" charset="0"/>
              <a:cs typeface="Pyidaungsu" panose="020B0502040204020203" pitchFamily="34" charset="0"/>
            </a:rPr>
            <a:t>ဖြစ်သည်။ </a:t>
          </a:r>
          <a:endParaRPr lang="en" sz="1400" b="1" kern="1200" dirty="0">
            <a:latin typeface="Pyidaungsu" panose="020B0502040204020203" pitchFamily="34" charset="0"/>
            <a:cs typeface="Pyidaungsu" panose="020B0502040204020203" pitchFamily="34" charset="0"/>
          </a:endParaRPr>
        </a:p>
      </dsp:txBody>
      <dsp:txXfrm>
        <a:off x="4814199" y="2208091"/>
        <a:ext cx="4505496" cy="1697060"/>
      </dsp:txXfrm>
    </dsp:sp>
    <dsp:sp modelId="{CCAFA9B2-8601-4C27-BC07-800636056FEF}">
      <dsp:nvSpPr>
        <dsp:cNvPr id="0" name=""/>
        <dsp:cNvSpPr/>
      </dsp:nvSpPr>
      <dsp:spPr>
        <a:xfrm>
          <a:off x="4797366" y="380484"/>
          <a:ext cx="4453944" cy="36495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my-MM" sz="2400" b="1" kern="1200" spc="300"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မာကု </a:t>
          </a:r>
          <a:endParaRPr lang="en" sz="2400" b="1" kern="1200" spc="300"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dsp:txBody>
      <dsp:txXfrm>
        <a:off x="4797366" y="380484"/>
        <a:ext cx="4453944" cy="364959"/>
      </dsp:txXfrm>
    </dsp:sp>
    <dsp:sp modelId="{3CB5703F-7FED-47A1-ABF0-E52E1ABC6CAA}">
      <dsp:nvSpPr>
        <dsp:cNvPr id="0" name=""/>
        <dsp:cNvSpPr/>
      </dsp:nvSpPr>
      <dsp:spPr>
        <a:xfrm>
          <a:off x="9826533" y="649182"/>
          <a:ext cx="0" cy="3284633"/>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FAE6355-29E5-47D5-9FA9-CAFC7D2A8376}">
      <dsp:nvSpPr>
        <dsp:cNvPr id="0" name=""/>
        <dsp:cNvSpPr/>
      </dsp:nvSpPr>
      <dsp:spPr>
        <a:xfrm>
          <a:off x="9917773" y="680154"/>
          <a:ext cx="1727534" cy="1478084"/>
        </a:xfrm>
        <a:prstGeom prst="rect">
          <a:avLst/>
        </a:prstGeom>
        <a:blipFill rotWithShape="1">
          <a:blip xmlns:r="http://schemas.openxmlformats.org/officeDocument/2006/relationships" r:embed="rId4"/>
          <a:srcRect/>
          <a:stretch>
            <a:fillRect t="-8000" b="-8000"/>
          </a:stretch>
        </a:blipFill>
        <a:ln>
          <a:noFill/>
        </a:ln>
        <a:effectLst>
          <a:outerShdw blurRad="50800" dist="38100" dir="2700000" algn="tl" rotWithShape="0">
            <a:schemeClr val="accent4">
              <a:lumMod val="60000"/>
              <a:lumOff val="40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D89DBF-EEDE-4A21-B94C-88389BCD05C5}">
      <dsp:nvSpPr>
        <dsp:cNvPr id="0" name=""/>
        <dsp:cNvSpPr/>
      </dsp:nvSpPr>
      <dsp:spPr>
        <a:xfrm>
          <a:off x="9848698" y="2278927"/>
          <a:ext cx="1865685"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just" defTabSz="622300">
            <a:lnSpc>
              <a:spcPct val="90000"/>
            </a:lnSpc>
            <a:spcBef>
              <a:spcPct val="0"/>
            </a:spcBef>
            <a:spcAft>
              <a:spcPct val="35000"/>
            </a:spcAft>
            <a:buNone/>
          </a:pPr>
          <a:r>
            <a:rPr lang="my-MM" sz="1400" b="1" kern="1200" dirty="0">
              <a:latin typeface="Pyidaungsu" panose="020B0502040204020203" pitchFamily="34" charset="0"/>
              <a:cs typeface="Pyidaungsu" panose="020B0502040204020203" pitchFamily="34" charset="0"/>
            </a:rPr>
            <a:t>သူ့အကြောင်း ကျွန်ုပ် တို့၊ သိထားသည်မှာ သူ သည်ယုဒလူမျိုးဖြစ်ပြီး၊ ချစ်စနိုး - </a:t>
          </a:r>
          <a:r>
            <a:rPr lang="en-US" sz="1400" b="1" kern="1200" dirty="0">
              <a:latin typeface="Pyidaungsu" panose="020B0502040204020203" pitchFamily="34" charset="0"/>
              <a:cs typeface="Pyidaungsu" panose="020B0502040204020203" pitchFamily="34" charset="0"/>
            </a:rPr>
            <a:t>Justus</a:t>
          </a:r>
          <a:r>
            <a:rPr lang="my-MM" sz="1400" b="1" kern="1200" dirty="0">
              <a:latin typeface="Pyidaungsu" panose="020B0502040204020203" pitchFamily="34" charset="0"/>
              <a:cs typeface="Pyidaungsu" panose="020B0502040204020203" pitchFamily="34" charset="0"/>
            </a:rPr>
            <a:t> (ယုစ တု) ဟု လူသိများ သည် (ကော ၄း၁၁) </a:t>
          </a:r>
          <a:endParaRPr lang="en" sz="1400" b="1" kern="1200" dirty="0">
            <a:latin typeface="Pyidaungsu" panose="020B0502040204020203" pitchFamily="34" charset="0"/>
            <a:cs typeface="Pyidaungsu" panose="020B0502040204020203" pitchFamily="34" charset="0"/>
          </a:endParaRPr>
        </a:p>
      </dsp:txBody>
      <dsp:txXfrm>
        <a:off x="9848698" y="2278927"/>
        <a:ext cx="1865685" cy="1697060"/>
      </dsp:txXfrm>
    </dsp:sp>
    <dsp:sp modelId="{2FD56DAB-68DA-4763-BCE7-531A892BE78F}">
      <dsp:nvSpPr>
        <dsp:cNvPr id="0" name=""/>
        <dsp:cNvSpPr/>
      </dsp:nvSpPr>
      <dsp:spPr>
        <a:xfrm>
          <a:off x="9826533" y="284223"/>
          <a:ext cx="1824796" cy="36495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my-MM" sz="2400" b="1" kern="1200" spc="0" dirty="0">
              <a:solidFill>
                <a:schemeClr val="tx1"/>
              </a:solidFill>
              <a:latin typeface="Pyidaungsu" panose="020B0502040204020203" pitchFamily="34" charset="0"/>
              <a:cs typeface="Pyidaungsu" panose="020B0502040204020203" pitchFamily="34" charset="0"/>
            </a:rPr>
            <a:t>ယေရှု</a:t>
          </a:r>
          <a:endParaRPr lang="en" sz="2400" b="1" kern="1200" spc="0" dirty="0">
            <a:solidFill>
              <a:schemeClr val="tx1"/>
            </a:solidFill>
            <a:latin typeface="Pyidaungsu" panose="020B0502040204020203" pitchFamily="34" charset="0"/>
            <a:cs typeface="Pyidaungsu" panose="020B0502040204020203" pitchFamily="34" charset="0"/>
          </a:endParaRPr>
        </a:p>
      </dsp:txBody>
      <dsp:txXfrm>
        <a:off x="9826533" y="284223"/>
        <a:ext cx="1824796" cy="364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87ED1-78A6-46A0-80C8-427B383DA13D}">
      <dsp:nvSpPr>
        <dsp:cNvPr id="0" name=""/>
        <dsp:cNvSpPr/>
      </dsp:nvSpPr>
      <dsp:spPr>
        <a:xfrm>
          <a:off x="3121" y="369650"/>
          <a:ext cx="4465897" cy="2738286"/>
        </a:xfrm>
        <a:prstGeom prst="roundRect">
          <a:avLst/>
        </a:prstGeom>
        <a:blipFill rotWithShape="1">
          <a:blip xmlns:r="http://schemas.openxmlformats.org/officeDocument/2006/relationships" r:embed="rId1"/>
          <a:srcRect/>
          <a:stretch>
            <a:fillRect t="-32000" b="-32000"/>
          </a:stretch>
        </a:blip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45EB879-05DB-4CEC-B22B-D42A7192F8FA}">
      <dsp:nvSpPr>
        <dsp:cNvPr id="0" name=""/>
        <dsp:cNvSpPr/>
      </dsp:nvSpPr>
      <dsp:spPr>
        <a:xfrm>
          <a:off x="3121" y="3051135"/>
          <a:ext cx="4465897" cy="1656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just" defTabSz="800100">
            <a:lnSpc>
              <a:spcPct val="90000"/>
            </a:lnSpc>
            <a:spcBef>
              <a:spcPct val="0"/>
            </a:spcBef>
            <a:spcAft>
              <a:spcPct val="35000"/>
            </a:spcAft>
            <a:buNone/>
          </a:pPr>
          <a:r>
            <a:rPr lang="my-MM" sz="1800" kern="1200" dirty="0">
              <a:latin typeface="Pyidaungsu" panose="020B0502040204020203" pitchFamily="34" charset="0"/>
              <a:cs typeface="Pyidaungsu" panose="020B0502040204020203" pitchFamily="34" charset="0"/>
            </a:rPr>
            <a:t>သူသည် ကောလောသဲအသင်းတော်ကို သွန် သင်ခဲ့ပြီး၊ ဧဝံဂေလိတရားကို ကျယ်ကျယ်ပြန့် ပြန့် သိရှိစေခဲ့သည် (ကော ၁း၇)။ ရှင်ပေါလုက သူ့ကိုဘွဲ့နာမသုံးဘဲ - ချစ်လှစွာသော ကျွန်ချင်း၊ ခရစ်တော်၏ကျွန်၊ အကျဉ်းသားချင်း (ကော ၁း၇၊ ၄း၁၂၊ ဖိလိ ၁း၂၃) ပေးခဲ့သည်။  </a:t>
          </a:r>
          <a:endParaRPr lang="es-ES" sz="1800" kern="1200" dirty="0">
            <a:latin typeface="Pyidaungsu" panose="020B0502040204020203" pitchFamily="34" charset="0"/>
            <a:cs typeface="Pyidaungsu" panose="020B0502040204020203" pitchFamily="34" charset="0"/>
          </a:endParaRPr>
        </a:p>
      </dsp:txBody>
      <dsp:txXfrm>
        <a:off x="3121" y="3051135"/>
        <a:ext cx="4465897" cy="16568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2E2D6-B3BB-45B5-A6AA-71B6AC7F8C2D}">
      <dsp:nvSpPr>
        <dsp:cNvPr id="0" name=""/>
        <dsp:cNvSpPr/>
      </dsp:nvSpPr>
      <dsp:spPr>
        <a:xfrm>
          <a:off x="926" y="0"/>
          <a:ext cx="2410027" cy="3733493"/>
        </a:xfrm>
        <a:prstGeom prst="roundRect">
          <a:avLst>
            <a:gd name="adj" fmla="val 10000"/>
          </a:avLst>
        </a:prstGeom>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y-MM" sz="2000" b="1" kern="1200" dirty="0">
              <a:latin typeface="Pyidaungsu" panose="020B0502040204020203" pitchFamily="34" charset="0"/>
              <a:cs typeface="Pyidaungsu" panose="020B0502040204020203" pitchFamily="34" charset="0"/>
            </a:rPr>
            <a:t>ခိုင်မာစွာရပ်တည်ပါ</a:t>
          </a:r>
          <a:endParaRPr lang="es-ES" sz="2000" b="1" kern="1200" dirty="0">
            <a:latin typeface="Pyidaungsu" panose="020B0502040204020203" pitchFamily="34" charset="0"/>
            <a:cs typeface="Pyidaungsu" panose="020B0502040204020203" pitchFamily="34" charset="0"/>
          </a:endParaRPr>
        </a:p>
      </dsp:txBody>
      <dsp:txXfrm>
        <a:off x="926" y="0"/>
        <a:ext cx="2410027" cy="1120047"/>
      </dsp:txXfrm>
    </dsp:sp>
    <dsp:sp modelId="{0D41072C-F355-4543-A426-F6A5C45C70EA}">
      <dsp:nvSpPr>
        <dsp:cNvPr id="0" name=""/>
        <dsp:cNvSpPr/>
      </dsp:nvSpPr>
      <dsp:spPr>
        <a:xfrm>
          <a:off x="83937" y="1120574"/>
          <a:ext cx="2244005" cy="242571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my-MM" sz="1600" b="1" kern="1200"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အထူးသဖြင့် ရန်သူ ၏ အကြံအစည် များကို ရင်ဆိုင် ရာတွင် သူတို့သည် မတုန်မလှုပ်နေရ မည် (ဧဖက် ၆:၁၁)</a:t>
          </a:r>
        </a:p>
      </dsp:txBody>
      <dsp:txXfrm>
        <a:off x="149662" y="1186299"/>
        <a:ext cx="2112555" cy="2294266"/>
      </dsp:txXfrm>
    </dsp:sp>
    <dsp:sp modelId="{E002362B-B577-405F-BCF9-C94D1AF61049}">
      <dsp:nvSpPr>
        <dsp:cNvPr id="0" name=""/>
        <dsp:cNvSpPr/>
      </dsp:nvSpPr>
      <dsp:spPr>
        <a:xfrm>
          <a:off x="2591707" y="0"/>
          <a:ext cx="2410027" cy="3733493"/>
        </a:xfrm>
        <a:prstGeom prst="roundRect">
          <a:avLst>
            <a:gd name="adj" fmla="val 10000"/>
          </a:avLst>
        </a:prstGeom>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y-MM" sz="2000" b="1" kern="1200" dirty="0">
              <a:latin typeface="Pyidaungsu" panose="020B0502040204020203" pitchFamily="34" charset="0"/>
              <a:cs typeface="Pyidaungsu" panose="020B0502040204020203" pitchFamily="34" charset="0"/>
            </a:rPr>
            <a:t>စုံလင်ခြင်းရှိပါ</a:t>
          </a:r>
          <a:endParaRPr lang="es-ES" sz="2000" b="1" kern="1200" dirty="0">
            <a:latin typeface="Pyidaungsu" panose="020B0502040204020203" pitchFamily="34" charset="0"/>
            <a:cs typeface="Pyidaungsu" panose="020B0502040204020203" pitchFamily="34" charset="0"/>
          </a:endParaRPr>
        </a:p>
      </dsp:txBody>
      <dsp:txXfrm>
        <a:off x="2591707" y="0"/>
        <a:ext cx="2410027" cy="1120047"/>
      </dsp:txXfrm>
    </dsp:sp>
    <dsp:sp modelId="{B6E0E489-3261-47E9-A8D2-BAC43DE3C0D8}">
      <dsp:nvSpPr>
        <dsp:cNvPr id="0" name=""/>
        <dsp:cNvSpPr/>
      </dsp:nvSpPr>
      <dsp:spPr>
        <a:xfrm>
          <a:off x="2674718" y="1120574"/>
          <a:ext cx="2244005" cy="2425716"/>
        </a:xfrm>
        <a:prstGeom prst="roundRect">
          <a:avLst>
            <a:gd name="adj" fmla="val 1000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my-MM" sz="1600" b="1" kern="1200"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ဤစုံလင်ခြင်းကို ကိုယ် ကျိုးမငဲ့သောမေတ္တာ ဖြင့်ရရှိသည် (မ ၅:၄၄၊ ၄၈)၊ သို့ သော် လူတစ် ဦးသည် မေတ္တာ၌အစဉ် ကြီးထွားလာသည် (ဖိ ၃:၁၂)။</a:t>
          </a:r>
          <a:endParaRPr lang="es-ES" sz="1600" b="1" kern="1200" dirty="0">
            <a:effectLst>
              <a:outerShdw blurRad="38100" dist="38100" dir="2700000" algn="tl">
                <a:srgbClr val="000000">
                  <a:alpha val="43137"/>
                </a:srgbClr>
              </a:outerShdw>
            </a:effectLst>
          </a:endParaRPr>
        </a:p>
      </dsp:txBody>
      <dsp:txXfrm>
        <a:off x="2740443" y="1186299"/>
        <a:ext cx="2112555" cy="2294266"/>
      </dsp:txXfrm>
    </dsp:sp>
    <dsp:sp modelId="{4248551A-4D59-4A43-8C5E-C03A679A9FD0}">
      <dsp:nvSpPr>
        <dsp:cNvPr id="0" name=""/>
        <dsp:cNvSpPr/>
      </dsp:nvSpPr>
      <dsp:spPr>
        <a:xfrm>
          <a:off x="5182487" y="0"/>
          <a:ext cx="2410027" cy="3733493"/>
        </a:xfrm>
        <a:prstGeom prst="roundRect">
          <a:avLst>
            <a:gd name="adj" fmla="val 10000"/>
          </a:avLst>
        </a:prstGeom>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y-MM" sz="2000" b="1" kern="1200" dirty="0">
              <a:latin typeface="Pyidaungsu" panose="020B0502040204020203" pitchFamily="34" charset="0"/>
              <a:cs typeface="Pyidaungsu" panose="020B0502040204020203" pitchFamily="34" charset="0"/>
            </a:rPr>
            <a:t>ပြည့်စုံခြင်းရှိပါ</a:t>
          </a:r>
          <a:endParaRPr lang="es-ES" sz="2000" b="1" kern="1200" dirty="0">
            <a:latin typeface="Pyidaungsu" panose="020B0502040204020203" pitchFamily="34" charset="0"/>
            <a:cs typeface="Pyidaungsu" panose="020B0502040204020203" pitchFamily="34" charset="0"/>
          </a:endParaRPr>
        </a:p>
      </dsp:txBody>
      <dsp:txXfrm>
        <a:off x="5182487" y="0"/>
        <a:ext cx="2410027" cy="1120047"/>
      </dsp:txXfrm>
    </dsp:sp>
    <dsp:sp modelId="{74ECEBFE-0B62-4E5A-80CC-4583198EBC03}">
      <dsp:nvSpPr>
        <dsp:cNvPr id="0" name=""/>
        <dsp:cNvSpPr/>
      </dsp:nvSpPr>
      <dsp:spPr>
        <a:xfrm>
          <a:off x="5265498" y="1120574"/>
          <a:ext cx="2244005" cy="2425716"/>
        </a:xfrm>
        <a:prstGeom prst="roundRect">
          <a:avLst>
            <a:gd name="adj" fmla="val 1000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my-MM" sz="1600" b="1" kern="1200"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ကျွန်ုပ်တို့၊ ရရှိနိုင် သမျှ ဘုရား သခင်ထံမှ ရရှိ၍ ပြည်စုံနိုင်သည်</a:t>
          </a:r>
          <a:endParaRPr lang="es-ES" sz="1600" b="1" kern="1200" dirty="0">
            <a:effectLst>
              <a:outerShdw blurRad="38100" dist="38100" dir="2700000" algn="tl">
                <a:srgbClr val="000000">
                  <a:alpha val="43137"/>
                </a:srgbClr>
              </a:outerShdw>
            </a:effectLst>
          </a:endParaRPr>
        </a:p>
      </dsp:txBody>
      <dsp:txXfrm>
        <a:off x="5331223" y="1186299"/>
        <a:ext cx="2112555" cy="22942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EEA03-97A9-4755-8DD7-ECF6D9CC18D0}">
      <dsp:nvSpPr>
        <dsp:cNvPr id="0" name=""/>
        <dsp:cNvSpPr/>
      </dsp:nvSpPr>
      <dsp:spPr>
        <a:xfrm>
          <a:off x="7543693" y="3199106"/>
          <a:ext cx="123411" cy="2284080"/>
        </a:xfrm>
        <a:prstGeom prst="rect">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B7FACD33-6DF5-44C5-9A4C-10DE6F5FA515}">
      <dsp:nvSpPr>
        <dsp:cNvPr id="0" name=""/>
        <dsp:cNvSpPr/>
      </dsp:nvSpPr>
      <dsp:spPr>
        <a:xfrm>
          <a:off x="240623" y="3199106"/>
          <a:ext cx="3209730" cy="2284080"/>
        </a:xfrm>
        <a:prstGeom prst="frame">
          <a:avLst>
            <a:gd name="adj1" fmla="val 5450"/>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30578755-5B78-4139-9E50-B0285743AC15}">
      <dsp:nvSpPr>
        <dsp:cNvPr id="0" name=""/>
        <dsp:cNvSpPr/>
      </dsp:nvSpPr>
      <dsp:spPr>
        <a:xfrm>
          <a:off x="240623" y="277509"/>
          <a:ext cx="3209730" cy="2284080"/>
        </a:xfrm>
        <a:prstGeom prst="frame">
          <a:avLst>
            <a:gd name="adj1" fmla="val 5450"/>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F2C54A84-946F-4920-9CA5-B124C271AC58}">
      <dsp:nvSpPr>
        <dsp:cNvPr id="0" name=""/>
        <dsp:cNvSpPr/>
      </dsp:nvSpPr>
      <dsp:spPr>
        <a:xfrm>
          <a:off x="7543693" y="277509"/>
          <a:ext cx="123411" cy="2284080"/>
        </a:xfrm>
        <a:prstGeom prst="rect">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5ABE2846-6534-495C-956A-E346E73F7D79}">
      <dsp:nvSpPr>
        <dsp:cNvPr id="0" name=""/>
        <dsp:cNvSpPr/>
      </dsp:nvSpPr>
      <dsp:spPr>
        <a:xfrm>
          <a:off x="117401" y="3828"/>
          <a:ext cx="3086319" cy="2160540"/>
        </a:xfrm>
        <a:prstGeom prst="rect">
          <a:avLst/>
        </a:prstGeom>
        <a:blipFill dpi="0" rotWithShape="1">
          <a:blip xmlns:r="http://schemas.openxmlformats.org/officeDocument/2006/relationships" r:embed="rId1"/>
          <a:srcRect/>
          <a:stretch>
            <a:fillRect t="-12024" b="-29460"/>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E36749FD-4D0E-4C6B-909F-B0722ED313FD}">
      <dsp:nvSpPr>
        <dsp:cNvPr id="0" name=""/>
        <dsp:cNvSpPr/>
      </dsp:nvSpPr>
      <dsp:spPr>
        <a:xfrm>
          <a:off x="336824" y="2184842"/>
          <a:ext cx="2960834" cy="271122"/>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a:lnSpc>
              <a:spcPct val="90000"/>
            </a:lnSpc>
            <a:spcBef>
              <a:spcPct val="0"/>
            </a:spcBef>
            <a:spcAft>
              <a:spcPct val="35000"/>
            </a:spcAft>
            <a:buNone/>
          </a:pPr>
          <a:r>
            <a:rPr lang="my-MM" sz="2400" b="1" kern="1200" dirty="0">
              <a:solidFill>
                <a:schemeClr val="accent2">
                  <a:lumMod val="50000"/>
                </a:schemeClr>
              </a:solidFill>
              <a:latin typeface="Pyidaungsu" panose="020B0502040204020203" pitchFamily="34" charset="0"/>
              <a:cs typeface="Pyidaungsu" panose="020B0502040204020203" pitchFamily="34" charset="0"/>
            </a:rPr>
            <a:t>လုကာ </a:t>
          </a:r>
          <a:r>
            <a:rPr lang="es-ES" sz="2400" b="1" kern="1200" dirty="0">
              <a:solidFill>
                <a:schemeClr val="accent2">
                  <a:lumMod val="50000"/>
                </a:schemeClr>
              </a:solidFill>
              <a:latin typeface="Pyidaungsu" panose="020B0502040204020203" pitchFamily="34" charset="0"/>
              <a:cs typeface="Pyidaungsu" panose="020B0502040204020203" pitchFamily="34" charset="0"/>
            </a:rPr>
            <a:t> </a:t>
          </a:r>
          <a:endParaRPr lang="en" sz="2400" b="1" kern="1200" dirty="0">
            <a:solidFill>
              <a:schemeClr val="accent2">
                <a:lumMod val="50000"/>
              </a:schemeClr>
            </a:solidFill>
            <a:latin typeface="Pyidaungsu" panose="020B0502040204020203" pitchFamily="34" charset="0"/>
            <a:cs typeface="Pyidaungsu" panose="020B0502040204020203" pitchFamily="34" charset="0"/>
          </a:endParaRPr>
        </a:p>
      </dsp:txBody>
      <dsp:txXfrm>
        <a:off x="336824" y="2184842"/>
        <a:ext cx="2960834" cy="271122"/>
      </dsp:txXfrm>
    </dsp:sp>
    <dsp:sp modelId="{6FDA5621-7295-456D-8BDF-809D3107DCE3}">
      <dsp:nvSpPr>
        <dsp:cNvPr id="0" name=""/>
        <dsp:cNvSpPr/>
      </dsp:nvSpPr>
      <dsp:spPr>
        <a:xfrm>
          <a:off x="3577505" y="415376"/>
          <a:ext cx="3898789" cy="2284080"/>
        </a:xfrm>
        <a:prstGeom prst="rect">
          <a:avLst/>
        </a:prstGeom>
        <a:solidFill>
          <a:schemeClr val="accent2">
            <a:lumMod val="40000"/>
            <a:lumOff val="60000"/>
          </a:schemeClr>
        </a:solidFill>
        <a:ln w="28575" cap="flat" cmpd="sng" algn="ctr">
          <a:solidFill>
            <a:schemeClr val="accent2">
              <a:lumMod val="50000"/>
              <a:alpha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just" defTabSz="800100">
            <a:lnSpc>
              <a:spcPts val="2200"/>
            </a:lnSpc>
            <a:spcBef>
              <a:spcPct val="0"/>
            </a:spcBef>
            <a:spcAft>
              <a:spcPct val="35000"/>
            </a:spcAft>
            <a:buNone/>
          </a:pPr>
          <a:r>
            <a:rPr lang="my-MM" sz="1800" b="1" kern="1200" dirty="0">
              <a:latin typeface="Pyidaungsu" panose="020B0502040204020203" pitchFamily="34" charset="0"/>
              <a:cs typeface="Pyidaungsu" panose="020B0502040204020203" pitchFamily="34" charset="0"/>
            </a:rPr>
            <a:t>ရှင်လုကာသည် လုကာ၊ တမန်တော် ကျမ်းနှင့် ရှင်ပေါလု၏အဝတ္ထုပ္ပတ္တိကို ရေးသားသူအဖြစ် သတ်မှတ်ကြသည် (လု ၁း၁-၄)၊ တ ၁း၁)။ ရှင်ပေါလုက ဆ ရာဝန်တစ်ဦး၊ ချစ်လှစွာသောသူ ဟု ခေါ်သည်။ ရှင်ပေါလုသေဆုံးသည်အထိ ရှင်ပေါလုနှင့်အတူနေထိုင်ခဲ့သည် (၂ တိမော ၄း၁၁)။ </a:t>
          </a:r>
          <a:endParaRPr lang="en" sz="1800" b="1" kern="1200" dirty="0">
            <a:latin typeface="Pyidaungsu" panose="020B0502040204020203" pitchFamily="34" charset="0"/>
            <a:cs typeface="Pyidaungsu" panose="020B0502040204020203" pitchFamily="34" charset="0"/>
          </a:endParaRPr>
        </a:p>
      </dsp:txBody>
      <dsp:txXfrm>
        <a:off x="3577505" y="415376"/>
        <a:ext cx="3898789" cy="2284080"/>
      </dsp:txXfrm>
    </dsp:sp>
    <dsp:sp modelId="{E10F3862-0404-4E3B-B661-A2D060F03318}">
      <dsp:nvSpPr>
        <dsp:cNvPr id="0" name=""/>
        <dsp:cNvSpPr/>
      </dsp:nvSpPr>
      <dsp:spPr>
        <a:xfrm>
          <a:off x="117401" y="2925426"/>
          <a:ext cx="3086319" cy="2160540"/>
        </a:xfrm>
        <a:prstGeom prst="rect">
          <a:avLst/>
        </a:prstGeom>
        <a:blipFill dpi="0" rotWithShape="1">
          <a:blip xmlns:r="http://schemas.openxmlformats.org/officeDocument/2006/relationships" r:embed="rId2"/>
          <a:srcRect/>
          <a:stretch>
            <a:fillRect t="-13768" b="-12996"/>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27B960D-EADA-4FC5-A5FD-7E574E96BB41}">
      <dsp:nvSpPr>
        <dsp:cNvPr id="0" name=""/>
        <dsp:cNvSpPr/>
      </dsp:nvSpPr>
      <dsp:spPr>
        <a:xfrm>
          <a:off x="346565" y="5106439"/>
          <a:ext cx="2960834" cy="271122"/>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a:lnSpc>
              <a:spcPct val="90000"/>
            </a:lnSpc>
            <a:spcBef>
              <a:spcPct val="0"/>
            </a:spcBef>
            <a:spcAft>
              <a:spcPct val="35000"/>
            </a:spcAft>
            <a:buNone/>
          </a:pPr>
          <a:r>
            <a:rPr lang="my-MM" sz="2400" b="1" kern="1200" dirty="0">
              <a:solidFill>
                <a:schemeClr val="accent4">
                  <a:lumMod val="50000"/>
                </a:schemeClr>
              </a:solidFill>
              <a:latin typeface="Pyidaungsu" panose="020B0502040204020203" pitchFamily="34" charset="0"/>
              <a:cs typeface="Pyidaungsu" panose="020B0502040204020203" pitchFamily="34" charset="0"/>
            </a:rPr>
            <a:t>ဒေမ</a:t>
          </a:r>
          <a:r>
            <a:rPr lang="es-ES" sz="2400" b="1" kern="1200" dirty="0">
              <a:solidFill>
                <a:schemeClr val="accent4">
                  <a:lumMod val="50000"/>
                </a:schemeClr>
              </a:solidFill>
              <a:latin typeface="Pyidaungsu" panose="020B0502040204020203" pitchFamily="34" charset="0"/>
              <a:cs typeface="Pyidaungsu" panose="020B0502040204020203" pitchFamily="34" charset="0"/>
            </a:rPr>
            <a:t> </a:t>
          </a:r>
          <a:endParaRPr lang="en" sz="2400" b="1" kern="1200" dirty="0">
            <a:solidFill>
              <a:schemeClr val="accent4">
                <a:lumMod val="50000"/>
              </a:schemeClr>
            </a:solidFill>
            <a:latin typeface="Pyidaungsu" panose="020B0502040204020203" pitchFamily="34" charset="0"/>
            <a:cs typeface="Pyidaungsu" panose="020B0502040204020203" pitchFamily="34" charset="0"/>
          </a:endParaRPr>
        </a:p>
      </dsp:txBody>
      <dsp:txXfrm>
        <a:off x="346565" y="5106439"/>
        <a:ext cx="2960834" cy="271122"/>
      </dsp:txXfrm>
    </dsp:sp>
    <dsp:sp modelId="{2925429F-F028-493B-81E8-3D46E970EC4F}">
      <dsp:nvSpPr>
        <dsp:cNvPr id="0" name=""/>
        <dsp:cNvSpPr/>
      </dsp:nvSpPr>
      <dsp:spPr>
        <a:xfrm>
          <a:off x="3565486" y="3149838"/>
          <a:ext cx="3898789" cy="2284080"/>
        </a:xfrm>
        <a:prstGeom prst="rect">
          <a:avLst/>
        </a:prstGeom>
        <a:solidFill>
          <a:schemeClr val="accent4">
            <a:lumMod val="40000"/>
            <a:lumOff val="60000"/>
          </a:schemeClr>
        </a:solidFill>
        <a:ln w="28575" cap="flat" cmpd="sng" algn="ctr">
          <a:solidFill>
            <a:srgbClr val="FFCC00">
              <a:lumMod val="50000"/>
              <a:alpha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just" defTabSz="800100">
            <a:lnSpc>
              <a:spcPts val="2200"/>
            </a:lnSpc>
            <a:spcBef>
              <a:spcPct val="0"/>
            </a:spcBef>
            <a:spcAft>
              <a:spcPct val="35000"/>
            </a:spcAft>
            <a:buNone/>
          </a:pPr>
          <a:r>
            <a:rPr lang="my-MM" sz="1800" b="1" kern="1200" dirty="0">
              <a:latin typeface="Pyidaungsu" panose="020B0502040204020203" pitchFamily="34" charset="0"/>
              <a:cs typeface="Pyidaungsu" panose="020B0502040204020203" pitchFamily="34" charset="0"/>
            </a:rPr>
            <a:t>‌‌ဒေမသည်ရောမမြို့၊ ရှင်ပေါလု၏ပထမ ဆုံးအကျဉ်းချခံရစဉ်က ရှင်ပေါလု၏ လုပ်ဖော်ဆောင်ဖက်ဖြစ်သည် (ဖိလိ ၁း၂၄)။ သို့သော် နောက်ဆုံးအကျဉ်းကျ စဉ်တွင် ရှင်ပေါလုကို စွန့်ခဲ့သည် (၂ တိ ၄း၁၀)။ </a:t>
          </a:r>
          <a:endParaRPr lang="en" sz="1800" b="1" kern="1200" dirty="0"/>
        </a:p>
      </dsp:txBody>
      <dsp:txXfrm>
        <a:off x="3565486" y="3149838"/>
        <a:ext cx="3898789" cy="22840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866124" cy="2455547"/>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58D3014-6CD9-47BA-8F91-6A281C8D2B4A}">
      <dsp:nvSpPr>
        <dsp:cNvPr id="0" name=""/>
        <dsp:cNvSpPr/>
      </dsp:nvSpPr>
      <dsp:spPr>
        <a:xfrm>
          <a:off x="115983" y="474886"/>
          <a:ext cx="3634156" cy="1800735"/>
        </a:xfrm>
        <a:prstGeom prst="roundRect">
          <a:avLst>
            <a:gd name="adj" fmla="val 10000"/>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442431-8C58-4322-859E-BB646D3B35C8}">
      <dsp:nvSpPr>
        <dsp:cNvPr id="0" name=""/>
        <dsp:cNvSpPr/>
      </dsp:nvSpPr>
      <dsp:spPr>
        <a:xfrm rot="10800000">
          <a:off x="115983" y="2455547"/>
          <a:ext cx="3634156" cy="3001225"/>
        </a:xfrm>
        <a:prstGeom prst="round2SameRect">
          <a:avLst>
            <a:gd name="adj1" fmla="val 1050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ts val="2800"/>
            </a:lnSpc>
            <a:spcBef>
              <a:spcPct val="0"/>
            </a:spcBef>
            <a:spcAft>
              <a:spcPct val="35000"/>
            </a:spcAft>
            <a:buNone/>
          </a:pPr>
          <a:r>
            <a:rPr lang="my-MM" sz="2000" b="1" kern="1200"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နုံဖအကြောင်းသိသမျှမှာ သူမ သည် လောဒီကိအသင်းတော်ကို ဦးဆောင်ခဲ့သည်။ အမျိုးသား (သို့) အမျိုးသမီးမှန်းမ သဲကွဲပါ။ အချို့စာမူများမှာ “သူ့အိမ်” “သူတို့၏အိမ်” အများစုက “သူမ၏အိမ်” ဟူ၍ ဖော်ပြ ထားသည်။ </a:t>
          </a:r>
          <a:endParaRPr lang="en" sz="2000" b="1" kern="1200" dirty="0">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dsp:txBody>
      <dsp:txXfrm rot="10800000">
        <a:off x="208281" y="2455547"/>
        <a:ext cx="3449560" cy="29089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2">
          <a:scrgbClr r="0" g="0" b="0"/>
        </a:lnRef>
        <a:fillRef idx="1">
          <a:scrgbClr r="0" g="0" b="0"/>
        </a:fillRef>
        <a:effectRef idx="0">
          <a:scrgbClr r="0" g="0" b="0"/>
        </a:effectRef>
        <a:fontRef idx="minor"/>
      </dsp:style>
    </dsp:sp>
    <dsp:sp modelId="{E58D3014-6CD9-47BA-8F91-6A281C8D2B4A}">
      <dsp:nvSpPr>
        <dsp:cNvPr id="0" name=""/>
        <dsp:cNvSpPr/>
      </dsp:nvSpPr>
      <dsp: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w="19050" cap="flat" cmpd="sng" algn="ctr">
          <a:noFill/>
          <a:prstDash val="solid"/>
          <a:miter lim="800000"/>
        </a:ln>
        <a:effectLst/>
        <a:scene3d>
          <a:camera prst="orthographicFront"/>
          <a:lightRig rig="flat" dir="t"/>
        </a:scene3d>
        <a:sp3d z="127000" prstMaterial="plastic">
          <a:bevelT w="88900" h="88900"/>
          <a:bevelB w="88900" h="31750" prst="angle"/>
        </a:sp3d>
      </dsp:spPr>
      <dsp:style>
        <a:lnRef idx="2">
          <a:scrgbClr r="0" g="0" b="0"/>
        </a:lnRef>
        <a:fillRef idx="1">
          <a:scrgbClr r="0" g="0" b="0"/>
        </a:fillRef>
        <a:effectRef idx="0">
          <a:scrgbClr r="0" g="0" b="0"/>
        </a:effectRef>
        <a:fontRef idx="minor"/>
      </dsp:style>
    </dsp:sp>
    <dsp:sp modelId="{1F442431-8C58-4322-859E-BB646D3B35C8}">
      <dsp:nvSpPr>
        <dsp:cNvPr id="0" name=""/>
        <dsp:cNvSpPr/>
      </dsp:nvSpPr>
      <dsp:spPr>
        <a:xfrm rot="10800000">
          <a:off x="111789" y="2455547"/>
          <a:ext cx="3502730" cy="3001225"/>
        </a:xfrm>
        <a:prstGeom prst="round2SameRect">
          <a:avLst>
            <a:gd name="adj1" fmla="val 10500"/>
            <a:gd name="adj2" fmla="val 0"/>
          </a:avLst>
        </a:prstGeom>
        <a:solidFill>
          <a:srgbClr val="208839"/>
        </a:solidFill>
        <a:ln w="19050" cap="flat" cmpd="sng" algn="ctr">
          <a:noFill/>
          <a:prstDash val="solid"/>
          <a:miter lim="800000"/>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ts val="2800"/>
            </a:lnSpc>
            <a:spcBef>
              <a:spcPct val="0"/>
            </a:spcBef>
            <a:spcAft>
              <a:spcPct val="35000"/>
            </a:spcAft>
            <a:buNone/>
          </a:pPr>
          <a:r>
            <a:rPr lang="my-MM" sz="2000" b="1" kern="1200" dirty="0">
              <a:solidFill>
                <a:prstClr val="white"/>
              </a:solidFill>
              <a:effectLst>
                <a:outerShdw blurRad="38100" dist="38100" dir="2700000" algn="tl">
                  <a:srgbClr val="000000">
                    <a:alpha val="43137"/>
                  </a:srgbClr>
                </a:outerShdw>
              </a:effectLst>
              <a:latin typeface="Pyidaungsu" panose="020B0502040204020203" pitchFamily="34" charset="0"/>
              <a:ea typeface="+mn-ea"/>
              <a:cs typeface="Pyidaungsu" panose="020B0502040204020203" pitchFamily="34" charset="0"/>
            </a:rPr>
            <a:t>အာီပ္ပုသည် ကော‌လောသဲမြို့ သား၊ ဖိလိမုန်၏သား၊ တစ်ချိန် က ရှင်ပေါလု၏အဖော်ဖြစ်ခဲ့ သည် (ဖိလိမုန် ၁း၁-၂)။ ရှင်ပေါ လုက သူ့ကို ကောလောသဲ၏ သင်းထောက်၊ သင်းအုပ် (သို့) သင်းလူကြီးဆက်လက်လုပ်ရန် တောင်းဆိုခဲ့သည်။ </a:t>
          </a:r>
          <a:endParaRPr lang="en" sz="2000" b="1" kern="1200" dirty="0">
            <a:solidFill>
              <a:prstClr val="white"/>
            </a:solidFill>
            <a:effectLst>
              <a:outerShdw blurRad="38100" dist="38100" dir="2700000" algn="tl">
                <a:srgbClr val="000000">
                  <a:alpha val="43137"/>
                </a:srgbClr>
              </a:outerShdw>
            </a:effectLst>
            <a:latin typeface="Pyidaungsu" panose="020B0502040204020203" pitchFamily="34" charset="0"/>
            <a:ea typeface="+mn-ea"/>
            <a:cs typeface="Pyidaungsu" panose="020B0502040204020203" pitchFamily="34" charset="0"/>
          </a:endParaRPr>
        </a:p>
      </dsp:txBody>
      <dsp:txXfrm rot="10800000">
        <a:off x="204087" y="2455547"/>
        <a:ext cx="3318134" cy="290892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9DE1DB-CB3F-4108-A108-BBBCD2564D25}" type="datetimeFigureOut">
              <a:rPr lang="en-US" smtClean="0"/>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C6B713-DF8A-4AB0-BC66-9CCDF0DC0046}" type="slidenum">
              <a:rPr lang="en-US" smtClean="0"/>
              <a:t>‹Nº›</a:t>
            </a:fld>
            <a:endParaRPr lang="en-US"/>
          </a:p>
        </p:txBody>
      </p:sp>
    </p:spTree>
    <p:extLst>
      <p:ext uri="{BB962C8B-B14F-4D97-AF65-F5344CB8AC3E}">
        <p14:creationId xmlns:p14="http://schemas.microsoft.com/office/powerpoint/2010/main" val="3961821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6B713-DF8A-4AB0-BC66-9CCDF0DC0046}" type="slidenum">
              <a:rPr lang="en-US" smtClean="0"/>
              <a:t>6</a:t>
            </a:fld>
            <a:endParaRPr lang="en-US"/>
          </a:p>
        </p:txBody>
      </p:sp>
    </p:spTree>
    <p:extLst>
      <p:ext uri="{BB962C8B-B14F-4D97-AF65-F5344CB8AC3E}">
        <p14:creationId xmlns:p14="http://schemas.microsoft.com/office/powerpoint/2010/main" val="1015283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6B713-DF8A-4AB0-BC66-9CCDF0DC0046}" type="slidenum">
              <a:rPr lang="en-US" smtClean="0"/>
              <a:t>7</a:t>
            </a:fld>
            <a:endParaRPr lang="en-US"/>
          </a:p>
        </p:txBody>
      </p:sp>
    </p:spTree>
    <p:extLst>
      <p:ext uri="{BB962C8B-B14F-4D97-AF65-F5344CB8AC3E}">
        <p14:creationId xmlns:p14="http://schemas.microsoft.com/office/powerpoint/2010/main" val="2980150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6B713-DF8A-4AB0-BC66-9CCDF0DC0046}" type="slidenum">
              <a:rPr lang="en-US" smtClean="0"/>
              <a:t>8</a:t>
            </a:fld>
            <a:endParaRPr lang="en-US"/>
          </a:p>
        </p:txBody>
      </p:sp>
    </p:spTree>
    <p:extLst>
      <p:ext uri="{BB962C8B-B14F-4D97-AF65-F5344CB8AC3E}">
        <p14:creationId xmlns:p14="http://schemas.microsoft.com/office/powerpoint/2010/main" val="1086015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37C88-1025-805A-34DE-D9B3C8CFFB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02EA76-8081-8132-69E7-D49E950221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0D1BF8-B00E-32FA-AF2D-41562FE5C8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3EEC0578-188A-F9BF-9FD1-52F6164A0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454CF0ED-238B-2141-F78D-D323F2BA92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210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F245A2-93BB-6FF1-F36D-7334A7C1E96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36144B6-1147-0B6F-6FE2-6AEBE7D0FBC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EABEB0-58F7-73E6-6DBC-D6E9A0920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F4259CB-53B9-DF68-B4A9-6B08CF4B0A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6FF7C11-3E15-5F9B-3514-AFD070FCA1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943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5938FDF-D04D-81A0-C273-14C997CF30F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90FBE3-B239-9B4B-F84C-6A494DC43D6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8B5DC8-96C9-92D6-88BA-1645DBA99D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8958CD0-BDE1-C46A-3530-A34CEFC4CC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39C56FD9-CE8A-EA8A-F447-CDE58BB0EB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131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D72E8027-C3E3-4EBF-8ECC-94EC8C4D01B0}" type="datetimeFigureOut">
              <a:rPr lang="es-ES" smtClean="0"/>
              <a:t>02/03/2026</a:t>
            </a:fld>
            <a:endParaRPr lang="es-E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s-E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62EB92A-8172-4890-967D-66CB773D8995}" type="slidenum">
              <a:rPr lang="es-ES" smtClean="0"/>
              <a:t>‹Nº›</a:t>
            </a:fld>
            <a:endParaRPr lang="es-E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459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02/03/2026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9774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02/03/2026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2075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02/03/2026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056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02/03/2026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941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02/03/2026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676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02/03/2026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265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02/03/2026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7765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2FE04-9029-08E1-EBE2-D3FC91C277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732EA6A-5735-1021-5E7F-87D4B093ECE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EC78391-2A69-2461-F64F-6C037F62E0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C816206-9876-4B97-7890-35201843F4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1AF9340-F2C1-4822-4D3F-F50226E8D6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37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02/03/2026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89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02/03/2026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3355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02/03/2026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4247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02/03/2026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6230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02/03/2026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3151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02/03/2026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9178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02/03/2026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94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02/03/2026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7483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02/03/2026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938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BDE133-F70B-91B9-9DA2-A07D6DF2784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4FD814B-4B5D-DF17-AC97-2021F22F3A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DC2D345-1F77-23DE-905E-7CB2CDAD23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4F4779C-8704-3B8A-3335-CF8395E599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5261C788-48C0-9FF0-8D94-9CD5D6AF9E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603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10B3B1-0ED7-4109-92FA-3CC2AFEC4E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CF219-6CCB-499C-2227-81A5D8BD8EC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0DFCC72-65CC-9FAC-6511-85648573EE4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C1AEC6-C0F0-0DBB-A273-0442AF21D1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E8DBF297-D8F4-A2C6-D2A7-4CA23F503A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0B3ACCC0-2511-42CD-E4AD-AD81B9BE60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191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271A76-2680-2F22-BD1C-4E9FE443E6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E5D0FA-E5D8-7F26-2617-F1E32CEFA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5724447-A706-5019-DFC2-20AAD82F568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CB70F17-1A0D-C30C-9286-78AE0FEF07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FBEFB3-149C-052B-6D8F-617594322CC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2FD7B17-67E9-D30C-B273-350E465773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664FE265-B526-141F-BA1D-506DBA75E3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7FF2CD04-1C78-2490-C2EB-0891F31A2C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211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E4FA0-BE2A-51ED-8852-A06A6E6FF4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CFEFB57-EE05-0FBA-3F34-34FCA071B0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CAEA3280-D30E-2AE9-F811-00D1F79435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171E042E-88F0-37B3-BCD6-63CB02C11B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45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686F3-B326-F31B-1C99-7FA779C74E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9A86E79B-8E52-1CF2-4400-5A0642FB7A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95AA02F7-AA1A-37E1-0348-1CBF5C6974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165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DE70F3-2D9B-0F8D-2C37-70C9422A4E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76501C-B550-A1FD-A87B-8417F28976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38E4D3B-F62A-13B5-E6E8-DCABCCAA6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39BB735-8B8C-2EAF-D577-F194139FE5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DCEB82D-153E-06D0-9C9F-D8D000A318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E1243CA3-B8D4-35EB-19C3-C05BEF6F08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515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44428-D3A1-6AFF-98EA-67D4EFD618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F3D5BA3-B637-5FF7-32CC-FAC665ADF0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E07031F-F13B-9537-2651-EB17E3A4B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C1BB26-60A9-AD08-8670-2A4A39B11F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612217B-EDD2-B131-F784-C50F9D5A6A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C90A733B-31C4-405A-903D-8895E701C1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157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D41D65C-A607-40AD-F06F-C2D32AF4A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D899FFF-0DE0-46E0-899F-6A6E9A103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7FE44E-98EB-20F0-EF66-FB5481811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BEFA568B-34DB-F35C-B1B5-D6BA657B7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D4E7DAA8-2D86-2AD3-657D-5D8B6CF9C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2414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s-ES"/>
            </a:p>
          </p:txBody>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D72E8027-C3E3-4EBF-8ECC-94EC8C4D01B0}" type="datetimeFigureOut">
              <a:rPr lang="es-ES" smtClean="0"/>
              <a:t>02/03/2026</a:t>
            </a:fld>
            <a:endParaRPr lang="es-E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s-E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4833473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20.jp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2.jpg"/><Relationship Id="rId7" Type="http://schemas.openxmlformats.org/officeDocument/2006/relationships/diagramColors" Target="../diagrams/colors5.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diagramColors" Target="../diagrams/colors7.xml"/><Relationship Id="rId3" Type="http://schemas.openxmlformats.org/officeDocument/2006/relationships/image" Target="../media/image25.png"/><Relationship Id="rId7" Type="http://schemas.openxmlformats.org/officeDocument/2006/relationships/diagramQuickStyle" Target="../diagrams/quickStyle6.xml"/><Relationship Id="rId12" Type="http://schemas.openxmlformats.org/officeDocument/2006/relationships/diagramQuickStyle" Target="../diagrams/quickStyle7.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Layout" Target="../diagrams/layout6.xml"/><Relationship Id="rId11" Type="http://schemas.openxmlformats.org/officeDocument/2006/relationships/diagramLayout" Target="../diagrams/layout7.xml"/><Relationship Id="rId5" Type="http://schemas.openxmlformats.org/officeDocument/2006/relationships/diagramData" Target="../diagrams/data6.xml"/><Relationship Id="rId10" Type="http://schemas.openxmlformats.org/officeDocument/2006/relationships/diagramData" Target="../diagrams/data7.xml"/><Relationship Id="rId4" Type="http://schemas.microsoft.com/office/2007/relationships/hdphoto" Target="../media/hdphoto2.wdp"/><Relationship Id="rId9" Type="http://schemas.microsoft.com/office/2007/relationships/diagramDrawing" Target="../diagrams/drawing6.xml"/><Relationship Id="rId14" Type="http://schemas.microsoft.com/office/2007/relationships/diagramDrawing" Target="../diagrams/drawing7.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13A9EC8-2554-CC78-42E4-77B2DD5F870B}"/>
              </a:ext>
            </a:extLst>
          </p:cNvPr>
          <p:cNvSpPr txBox="1"/>
          <p:nvPr/>
        </p:nvSpPr>
        <p:spPr>
          <a:xfrm>
            <a:off x="0" y="232310"/>
            <a:ext cx="12191999" cy="1754326"/>
          </a:xfrm>
          <a:prstGeom prst="rect">
            <a:avLst/>
          </a:prstGeom>
          <a:noFill/>
        </p:spPr>
        <p:txBody>
          <a:bodyPr wrap="square" rtlCol="0">
            <a:spAutoFit/>
          </a:bodyPr>
          <a:lstStyle/>
          <a:p>
            <a:pPr lvl="0" algn="ctr">
              <a:defRPr/>
            </a:pPr>
            <a:r>
              <a:rPr lang="my-MM" sz="5400" b="1" dirty="0">
                <a:ln w="6600">
                  <a:solidFill>
                    <a:srgbClr val="FFCC00"/>
                  </a:solidFill>
                  <a:prstDash val="solid"/>
                </a:ln>
                <a:solidFill>
                  <a:srgbClr val="FFFFFF"/>
                </a:solidFill>
                <a:effectLst>
                  <a:outerShdw dist="38100" dir="2700000" algn="tl" rotWithShape="0">
                    <a:srgbClr val="FFCC00"/>
                  </a:outerShdw>
                </a:effectLst>
                <a:latin typeface="Pyidaungsu" panose="020B0502040204020203" pitchFamily="34" charset="0"/>
                <a:cs typeface="Pyidaungsu" panose="020B0502040204020203" pitchFamily="34" charset="0"/>
              </a:rPr>
              <a:t>ဘုရားသခင်၏အလိုတော်နှင့်အညီ ရပ်တည်ခြင်း </a:t>
            </a:r>
            <a:endParaRPr kumimoji="0" lang="en" sz="5400" b="1" i="0" u="none" strike="noStrike" kern="1200" cap="none" spc="0" normalizeH="0" baseline="0" noProof="0" dirty="0">
              <a:ln w="6600">
                <a:solidFill>
                  <a:srgbClr val="FFCC00"/>
                </a:solidFill>
                <a:prstDash val="solid"/>
              </a:ln>
              <a:solidFill>
                <a:srgbClr val="FFFFFF"/>
              </a:solidFill>
              <a:effectLst>
                <a:outerShdw dist="38100" dir="2700000" algn="tl" rotWithShape="0">
                  <a:srgbClr val="FFCC00"/>
                </a:outerShdw>
              </a:effectLst>
              <a:uLnTx/>
              <a:uFillTx/>
              <a:latin typeface="Pyidaungsu" panose="020B0502040204020203" pitchFamily="34" charset="0"/>
              <a:cs typeface="Pyidaungsu" panose="020B0502040204020203" pitchFamily="34" charset="0"/>
            </a:endParaRPr>
          </a:p>
        </p:txBody>
      </p:sp>
      <p:sp>
        <p:nvSpPr>
          <p:cNvPr id="5" name="CuadroTexto 4">
            <a:extLst>
              <a:ext uri="{FF2B5EF4-FFF2-40B4-BE49-F238E27FC236}">
                <a16:creationId xmlns:a16="http://schemas.microsoft.com/office/drawing/2014/main" id="{3C768A13-D7BB-531F-EC5F-46303EC1965E}"/>
              </a:ext>
            </a:extLst>
          </p:cNvPr>
          <p:cNvSpPr txBox="1"/>
          <p:nvPr/>
        </p:nvSpPr>
        <p:spPr>
          <a:xfrm>
            <a:off x="8427187" y="6519446"/>
            <a:ext cx="3764813"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FFFF66">
                    <a:lumMod val="40000"/>
                    <a:lumOff val="60000"/>
                  </a:srgbClr>
                </a:solidFill>
                <a:effectLst>
                  <a:glow rad="127000">
                    <a:srgbClr val="7B882F"/>
                  </a:glow>
                  <a:outerShdw blurRad="38100" dist="38100" dir="2700000" algn="tl">
                    <a:srgbClr val="000000">
                      <a:alpha val="43137"/>
                    </a:srgbClr>
                  </a:outerShdw>
                </a:effectLst>
                <a:uLnTx/>
                <a:uFillTx/>
                <a:latin typeface="Aptos" panose="02110004020202020204"/>
                <a:ea typeface="+mn-ea"/>
                <a:cs typeface="+mn-cs"/>
              </a:rPr>
              <a:t>Lesson 13 for March 28, 2026</a:t>
            </a:r>
          </a:p>
        </p:txBody>
      </p:sp>
    </p:spTree>
    <p:extLst>
      <p:ext uri="{BB962C8B-B14F-4D97-AF65-F5344CB8AC3E}">
        <p14:creationId xmlns:p14="http://schemas.microsoft.com/office/powerpoint/2010/main" val="19932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D27F0B9-5CC8-FB46-6E43-331403B3206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1682D3D-57B9-48C7-8C31-4D963971E9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D6940423-3E05-4C11-A599-87460C794E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5" name="Rectangle 14">
              <a:extLst>
                <a:ext uri="{FF2B5EF4-FFF2-40B4-BE49-F238E27FC236}">
                  <a16:creationId xmlns:a16="http://schemas.microsoft.com/office/drawing/2014/main" id="{BDF232DF-2519-46B4-A5DB-6E956426D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6" name="Freeform 11">
              <a:extLst>
                <a:ext uri="{FF2B5EF4-FFF2-40B4-BE49-F238E27FC236}">
                  <a16:creationId xmlns:a16="http://schemas.microsoft.com/office/drawing/2014/main" id="{378848D5-8CDD-4F00-8F7E-B68730F52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7" name="Rectangle 16">
              <a:extLst>
                <a:ext uri="{FF2B5EF4-FFF2-40B4-BE49-F238E27FC236}">
                  <a16:creationId xmlns:a16="http://schemas.microsoft.com/office/drawing/2014/main" id="{CBFFA796-2B2D-4FB8-848E-F40FD83E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p:nvSpPr>
          <p:cNvPr id="19" name="Rectangle 18">
            <a:extLst>
              <a:ext uri="{FF2B5EF4-FFF2-40B4-BE49-F238E27FC236}">
                <a16:creationId xmlns:a16="http://schemas.microsoft.com/office/drawing/2014/main" id="{0AD8F552-7648-452E-B3C5-3EAF87E22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1" y="457200"/>
            <a:ext cx="5824059"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Imagen 2" descr="Mujer con la mano en la cara&#10;&#10;El contenido generado por IA puede ser incorrecto.">
            <a:extLst>
              <a:ext uri="{FF2B5EF4-FFF2-40B4-BE49-F238E27FC236}">
                <a16:creationId xmlns:a16="http://schemas.microsoft.com/office/drawing/2014/main" id="{2014A0EE-FCCC-29BE-BDF0-CF958205E01A}"/>
              </a:ext>
            </a:extLst>
          </p:cNvPr>
          <p:cNvPicPr>
            <a:picLocks noChangeAspect="1"/>
          </p:cNvPicPr>
          <p:nvPr/>
        </p:nvPicPr>
        <p:blipFill>
          <a:blip r:embed="rId4" cstate="print">
            <a:extLst>
              <a:ext uri="{28A0092B-C50C-407E-A947-70E740481C1C}">
                <a14:useLocalDpi xmlns:a14="http://schemas.microsoft.com/office/drawing/2010/main" val="0"/>
              </a:ext>
            </a:extLst>
          </a:blip>
          <a:srcRect l="6311" r="1067" b="-1"/>
          <a:stretch>
            <a:fillRect/>
          </a:stretch>
        </p:blipFill>
        <p:spPr>
          <a:xfrm>
            <a:off x="750708" y="689358"/>
            <a:ext cx="2608785" cy="4219633"/>
          </a:xfrm>
          <a:prstGeom prst="rect">
            <a:avLst/>
          </a:prstGeom>
          <a:effectLst>
            <a:innerShdw blurRad="114300">
              <a:prstClr val="black"/>
            </a:innerShdw>
          </a:effectLst>
        </p:spPr>
      </p:pic>
      <p:pic>
        <p:nvPicPr>
          <p:cNvPr id="7" name="Imagen 6" descr="Un joven parado en un campo de pasto&#10;&#10;El contenido generado por IA puede ser incorrecto.">
            <a:extLst>
              <a:ext uri="{FF2B5EF4-FFF2-40B4-BE49-F238E27FC236}">
                <a16:creationId xmlns:a16="http://schemas.microsoft.com/office/drawing/2014/main" id="{A8EC7F1B-7529-9027-E8F1-E17A6C98FBF0}"/>
              </a:ext>
            </a:extLst>
          </p:cNvPr>
          <p:cNvPicPr>
            <a:picLocks noChangeAspect="1"/>
          </p:cNvPicPr>
          <p:nvPr/>
        </p:nvPicPr>
        <p:blipFill>
          <a:blip r:embed="rId5" cstate="print">
            <a:extLst>
              <a:ext uri="{28A0092B-C50C-407E-A947-70E740481C1C}">
                <a14:useLocalDpi xmlns:a14="http://schemas.microsoft.com/office/drawing/2010/main" val="0"/>
              </a:ext>
            </a:extLst>
          </a:blip>
          <a:srcRect l="9056" r="7067" b="4"/>
          <a:stretch>
            <a:fillRect/>
          </a:stretch>
        </p:blipFill>
        <p:spPr>
          <a:xfrm>
            <a:off x="3482937" y="683155"/>
            <a:ext cx="2614164" cy="4225838"/>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768B5ADE-90C9-24C8-7C3D-A0C3FCA5608F}"/>
              </a:ext>
            </a:extLst>
          </p:cNvPr>
          <p:cNvSpPr txBox="1"/>
          <p:nvPr/>
        </p:nvSpPr>
        <p:spPr>
          <a:xfrm>
            <a:off x="6447744" y="934404"/>
            <a:ext cx="5067668" cy="397031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my-MM" sz="3600" b="1" i="0" u="none" strike="noStrike" kern="1200" cap="none" spc="0" normalizeH="0" baseline="0" noProof="0" dirty="0">
                <a:ln w="12700" cmpd="sng">
                  <a:noFill/>
                  <a:prstDash val="solid"/>
                </a:ln>
                <a:solidFill>
                  <a:srgbClr val="C00000"/>
                </a:solidFill>
                <a:effectLst/>
                <a:uLnTx/>
                <a:uFillTx/>
                <a:latin typeface="Pyidaungsu" panose="020B0502040204020203" pitchFamily="34" charset="0"/>
                <a:cs typeface="Pyidaungsu" panose="020B0502040204020203" pitchFamily="34" charset="0"/>
              </a:rPr>
              <a:t>“အရာရာ၌ ကျေးဇူးတော် ကို ချီးမွမ်းကြလော့။ အ ကြောင်းမူကား၊ သင်တို့ သည် ထိုသို့ကျင့်စေခြင်းငှါ၊ ယေရှုခရစ်၌ ဘုရားသခင် အလိုတော်ရှိ၏” (၁ သက်သာလောနိတ် ၅း၁၈) </a:t>
            </a:r>
            <a:endParaRPr kumimoji="0" lang="es-ES" sz="3600" b="1" i="0" u="none" strike="noStrike" kern="1200" cap="none" spc="0" normalizeH="0" baseline="0" noProof="0" dirty="0">
              <a:ln w="12700" cmpd="sng">
                <a:noFill/>
                <a:prstDash val="solid"/>
              </a:ln>
              <a:solidFill>
                <a:srgbClr val="C00000"/>
              </a:solidFill>
              <a:effectLst/>
              <a:uLnTx/>
              <a:uFillTx/>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291472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70A41-1FE4-5930-0714-58C21C637D63}"/>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C58FE35E-D6EA-30AE-9CD7-F9D9A34B1611}"/>
              </a:ext>
            </a:extLst>
          </p:cNvPr>
          <p:cNvSpPr>
            <a:spLocks noGrp="1" noRot="1" noMove="1" noResize="1" noEditPoints="1" noAdjustHandles="1" noChangeArrowheads="1" noChangeShapeType="1"/>
          </p:cNvSpPr>
          <p:nvPr/>
        </p:nvSpPr>
        <p:spPr>
          <a:xfrm>
            <a:off x="0" y="0"/>
            <a:ext cx="5417215" cy="6858000"/>
          </a:xfrm>
          <a:prstGeom prst="rect">
            <a:avLst/>
          </a:prstGeom>
          <a:blipFill dpi="0" rotWithShape="1">
            <a:blip r:embed="rId2">
              <a:alphaModFix amt="65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ángulo 11">
            <a:extLst>
              <a:ext uri="{FF2B5EF4-FFF2-40B4-BE49-F238E27FC236}">
                <a16:creationId xmlns:a16="http://schemas.microsoft.com/office/drawing/2014/main" id="{2F4B2D26-03A7-DE73-55AA-B4F49E0298C8}"/>
              </a:ext>
            </a:extLst>
          </p:cNvPr>
          <p:cNvSpPr>
            <a:spLocks noGrp="1" noRot="1" noMove="1" noResize="1" noEditPoints="1" noAdjustHandles="1" noChangeArrowheads="1" noChangeShapeType="1"/>
          </p:cNvSpPr>
          <p:nvPr/>
        </p:nvSpPr>
        <p:spPr>
          <a:xfrm>
            <a:off x="5417214" y="0"/>
            <a:ext cx="6774785" cy="6858000"/>
          </a:xfrm>
          <a:prstGeom prst="rect">
            <a:avLst/>
          </a:prstGeom>
          <a:blipFill dpi="0" rotWithShape="1">
            <a:blip r:embed="rId3">
              <a:alphaModFix amt="77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3" name="Diagrama 2">
            <a:extLst>
              <a:ext uri="{FF2B5EF4-FFF2-40B4-BE49-F238E27FC236}">
                <a16:creationId xmlns:a16="http://schemas.microsoft.com/office/drawing/2014/main" id="{9296BCA9-6C60-E1FD-EE8A-4974E1FD57FE}"/>
              </a:ext>
            </a:extLst>
          </p:cNvPr>
          <p:cNvGraphicFramePr/>
          <p:nvPr>
            <p:extLst>
              <p:ext uri="{D42A27DB-BD31-4B8C-83A1-F6EECF244321}">
                <p14:modId xmlns:p14="http://schemas.microsoft.com/office/powerpoint/2010/main" val="3956212066"/>
              </p:ext>
            </p:extLst>
          </p:nvPr>
        </p:nvGraphicFramePr>
        <p:xfrm>
          <a:off x="5525585" y="335431"/>
          <a:ext cx="6578961" cy="61871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8E4761B0-8359-BD65-E29C-7173E4E4C7CC}"/>
              </a:ext>
            </a:extLst>
          </p:cNvPr>
          <p:cNvSpPr txBox="1"/>
          <p:nvPr/>
        </p:nvSpPr>
        <p:spPr>
          <a:xfrm>
            <a:off x="24931" y="9525"/>
            <a:ext cx="5435146"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my-MM" sz="2000" b="1" i="0" u="none" strike="noStrike" kern="1200" cap="none" spc="0" normalizeH="0" baseline="0" noProof="0" dirty="0">
                <a:ln>
                  <a:noFill/>
                </a:ln>
                <a:solidFill>
                  <a:prstClr val="black"/>
                </a:solidFill>
                <a:effectLst/>
                <a:uLnTx/>
                <a:uFillTx/>
                <a:latin typeface="Pyidaungsu" panose="020B0502040204020203" pitchFamily="34" charset="0"/>
                <a:cs typeface="Pyidaungsu" panose="020B0502040204020203" pitchFamily="34" charset="0"/>
              </a:rPr>
              <a:t>ရှင်ပေါလုသည် သာသနာစိတ်ဝင်စားသူ၊ လူအသီးသီး တို့နှင့် လက်တွဲလုပ်ဆောင်သည်။ အသင်းတော်များကို ထိန်းသိမ်းစောင့်ရှောက်ရန်နှင့်ခိုင်မာစေရန် စေတနာ စိတ်နှင့်ကြိုးစားလုပ်ဆောင်သူများကို အသိအမှ</a:t>
            </a:r>
            <a:r>
              <a:rPr lang="my-MM" sz="2000" b="1" noProof="0" dirty="0">
                <a:solidFill>
                  <a:prstClr val="black"/>
                </a:solidFill>
                <a:latin typeface="Pyidaungsu" panose="020B0502040204020203" pitchFamily="34" charset="0"/>
                <a:cs typeface="Pyidaungsu" panose="020B0502040204020203" pitchFamily="34" charset="0"/>
              </a:rPr>
              <a:t>တ်</a:t>
            </a:r>
            <a:r>
              <a:rPr kumimoji="0" lang="my-MM" sz="2000" b="1" i="0" u="none" strike="noStrike" kern="1200" cap="none" spc="0" normalizeH="0" baseline="0" noProof="0" dirty="0">
                <a:ln>
                  <a:noFill/>
                </a:ln>
                <a:solidFill>
                  <a:prstClr val="black"/>
                </a:solidFill>
                <a:effectLst/>
                <a:uLnTx/>
                <a:uFillTx/>
                <a:latin typeface="Pyidaungsu" panose="020B0502040204020203" pitchFamily="34" charset="0"/>
                <a:cs typeface="Pyidaungsu" panose="020B0502040204020203" pitchFamily="34" charset="0"/>
              </a:rPr>
              <a:t>ပြု သည်။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9" name="Imagen 8" descr="Un par de personas de pie&#10;&#10;El contenido generado por IA puede ser incorrecto.">
            <a:extLst>
              <a:ext uri="{FF2B5EF4-FFF2-40B4-BE49-F238E27FC236}">
                <a16:creationId xmlns:a16="http://schemas.microsoft.com/office/drawing/2014/main" id="{C5FBA8DE-668C-73AB-B915-020015F6E8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925" y="4023540"/>
            <a:ext cx="4631455" cy="2603907"/>
          </a:xfrm>
          <a:prstGeom prst="roundRect">
            <a:avLst>
              <a:gd name="adj" fmla="val 4167"/>
            </a:avLst>
          </a:prstGeom>
          <a:solidFill>
            <a:srgbClr val="FFFFFF"/>
          </a:solidFill>
          <a:ln w="76200" cap="sq">
            <a:solidFill>
              <a:schemeClr val="accent2">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CuadroTexto 4">
            <a:extLst>
              <a:ext uri="{FF2B5EF4-FFF2-40B4-BE49-F238E27FC236}">
                <a16:creationId xmlns:a16="http://schemas.microsoft.com/office/drawing/2014/main" id="{6FAE0A28-071C-6CB5-DA1C-72EA6586D9FB}"/>
              </a:ext>
            </a:extLst>
          </p:cNvPr>
          <p:cNvSpPr txBox="1"/>
          <p:nvPr/>
        </p:nvSpPr>
        <p:spPr>
          <a:xfrm>
            <a:off x="24931" y="2738426"/>
            <a:ext cx="5500654" cy="1323439"/>
          </a:xfrm>
          <a:prstGeom prst="rect">
            <a:avLst/>
          </a:prstGeom>
          <a:noFill/>
        </p:spPr>
        <p:txBody>
          <a:bodyPr wrap="square">
            <a:spAutoFit/>
          </a:bodyPr>
          <a:lstStyle/>
          <a:p>
            <a:pPr lvl="0" algn="just">
              <a:spcBef>
                <a:spcPts val="600"/>
              </a:spcBef>
              <a:defRPr/>
            </a:pPr>
            <a:r>
              <a:rPr kumimoji="0" lang="my-MM" sz="2000" b="1" i="0" u="none" strike="noStrike" kern="1200" cap="none" spc="0" normalizeH="0" baseline="0" noProof="0" dirty="0">
                <a:ln>
                  <a:noFill/>
                </a:ln>
                <a:solidFill>
                  <a:prstClr val="black"/>
                </a:solidFill>
                <a:effectLst/>
                <a:uLnTx/>
                <a:uFillTx/>
                <a:latin typeface="Pyidaungsu" panose="020B0502040204020203" pitchFamily="34" charset="0"/>
                <a:cs typeface="Pyidaungsu" panose="020B0502040204020203" pitchFamily="34" charset="0"/>
              </a:rPr>
              <a:t>“ဤမှာ ဧပဖြ၏စိတ်အားထက်သန်သောဆန္ဒကို </a:t>
            </a:r>
            <a:r>
              <a:rPr lang="my-MM" sz="2000" b="1" dirty="0">
                <a:solidFill>
                  <a:prstClr val="black"/>
                </a:solidFill>
                <a:latin typeface="Pyidaungsu" panose="020B0502040204020203" pitchFamily="34" charset="0"/>
                <a:cs typeface="Pyidaungsu" panose="020B0502040204020203" pitchFamily="34" charset="0"/>
              </a:rPr>
              <a:t>ထည့်</a:t>
            </a:r>
            <a:r>
              <a:rPr kumimoji="0" lang="my-MM" sz="2000" b="1" i="0" u="none" strike="noStrike" kern="1200" cap="none" spc="0" normalizeH="0" baseline="0" noProof="0" dirty="0">
                <a:ln>
                  <a:noFill/>
                </a:ln>
                <a:solidFill>
                  <a:prstClr val="black"/>
                </a:solidFill>
                <a:effectLst/>
                <a:uLnTx/>
                <a:uFillTx/>
                <a:latin typeface="Pyidaungsu" panose="020B0502040204020203" pitchFamily="34" charset="0"/>
                <a:cs typeface="Pyidaungsu" panose="020B0502040204020203" pitchFamily="34" charset="0"/>
              </a:rPr>
              <a:t> သွင်းထားသည်။သင်တို့သည် ဘုရားသခင်၏အလို တော်ရှိသမျှ၌ တည်ကြည်၊ ရင့်ကျက်၍ တည်ကြည်ကြ ပါ” (ကောလောသဲ ၄း၁၂ </a:t>
            </a:r>
            <a:r>
              <a:rPr kumimoji="0" lang="en-US" sz="2000" b="1" i="0" u="none" strike="noStrike" kern="1200" cap="none" spc="0" normalizeH="0" baseline="0" noProof="0" dirty="0">
                <a:ln>
                  <a:noFill/>
                </a:ln>
                <a:solidFill>
                  <a:prstClr val="black"/>
                </a:solidFill>
                <a:effectLst/>
                <a:uLnTx/>
                <a:uFillTx/>
                <a:latin typeface="Pyidaungsu" panose="020B0502040204020203" pitchFamily="34" charset="0"/>
                <a:cs typeface="Pyidaungsu" panose="020B0502040204020203" pitchFamily="34" charset="0"/>
              </a:rPr>
              <a:t>NIV)</a:t>
            </a:r>
            <a:endParaRPr kumimoji="0" lang="en" sz="2000" b="1" i="0" u="none" strike="noStrike" kern="1200" cap="none" spc="0" normalizeH="0" baseline="0" noProof="0" dirty="0">
              <a:ln>
                <a:noFill/>
              </a:ln>
              <a:solidFill>
                <a:prstClr val="black"/>
              </a:solidFill>
              <a:effectLst/>
              <a:uLnTx/>
              <a:uFillTx/>
              <a:latin typeface="Pyidaungsu" panose="020B0502040204020203" pitchFamily="34" charset="0"/>
              <a:cs typeface="Pyidaungsu" panose="020B0502040204020203" pitchFamily="34" charset="0"/>
            </a:endParaRPr>
          </a:p>
        </p:txBody>
      </p:sp>
      <p:sp>
        <p:nvSpPr>
          <p:cNvPr id="7" name="CuadroTexto 6">
            <a:extLst>
              <a:ext uri="{FF2B5EF4-FFF2-40B4-BE49-F238E27FC236}">
                <a16:creationId xmlns:a16="http://schemas.microsoft.com/office/drawing/2014/main" id="{B1DC1C8D-8126-77A6-CB2E-4A1E37F90766}"/>
              </a:ext>
            </a:extLst>
          </p:cNvPr>
          <p:cNvSpPr txBox="1"/>
          <p:nvPr/>
        </p:nvSpPr>
        <p:spPr>
          <a:xfrm>
            <a:off x="24931" y="1587707"/>
            <a:ext cx="5435146"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my-MM" sz="2000" b="1" dirty="0">
                <a:solidFill>
                  <a:prstClr val="black"/>
                </a:solidFill>
                <a:latin typeface="Pyidaungsu" panose="020B0502040204020203" pitchFamily="34" charset="0"/>
                <a:cs typeface="Pyidaungsu" panose="020B0502040204020203" pitchFamily="34" charset="0"/>
              </a:rPr>
              <a:t>ကောလောသဲအသင်းတော်သို့ ပေးပို့သောစာ၏အဆုံး တွင် ရှင်ပေါလုသည်သူ၏လုပ်ဖော်ဆောင်ဖက်များကို သစ္စာရှိသော ညီအစ်ကိုများဟု နှုတ်ခွန်းဆက်သသည်။ </a:t>
            </a:r>
            <a:endParaRPr kumimoji="0" lang="en" sz="2000" b="1" i="0" u="none" strike="noStrike" kern="1200" cap="none" spc="0" normalizeH="0" baseline="0" noProof="0" dirty="0">
              <a:ln>
                <a:noFill/>
              </a:ln>
              <a:solidFill>
                <a:prstClr val="black"/>
              </a:solidFill>
              <a:effectLst/>
              <a:uLnTx/>
              <a:uFillTx/>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20563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graphicEl>
                                              <a:dgm id="{C16A1F59-2B17-40D4-9031-15B79F27600D}"/>
                                            </p:graphicEl>
                                          </p:spTgt>
                                        </p:tgtEl>
                                        <p:attrNameLst>
                                          <p:attrName>style.visibility</p:attrName>
                                        </p:attrNameLst>
                                      </p:cBhvr>
                                      <p:to>
                                        <p:strVal val="visible"/>
                                      </p:to>
                                    </p:set>
                                    <p:anim calcmode="lin" valueType="num">
                                      <p:cBhvr>
                                        <p:cTn id="29" dur="500" fill="hold"/>
                                        <p:tgtEl>
                                          <p:spTgt spid="3">
                                            <p:graphicEl>
                                              <a:dgm id="{C16A1F59-2B17-40D4-9031-15B79F27600D}"/>
                                            </p:graphicEl>
                                          </p:spTgt>
                                        </p:tgtEl>
                                        <p:attrNameLst>
                                          <p:attrName>ppt_w</p:attrName>
                                        </p:attrNameLst>
                                      </p:cBhvr>
                                      <p:tavLst>
                                        <p:tav tm="0">
                                          <p:val>
                                            <p:fltVal val="0"/>
                                          </p:val>
                                        </p:tav>
                                        <p:tav tm="100000">
                                          <p:val>
                                            <p:strVal val="#ppt_w"/>
                                          </p:val>
                                        </p:tav>
                                      </p:tavLst>
                                    </p:anim>
                                    <p:anim calcmode="lin" valueType="num">
                                      <p:cBhvr>
                                        <p:cTn id="30" dur="500" fill="hold"/>
                                        <p:tgtEl>
                                          <p:spTgt spid="3">
                                            <p:graphicEl>
                                              <a:dgm id="{C16A1F59-2B17-40D4-9031-15B79F27600D}"/>
                                            </p:graphicEl>
                                          </p:spTgt>
                                        </p:tgtEl>
                                        <p:attrNameLst>
                                          <p:attrName>ppt_h</p:attrName>
                                        </p:attrNameLst>
                                      </p:cBhvr>
                                      <p:tavLst>
                                        <p:tav tm="0">
                                          <p:val>
                                            <p:fltVal val="0"/>
                                          </p:val>
                                        </p:tav>
                                        <p:tav tm="100000">
                                          <p:val>
                                            <p:strVal val="#ppt_h"/>
                                          </p:val>
                                        </p:tav>
                                      </p:tavLst>
                                    </p:anim>
                                    <p:animEffect transition="in" filter="fade">
                                      <p:cBhvr>
                                        <p:cTn id="31" dur="500"/>
                                        <p:tgtEl>
                                          <p:spTgt spid="3">
                                            <p:graphicEl>
                                              <a:dgm id="{C16A1F59-2B17-40D4-9031-15B79F27600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graphicEl>
                                              <a:dgm id="{CD35A1CF-A58B-4BBA-B677-F2DE30697FF7}"/>
                                            </p:graphicEl>
                                          </p:spTgt>
                                        </p:tgtEl>
                                        <p:attrNameLst>
                                          <p:attrName>style.visibility</p:attrName>
                                        </p:attrNameLst>
                                      </p:cBhvr>
                                      <p:to>
                                        <p:strVal val="visible"/>
                                      </p:to>
                                    </p:set>
                                    <p:animEffect transition="in" filter="randombar(horizontal)">
                                      <p:cBhvr>
                                        <p:cTn id="36" dur="500"/>
                                        <p:tgtEl>
                                          <p:spTgt spid="3">
                                            <p:graphicEl>
                                              <a:dgm id="{CD35A1CF-A58B-4BBA-B677-F2DE30697FF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graphicEl>
                                              <a:dgm id="{22D2FB56-E614-4AE2-A667-F415ABDCE382}"/>
                                            </p:graphicEl>
                                          </p:spTgt>
                                        </p:tgtEl>
                                        <p:attrNameLst>
                                          <p:attrName>style.visibility</p:attrName>
                                        </p:attrNameLst>
                                      </p:cBhvr>
                                      <p:to>
                                        <p:strVal val="visible"/>
                                      </p:to>
                                    </p:set>
                                    <p:anim calcmode="lin" valueType="num">
                                      <p:cBhvr>
                                        <p:cTn id="41" dur="500" fill="hold"/>
                                        <p:tgtEl>
                                          <p:spTgt spid="3">
                                            <p:graphicEl>
                                              <a:dgm id="{22D2FB56-E614-4AE2-A667-F415ABDCE382}"/>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22D2FB56-E614-4AE2-A667-F415ABDCE382}"/>
                                            </p:graphicEl>
                                          </p:spTgt>
                                        </p:tgtEl>
                                        <p:attrNameLst>
                                          <p:attrName>ppt_h</p:attrName>
                                        </p:attrNameLst>
                                      </p:cBhvr>
                                      <p:tavLst>
                                        <p:tav tm="0">
                                          <p:val>
                                            <p:fltVal val="0"/>
                                          </p:val>
                                        </p:tav>
                                        <p:tav tm="100000">
                                          <p:val>
                                            <p:strVal val="#ppt_h"/>
                                          </p:val>
                                        </p:tav>
                                      </p:tavLst>
                                    </p:anim>
                                    <p:animEffect transition="in" filter="fade">
                                      <p:cBhvr>
                                        <p:cTn id="43" dur="500"/>
                                        <p:tgtEl>
                                          <p:spTgt spid="3">
                                            <p:graphicEl>
                                              <a:dgm id="{22D2FB56-E614-4AE2-A667-F415ABDCE38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graphicEl>
                                              <a:dgm id="{6B625139-16CA-4A7C-97AC-B8D051656ED2}"/>
                                            </p:graphicEl>
                                          </p:spTgt>
                                        </p:tgtEl>
                                        <p:attrNameLst>
                                          <p:attrName>style.visibility</p:attrName>
                                        </p:attrNameLst>
                                      </p:cBhvr>
                                      <p:to>
                                        <p:strVal val="visible"/>
                                      </p:to>
                                    </p:set>
                                    <p:animEffect transition="in" filter="randombar(horizontal)">
                                      <p:cBhvr>
                                        <p:cTn id="48" dur="500"/>
                                        <p:tgtEl>
                                          <p:spTgt spid="3">
                                            <p:graphicEl>
                                              <a:dgm id="{6B625139-16CA-4A7C-97AC-B8D051656ED2}"/>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
                                            <p:graphicEl>
                                              <a:dgm id="{C0EBFF40-79BF-43FC-B422-5C88725CB91B}"/>
                                            </p:graphicEl>
                                          </p:spTgt>
                                        </p:tgtEl>
                                        <p:attrNameLst>
                                          <p:attrName>style.visibility</p:attrName>
                                        </p:attrNameLst>
                                      </p:cBhvr>
                                      <p:to>
                                        <p:strVal val="visible"/>
                                      </p:to>
                                    </p:set>
                                    <p:anim calcmode="lin" valueType="num">
                                      <p:cBhvr>
                                        <p:cTn id="53" dur="500" fill="hold"/>
                                        <p:tgtEl>
                                          <p:spTgt spid="3">
                                            <p:graphicEl>
                                              <a:dgm id="{C0EBFF40-79BF-43FC-B422-5C88725CB91B}"/>
                                            </p:graphicEl>
                                          </p:spTgt>
                                        </p:tgtEl>
                                        <p:attrNameLst>
                                          <p:attrName>ppt_w</p:attrName>
                                        </p:attrNameLst>
                                      </p:cBhvr>
                                      <p:tavLst>
                                        <p:tav tm="0">
                                          <p:val>
                                            <p:fltVal val="0"/>
                                          </p:val>
                                        </p:tav>
                                        <p:tav tm="100000">
                                          <p:val>
                                            <p:strVal val="#ppt_w"/>
                                          </p:val>
                                        </p:tav>
                                      </p:tavLst>
                                    </p:anim>
                                    <p:anim calcmode="lin" valueType="num">
                                      <p:cBhvr>
                                        <p:cTn id="54" dur="500" fill="hold"/>
                                        <p:tgtEl>
                                          <p:spTgt spid="3">
                                            <p:graphicEl>
                                              <a:dgm id="{C0EBFF40-79BF-43FC-B422-5C88725CB91B}"/>
                                            </p:graphicEl>
                                          </p:spTgt>
                                        </p:tgtEl>
                                        <p:attrNameLst>
                                          <p:attrName>ppt_h</p:attrName>
                                        </p:attrNameLst>
                                      </p:cBhvr>
                                      <p:tavLst>
                                        <p:tav tm="0">
                                          <p:val>
                                            <p:fltVal val="0"/>
                                          </p:val>
                                        </p:tav>
                                        <p:tav tm="100000">
                                          <p:val>
                                            <p:strVal val="#ppt_h"/>
                                          </p:val>
                                        </p:tav>
                                      </p:tavLst>
                                    </p:anim>
                                    <p:animEffect transition="in" filter="fade">
                                      <p:cBhvr>
                                        <p:cTn id="55" dur="500"/>
                                        <p:tgtEl>
                                          <p:spTgt spid="3">
                                            <p:graphicEl>
                                              <a:dgm id="{C0EBFF40-79BF-43FC-B422-5C88725CB91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
                                            <p:graphicEl>
                                              <a:dgm id="{5781F004-5181-4BE4-A36D-2DB88AE093E6}"/>
                                            </p:graphicEl>
                                          </p:spTgt>
                                        </p:tgtEl>
                                        <p:attrNameLst>
                                          <p:attrName>style.visibility</p:attrName>
                                        </p:attrNameLst>
                                      </p:cBhvr>
                                      <p:to>
                                        <p:strVal val="visible"/>
                                      </p:to>
                                    </p:set>
                                    <p:animEffect transition="in" filter="randombar(horizontal)">
                                      <p:cBhvr>
                                        <p:cTn id="60" dur="500"/>
                                        <p:tgtEl>
                                          <p:spTgt spid="3">
                                            <p:graphicEl>
                                              <a:dgm id="{5781F004-5181-4BE4-A36D-2DB88AE093E6}"/>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3">
                                            <p:graphicEl>
                                              <a:dgm id="{316719C4-FD02-40A5-AA12-5214560F0185}"/>
                                            </p:graphicEl>
                                          </p:spTgt>
                                        </p:tgtEl>
                                        <p:attrNameLst>
                                          <p:attrName>style.visibility</p:attrName>
                                        </p:attrNameLst>
                                      </p:cBhvr>
                                      <p:to>
                                        <p:strVal val="visible"/>
                                      </p:to>
                                    </p:set>
                                    <p:anim calcmode="lin" valueType="num">
                                      <p:cBhvr>
                                        <p:cTn id="65" dur="500" fill="hold"/>
                                        <p:tgtEl>
                                          <p:spTgt spid="3">
                                            <p:graphicEl>
                                              <a:dgm id="{316719C4-FD02-40A5-AA12-5214560F0185}"/>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316719C4-FD02-40A5-AA12-5214560F0185}"/>
                                            </p:graphicEl>
                                          </p:spTgt>
                                        </p:tgtEl>
                                        <p:attrNameLst>
                                          <p:attrName>ppt_h</p:attrName>
                                        </p:attrNameLst>
                                      </p:cBhvr>
                                      <p:tavLst>
                                        <p:tav tm="0">
                                          <p:val>
                                            <p:fltVal val="0"/>
                                          </p:val>
                                        </p:tav>
                                        <p:tav tm="100000">
                                          <p:val>
                                            <p:strVal val="#ppt_h"/>
                                          </p:val>
                                        </p:tav>
                                      </p:tavLst>
                                    </p:anim>
                                    <p:animEffect transition="in" filter="fade">
                                      <p:cBhvr>
                                        <p:cTn id="67" dur="500"/>
                                        <p:tgtEl>
                                          <p:spTgt spid="3">
                                            <p:graphicEl>
                                              <a:dgm id="{316719C4-FD02-40A5-AA12-5214560F018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
                                            <p:graphicEl>
                                              <a:dgm id="{A6DA711B-BA5E-47CF-956E-581AAE891300}"/>
                                            </p:graphicEl>
                                          </p:spTgt>
                                        </p:tgtEl>
                                        <p:attrNameLst>
                                          <p:attrName>style.visibility</p:attrName>
                                        </p:attrNameLst>
                                      </p:cBhvr>
                                      <p:to>
                                        <p:strVal val="visible"/>
                                      </p:to>
                                    </p:set>
                                    <p:animEffect transition="in" filter="randombar(horizontal)">
                                      <p:cBhvr>
                                        <p:cTn id="72" dur="500"/>
                                        <p:tgtEl>
                                          <p:spTgt spid="3">
                                            <p:graphicEl>
                                              <a:dgm id="{A6DA711B-BA5E-47CF-956E-581AAE89130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
                                            <p:graphicEl>
                                              <a:dgm id="{17887DA2-8E83-468E-8B4D-F8A5875DF4ED}"/>
                                            </p:graphicEl>
                                          </p:spTgt>
                                        </p:tgtEl>
                                        <p:attrNameLst>
                                          <p:attrName>style.visibility</p:attrName>
                                        </p:attrNameLst>
                                      </p:cBhvr>
                                      <p:to>
                                        <p:strVal val="visible"/>
                                      </p:to>
                                    </p:set>
                                    <p:anim calcmode="lin" valueType="num">
                                      <p:cBhvr>
                                        <p:cTn id="77" dur="500" fill="hold"/>
                                        <p:tgtEl>
                                          <p:spTgt spid="3">
                                            <p:graphicEl>
                                              <a:dgm id="{17887DA2-8E83-468E-8B4D-F8A5875DF4ED}"/>
                                            </p:graphicEl>
                                          </p:spTgt>
                                        </p:tgtEl>
                                        <p:attrNameLst>
                                          <p:attrName>ppt_w</p:attrName>
                                        </p:attrNameLst>
                                      </p:cBhvr>
                                      <p:tavLst>
                                        <p:tav tm="0">
                                          <p:val>
                                            <p:fltVal val="0"/>
                                          </p:val>
                                        </p:tav>
                                        <p:tav tm="100000">
                                          <p:val>
                                            <p:strVal val="#ppt_w"/>
                                          </p:val>
                                        </p:tav>
                                      </p:tavLst>
                                    </p:anim>
                                    <p:anim calcmode="lin" valueType="num">
                                      <p:cBhvr>
                                        <p:cTn id="78" dur="500" fill="hold"/>
                                        <p:tgtEl>
                                          <p:spTgt spid="3">
                                            <p:graphicEl>
                                              <a:dgm id="{17887DA2-8E83-468E-8B4D-F8A5875DF4ED}"/>
                                            </p:graphicEl>
                                          </p:spTgt>
                                        </p:tgtEl>
                                        <p:attrNameLst>
                                          <p:attrName>ppt_h</p:attrName>
                                        </p:attrNameLst>
                                      </p:cBhvr>
                                      <p:tavLst>
                                        <p:tav tm="0">
                                          <p:val>
                                            <p:fltVal val="0"/>
                                          </p:val>
                                        </p:tav>
                                        <p:tav tm="100000">
                                          <p:val>
                                            <p:strVal val="#ppt_h"/>
                                          </p:val>
                                        </p:tav>
                                      </p:tavLst>
                                    </p:anim>
                                    <p:animEffect transition="in" filter="fade">
                                      <p:cBhvr>
                                        <p:cTn id="79" dur="500"/>
                                        <p:tgtEl>
                                          <p:spTgt spid="3">
                                            <p:graphicEl>
                                              <a:dgm id="{17887DA2-8E83-468E-8B4D-F8A5875DF4ED}"/>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3">
                                            <p:graphicEl>
                                              <a:dgm id="{6A217529-102B-491E-A3EE-4D5A3C66E700}"/>
                                            </p:graphicEl>
                                          </p:spTgt>
                                        </p:tgtEl>
                                        <p:attrNameLst>
                                          <p:attrName>style.visibility</p:attrName>
                                        </p:attrNameLst>
                                      </p:cBhvr>
                                      <p:to>
                                        <p:strVal val="visible"/>
                                      </p:to>
                                    </p:set>
                                    <p:animEffect transition="in" filter="randombar(horizontal)">
                                      <p:cBhvr>
                                        <p:cTn id="84" dur="500"/>
                                        <p:tgtEl>
                                          <p:spTgt spid="3">
                                            <p:graphicEl>
                                              <a:dgm id="{6A217529-102B-491E-A3EE-4D5A3C66E7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a:extLst>
            <a:ext uri="{FF2B5EF4-FFF2-40B4-BE49-F238E27FC236}">
              <a16:creationId xmlns:a16="http://schemas.microsoft.com/office/drawing/2014/main" id="{62A9F67A-D0F2-40A3-63AE-9888D6F4B70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FCA58E6-E14F-6F19-A104-DA7FF663E85B}"/>
              </a:ext>
            </a:extLst>
          </p:cNvPr>
          <p:cNvSpPr txBox="1"/>
          <p:nvPr/>
        </p:nvSpPr>
        <p:spPr>
          <a:xfrm>
            <a:off x="1" y="91440"/>
            <a:ext cx="443434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y-MM" sz="3200" b="1" i="0" u="none" strike="noStrike" kern="1200" cap="none" spc="50" normalizeH="0" baseline="0" noProof="0" dirty="0">
                <a:ln w="0"/>
                <a:solidFill>
                  <a:srgbClr val="FFFF66"/>
                </a:solidFill>
                <a:effectLst>
                  <a:innerShdw blurRad="63500" dist="50800" dir="13500000">
                    <a:srgbClr val="000000">
                      <a:alpha val="50000"/>
                    </a:srgbClr>
                  </a:innerShdw>
                </a:effectLst>
                <a:uLnTx/>
                <a:uFillTx/>
                <a:latin typeface="Pyidaungsu" panose="020B0502040204020203" pitchFamily="34" charset="0"/>
                <a:cs typeface="Pyidaungsu" panose="020B0502040204020203" pitchFamily="34" charset="0"/>
              </a:rPr>
              <a:t>သံတမန်များ </a:t>
            </a:r>
            <a:endParaRPr kumimoji="0" lang="es-ES" sz="3200" b="1" i="0" u="none" strike="noStrike" kern="1200" cap="none" spc="50" normalizeH="0" baseline="0" noProof="0" dirty="0">
              <a:ln w="0"/>
              <a:solidFill>
                <a:srgbClr val="FFFF66"/>
              </a:solidFill>
              <a:effectLst>
                <a:innerShdw blurRad="63500" dist="50800" dir="13500000">
                  <a:srgbClr val="000000">
                    <a:alpha val="50000"/>
                  </a:srgbClr>
                </a:innerShdw>
              </a:effectLst>
              <a:uLnTx/>
              <a:uFillTx/>
              <a:latin typeface="Pyidaungsu" panose="020B0502040204020203" pitchFamily="34" charset="0"/>
              <a:cs typeface="Pyidaungsu" panose="020B0502040204020203" pitchFamily="34" charset="0"/>
            </a:endParaRPr>
          </a:p>
        </p:txBody>
      </p:sp>
      <p:sp>
        <p:nvSpPr>
          <p:cNvPr id="4" name="CuadroTexto 3">
            <a:extLst>
              <a:ext uri="{FF2B5EF4-FFF2-40B4-BE49-F238E27FC236}">
                <a16:creationId xmlns:a16="http://schemas.microsoft.com/office/drawing/2014/main" id="{12308498-51A3-7A8C-E00A-7DBDA51EBB49}"/>
              </a:ext>
            </a:extLst>
          </p:cNvPr>
          <p:cNvSpPr txBox="1"/>
          <p:nvPr/>
        </p:nvSpPr>
        <p:spPr>
          <a:xfrm>
            <a:off x="3993502" y="54069"/>
            <a:ext cx="8198499" cy="1261884"/>
          </a:xfrm>
          <a:prstGeom prst="rect">
            <a:avLst/>
          </a:prstGeom>
          <a:noFill/>
        </p:spPr>
        <p:txBody>
          <a:bodyPr wrap="square">
            <a:spAutoFit/>
          </a:bodyPr>
          <a:lstStyle/>
          <a:p>
            <a:pPr lvl="0" algn="just">
              <a:defRPr/>
            </a:pPr>
            <a:r>
              <a:rPr lang="my-MM" sz="1900" b="1" dirty="0">
                <a:solidFill>
                  <a:srgbClr val="FFE7D9"/>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 “သခင်ဘုရား၌ သစ္စာရှိသောဆရာ၊ ငါတို့ကျွန်ချင်းတည်းဟူသော ငါချစ်သောညီ တု</a:t>
            </a:r>
          </a:p>
          <a:p>
            <a:pPr lvl="0" algn="just">
              <a:defRPr/>
            </a:pPr>
            <a:r>
              <a:rPr lang="my-MM" sz="1900" b="1" dirty="0">
                <a:solidFill>
                  <a:srgbClr val="FFE7D9"/>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ခိတ်   သည် ငါ၏အကြောင်းရှိသမျှကို သင်တို့အား ဘော်ပြလိမ့်မည်။ သင်တို့အထဲ ကဖြစ်၍ သစ္စာရှိသော ငါချစ်သောညီ ဩနေသိမ်နှင့်လာလိမ့်မည်။ သတို့သည် ဤမြို့  ဖြစ်သမျှသော အကြောင်းအရာကို သင်တို့အား ဖော်ပြကြလိမ့်မည်”(ကော ၄:၇၊ ၉)</a:t>
            </a:r>
            <a:endParaRPr kumimoji="0" lang="en" sz="1900" b="1" i="0" u="none" strike="noStrike" kern="1200" cap="none" spc="0" normalizeH="0" baseline="0" noProof="0" dirty="0">
              <a:ln>
                <a:noFill/>
              </a:ln>
              <a:solidFill>
                <a:srgbClr val="FFE7D9"/>
              </a:solidFill>
              <a:effectLst>
                <a:outerShdw blurRad="38100" dist="38100" dir="2700000" algn="tl">
                  <a:srgbClr val="000000">
                    <a:alpha val="43137"/>
                  </a:srgbClr>
                </a:outerShdw>
              </a:effectLst>
              <a:uLnTx/>
              <a:uFillTx/>
              <a:latin typeface="Pyidaungsu" panose="020B0502040204020203" pitchFamily="34" charset="0"/>
              <a:cs typeface="Pyidaungsu" panose="020B0502040204020203" pitchFamily="34" charset="0"/>
            </a:endParaRPr>
          </a:p>
        </p:txBody>
      </p:sp>
      <p:grpSp>
        <p:nvGrpSpPr>
          <p:cNvPr id="6" name="Grupo 5">
            <a:extLst>
              <a:ext uri="{FF2B5EF4-FFF2-40B4-BE49-F238E27FC236}">
                <a16:creationId xmlns:a16="http://schemas.microsoft.com/office/drawing/2014/main" id="{2CCB30FD-7EAE-6208-12B8-193492EED46F}"/>
              </a:ext>
            </a:extLst>
          </p:cNvPr>
          <p:cNvGrpSpPr/>
          <p:nvPr/>
        </p:nvGrpSpPr>
        <p:grpSpPr>
          <a:xfrm>
            <a:off x="181399" y="3077905"/>
            <a:ext cx="5619327" cy="3618885"/>
            <a:chOff x="181399" y="3077905"/>
            <a:chExt cx="5619327" cy="3618885"/>
          </a:xfrm>
        </p:grpSpPr>
        <p:pic>
          <p:nvPicPr>
            <p:cNvPr id="26" name="Imagen 25" descr="Forma, Rectángulo&#10;&#10;El contenido generado por IA puede ser incorrecto.">
              <a:extLst>
                <a:ext uri="{FF2B5EF4-FFF2-40B4-BE49-F238E27FC236}">
                  <a16:creationId xmlns:a16="http://schemas.microsoft.com/office/drawing/2014/main" id="{7DB5CF6B-6F08-18BA-CABE-C81025FC7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00" y="3077905"/>
              <a:ext cx="5619326" cy="3618885"/>
            </a:xfrm>
            <a:prstGeom prst="rect">
              <a:avLst/>
            </a:prstGeom>
          </p:spPr>
        </p:pic>
        <p:sp>
          <p:nvSpPr>
            <p:cNvPr id="10" name="CuadroTexto 9">
              <a:extLst>
                <a:ext uri="{FF2B5EF4-FFF2-40B4-BE49-F238E27FC236}">
                  <a16:creationId xmlns:a16="http://schemas.microsoft.com/office/drawing/2014/main" id="{41EF8A2D-7D51-0E41-E225-840E8AE91DA0}"/>
                </a:ext>
              </a:extLst>
            </p:cNvPr>
            <p:cNvSpPr txBox="1"/>
            <p:nvPr/>
          </p:nvSpPr>
          <p:spPr>
            <a:xfrm>
              <a:off x="181399" y="3176796"/>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y-MM" sz="3600" b="1" dirty="0">
                  <a:ln/>
                  <a:solidFill>
                    <a:srgbClr val="2FC753">
                      <a:lumMod val="40000"/>
                      <a:lumOff val="60000"/>
                    </a:srgbClr>
                  </a:solidFill>
                  <a:latin typeface="Pyidaungsu" panose="020B0502040204020203" pitchFamily="34" charset="0"/>
                  <a:cs typeface="Pyidaungsu" panose="020B0502040204020203" pitchFamily="34" charset="0"/>
                </a:rPr>
                <a:t>တုခိတ်</a:t>
              </a:r>
              <a:endParaRPr kumimoji="0" lang="en" sz="3600" b="1" i="0" u="none" strike="noStrike" kern="1200" cap="none" spc="0" normalizeH="0" baseline="0" noProof="0" dirty="0">
                <a:ln/>
                <a:solidFill>
                  <a:srgbClr val="2FC753">
                    <a:lumMod val="40000"/>
                    <a:lumOff val="60000"/>
                  </a:srgbClr>
                </a:solidFill>
                <a:effectLst/>
                <a:uLnTx/>
                <a:uFillTx/>
                <a:latin typeface="Pyidaungsu" panose="020B0502040204020203" pitchFamily="34" charset="0"/>
                <a:cs typeface="Pyidaungsu" panose="020B0502040204020203" pitchFamily="34" charset="0"/>
              </a:endParaRPr>
            </a:p>
          </p:txBody>
        </p:sp>
      </p:grpSp>
      <p:sp>
        <p:nvSpPr>
          <p:cNvPr id="11" name="CuadroTexto 10">
            <a:extLst>
              <a:ext uri="{FF2B5EF4-FFF2-40B4-BE49-F238E27FC236}">
                <a16:creationId xmlns:a16="http://schemas.microsoft.com/office/drawing/2014/main" id="{FF8BBAF9-B4A4-B45D-7426-08EA7F1E4CA9}"/>
              </a:ext>
            </a:extLst>
          </p:cNvPr>
          <p:cNvSpPr txBox="1"/>
          <p:nvPr/>
        </p:nvSpPr>
        <p:spPr>
          <a:xfrm>
            <a:off x="255639" y="3803304"/>
            <a:ext cx="5583187" cy="3016210"/>
          </a:xfrm>
          <a:prstGeom prst="rect">
            <a:avLst/>
          </a:prstGeom>
          <a:noFill/>
        </p:spPr>
        <p:txBody>
          <a:bodyPr wrap="square" rtlCol="0">
            <a:spAutoFit/>
          </a:bodyPr>
          <a:lstStyle/>
          <a:p>
            <a:pPr lvl="0" algn="just">
              <a:spcBef>
                <a:spcPts val="600"/>
              </a:spcBef>
              <a:defRPr/>
            </a:pPr>
            <a:r>
              <a:rPr lang="my-MM" sz="1900" b="1" dirty="0">
                <a:solidFill>
                  <a:prstClr val="black"/>
                </a:solidFill>
                <a:latin typeface="Pyidaungsu" panose="020B0502040204020203" pitchFamily="34" charset="0"/>
                <a:cs typeface="Pyidaungsu" panose="020B0502040204020203" pitchFamily="34" charset="0"/>
              </a:rPr>
              <a:t>ရှင်ပေါလု၏ တတိယအကြိမ် သာသနာခရီးစဉ်တွင် ယေ ရုရှလင်မြို့သို့ အလှူငွေများ ပို့ဆောင်ရန် သူနှင့်အတူ လိုက်ပါခဲ့သည် (တမန်၂၀:၄)။ ရောမမြို့တွင် ရှင်ပေါလု ကို ကူညီပေးခဲ့ပြီး ဧဖက်နှင့် ကောလောသဲလူတို့ထံ စာ များ ပေးပို့ခဲ့သည် (ဧ ၆:၂၁၊ ကော ၄:၇)။ ရှင်ပေါလုလွတ် မြောက်လာသောအခါ ကရေတေကျွန်းရှိ တိတု၏နေရာ ကို အစားထိုးနိုင်ခဲ့သည် (တိတု ၃:၁၂)။ ရှင်ပေါလု၏ နောက်ဆုံးအကျဉ်းကျခံရစဉ်အတွင်း ဧ ဖက်မြို့ရှိအသင်း တော်သို့ သင်းအုပ်ဆရာအဖြစ် စေလွှတ်ခံခဲ့ရသည် (၂ တိမောသေ ၄:၁၂)။</a:t>
            </a:r>
            <a:endParaRPr kumimoji="0" lang="en" sz="1900" b="1" i="0" u="none" strike="noStrike" kern="1200" cap="none" spc="0" normalizeH="0" baseline="0" noProof="0" dirty="0">
              <a:ln>
                <a:noFill/>
              </a:ln>
              <a:solidFill>
                <a:prstClr val="black"/>
              </a:solidFill>
              <a:effectLst/>
              <a:uLnTx/>
              <a:uFillTx/>
              <a:latin typeface="Pyidaungsu" panose="020B0502040204020203" pitchFamily="34" charset="0"/>
              <a:cs typeface="Pyidaungsu" panose="020B0502040204020203" pitchFamily="34" charset="0"/>
            </a:endParaRPr>
          </a:p>
        </p:txBody>
      </p:sp>
      <p:grpSp>
        <p:nvGrpSpPr>
          <p:cNvPr id="7" name="Grupo 6">
            <a:extLst>
              <a:ext uri="{FF2B5EF4-FFF2-40B4-BE49-F238E27FC236}">
                <a16:creationId xmlns:a16="http://schemas.microsoft.com/office/drawing/2014/main" id="{3AD7B08B-E91C-4DB1-FF13-26C4F26866B8}"/>
              </a:ext>
            </a:extLst>
          </p:cNvPr>
          <p:cNvGrpSpPr/>
          <p:nvPr/>
        </p:nvGrpSpPr>
        <p:grpSpPr>
          <a:xfrm>
            <a:off x="6095999" y="3654280"/>
            <a:ext cx="5914600" cy="3036840"/>
            <a:chOff x="6095999" y="3654280"/>
            <a:chExt cx="5914600" cy="3036840"/>
          </a:xfrm>
        </p:grpSpPr>
        <p:pic>
          <p:nvPicPr>
            <p:cNvPr id="24" name="Imagen 23" descr="Forma, Rectángulo&#10;&#10;El contenido generado por IA puede ser incorrecto.">
              <a:extLst>
                <a:ext uri="{FF2B5EF4-FFF2-40B4-BE49-F238E27FC236}">
                  <a16:creationId xmlns:a16="http://schemas.microsoft.com/office/drawing/2014/main" id="{2FCC8AC3-E133-44EB-C85F-A49EED7A4C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3654280"/>
              <a:ext cx="5914600" cy="3036840"/>
            </a:xfrm>
            <a:prstGeom prst="rect">
              <a:avLst/>
            </a:prstGeom>
          </p:spPr>
        </p:pic>
        <p:sp>
          <p:nvSpPr>
            <p:cNvPr id="16" name="CuadroTexto 15">
              <a:extLst>
                <a:ext uri="{FF2B5EF4-FFF2-40B4-BE49-F238E27FC236}">
                  <a16:creationId xmlns:a16="http://schemas.microsoft.com/office/drawing/2014/main" id="{4B9B5360-827B-C31A-D593-C324AAEF7AFE}"/>
                </a:ext>
              </a:extLst>
            </p:cNvPr>
            <p:cNvSpPr txBox="1"/>
            <p:nvPr/>
          </p:nvSpPr>
          <p:spPr>
            <a:xfrm>
              <a:off x="6134102" y="3683101"/>
              <a:ext cx="2695148" cy="584775"/>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es-ES"/>
              </a:defPPr>
              <a:lvl1pPr algn="ctr">
                <a:defRPr sz="3600" b="1">
                  <a:ln/>
                  <a:solidFill>
                    <a:schemeClr val="accent3"/>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y-MM" sz="3200" dirty="0">
                  <a:solidFill>
                    <a:srgbClr val="48CEE0">
                      <a:lumMod val="40000"/>
                      <a:lumOff val="60000"/>
                    </a:srgbClr>
                  </a:solidFill>
                  <a:latin typeface="Pyidaungsu" panose="020B0502040204020203" pitchFamily="34" charset="0"/>
                  <a:cs typeface="Pyidaungsu" panose="020B0502040204020203" pitchFamily="34" charset="0"/>
                </a:rPr>
                <a:t>ဩနေသိမ်</a:t>
              </a:r>
              <a:endParaRPr kumimoji="0" lang="en" sz="3200" i="0" u="none" strike="noStrike" kern="1200" cap="none" spc="0" normalizeH="0" baseline="0" noProof="0" dirty="0">
                <a:ln/>
                <a:solidFill>
                  <a:srgbClr val="48CEE0">
                    <a:lumMod val="40000"/>
                    <a:lumOff val="60000"/>
                  </a:srgbClr>
                </a:solidFill>
                <a:effectLst/>
                <a:uLnTx/>
                <a:uFillTx/>
                <a:latin typeface="Pyidaungsu" panose="020B0502040204020203" pitchFamily="34" charset="0"/>
                <a:cs typeface="Pyidaungsu" panose="020B0502040204020203" pitchFamily="34" charset="0"/>
              </a:endParaRPr>
            </a:p>
          </p:txBody>
        </p:sp>
      </p:grpSp>
      <p:sp>
        <p:nvSpPr>
          <p:cNvPr id="17" name="CuadroTexto 16">
            <a:extLst>
              <a:ext uri="{FF2B5EF4-FFF2-40B4-BE49-F238E27FC236}">
                <a16:creationId xmlns:a16="http://schemas.microsoft.com/office/drawing/2014/main" id="{55E26765-46F6-9C86-2D03-D0AA3AA27630}"/>
              </a:ext>
            </a:extLst>
          </p:cNvPr>
          <p:cNvSpPr txBox="1"/>
          <p:nvPr/>
        </p:nvSpPr>
        <p:spPr>
          <a:xfrm>
            <a:off x="6134102" y="4358253"/>
            <a:ext cx="5802259" cy="2139047"/>
          </a:xfrm>
          <a:prstGeom prst="rect">
            <a:avLst/>
          </a:prstGeom>
          <a:noFill/>
        </p:spPr>
        <p:txBody>
          <a:bodyPr wrap="square" rtlCol="0">
            <a:spAutoFit/>
          </a:bodyPr>
          <a:lstStyle/>
          <a:p>
            <a:pPr lvl="0" algn="just">
              <a:spcBef>
                <a:spcPts val="600"/>
              </a:spcBef>
              <a:defRPr/>
            </a:pPr>
            <a:r>
              <a:rPr lang="my-MM" sz="1900" b="1" dirty="0">
                <a:solidFill>
                  <a:prstClr val="black"/>
                </a:solidFill>
                <a:latin typeface="Pyidaungsu" panose="020B0502040204020203" pitchFamily="34" charset="0"/>
                <a:cs typeface="Pyidaungsu" panose="020B0502040204020203" pitchFamily="34" charset="0"/>
              </a:rPr>
              <a:t>သခင်ဖိလေမုန်ထံမှ ထွက်ပြေးသော ကျွန်တစ်ဦးဖြစ်သည်။  ရောမမြို့တွင် ပေါလု၏ ပထမဆုံးထောင်ချခံရစဉ်အတွင်း သူသည် ပြောင်းလဲခဲ့သည်။ ရှင်ပေါလုသည် ဖိလေမုန်အား ခရစ်ယာန်မေတ္တာဖြင့် ဆက်ဆံရန် တိုက်တွန်းသော နှလုံး သားထဲမှ စာတစ်စောင်ဖြင့် သူ့သခင်ထံ ပြန်ပို့ခဲ့သည် (ဖိ လေမုန် ၁:၁၀)။ တုခိတ်နှင့်အတူ ကောလောသဲမြို့သား များထံ ဩဝါဒစာ ပေးပို့ခဲ့သည် (ကော ၄:၉)။</a:t>
            </a:r>
            <a:endParaRPr kumimoji="0" lang="en" sz="1900" b="1" i="0" u="none" strike="noStrike" kern="1200" cap="none" spc="0" normalizeH="0" baseline="0" noProof="0" dirty="0">
              <a:ln>
                <a:noFill/>
              </a:ln>
              <a:solidFill>
                <a:prstClr val="black"/>
              </a:solidFill>
              <a:effectLst/>
              <a:uLnTx/>
              <a:uFillTx/>
              <a:latin typeface="Pyidaungsu" panose="020B0502040204020203" pitchFamily="34" charset="0"/>
              <a:cs typeface="Pyidaungsu" panose="020B0502040204020203" pitchFamily="34" charset="0"/>
            </a:endParaRPr>
          </a:p>
        </p:txBody>
      </p:sp>
      <p:sp>
        <p:nvSpPr>
          <p:cNvPr id="18" name="CuadroTexto 17">
            <a:extLst>
              <a:ext uri="{FF2B5EF4-FFF2-40B4-BE49-F238E27FC236}">
                <a16:creationId xmlns:a16="http://schemas.microsoft.com/office/drawing/2014/main" id="{F4DD27AA-FB2F-6118-40FA-581195783EF6}"/>
              </a:ext>
            </a:extLst>
          </p:cNvPr>
          <p:cNvSpPr txBox="1"/>
          <p:nvPr/>
        </p:nvSpPr>
        <p:spPr>
          <a:xfrm>
            <a:off x="3993502" y="1407561"/>
            <a:ext cx="5820321" cy="1261884"/>
          </a:xfrm>
          <a:prstGeom prst="rect">
            <a:avLst/>
          </a:prstGeom>
          <a:noFill/>
        </p:spPr>
        <p:txBody>
          <a:bodyPr wrap="square" rtlCol="0">
            <a:spAutoFit/>
          </a:bodyPr>
          <a:lstStyle/>
          <a:p>
            <a:pPr lvl="0" algn="just">
              <a:spcBef>
                <a:spcPts val="600"/>
              </a:spcBef>
              <a:defRPr/>
            </a:pPr>
            <a:r>
              <a:rPr lang="my-MM" sz="1900" b="1" dirty="0">
                <a:solidFill>
                  <a:prstClr val="black"/>
                </a:solidFill>
                <a:latin typeface="Pyidaungsu" panose="020B0502040204020203" pitchFamily="34" charset="0"/>
                <a:cs typeface="Pyidaungsu" panose="020B0502040204020203" pitchFamily="34" charset="0"/>
              </a:rPr>
              <a:t>အင်ပါယာ၏ အရေးအကြီးဆုံးမြို့များတွင် ဧဝံဂေလိတရား ဟောပြောခြင်းအပြင်၊ ပေါလုသည် အသင်းတော်များနှင့် အ ဆက်အသွယ်ရှိနေစေရန် (သို့) ကိုယ်တိုင်မသိသူများကို အားပေးရန် စာများရေးသားခဲ့သည်။</a:t>
            </a:r>
            <a:endParaRPr kumimoji="0" lang="en" sz="1900" b="1" i="0" u="none" strike="noStrike" kern="1200" cap="none" spc="0" normalizeH="0" baseline="0" noProof="0" dirty="0">
              <a:ln>
                <a:noFill/>
              </a:ln>
              <a:solidFill>
                <a:prstClr val="black"/>
              </a:solidFill>
              <a:effectLst/>
              <a:uLnTx/>
              <a:uFillTx/>
              <a:latin typeface="Pyidaungsu" panose="020B0502040204020203" pitchFamily="34" charset="0"/>
              <a:cs typeface="Pyidaungsu" panose="020B0502040204020203" pitchFamily="34" charset="0"/>
            </a:endParaRPr>
          </a:p>
        </p:txBody>
      </p:sp>
      <p:pic>
        <p:nvPicPr>
          <p:cNvPr id="14" name="Imagen 13" descr="Pintura de arte de una persona&#10;&#10;El contenido generado por IA puede ser incorrecto.">
            <a:extLst>
              <a:ext uri="{FF2B5EF4-FFF2-40B4-BE49-F238E27FC236}">
                <a16:creationId xmlns:a16="http://schemas.microsoft.com/office/drawing/2014/main" id="{608625B2-3EFE-DF76-7B68-5BA50354D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86" y="772061"/>
            <a:ext cx="3707487" cy="2168718"/>
          </a:xfrm>
          <a:prstGeom prst="rect">
            <a:avLst/>
          </a:prstGeom>
          <a:solidFill>
            <a:srgbClr val="FFFFFF">
              <a:shade val="85000"/>
            </a:srgbClr>
          </a:solidFill>
          <a:ln w="88900" cap="sq">
            <a:gradFill>
              <a:gsLst>
                <a:gs pos="0">
                  <a:srgbClr val="C9FED0"/>
                </a:gs>
                <a:gs pos="27000">
                  <a:srgbClr val="C9FED0"/>
                </a:gs>
                <a:gs pos="29000">
                  <a:srgbClr val="2B591E"/>
                </a:gs>
                <a:gs pos="100000">
                  <a:srgbClr val="2B591E"/>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a:extLst>
              <a:ext uri="{FF2B5EF4-FFF2-40B4-BE49-F238E27FC236}">
                <a16:creationId xmlns:a16="http://schemas.microsoft.com/office/drawing/2014/main" id="{BC570AEC-1BC7-8635-25D7-A56395D940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16" r="2916"/>
          <a:stretch/>
        </p:blipFill>
        <p:spPr>
          <a:xfrm>
            <a:off x="9851923" y="1509432"/>
            <a:ext cx="2158676" cy="2292364"/>
          </a:xfrm>
          <a:prstGeom prst="rect">
            <a:avLst/>
          </a:prstGeom>
          <a:solidFill>
            <a:srgbClr val="FFFFFF">
              <a:shade val="85000"/>
            </a:srgbClr>
          </a:solidFill>
          <a:ln w="88900" cap="sq">
            <a:gradFill flip="none" rotWithShape="1">
              <a:gsLst>
                <a:gs pos="0">
                  <a:srgbClr val="C9F3FE"/>
                </a:gs>
                <a:gs pos="49000">
                  <a:srgbClr val="C9F3FE"/>
                </a:gs>
                <a:gs pos="51000">
                  <a:srgbClr val="2E4C88"/>
                </a:gs>
                <a:gs pos="100000">
                  <a:srgbClr val="2E4C88"/>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54EAECE4-6153-3D66-FE83-5F68F0936193}"/>
              </a:ext>
            </a:extLst>
          </p:cNvPr>
          <p:cNvSpPr txBox="1"/>
          <p:nvPr/>
        </p:nvSpPr>
        <p:spPr>
          <a:xfrm>
            <a:off x="3993502" y="2731065"/>
            <a:ext cx="5820321" cy="677108"/>
          </a:xfrm>
          <a:prstGeom prst="rect">
            <a:avLst/>
          </a:prstGeom>
          <a:noFill/>
        </p:spPr>
        <p:txBody>
          <a:bodyPr wrap="square">
            <a:spAutoFit/>
          </a:bodyPr>
          <a:lstStyle/>
          <a:p>
            <a:pPr lvl="0" algn="just">
              <a:spcBef>
                <a:spcPts val="600"/>
              </a:spcBef>
              <a:defRPr/>
            </a:pPr>
            <a:r>
              <a:rPr lang="my-MM" sz="1900" b="1" dirty="0">
                <a:solidFill>
                  <a:prstClr val="black"/>
                </a:solidFill>
                <a:latin typeface="Pyidaungsu" panose="020B0502040204020203" pitchFamily="34" charset="0"/>
                <a:cs typeface="Pyidaungsu" panose="020B0502040204020203" pitchFamily="34" charset="0"/>
              </a:rPr>
              <a:t>ဤစာများကို ချစ်မြတ်နိုးရသူများနှင့် သစ္စာရှိသော ညီအစ် ကိုများမှတစ်ဆင့် ပေးပို့ခဲ့သည် (ကော. ၄:၇-၉)။</a:t>
            </a:r>
            <a:endParaRPr kumimoji="0" lang="en" sz="1900" b="1" i="0" u="none" strike="noStrike" kern="1200" cap="none" spc="0" normalizeH="0" baseline="0" noProof="0" dirty="0">
              <a:ln>
                <a:noFill/>
              </a:ln>
              <a:solidFill>
                <a:prstClr val="black"/>
              </a:solidFill>
              <a:effectLst/>
              <a:uLnTx/>
              <a:uFillTx/>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225539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7" grpId="0"/>
      <p:bldP spid="18"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13000" b="-3000"/>
          </a:stretch>
        </a:blipFill>
        <a:effectLst/>
      </p:bgPr>
    </p:bg>
    <p:spTree>
      <p:nvGrpSpPr>
        <p:cNvPr id="1" name="">
          <a:extLst>
            <a:ext uri="{FF2B5EF4-FFF2-40B4-BE49-F238E27FC236}">
              <a16:creationId xmlns:a16="http://schemas.microsoft.com/office/drawing/2014/main" id="{B0E3B429-2C36-8382-962E-A61122D91C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65563B-1FB2-9931-6CBD-2BCDBD9B31EF}"/>
              </a:ext>
            </a:extLst>
          </p:cNvPr>
          <p:cNvSpPr txBox="1"/>
          <p:nvPr/>
        </p:nvSpPr>
        <p:spPr>
          <a:xfrm>
            <a:off x="0" y="51456"/>
            <a:ext cx="12191999" cy="584775"/>
          </a:xfrm>
          <a:prstGeom prst="rect">
            <a:avLst/>
          </a:prstGeom>
          <a:noFill/>
        </p:spPr>
        <p:txBody>
          <a:bodyPr wrap="square">
            <a:spAutoFit/>
            <a:scene3d>
              <a:camera prst="orthographicFront"/>
              <a:lightRig rig="threePt" dir="t"/>
            </a:scene3d>
            <a:sp3d extrusionH="57150">
              <a:bevelT w="69850" h="38100" prst="cross"/>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y-MM" sz="3200" b="1" spc="300" dirty="0">
                <a:ln w="12700">
                  <a:solidFill>
                    <a:srgbClr val="2FC753"/>
                  </a:solidFill>
                  <a:prstDash val="solid"/>
                </a:ln>
                <a:pattFill prst="pct50">
                  <a:fgClr>
                    <a:srgbClr val="2FC753"/>
                  </a:fgClr>
                  <a:bgClr>
                    <a:srgbClr val="2FC753">
                      <a:lumMod val="20000"/>
                      <a:lumOff val="80000"/>
                    </a:srgbClr>
                  </a:bgClr>
                </a:pattFill>
                <a:effectLst>
                  <a:outerShdw dist="38100" dir="2640000" algn="bl" rotWithShape="0">
                    <a:srgbClr val="2FC753">
                      <a:lumMod val="40000"/>
                      <a:lumOff val="60000"/>
                    </a:srgbClr>
                  </a:outerShdw>
                </a:effectLst>
                <a:latin typeface="Pyidaungsu" panose="020B0502040204020203" pitchFamily="34" charset="0"/>
                <a:cs typeface="Pyidaungsu" panose="020B0502040204020203" pitchFamily="34" charset="0"/>
              </a:rPr>
              <a:t>အရေဖျားလှီးခြင်းခံသူများ </a:t>
            </a:r>
            <a:endParaRPr kumimoji="0" lang="es-ES" sz="3200" b="1" i="0" u="none" strike="noStrike" kern="1200" cap="none" spc="300" normalizeH="0" baseline="0" noProof="0" dirty="0">
              <a:ln w="12700">
                <a:solidFill>
                  <a:srgbClr val="2FC753"/>
                </a:solidFill>
                <a:prstDash val="solid"/>
              </a:ln>
              <a:pattFill prst="pct50">
                <a:fgClr>
                  <a:srgbClr val="2FC753"/>
                </a:fgClr>
                <a:bgClr>
                  <a:srgbClr val="2FC753">
                    <a:lumMod val="20000"/>
                    <a:lumOff val="80000"/>
                  </a:srgbClr>
                </a:bgClr>
              </a:pattFill>
              <a:effectLst>
                <a:outerShdw dist="38100" dir="2640000" algn="bl" rotWithShape="0">
                  <a:srgbClr val="2FC753">
                    <a:lumMod val="40000"/>
                    <a:lumOff val="60000"/>
                  </a:srgbClr>
                </a:outerShdw>
              </a:effectLst>
              <a:uLnTx/>
              <a:uFillTx/>
              <a:latin typeface="Pyidaungsu" panose="020B0502040204020203" pitchFamily="34" charset="0"/>
              <a:cs typeface="Pyidaungsu" panose="020B0502040204020203" pitchFamily="34" charset="0"/>
            </a:endParaRPr>
          </a:p>
        </p:txBody>
      </p:sp>
      <p:sp>
        <p:nvSpPr>
          <p:cNvPr id="4" name="CuadroTexto 3">
            <a:extLst>
              <a:ext uri="{FF2B5EF4-FFF2-40B4-BE49-F238E27FC236}">
                <a16:creationId xmlns:a16="http://schemas.microsoft.com/office/drawing/2014/main" id="{65EF07F4-1DAF-8A38-ABC3-0CBBED88400E}"/>
              </a:ext>
            </a:extLst>
          </p:cNvPr>
          <p:cNvSpPr txBox="1"/>
          <p:nvPr/>
        </p:nvSpPr>
        <p:spPr>
          <a:xfrm>
            <a:off x="3490452" y="572876"/>
            <a:ext cx="8701547" cy="707886"/>
          </a:xfrm>
          <a:prstGeom prst="rect">
            <a:avLst/>
          </a:prstGeom>
          <a:noFill/>
        </p:spPr>
        <p:txBody>
          <a:bodyPr wrap="square">
            <a:spAutoFit/>
          </a:bodyPr>
          <a:lstStyle/>
          <a:p>
            <a:pPr lvl="0" algn="ctr">
              <a:defRPr/>
            </a:pPr>
            <a:r>
              <a:rPr lang="my-MM" sz="2000" b="1" dirty="0">
                <a:solidFill>
                  <a:srgbClr val="FFFF66"/>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“အရေဖျားလှီးခြင်းကိုခံသော သူတို့တွင် ဤသူတို့သာ ဘုရားသခင်၏နိုင်ငံတော်အဘို့ ငါ နှင့်အတူ အမှုဆောင်သောသူဖြစ်၍၊ ငါ့စိတ်ကို သက်သာစေကြ၏” (ကော ၄း၁၁)</a:t>
            </a:r>
            <a:endParaRPr kumimoji="0" lang="en" sz="20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Pyidaungsu" panose="020B0502040204020203" pitchFamily="34" charset="0"/>
              <a:cs typeface="Pyidaungsu" panose="020B0502040204020203" pitchFamily="34" charset="0"/>
            </a:endParaRPr>
          </a:p>
        </p:txBody>
      </p:sp>
      <p:sp>
        <p:nvSpPr>
          <p:cNvPr id="16" name="CuadroTexto 15">
            <a:extLst>
              <a:ext uri="{FF2B5EF4-FFF2-40B4-BE49-F238E27FC236}">
                <a16:creationId xmlns:a16="http://schemas.microsoft.com/office/drawing/2014/main" id="{A2AA873F-81B8-52EE-4ACA-A11071434944}"/>
              </a:ext>
            </a:extLst>
          </p:cNvPr>
          <p:cNvSpPr txBox="1"/>
          <p:nvPr/>
        </p:nvSpPr>
        <p:spPr>
          <a:xfrm>
            <a:off x="3490452" y="1255853"/>
            <a:ext cx="8520146" cy="1138773"/>
          </a:xfrm>
          <a:prstGeom prst="rect">
            <a:avLst/>
          </a:prstGeom>
          <a:noFill/>
        </p:spPr>
        <p:txBody>
          <a:bodyPr wrap="square" rtlCol="0">
            <a:spAutoFit/>
          </a:bodyPr>
          <a:lstStyle/>
          <a:p>
            <a:pPr lvl="0" algn="just">
              <a:spcBef>
                <a:spcPts val="600"/>
              </a:spcBef>
              <a:defRPr/>
            </a:pPr>
            <a:r>
              <a:rPr lang="my-MM" sz="1700" b="1" dirty="0">
                <a:solidFill>
                  <a:prstClr val="black"/>
                </a:solidFill>
                <a:latin typeface="Pyidaungsu" panose="020B0502040204020203" pitchFamily="34" charset="0"/>
                <a:cs typeface="Pyidaungsu" panose="020B0502040204020203" pitchFamily="34" charset="0"/>
              </a:rPr>
              <a:t>ရှင်ပေါလုသည် အသင်းတော်ကို ပိုင်းခြားထားသော နံရံများကို ဖြိုဖျက်ရန် ကြိုးပမ်းခဲ့သည်။ သူသည် နေရာအနှံ့မှ နောက်ခံအမျိုးမျိုး၊ရှိသောသူများနှင့်ပူးပေါင်းဆောင်ရွက်ခဲ့သည်။ ဂျူးလူမျိုးများနှင့် တစ်ပါး အမျိုးသားများ၊ အာရှသားများနှင့် ဥရောပသားများသည် သဟဇာတဖြစ်အောင် အတူတကွလုပ် ဆောင်ခဲ့ကြသည်။</a:t>
            </a:r>
            <a:endParaRPr kumimoji="0" lang="en" sz="1700" b="1" i="0" u="none" strike="noStrike" kern="1200" cap="none" spc="0" normalizeH="0" baseline="0" noProof="0" dirty="0">
              <a:ln>
                <a:noFill/>
              </a:ln>
              <a:solidFill>
                <a:prstClr val="black"/>
              </a:solidFill>
              <a:effectLst/>
              <a:uLnTx/>
              <a:uFillTx/>
              <a:latin typeface="Pyidaungsu" panose="020B0502040204020203" pitchFamily="34" charset="0"/>
              <a:cs typeface="Pyidaungsu" panose="020B0502040204020203" pitchFamily="34" charset="0"/>
            </a:endParaRPr>
          </a:p>
        </p:txBody>
      </p:sp>
      <p:graphicFrame>
        <p:nvGraphicFramePr>
          <p:cNvPr id="7" name="Diagrama 6">
            <a:extLst>
              <a:ext uri="{FF2B5EF4-FFF2-40B4-BE49-F238E27FC236}">
                <a16:creationId xmlns:a16="http://schemas.microsoft.com/office/drawing/2014/main" id="{A7CD5845-A98C-44A4-EE7B-56F6618B9FD9}"/>
              </a:ext>
            </a:extLst>
          </p:cNvPr>
          <p:cNvGraphicFramePr/>
          <p:nvPr>
            <p:extLst>
              <p:ext uri="{D42A27DB-BD31-4B8C-83A1-F6EECF244321}">
                <p14:modId xmlns:p14="http://schemas.microsoft.com/office/powerpoint/2010/main" val="3828598124"/>
              </p:ext>
            </p:extLst>
          </p:nvPr>
        </p:nvGraphicFramePr>
        <p:xfrm>
          <a:off x="294967" y="2507226"/>
          <a:ext cx="11715631" cy="4218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conjunto de imágenes de una persona&#10;&#10;El contenido generado por IA puede ser incorrecto.">
            <a:extLst>
              <a:ext uri="{FF2B5EF4-FFF2-40B4-BE49-F238E27FC236}">
                <a16:creationId xmlns:a16="http://schemas.microsoft.com/office/drawing/2014/main" id="{B9A6B391-1B99-6E85-A19D-C793691D0D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64" r="9814"/>
          <a:stretch>
            <a:fillRect/>
          </a:stretch>
        </p:blipFill>
        <p:spPr>
          <a:xfrm>
            <a:off x="193487" y="769440"/>
            <a:ext cx="3236982" cy="1826275"/>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AA59A4AE-B8B7-3F4A-A542-B5FD35383EF0}"/>
              </a:ext>
            </a:extLst>
          </p:cNvPr>
          <p:cNvSpPr txBox="1"/>
          <p:nvPr/>
        </p:nvSpPr>
        <p:spPr>
          <a:xfrm>
            <a:off x="3490452" y="2256815"/>
            <a:ext cx="8278761" cy="646331"/>
          </a:xfrm>
          <a:prstGeom prst="rect">
            <a:avLst/>
          </a:prstGeom>
          <a:noFill/>
        </p:spPr>
        <p:txBody>
          <a:bodyPr wrap="square">
            <a:spAutoFit/>
          </a:bodyPr>
          <a:lstStyle/>
          <a:p>
            <a:pPr lvl="0" algn="just">
              <a:spcBef>
                <a:spcPts val="600"/>
              </a:spcBef>
              <a:defRPr/>
            </a:pPr>
            <a:r>
              <a:rPr lang="my-MM" b="1" dirty="0">
                <a:solidFill>
                  <a:prstClr val="black"/>
                </a:solidFill>
                <a:latin typeface="Pyidaungsu" panose="020B0502040204020203" pitchFamily="34" charset="0"/>
                <a:cs typeface="Pyidaungsu" panose="020B0502040204020203" pitchFamily="34" charset="0"/>
              </a:rPr>
              <a:t>သူ၏ရည်ရွယ်ချက်မှာ ဧဝံဂေလိတရားဟောပြောခြင်းဟူသော ဘုံရည်မှန်းချက်ဆီသို့ ဦးတည် လုပ်ဆောင်သည့် စည်းလုံးသောအသင်းတော်တစ်ခု ရရှိရန်ဖြစ်သည်။</a:t>
            </a:r>
            <a:endParaRPr kumimoji="0" lang="en" sz="1800" b="1" i="0" u="none" strike="noStrike" kern="1200" cap="none" spc="0" normalizeH="0" baseline="0" noProof="0" dirty="0">
              <a:ln>
                <a:noFill/>
              </a:ln>
              <a:solidFill>
                <a:prstClr val="black"/>
              </a:solidFill>
              <a:effectLst/>
              <a:uLnTx/>
              <a:uFillTx/>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402902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1000"/>
                                        <p:tgtEl>
                                          <p:spTgt spid="9"/>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7">
                                            <p:graphicEl>
                                              <a:dgm id="{3ABB15C1-C2C2-4C37-9A98-9455FA4E3C23}"/>
                                            </p:graphicEl>
                                          </p:spTgt>
                                        </p:tgtEl>
                                        <p:attrNameLst>
                                          <p:attrName>style.visibility</p:attrName>
                                        </p:attrNameLst>
                                      </p:cBhvr>
                                      <p:to>
                                        <p:strVal val="visible"/>
                                      </p:to>
                                    </p:set>
                                    <p:animEffect transition="in" filter="fade">
                                      <p:cBhvr>
                                        <p:cTn id="35" dur="1000"/>
                                        <p:tgtEl>
                                          <p:spTgt spid="7">
                                            <p:graphicEl>
                                              <a:dgm id="{3ABB15C1-C2C2-4C37-9A98-9455FA4E3C23}"/>
                                            </p:graphicEl>
                                          </p:spTgt>
                                        </p:tgtEl>
                                      </p:cBhvr>
                                    </p:animEffect>
                                    <p:anim calcmode="lin" valueType="num">
                                      <p:cBhvr>
                                        <p:cTn id="36" dur="1000" fill="hold"/>
                                        <p:tgtEl>
                                          <p:spTgt spid="7">
                                            <p:graphicEl>
                                              <a:dgm id="{3ABB15C1-C2C2-4C37-9A98-9455FA4E3C23}"/>
                                            </p:graphicEl>
                                          </p:spTgt>
                                        </p:tgtEl>
                                        <p:attrNameLst>
                                          <p:attrName>ppt_x</p:attrName>
                                        </p:attrNameLst>
                                      </p:cBhvr>
                                      <p:tavLst>
                                        <p:tav tm="0">
                                          <p:val>
                                            <p:strVal val="#ppt_x"/>
                                          </p:val>
                                        </p:tav>
                                        <p:tav tm="100000">
                                          <p:val>
                                            <p:strVal val="#ppt_x"/>
                                          </p:val>
                                        </p:tav>
                                      </p:tavLst>
                                    </p:anim>
                                    <p:anim calcmode="lin" valueType="num">
                                      <p:cBhvr>
                                        <p:cTn id="37" dur="900" decel="100000" fill="hold"/>
                                        <p:tgtEl>
                                          <p:spTgt spid="7">
                                            <p:graphicEl>
                                              <a:dgm id="{3ABB15C1-C2C2-4C37-9A98-9455FA4E3C23}"/>
                                            </p:graphic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
                                            <p:graphicEl>
                                              <a:dgm id="{3ABB15C1-C2C2-4C37-9A98-9455FA4E3C23}"/>
                                            </p:graphicEl>
                                          </p:spTgt>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7">
                                            <p:graphicEl>
                                              <a:dgm id="{0DE408D7-56F5-40F3-8F12-79B96849DAB7}"/>
                                            </p:graphicEl>
                                          </p:spTgt>
                                        </p:tgtEl>
                                        <p:attrNameLst>
                                          <p:attrName>style.visibility</p:attrName>
                                        </p:attrNameLst>
                                      </p:cBhvr>
                                      <p:to>
                                        <p:strVal val="visible"/>
                                      </p:to>
                                    </p:set>
                                    <p:animEffect transition="in" filter="fade">
                                      <p:cBhvr>
                                        <p:cTn id="41" dur="1000"/>
                                        <p:tgtEl>
                                          <p:spTgt spid="7">
                                            <p:graphicEl>
                                              <a:dgm id="{0DE408D7-56F5-40F3-8F12-79B96849DAB7}"/>
                                            </p:graphicEl>
                                          </p:spTgt>
                                        </p:tgtEl>
                                      </p:cBhvr>
                                    </p:animEffect>
                                    <p:anim calcmode="lin" valueType="num">
                                      <p:cBhvr>
                                        <p:cTn id="42" dur="1000" fill="hold"/>
                                        <p:tgtEl>
                                          <p:spTgt spid="7">
                                            <p:graphicEl>
                                              <a:dgm id="{0DE408D7-56F5-40F3-8F12-79B96849DAB7}"/>
                                            </p:graphicEl>
                                          </p:spTgt>
                                        </p:tgtEl>
                                        <p:attrNameLst>
                                          <p:attrName>ppt_x</p:attrName>
                                        </p:attrNameLst>
                                      </p:cBhvr>
                                      <p:tavLst>
                                        <p:tav tm="0">
                                          <p:val>
                                            <p:strVal val="#ppt_x"/>
                                          </p:val>
                                        </p:tav>
                                        <p:tav tm="100000">
                                          <p:val>
                                            <p:strVal val="#ppt_x"/>
                                          </p:val>
                                        </p:tav>
                                      </p:tavLst>
                                    </p:anim>
                                    <p:anim calcmode="lin" valueType="num">
                                      <p:cBhvr>
                                        <p:cTn id="43" dur="900" decel="100000" fill="hold"/>
                                        <p:tgtEl>
                                          <p:spTgt spid="7">
                                            <p:graphicEl>
                                              <a:dgm id="{0DE408D7-56F5-40F3-8F12-79B96849DAB7}"/>
                                            </p:graphic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graphicEl>
                                              <a:dgm id="{0DE408D7-56F5-40F3-8F12-79B96849DAB7}"/>
                                            </p:graphic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0"/>
                                  </p:stCondLst>
                                  <p:childTnLst>
                                    <p:set>
                                      <p:cBhvr>
                                        <p:cTn id="46" dur="1" fill="hold">
                                          <p:stCondLst>
                                            <p:cond delay="0"/>
                                          </p:stCondLst>
                                        </p:cTn>
                                        <p:tgtEl>
                                          <p:spTgt spid="7">
                                            <p:graphicEl>
                                              <a:dgm id="{420DB18E-EE8B-4D19-B5F0-DE3A04EC8B31}"/>
                                            </p:graphicEl>
                                          </p:spTgt>
                                        </p:tgtEl>
                                        <p:attrNameLst>
                                          <p:attrName>style.visibility</p:attrName>
                                        </p:attrNameLst>
                                      </p:cBhvr>
                                      <p:to>
                                        <p:strVal val="visible"/>
                                      </p:to>
                                    </p:set>
                                    <p:animEffect transition="in" filter="fade">
                                      <p:cBhvr>
                                        <p:cTn id="47" dur="1000"/>
                                        <p:tgtEl>
                                          <p:spTgt spid="7">
                                            <p:graphicEl>
                                              <a:dgm id="{420DB18E-EE8B-4D19-B5F0-DE3A04EC8B31}"/>
                                            </p:graphicEl>
                                          </p:spTgt>
                                        </p:tgtEl>
                                      </p:cBhvr>
                                    </p:animEffect>
                                    <p:anim calcmode="lin" valueType="num">
                                      <p:cBhvr>
                                        <p:cTn id="48" dur="1000" fill="hold"/>
                                        <p:tgtEl>
                                          <p:spTgt spid="7">
                                            <p:graphicEl>
                                              <a:dgm id="{420DB18E-EE8B-4D19-B5F0-DE3A04EC8B31}"/>
                                            </p:graphicEl>
                                          </p:spTgt>
                                        </p:tgtEl>
                                        <p:attrNameLst>
                                          <p:attrName>ppt_x</p:attrName>
                                        </p:attrNameLst>
                                      </p:cBhvr>
                                      <p:tavLst>
                                        <p:tav tm="0">
                                          <p:val>
                                            <p:strVal val="#ppt_x"/>
                                          </p:val>
                                        </p:tav>
                                        <p:tav tm="100000">
                                          <p:val>
                                            <p:strVal val="#ppt_x"/>
                                          </p:val>
                                        </p:tav>
                                      </p:tavLst>
                                    </p:anim>
                                    <p:anim calcmode="lin" valueType="num">
                                      <p:cBhvr>
                                        <p:cTn id="49" dur="900" decel="100000" fill="hold"/>
                                        <p:tgtEl>
                                          <p:spTgt spid="7">
                                            <p:graphicEl>
                                              <a:dgm id="{420DB18E-EE8B-4D19-B5F0-DE3A04EC8B31}"/>
                                            </p:graphic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
                                            <p:graphicEl>
                                              <a:dgm id="{420DB18E-EE8B-4D19-B5F0-DE3A04EC8B31}"/>
                                            </p:graphic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7">
                                            <p:graphicEl>
                                              <a:dgm id="{377B3458-CD42-421F-96B2-1447447F9C7E}"/>
                                            </p:graphicEl>
                                          </p:spTgt>
                                        </p:tgtEl>
                                        <p:attrNameLst>
                                          <p:attrName>style.visibility</p:attrName>
                                        </p:attrNameLst>
                                      </p:cBhvr>
                                      <p:to>
                                        <p:strVal val="visible"/>
                                      </p:to>
                                    </p:set>
                                    <p:anim calcmode="lin" valueType="num">
                                      <p:cBhvr>
                                        <p:cTn id="55" dur="500" fill="hold"/>
                                        <p:tgtEl>
                                          <p:spTgt spid="7">
                                            <p:graphicEl>
                                              <a:dgm id="{377B3458-CD42-421F-96B2-1447447F9C7E}"/>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377B3458-CD42-421F-96B2-1447447F9C7E}"/>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377B3458-CD42-421F-96B2-1447447F9C7E}"/>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grpId="0" nodeType="clickEffect">
                                  <p:stCondLst>
                                    <p:cond delay="0"/>
                                  </p:stCondLst>
                                  <p:childTnLst>
                                    <p:set>
                                      <p:cBhvr>
                                        <p:cTn id="61" dur="1" fill="hold">
                                          <p:stCondLst>
                                            <p:cond delay="0"/>
                                          </p:stCondLst>
                                        </p:cTn>
                                        <p:tgtEl>
                                          <p:spTgt spid="7">
                                            <p:graphicEl>
                                              <a:dgm id="{06E7AA2C-0ADD-4BF7-A908-55D4541A8284}"/>
                                            </p:graphicEl>
                                          </p:spTgt>
                                        </p:tgtEl>
                                        <p:attrNameLst>
                                          <p:attrName>style.visibility</p:attrName>
                                        </p:attrNameLst>
                                      </p:cBhvr>
                                      <p:to>
                                        <p:strVal val="visible"/>
                                      </p:to>
                                    </p:set>
                                    <p:animEffect transition="in" filter="fade">
                                      <p:cBhvr>
                                        <p:cTn id="62" dur="1000"/>
                                        <p:tgtEl>
                                          <p:spTgt spid="7">
                                            <p:graphicEl>
                                              <a:dgm id="{06E7AA2C-0ADD-4BF7-A908-55D4541A8284}"/>
                                            </p:graphicEl>
                                          </p:spTgt>
                                        </p:tgtEl>
                                      </p:cBhvr>
                                    </p:animEffect>
                                    <p:anim calcmode="lin" valueType="num">
                                      <p:cBhvr>
                                        <p:cTn id="63" dur="1000" fill="hold"/>
                                        <p:tgtEl>
                                          <p:spTgt spid="7">
                                            <p:graphicEl>
                                              <a:dgm id="{06E7AA2C-0ADD-4BF7-A908-55D4541A8284}"/>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7">
                                            <p:graphicEl>
                                              <a:dgm id="{06E7AA2C-0ADD-4BF7-A908-55D4541A8284}"/>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7">
                                            <p:graphicEl>
                                              <a:dgm id="{06E7AA2C-0ADD-4BF7-A908-55D4541A8284}"/>
                                            </p:graphicEl>
                                          </p:spTgt>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7">
                                            <p:graphicEl>
                                              <a:dgm id="{2616B773-1A2C-4152-B6ED-B20ABE791D84}"/>
                                            </p:graphicEl>
                                          </p:spTgt>
                                        </p:tgtEl>
                                        <p:attrNameLst>
                                          <p:attrName>style.visibility</p:attrName>
                                        </p:attrNameLst>
                                      </p:cBhvr>
                                      <p:to>
                                        <p:strVal val="visible"/>
                                      </p:to>
                                    </p:set>
                                    <p:animEffect transition="in" filter="fade">
                                      <p:cBhvr>
                                        <p:cTn id="68" dur="1000"/>
                                        <p:tgtEl>
                                          <p:spTgt spid="7">
                                            <p:graphicEl>
                                              <a:dgm id="{2616B773-1A2C-4152-B6ED-B20ABE791D84}"/>
                                            </p:graphicEl>
                                          </p:spTgt>
                                        </p:tgtEl>
                                      </p:cBhvr>
                                    </p:animEffect>
                                    <p:anim calcmode="lin" valueType="num">
                                      <p:cBhvr>
                                        <p:cTn id="69" dur="1000" fill="hold"/>
                                        <p:tgtEl>
                                          <p:spTgt spid="7">
                                            <p:graphicEl>
                                              <a:dgm id="{2616B773-1A2C-4152-B6ED-B20ABE791D84}"/>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7">
                                            <p:graphicEl>
                                              <a:dgm id="{2616B773-1A2C-4152-B6ED-B20ABE791D84}"/>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7">
                                            <p:graphicEl>
                                              <a:dgm id="{2616B773-1A2C-4152-B6ED-B20ABE791D84}"/>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7">
                                            <p:graphicEl>
                                              <a:dgm id="{CCAFA9B2-8601-4C27-BC07-800636056FEF}"/>
                                            </p:graphicEl>
                                          </p:spTgt>
                                        </p:tgtEl>
                                        <p:attrNameLst>
                                          <p:attrName>style.visibility</p:attrName>
                                        </p:attrNameLst>
                                      </p:cBhvr>
                                      <p:to>
                                        <p:strVal val="visible"/>
                                      </p:to>
                                    </p:set>
                                    <p:animEffect transition="in" filter="fade">
                                      <p:cBhvr>
                                        <p:cTn id="74" dur="1000"/>
                                        <p:tgtEl>
                                          <p:spTgt spid="7">
                                            <p:graphicEl>
                                              <a:dgm id="{CCAFA9B2-8601-4C27-BC07-800636056FEF}"/>
                                            </p:graphicEl>
                                          </p:spTgt>
                                        </p:tgtEl>
                                      </p:cBhvr>
                                    </p:animEffect>
                                    <p:anim calcmode="lin" valueType="num">
                                      <p:cBhvr>
                                        <p:cTn id="75" dur="1000" fill="hold"/>
                                        <p:tgtEl>
                                          <p:spTgt spid="7">
                                            <p:graphicEl>
                                              <a:dgm id="{CCAFA9B2-8601-4C27-BC07-800636056FEF}"/>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7">
                                            <p:graphicEl>
                                              <a:dgm id="{CCAFA9B2-8601-4C27-BC07-800636056FEF}"/>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7">
                                            <p:graphicEl>
                                              <a:dgm id="{CCAFA9B2-8601-4C27-BC07-800636056FEF}"/>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7">
                                            <p:graphicEl>
                                              <a:dgm id="{EF89993D-D91C-4FFC-875F-C33812695B82}"/>
                                            </p:graphicEl>
                                          </p:spTgt>
                                        </p:tgtEl>
                                        <p:attrNameLst>
                                          <p:attrName>style.visibility</p:attrName>
                                        </p:attrNameLst>
                                      </p:cBhvr>
                                      <p:to>
                                        <p:strVal val="visible"/>
                                      </p:to>
                                    </p:set>
                                    <p:anim calcmode="lin" valueType="num">
                                      <p:cBhvr>
                                        <p:cTn id="82" dur="500" fill="hold"/>
                                        <p:tgtEl>
                                          <p:spTgt spid="7">
                                            <p:graphicEl>
                                              <a:dgm id="{EF89993D-D91C-4FFC-875F-C33812695B82}"/>
                                            </p:graphicEl>
                                          </p:spTgt>
                                        </p:tgtEl>
                                        <p:attrNameLst>
                                          <p:attrName>ppt_w</p:attrName>
                                        </p:attrNameLst>
                                      </p:cBhvr>
                                      <p:tavLst>
                                        <p:tav tm="0">
                                          <p:val>
                                            <p:fltVal val="0"/>
                                          </p:val>
                                        </p:tav>
                                        <p:tav tm="100000">
                                          <p:val>
                                            <p:strVal val="#ppt_w"/>
                                          </p:val>
                                        </p:tav>
                                      </p:tavLst>
                                    </p:anim>
                                    <p:anim calcmode="lin" valueType="num">
                                      <p:cBhvr>
                                        <p:cTn id="83" dur="500" fill="hold"/>
                                        <p:tgtEl>
                                          <p:spTgt spid="7">
                                            <p:graphicEl>
                                              <a:dgm id="{EF89993D-D91C-4FFC-875F-C33812695B82}"/>
                                            </p:graphicEl>
                                          </p:spTgt>
                                        </p:tgtEl>
                                        <p:attrNameLst>
                                          <p:attrName>ppt_h</p:attrName>
                                        </p:attrNameLst>
                                      </p:cBhvr>
                                      <p:tavLst>
                                        <p:tav tm="0">
                                          <p:val>
                                            <p:fltVal val="0"/>
                                          </p:val>
                                        </p:tav>
                                        <p:tav tm="100000">
                                          <p:val>
                                            <p:strVal val="#ppt_h"/>
                                          </p:val>
                                        </p:tav>
                                      </p:tavLst>
                                    </p:anim>
                                    <p:animEffect transition="in" filter="fade">
                                      <p:cBhvr>
                                        <p:cTn id="84" dur="500"/>
                                        <p:tgtEl>
                                          <p:spTgt spid="7">
                                            <p:graphicEl>
                                              <a:dgm id="{EF89993D-D91C-4FFC-875F-C33812695B82}"/>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7" presetClass="entr" presetSubtype="0" fill="hold" grpId="0" nodeType="clickEffect">
                                  <p:stCondLst>
                                    <p:cond delay="0"/>
                                  </p:stCondLst>
                                  <p:childTnLst>
                                    <p:set>
                                      <p:cBhvr>
                                        <p:cTn id="88" dur="1" fill="hold">
                                          <p:stCondLst>
                                            <p:cond delay="0"/>
                                          </p:stCondLst>
                                        </p:cTn>
                                        <p:tgtEl>
                                          <p:spTgt spid="7">
                                            <p:graphicEl>
                                              <a:dgm id="{3CB5703F-7FED-47A1-ABF0-E52E1ABC6CAA}"/>
                                            </p:graphicEl>
                                          </p:spTgt>
                                        </p:tgtEl>
                                        <p:attrNameLst>
                                          <p:attrName>style.visibility</p:attrName>
                                        </p:attrNameLst>
                                      </p:cBhvr>
                                      <p:to>
                                        <p:strVal val="visible"/>
                                      </p:to>
                                    </p:set>
                                    <p:animEffect transition="in" filter="fade">
                                      <p:cBhvr>
                                        <p:cTn id="89" dur="1000"/>
                                        <p:tgtEl>
                                          <p:spTgt spid="7">
                                            <p:graphicEl>
                                              <a:dgm id="{3CB5703F-7FED-47A1-ABF0-E52E1ABC6CAA}"/>
                                            </p:graphicEl>
                                          </p:spTgt>
                                        </p:tgtEl>
                                      </p:cBhvr>
                                    </p:animEffect>
                                    <p:anim calcmode="lin" valueType="num">
                                      <p:cBhvr>
                                        <p:cTn id="90" dur="1000" fill="hold"/>
                                        <p:tgtEl>
                                          <p:spTgt spid="7">
                                            <p:graphicEl>
                                              <a:dgm id="{3CB5703F-7FED-47A1-ABF0-E52E1ABC6CAA}"/>
                                            </p:graphicEl>
                                          </p:spTgt>
                                        </p:tgtEl>
                                        <p:attrNameLst>
                                          <p:attrName>ppt_x</p:attrName>
                                        </p:attrNameLst>
                                      </p:cBhvr>
                                      <p:tavLst>
                                        <p:tav tm="0">
                                          <p:val>
                                            <p:strVal val="#ppt_x"/>
                                          </p:val>
                                        </p:tav>
                                        <p:tav tm="100000">
                                          <p:val>
                                            <p:strVal val="#ppt_x"/>
                                          </p:val>
                                        </p:tav>
                                      </p:tavLst>
                                    </p:anim>
                                    <p:anim calcmode="lin" valueType="num">
                                      <p:cBhvr>
                                        <p:cTn id="91" dur="900" decel="100000" fill="hold"/>
                                        <p:tgtEl>
                                          <p:spTgt spid="7">
                                            <p:graphicEl>
                                              <a:dgm id="{3CB5703F-7FED-47A1-ABF0-E52E1ABC6CAA}"/>
                                            </p:graphicEl>
                                          </p:spTgt>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7">
                                            <p:graphicEl>
                                              <a:dgm id="{3CB5703F-7FED-47A1-ABF0-E52E1ABC6CAA}"/>
                                            </p:graphicEl>
                                          </p:spTgt>
                                        </p:tgtEl>
                                        <p:attrNameLst>
                                          <p:attrName>ppt_y</p:attrName>
                                        </p:attrNameLst>
                                      </p:cBhvr>
                                      <p:tavLst>
                                        <p:tav tm="0">
                                          <p:val>
                                            <p:strVal val="#ppt_y-.03"/>
                                          </p:val>
                                        </p:tav>
                                        <p:tav tm="100000">
                                          <p:val>
                                            <p:strVal val="#ppt_y"/>
                                          </p:val>
                                        </p:tav>
                                      </p:tavLst>
                                    </p:anim>
                                  </p:childTnLst>
                                </p:cTn>
                              </p:par>
                              <p:par>
                                <p:cTn id="93" presetID="37" presetClass="entr" presetSubtype="0" fill="hold" grpId="0" nodeType="withEffect">
                                  <p:stCondLst>
                                    <p:cond delay="0"/>
                                  </p:stCondLst>
                                  <p:childTnLst>
                                    <p:set>
                                      <p:cBhvr>
                                        <p:cTn id="94" dur="1" fill="hold">
                                          <p:stCondLst>
                                            <p:cond delay="0"/>
                                          </p:stCondLst>
                                        </p:cTn>
                                        <p:tgtEl>
                                          <p:spTgt spid="7">
                                            <p:graphicEl>
                                              <a:dgm id="{FFAE6355-29E5-47D5-9FA9-CAFC7D2A8376}"/>
                                            </p:graphicEl>
                                          </p:spTgt>
                                        </p:tgtEl>
                                        <p:attrNameLst>
                                          <p:attrName>style.visibility</p:attrName>
                                        </p:attrNameLst>
                                      </p:cBhvr>
                                      <p:to>
                                        <p:strVal val="visible"/>
                                      </p:to>
                                    </p:set>
                                    <p:animEffect transition="in" filter="fade">
                                      <p:cBhvr>
                                        <p:cTn id="95" dur="1000"/>
                                        <p:tgtEl>
                                          <p:spTgt spid="7">
                                            <p:graphicEl>
                                              <a:dgm id="{FFAE6355-29E5-47D5-9FA9-CAFC7D2A8376}"/>
                                            </p:graphicEl>
                                          </p:spTgt>
                                        </p:tgtEl>
                                      </p:cBhvr>
                                    </p:animEffect>
                                    <p:anim calcmode="lin" valueType="num">
                                      <p:cBhvr>
                                        <p:cTn id="96" dur="1000" fill="hold"/>
                                        <p:tgtEl>
                                          <p:spTgt spid="7">
                                            <p:graphicEl>
                                              <a:dgm id="{FFAE6355-29E5-47D5-9FA9-CAFC7D2A8376}"/>
                                            </p:graphicEl>
                                          </p:spTgt>
                                        </p:tgtEl>
                                        <p:attrNameLst>
                                          <p:attrName>ppt_x</p:attrName>
                                        </p:attrNameLst>
                                      </p:cBhvr>
                                      <p:tavLst>
                                        <p:tav tm="0">
                                          <p:val>
                                            <p:strVal val="#ppt_x"/>
                                          </p:val>
                                        </p:tav>
                                        <p:tav tm="100000">
                                          <p:val>
                                            <p:strVal val="#ppt_x"/>
                                          </p:val>
                                        </p:tav>
                                      </p:tavLst>
                                    </p:anim>
                                    <p:anim calcmode="lin" valueType="num">
                                      <p:cBhvr>
                                        <p:cTn id="97" dur="900" decel="100000" fill="hold"/>
                                        <p:tgtEl>
                                          <p:spTgt spid="7">
                                            <p:graphicEl>
                                              <a:dgm id="{FFAE6355-29E5-47D5-9FA9-CAFC7D2A8376}"/>
                                            </p:graphic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7">
                                            <p:graphicEl>
                                              <a:dgm id="{FFAE6355-29E5-47D5-9FA9-CAFC7D2A8376}"/>
                                            </p:graphicEl>
                                          </p:spTgt>
                                        </p:tgtEl>
                                        <p:attrNameLst>
                                          <p:attrName>ppt_y</p:attrName>
                                        </p:attrNameLst>
                                      </p:cBhvr>
                                      <p:tavLst>
                                        <p:tav tm="0">
                                          <p:val>
                                            <p:strVal val="#ppt_y-.03"/>
                                          </p:val>
                                        </p:tav>
                                        <p:tav tm="100000">
                                          <p:val>
                                            <p:strVal val="#ppt_y"/>
                                          </p:val>
                                        </p:tav>
                                      </p:tavLst>
                                    </p:anim>
                                  </p:childTnLst>
                                </p:cTn>
                              </p:par>
                              <p:par>
                                <p:cTn id="99" presetID="37" presetClass="entr" presetSubtype="0" fill="hold" grpId="0" nodeType="withEffect">
                                  <p:stCondLst>
                                    <p:cond delay="0"/>
                                  </p:stCondLst>
                                  <p:childTnLst>
                                    <p:set>
                                      <p:cBhvr>
                                        <p:cTn id="100" dur="1" fill="hold">
                                          <p:stCondLst>
                                            <p:cond delay="0"/>
                                          </p:stCondLst>
                                        </p:cTn>
                                        <p:tgtEl>
                                          <p:spTgt spid="7">
                                            <p:graphicEl>
                                              <a:dgm id="{2FD56DAB-68DA-4763-BCE7-531A892BE78F}"/>
                                            </p:graphicEl>
                                          </p:spTgt>
                                        </p:tgtEl>
                                        <p:attrNameLst>
                                          <p:attrName>style.visibility</p:attrName>
                                        </p:attrNameLst>
                                      </p:cBhvr>
                                      <p:to>
                                        <p:strVal val="visible"/>
                                      </p:to>
                                    </p:set>
                                    <p:animEffect transition="in" filter="fade">
                                      <p:cBhvr>
                                        <p:cTn id="101" dur="1000"/>
                                        <p:tgtEl>
                                          <p:spTgt spid="7">
                                            <p:graphicEl>
                                              <a:dgm id="{2FD56DAB-68DA-4763-BCE7-531A892BE78F}"/>
                                            </p:graphicEl>
                                          </p:spTgt>
                                        </p:tgtEl>
                                      </p:cBhvr>
                                    </p:animEffect>
                                    <p:anim calcmode="lin" valueType="num">
                                      <p:cBhvr>
                                        <p:cTn id="102" dur="1000" fill="hold"/>
                                        <p:tgtEl>
                                          <p:spTgt spid="7">
                                            <p:graphicEl>
                                              <a:dgm id="{2FD56DAB-68DA-4763-BCE7-531A892BE78F}"/>
                                            </p:graphicEl>
                                          </p:spTgt>
                                        </p:tgtEl>
                                        <p:attrNameLst>
                                          <p:attrName>ppt_x</p:attrName>
                                        </p:attrNameLst>
                                      </p:cBhvr>
                                      <p:tavLst>
                                        <p:tav tm="0">
                                          <p:val>
                                            <p:strVal val="#ppt_x"/>
                                          </p:val>
                                        </p:tav>
                                        <p:tav tm="100000">
                                          <p:val>
                                            <p:strVal val="#ppt_x"/>
                                          </p:val>
                                        </p:tav>
                                      </p:tavLst>
                                    </p:anim>
                                    <p:anim calcmode="lin" valueType="num">
                                      <p:cBhvr>
                                        <p:cTn id="103" dur="900" decel="100000" fill="hold"/>
                                        <p:tgtEl>
                                          <p:spTgt spid="7">
                                            <p:graphicEl>
                                              <a:dgm id="{2FD56DAB-68DA-4763-BCE7-531A892BE78F}"/>
                                            </p:graphicEl>
                                          </p:spTgt>
                                        </p:tgtEl>
                                        <p:attrNameLst>
                                          <p:attrName>ppt_y</p:attrName>
                                        </p:attrNameLst>
                                      </p:cBhvr>
                                      <p:tavLst>
                                        <p:tav tm="0">
                                          <p:val>
                                            <p:strVal val="#ppt_y+1"/>
                                          </p:val>
                                        </p:tav>
                                        <p:tav tm="100000">
                                          <p:val>
                                            <p:strVal val="#ppt_y-.03"/>
                                          </p:val>
                                        </p:tav>
                                      </p:tavLst>
                                    </p:anim>
                                    <p:anim calcmode="lin" valueType="num">
                                      <p:cBhvr>
                                        <p:cTn id="104" dur="100" accel="100000" fill="hold">
                                          <p:stCondLst>
                                            <p:cond delay="900"/>
                                          </p:stCondLst>
                                        </p:cTn>
                                        <p:tgtEl>
                                          <p:spTgt spid="7">
                                            <p:graphicEl>
                                              <a:dgm id="{2FD56DAB-68DA-4763-BCE7-531A892BE78F}"/>
                                            </p:graphicEl>
                                          </p:spTgt>
                                        </p:tgtEl>
                                        <p:attrNameLst>
                                          <p:attrName>ppt_y</p:attrName>
                                        </p:attrNameLst>
                                      </p:cBhvr>
                                      <p:tavLst>
                                        <p:tav tm="0">
                                          <p:val>
                                            <p:strVal val="#ppt_y-.03"/>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7">
                                            <p:graphicEl>
                                              <a:dgm id="{40D89DBF-EEDE-4A21-B94C-88389BCD05C5}"/>
                                            </p:graphicEl>
                                          </p:spTgt>
                                        </p:tgtEl>
                                        <p:attrNameLst>
                                          <p:attrName>style.visibility</p:attrName>
                                        </p:attrNameLst>
                                      </p:cBhvr>
                                      <p:to>
                                        <p:strVal val="visible"/>
                                      </p:to>
                                    </p:set>
                                    <p:anim calcmode="lin" valueType="num">
                                      <p:cBhvr>
                                        <p:cTn id="109" dur="500" fill="hold"/>
                                        <p:tgtEl>
                                          <p:spTgt spid="7">
                                            <p:graphicEl>
                                              <a:dgm id="{40D89DBF-EEDE-4A21-B94C-88389BCD05C5}"/>
                                            </p:graphicEl>
                                          </p:spTgt>
                                        </p:tgtEl>
                                        <p:attrNameLst>
                                          <p:attrName>ppt_w</p:attrName>
                                        </p:attrNameLst>
                                      </p:cBhvr>
                                      <p:tavLst>
                                        <p:tav tm="0">
                                          <p:val>
                                            <p:fltVal val="0"/>
                                          </p:val>
                                        </p:tav>
                                        <p:tav tm="100000">
                                          <p:val>
                                            <p:strVal val="#ppt_w"/>
                                          </p:val>
                                        </p:tav>
                                      </p:tavLst>
                                    </p:anim>
                                    <p:anim calcmode="lin" valueType="num">
                                      <p:cBhvr>
                                        <p:cTn id="110" dur="500" fill="hold"/>
                                        <p:tgtEl>
                                          <p:spTgt spid="7">
                                            <p:graphicEl>
                                              <a:dgm id="{40D89DBF-EEDE-4A21-B94C-88389BCD05C5}"/>
                                            </p:graphicEl>
                                          </p:spTgt>
                                        </p:tgtEl>
                                        <p:attrNameLst>
                                          <p:attrName>ppt_h</p:attrName>
                                        </p:attrNameLst>
                                      </p:cBhvr>
                                      <p:tavLst>
                                        <p:tav tm="0">
                                          <p:val>
                                            <p:fltVal val="0"/>
                                          </p:val>
                                        </p:tav>
                                        <p:tav tm="100000">
                                          <p:val>
                                            <p:strVal val="#ppt_h"/>
                                          </p:val>
                                        </p:tav>
                                      </p:tavLst>
                                    </p:anim>
                                    <p:animEffect transition="in" filter="fade">
                                      <p:cBhvr>
                                        <p:cTn id="111" dur="500"/>
                                        <p:tgtEl>
                                          <p:spTgt spid="7">
                                            <p:graphicEl>
                                              <a:dgm id="{40D89DBF-EEDE-4A21-B94C-88389BCD05C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p:bldGraphic spid="7" grpId="0" uiExpand="1">
        <p:bldSub>
          <a:bldDgm bld="one"/>
        </p:bldSub>
      </p:bldGraphic>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a:stretch>
        </a:blipFill>
        <a:effectLst/>
      </p:bgPr>
    </p:bg>
    <p:spTree>
      <p:nvGrpSpPr>
        <p:cNvPr id="1" name="">
          <a:extLst>
            <a:ext uri="{FF2B5EF4-FFF2-40B4-BE49-F238E27FC236}">
              <a16:creationId xmlns:a16="http://schemas.microsoft.com/office/drawing/2014/main" id="{6F161901-2206-541F-D0F8-2ED404B9100C}"/>
            </a:ext>
          </a:extLst>
        </p:cNvPr>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9E90926-1A8D-AE9A-E331-3171A7F0E2F9}"/>
              </a:ext>
            </a:extLst>
          </p:cNvPr>
          <p:cNvGraphicFramePr/>
          <p:nvPr>
            <p:extLst>
              <p:ext uri="{D42A27DB-BD31-4B8C-83A1-F6EECF244321}">
                <p14:modId xmlns:p14="http://schemas.microsoft.com/office/powerpoint/2010/main" val="3399479212"/>
              </p:ext>
            </p:extLst>
          </p:nvPr>
        </p:nvGraphicFramePr>
        <p:xfrm>
          <a:off x="7572682" y="1537031"/>
          <a:ext cx="4472141" cy="48514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9BB2240E-3313-548C-354E-04783177D93D}"/>
              </a:ext>
            </a:extLst>
          </p:cNvPr>
          <p:cNvSpPr txBox="1"/>
          <p:nvPr/>
        </p:nvSpPr>
        <p:spPr>
          <a:xfrm>
            <a:off x="0" y="60960"/>
            <a:ext cx="1219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y-MM" sz="3200" b="1" i="0" u="none" strike="noStrike" kern="1200" cap="none" spc="60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uLnTx/>
                <a:uFillTx/>
                <a:latin typeface="Pyidaungsu" panose="020B0502040204020203" pitchFamily="34" charset="0"/>
                <a:cs typeface="Pyidaungsu" panose="020B0502040204020203" pitchFamily="34" charset="0"/>
              </a:rPr>
              <a:t>သင်တန်းပို့ချသူ</a:t>
            </a:r>
            <a:endParaRPr kumimoji="0" lang="es-ES" sz="3200" b="1" i="0" u="none" strike="noStrike" kern="1200" cap="none" spc="60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uLnTx/>
              <a:uFillTx/>
              <a:latin typeface="Pyidaungsu" panose="020B0502040204020203" pitchFamily="34" charset="0"/>
              <a:cs typeface="Pyidaungsu" panose="020B0502040204020203" pitchFamily="34" charset="0"/>
            </a:endParaRPr>
          </a:p>
        </p:txBody>
      </p:sp>
      <p:sp>
        <p:nvSpPr>
          <p:cNvPr id="4" name="CuadroTexto 3">
            <a:extLst>
              <a:ext uri="{FF2B5EF4-FFF2-40B4-BE49-F238E27FC236}">
                <a16:creationId xmlns:a16="http://schemas.microsoft.com/office/drawing/2014/main" id="{AC36D6BD-8BA7-7627-4A51-EAABB844219D}"/>
              </a:ext>
            </a:extLst>
          </p:cNvPr>
          <p:cNvSpPr txBox="1"/>
          <p:nvPr/>
        </p:nvSpPr>
        <p:spPr>
          <a:xfrm>
            <a:off x="0" y="590778"/>
            <a:ext cx="12192000" cy="1015663"/>
          </a:xfrm>
          <a:prstGeom prst="rect">
            <a:avLst/>
          </a:prstGeom>
          <a:noFill/>
        </p:spPr>
        <p:txBody>
          <a:bodyPr wrap="square">
            <a:spAutoFit/>
          </a:bodyPr>
          <a:lstStyle/>
          <a:p>
            <a:pPr lvl="0" algn="ctr">
              <a:defRPr/>
            </a:pPr>
            <a:r>
              <a:rPr lang="my-MM" sz="2000"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Pyidaungsu" panose="020B0502040204020203" pitchFamily="34" charset="0"/>
                <a:cs typeface="Pyidaungsu" panose="020B0502040204020203" pitchFamily="34" charset="0"/>
              </a:rPr>
              <a:t>သင်တို့အထဲကဖြစ်သော ခရစ်တော်၏ကျွန် ဧပဖြသည် သင်တို့ကို နှုတ်ဆက်၏။ သင်တို့သည် စုံလင်လျက်၊ ဘုရားသခင်၏ အလိုတော်ကို အကုန်အစင် လေ့ကျက်လျက် တည်ကြည်မည်အကြောင်း သူသည် သင်တို့အဘို့ ကာလအစဉ်ကြိုးစား၍ ဆုတောင်းတတ်၏” (ကောလောသဲ ၄း၁၂) </a:t>
            </a:r>
            <a:endParaRPr kumimoji="0" lang="en" sz="20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Pyidaungsu" panose="020B0502040204020203" pitchFamily="34" charset="0"/>
              <a:cs typeface="Pyidaungsu" panose="020B0502040204020203" pitchFamily="34" charset="0"/>
            </a:endParaRPr>
          </a:p>
        </p:txBody>
      </p:sp>
      <p:sp>
        <p:nvSpPr>
          <p:cNvPr id="7" name="CuadroTexto 6">
            <a:extLst>
              <a:ext uri="{FF2B5EF4-FFF2-40B4-BE49-F238E27FC236}">
                <a16:creationId xmlns:a16="http://schemas.microsoft.com/office/drawing/2014/main" id="{E757C06F-6673-B98C-5086-35C7B6903425}"/>
              </a:ext>
            </a:extLst>
          </p:cNvPr>
          <p:cNvSpPr txBox="1"/>
          <p:nvPr/>
        </p:nvSpPr>
        <p:spPr>
          <a:xfrm rot="21440715">
            <a:off x="7955600" y="1619485"/>
            <a:ext cx="2268000" cy="472916"/>
          </a:xfrm>
          <a:prstGeom prst="roundRect">
            <a:avLst>
              <a:gd name="adj" fmla="val 37759"/>
            </a:avLst>
          </a:prstGeom>
          <a:solidFill>
            <a:srgbClr val="003480"/>
          </a:solidFill>
          <a:ln>
            <a:noFill/>
          </a:ln>
          <a:effectLst/>
          <a:scene3d>
            <a:camera prst="perspectiveLeft" zoom="91000"/>
            <a:lightRig rig="threePt" dir="t">
              <a:rot lat="0" lon="0" rev="20640000"/>
            </a:lightRig>
          </a:scene3d>
          <a:sp3d extrusionH="50600" prstMaterial="metal">
            <a:bevelT w="101600" h="80600" prst="relaxedInset"/>
            <a:bevelB w="80600" h="80600" prst="relaxedInset"/>
          </a:sp3d>
        </p:spPr>
        <p:txBody>
          <a:bodyPr wrap="square" tIns="0" bIns="0" rtlCol="0">
            <a:spAutoFit/>
          </a:bodyPr>
          <a:lstStyle/>
          <a:p>
            <a:pPr lvl="0" algn="ctr">
              <a:defRPr/>
            </a:pPr>
            <a:r>
              <a:rPr lang="my-MM" sz="2400" b="1" dirty="0">
                <a:solidFill>
                  <a:prstClr val="white"/>
                </a:solidFill>
                <a:effectLst>
                  <a:outerShdw blurRad="38100" dist="38100" dir="2700000" algn="tl">
                    <a:srgbClr val="000000">
                      <a:alpha val="43137"/>
                    </a:srgbClr>
                  </a:outerShdw>
                </a:effectLst>
              </a:rPr>
              <a:t>ဧပဖြ</a:t>
            </a:r>
            <a:r>
              <a:rPr lang="es-ES" sz="2400" b="1" dirty="0">
                <a:solidFill>
                  <a:prstClr val="white"/>
                </a:solidFill>
                <a:effectLst>
                  <a:outerShdw blurRad="38100" dist="38100" dir="2700000" algn="tl">
                    <a:srgbClr val="000000">
                      <a:alpha val="43137"/>
                    </a:srgbClr>
                  </a:outerShdw>
                </a:effectLst>
              </a:rPr>
              <a:t> </a:t>
            </a:r>
            <a:endPar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590C87E6-CAC8-4408-04E6-E8B6BB481D3F}"/>
              </a:ext>
            </a:extLst>
          </p:cNvPr>
          <p:cNvSpPr txBox="1"/>
          <p:nvPr/>
        </p:nvSpPr>
        <p:spPr>
          <a:xfrm>
            <a:off x="206478" y="1618642"/>
            <a:ext cx="7366204" cy="1200329"/>
          </a:xfrm>
          <a:prstGeom prst="rect">
            <a:avLst/>
          </a:prstGeom>
          <a:noFill/>
        </p:spPr>
        <p:txBody>
          <a:bodyPr wrap="square" rtlCol="0">
            <a:spAutoFit/>
          </a:bodyPr>
          <a:lstStyle/>
          <a:p>
            <a:pPr lvl="0" algn="just">
              <a:spcBef>
                <a:spcPts val="600"/>
              </a:spcBef>
              <a:defRPr/>
            </a:pPr>
            <a:r>
              <a:rPr lang="my-MM" b="1" dirty="0">
                <a:solidFill>
                  <a:prstClr val="black"/>
                </a:solidFill>
                <a:latin typeface="Pyidaungsu" panose="020B0502040204020203" pitchFamily="34" charset="0"/>
                <a:cs typeface="Pyidaungsu" panose="020B0502040204020203" pitchFamily="34" charset="0"/>
              </a:rPr>
              <a:t>ဧပဖြသည် ကောလောသဲ၊ ဟေရပေါလိနှင့် လောဒိကိမြို့များတွင် သာသနာပြုရာ တွင် ကူညီခဲ့သည်။ အသင်းတော်ကို အလွန်ပင်ချစ်မြတ်နိုးသည် (ကော ၄:၁၃)။ ရှင် ‌ပေါလုသည် ဧပဖြ၏နှုတ်ခွန်းဆက်စကားကို ကောလောသဲအသင်းတော်အတွက် သူ၏စာထဲမှာ ထည့်သွင်းခဲ့သည် (ကော ၄:၁၂)။</a:t>
            </a:r>
            <a:endParaRPr kumimoji="0" lang="en" b="1" i="0" u="none" strike="noStrike" kern="1200" cap="none" spc="0" normalizeH="0" baseline="0" noProof="0" dirty="0">
              <a:ln>
                <a:noFill/>
              </a:ln>
              <a:solidFill>
                <a:prstClr val="black"/>
              </a:solidFill>
              <a:effectLst/>
              <a:uLnTx/>
              <a:uFillTx/>
              <a:latin typeface="Pyidaungsu" panose="020B0502040204020203" pitchFamily="34" charset="0"/>
              <a:cs typeface="Pyidaungsu" panose="020B0502040204020203" pitchFamily="34" charset="0"/>
            </a:endParaRPr>
          </a:p>
        </p:txBody>
      </p:sp>
      <p:graphicFrame>
        <p:nvGraphicFramePr>
          <p:cNvPr id="5" name="Diagrama 4">
            <a:extLst>
              <a:ext uri="{FF2B5EF4-FFF2-40B4-BE49-F238E27FC236}">
                <a16:creationId xmlns:a16="http://schemas.microsoft.com/office/drawing/2014/main" id="{63337B70-5A4A-76B3-466E-7A6B7273485C}"/>
              </a:ext>
            </a:extLst>
          </p:cNvPr>
          <p:cNvGraphicFramePr/>
          <p:nvPr>
            <p:extLst>
              <p:ext uri="{D42A27DB-BD31-4B8C-83A1-F6EECF244321}">
                <p14:modId xmlns:p14="http://schemas.microsoft.com/office/powerpoint/2010/main" val="853555761"/>
              </p:ext>
            </p:extLst>
          </p:nvPr>
        </p:nvGraphicFramePr>
        <p:xfrm>
          <a:off x="238125" y="2962275"/>
          <a:ext cx="7593442" cy="373349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41051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2"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ppt_x</p:attrName>
                                        </p:attrNameLst>
                                      </p:cBhvr>
                                      <p:tavLst>
                                        <p:tav tm="0">
                                          <p:val>
                                            <p:strVal val="#ppt_x+#ppt_w/2"/>
                                          </p:val>
                                        </p:tav>
                                        <p:tav tm="100000">
                                          <p:val>
                                            <p:strVal val="#ppt_x"/>
                                          </p:val>
                                        </p:tav>
                                      </p:tavLst>
                                    </p:anim>
                                    <p:anim calcmode="lin" valueType="num">
                                      <p:cBhvr>
                                        <p:cTn id="30" dur="500" fill="hold"/>
                                        <p:tgtEl>
                                          <p:spTgt spid="2"/>
                                        </p:tgtEl>
                                        <p:attrNameLst>
                                          <p:attrName>ppt_y</p:attrName>
                                        </p:attrNameLst>
                                      </p:cBhvr>
                                      <p:tavLst>
                                        <p:tav tm="0">
                                          <p:val>
                                            <p:strVal val="#ppt_y"/>
                                          </p:val>
                                        </p:tav>
                                        <p:tav tm="100000">
                                          <p:val>
                                            <p:strVal val="#ppt_y"/>
                                          </p:val>
                                        </p:tav>
                                      </p:tavLst>
                                    </p:anim>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5">
                                            <p:graphicEl>
                                              <a:dgm id="{B632E2D6-B3BB-45B5-A6AA-71B6AC7F8C2D}"/>
                                            </p:graphicEl>
                                          </p:spTgt>
                                        </p:tgtEl>
                                        <p:attrNameLst>
                                          <p:attrName>style.visibility</p:attrName>
                                        </p:attrNameLst>
                                      </p:cBhvr>
                                      <p:to>
                                        <p:strVal val="visible"/>
                                      </p:to>
                                    </p:set>
                                    <p:animEffect transition="in" filter="randombar(vertical)">
                                      <p:cBhvr>
                                        <p:cTn id="42" dur="500"/>
                                        <p:tgtEl>
                                          <p:spTgt spid="5">
                                            <p:graphicEl>
                                              <a:dgm id="{B632E2D6-B3BB-45B5-A6AA-71B6AC7F8C2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5">
                                            <p:graphicEl>
                                              <a:dgm id="{0D41072C-F355-4543-A426-F6A5C45C70EA}"/>
                                            </p:graphicEl>
                                          </p:spTgt>
                                        </p:tgtEl>
                                        <p:attrNameLst>
                                          <p:attrName>style.visibility</p:attrName>
                                        </p:attrNameLst>
                                      </p:cBhvr>
                                      <p:to>
                                        <p:strVal val="visible"/>
                                      </p:to>
                                    </p:set>
                                    <p:anim calcmode="lin" valueType="num">
                                      <p:cBhvr>
                                        <p:cTn id="47" dur="500" fill="hold"/>
                                        <p:tgtEl>
                                          <p:spTgt spid="5">
                                            <p:graphicEl>
                                              <a:dgm id="{0D41072C-F355-4543-A426-F6A5C45C70EA}"/>
                                            </p:graphicEl>
                                          </p:spTgt>
                                        </p:tgtEl>
                                        <p:attrNameLst>
                                          <p:attrName>ppt_w</p:attrName>
                                        </p:attrNameLst>
                                      </p:cBhvr>
                                      <p:tavLst>
                                        <p:tav tm="0">
                                          <p:val>
                                            <p:fltVal val="0"/>
                                          </p:val>
                                        </p:tav>
                                        <p:tav tm="100000">
                                          <p:val>
                                            <p:strVal val="#ppt_w"/>
                                          </p:val>
                                        </p:tav>
                                      </p:tavLst>
                                    </p:anim>
                                    <p:anim calcmode="lin" valueType="num">
                                      <p:cBhvr>
                                        <p:cTn id="48" dur="500" fill="hold"/>
                                        <p:tgtEl>
                                          <p:spTgt spid="5">
                                            <p:graphicEl>
                                              <a:dgm id="{0D41072C-F355-4543-A426-F6A5C45C70EA}"/>
                                            </p:graphicEl>
                                          </p:spTgt>
                                        </p:tgtEl>
                                        <p:attrNameLst>
                                          <p:attrName>ppt_h</p:attrName>
                                        </p:attrNameLst>
                                      </p:cBhvr>
                                      <p:tavLst>
                                        <p:tav tm="0">
                                          <p:val>
                                            <p:fltVal val="0"/>
                                          </p:val>
                                        </p:tav>
                                        <p:tav tm="100000">
                                          <p:val>
                                            <p:strVal val="#ppt_h"/>
                                          </p:val>
                                        </p:tav>
                                      </p:tavLst>
                                    </p:anim>
                                    <p:anim calcmode="lin" valueType="num">
                                      <p:cBhvr>
                                        <p:cTn id="49" dur="500" fill="hold"/>
                                        <p:tgtEl>
                                          <p:spTgt spid="5">
                                            <p:graphicEl>
                                              <a:dgm id="{0D41072C-F355-4543-A426-F6A5C45C70EA}"/>
                                            </p:graphicEl>
                                          </p:spTgt>
                                        </p:tgtEl>
                                        <p:attrNameLst>
                                          <p:attrName>style.rotation</p:attrName>
                                        </p:attrNameLst>
                                      </p:cBhvr>
                                      <p:tavLst>
                                        <p:tav tm="0">
                                          <p:val>
                                            <p:fltVal val="360"/>
                                          </p:val>
                                        </p:tav>
                                        <p:tav tm="100000">
                                          <p:val>
                                            <p:fltVal val="0"/>
                                          </p:val>
                                        </p:tav>
                                      </p:tavLst>
                                    </p:anim>
                                    <p:animEffect transition="in" filter="fade">
                                      <p:cBhvr>
                                        <p:cTn id="50" dur="500"/>
                                        <p:tgtEl>
                                          <p:spTgt spid="5">
                                            <p:graphicEl>
                                              <a:dgm id="{0D41072C-F355-4543-A426-F6A5C45C70EA}"/>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5">
                                            <p:graphicEl>
                                              <a:dgm id="{E002362B-B577-405F-BCF9-C94D1AF61049}"/>
                                            </p:graphicEl>
                                          </p:spTgt>
                                        </p:tgtEl>
                                        <p:attrNameLst>
                                          <p:attrName>style.visibility</p:attrName>
                                        </p:attrNameLst>
                                      </p:cBhvr>
                                      <p:to>
                                        <p:strVal val="visible"/>
                                      </p:to>
                                    </p:set>
                                    <p:animEffect transition="in" filter="randombar(vertical)">
                                      <p:cBhvr>
                                        <p:cTn id="55" dur="500"/>
                                        <p:tgtEl>
                                          <p:spTgt spid="5">
                                            <p:graphicEl>
                                              <a:dgm id="{E002362B-B577-405F-BCF9-C94D1AF6104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5">
                                            <p:graphicEl>
                                              <a:dgm id="{B6E0E489-3261-47E9-A8D2-BAC43DE3C0D8}"/>
                                            </p:graphicEl>
                                          </p:spTgt>
                                        </p:tgtEl>
                                        <p:attrNameLst>
                                          <p:attrName>style.visibility</p:attrName>
                                        </p:attrNameLst>
                                      </p:cBhvr>
                                      <p:to>
                                        <p:strVal val="visible"/>
                                      </p:to>
                                    </p:set>
                                    <p:anim calcmode="lin" valueType="num">
                                      <p:cBhvr>
                                        <p:cTn id="60" dur="500" fill="hold"/>
                                        <p:tgtEl>
                                          <p:spTgt spid="5">
                                            <p:graphicEl>
                                              <a:dgm id="{B6E0E489-3261-47E9-A8D2-BAC43DE3C0D8}"/>
                                            </p:graphicEl>
                                          </p:spTgt>
                                        </p:tgtEl>
                                        <p:attrNameLst>
                                          <p:attrName>ppt_w</p:attrName>
                                        </p:attrNameLst>
                                      </p:cBhvr>
                                      <p:tavLst>
                                        <p:tav tm="0">
                                          <p:val>
                                            <p:fltVal val="0"/>
                                          </p:val>
                                        </p:tav>
                                        <p:tav tm="100000">
                                          <p:val>
                                            <p:strVal val="#ppt_w"/>
                                          </p:val>
                                        </p:tav>
                                      </p:tavLst>
                                    </p:anim>
                                    <p:anim calcmode="lin" valueType="num">
                                      <p:cBhvr>
                                        <p:cTn id="61" dur="500" fill="hold"/>
                                        <p:tgtEl>
                                          <p:spTgt spid="5">
                                            <p:graphicEl>
                                              <a:dgm id="{B6E0E489-3261-47E9-A8D2-BAC43DE3C0D8}"/>
                                            </p:graphicEl>
                                          </p:spTgt>
                                        </p:tgtEl>
                                        <p:attrNameLst>
                                          <p:attrName>ppt_h</p:attrName>
                                        </p:attrNameLst>
                                      </p:cBhvr>
                                      <p:tavLst>
                                        <p:tav tm="0">
                                          <p:val>
                                            <p:fltVal val="0"/>
                                          </p:val>
                                        </p:tav>
                                        <p:tav tm="100000">
                                          <p:val>
                                            <p:strVal val="#ppt_h"/>
                                          </p:val>
                                        </p:tav>
                                      </p:tavLst>
                                    </p:anim>
                                    <p:anim calcmode="lin" valueType="num">
                                      <p:cBhvr>
                                        <p:cTn id="62" dur="500" fill="hold"/>
                                        <p:tgtEl>
                                          <p:spTgt spid="5">
                                            <p:graphicEl>
                                              <a:dgm id="{B6E0E489-3261-47E9-A8D2-BAC43DE3C0D8}"/>
                                            </p:graphicEl>
                                          </p:spTgt>
                                        </p:tgtEl>
                                        <p:attrNameLst>
                                          <p:attrName>style.rotation</p:attrName>
                                        </p:attrNameLst>
                                      </p:cBhvr>
                                      <p:tavLst>
                                        <p:tav tm="0">
                                          <p:val>
                                            <p:fltVal val="360"/>
                                          </p:val>
                                        </p:tav>
                                        <p:tav tm="100000">
                                          <p:val>
                                            <p:fltVal val="0"/>
                                          </p:val>
                                        </p:tav>
                                      </p:tavLst>
                                    </p:anim>
                                    <p:animEffect transition="in" filter="fade">
                                      <p:cBhvr>
                                        <p:cTn id="63" dur="500"/>
                                        <p:tgtEl>
                                          <p:spTgt spid="5">
                                            <p:graphicEl>
                                              <a:dgm id="{B6E0E489-3261-47E9-A8D2-BAC43DE3C0D8}"/>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5" fill="hold" grpId="0" nodeType="clickEffect">
                                  <p:stCondLst>
                                    <p:cond delay="0"/>
                                  </p:stCondLst>
                                  <p:childTnLst>
                                    <p:set>
                                      <p:cBhvr>
                                        <p:cTn id="67" dur="1" fill="hold">
                                          <p:stCondLst>
                                            <p:cond delay="0"/>
                                          </p:stCondLst>
                                        </p:cTn>
                                        <p:tgtEl>
                                          <p:spTgt spid="5">
                                            <p:graphicEl>
                                              <a:dgm id="{4248551A-4D59-4A43-8C5E-C03A679A9FD0}"/>
                                            </p:graphicEl>
                                          </p:spTgt>
                                        </p:tgtEl>
                                        <p:attrNameLst>
                                          <p:attrName>style.visibility</p:attrName>
                                        </p:attrNameLst>
                                      </p:cBhvr>
                                      <p:to>
                                        <p:strVal val="visible"/>
                                      </p:to>
                                    </p:set>
                                    <p:animEffect transition="in" filter="randombar(vertical)">
                                      <p:cBhvr>
                                        <p:cTn id="68" dur="500"/>
                                        <p:tgtEl>
                                          <p:spTgt spid="5">
                                            <p:graphicEl>
                                              <a:dgm id="{4248551A-4D59-4A43-8C5E-C03A679A9FD0}"/>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5">
                                            <p:graphicEl>
                                              <a:dgm id="{74ECEBFE-0B62-4E5A-80CC-4583198EBC03}"/>
                                            </p:graphicEl>
                                          </p:spTgt>
                                        </p:tgtEl>
                                        <p:attrNameLst>
                                          <p:attrName>style.visibility</p:attrName>
                                        </p:attrNameLst>
                                      </p:cBhvr>
                                      <p:to>
                                        <p:strVal val="visible"/>
                                      </p:to>
                                    </p:set>
                                    <p:anim calcmode="lin" valueType="num">
                                      <p:cBhvr>
                                        <p:cTn id="73" dur="500" fill="hold"/>
                                        <p:tgtEl>
                                          <p:spTgt spid="5">
                                            <p:graphicEl>
                                              <a:dgm id="{74ECEBFE-0B62-4E5A-80CC-4583198EBC03}"/>
                                            </p:graphicEl>
                                          </p:spTgt>
                                        </p:tgtEl>
                                        <p:attrNameLst>
                                          <p:attrName>ppt_w</p:attrName>
                                        </p:attrNameLst>
                                      </p:cBhvr>
                                      <p:tavLst>
                                        <p:tav tm="0">
                                          <p:val>
                                            <p:fltVal val="0"/>
                                          </p:val>
                                        </p:tav>
                                        <p:tav tm="100000">
                                          <p:val>
                                            <p:strVal val="#ppt_w"/>
                                          </p:val>
                                        </p:tav>
                                      </p:tavLst>
                                    </p:anim>
                                    <p:anim calcmode="lin" valueType="num">
                                      <p:cBhvr>
                                        <p:cTn id="74" dur="500" fill="hold"/>
                                        <p:tgtEl>
                                          <p:spTgt spid="5">
                                            <p:graphicEl>
                                              <a:dgm id="{74ECEBFE-0B62-4E5A-80CC-4583198EBC03}"/>
                                            </p:graphicEl>
                                          </p:spTgt>
                                        </p:tgtEl>
                                        <p:attrNameLst>
                                          <p:attrName>ppt_h</p:attrName>
                                        </p:attrNameLst>
                                      </p:cBhvr>
                                      <p:tavLst>
                                        <p:tav tm="0">
                                          <p:val>
                                            <p:fltVal val="0"/>
                                          </p:val>
                                        </p:tav>
                                        <p:tav tm="100000">
                                          <p:val>
                                            <p:strVal val="#ppt_h"/>
                                          </p:val>
                                        </p:tav>
                                      </p:tavLst>
                                    </p:anim>
                                    <p:anim calcmode="lin" valueType="num">
                                      <p:cBhvr>
                                        <p:cTn id="75" dur="500" fill="hold"/>
                                        <p:tgtEl>
                                          <p:spTgt spid="5">
                                            <p:graphicEl>
                                              <a:dgm id="{74ECEBFE-0B62-4E5A-80CC-4583198EBC03}"/>
                                            </p:graphicEl>
                                          </p:spTgt>
                                        </p:tgtEl>
                                        <p:attrNameLst>
                                          <p:attrName>style.rotation</p:attrName>
                                        </p:attrNameLst>
                                      </p:cBhvr>
                                      <p:tavLst>
                                        <p:tav tm="0">
                                          <p:val>
                                            <p:fltVal val="360"/>
                                          </p:val>
                                        </p:tav>
                                        <p:tav tm="100000">
                                          <p:val>
                                            <p:fltVal val="0"/>
                                          </p:val>
                                        </p:tav>
                                      </p:tavLst>
                                    </p:anim>
                                    <p:animEffect transition="in" filter="fade">
                                      <p:cBhvr>
                                        <p:cTn id="76" dur="500"/>
                                        <p:tgtEl>
                                          <p:spTgt spid="5">
                                            <p:graphicEl>
                                              <a:dgm id="{74ECEBFE-0B62-4E5A-80CC-4583198EBC0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4" grpId="0"/>
      <p:bldP spid="7" grpId="0" animBg="1"/>
      <p:bldP spid="9" grpId="0"/>
      <p:bldGraphic spid="5"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3000"/>
          </a:stretch>
        </a:blipFill>
        <a:effectLst/>
      </p:bgPr>
    </p:bg>
    <p:spTree>
      <p:nvGrpSpPr>
        <p:cNvPr id="1" name="">
          <a:extLst>
            <a:ext uri="{FF2B5EF4-FFF2-40B4-BE49-F238E27FC236}">
              <a16:creationId xmlns:a16="http://schemas.microsoft.com/office/drawing/2014/main" id="{A3AF4243-AEC3-9BF2-561D-7E97720382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8738CB-8871-DDC2-26DF-E7557F926A58}"/>
              </a:ext>
            </a:extLst>
          </p:cNvPr>
          <p:cNvSpPr txBox="1"/>
          <p:nvPr/>
        </p:nvSpPr>
        <p:spPr>
          <a:xfrm>
            <a:off x="0" y="93024"/>
            <a:ext cx="12192000" cy="584775"/>
          </a:xfrm>
          <a:prstGeom prst="rect">
            <a:avLst/>
          </a:prstGeom>
          <a:noFill/>
        </p:spPr>
        <p:txBody>
          <a:bodyPr wrap="square">
            <a:spAutoFit/>
            <a:scene3d>
              <a:camera prst="orthographicFront"/>
              <a:lightRig rig="threePt" dir="t"/>
            </a:scene3d>
            <a:sp3d extrusionH="57150">
              <a:bevelT h="25400" prst="softRound"/>
            </a:sp3d>
          </a:bodyPr>
          <a:lstStyle/>
          <a:p>
            <a:pPr lvl="0" algn="ctr"/>
            <a:r>
              <a:rPr lang="my-MM" sz="3200" b="1" dirty="0">
                <a:solidFill>
                  <a:schemeClr val="bg1"/>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ချစ်မြတ်နိုးရသူနှင့်လောကကိုချစ်မြတ်နိုးသူ</a:t>
            </a:r>
            <a:endParaRPr lang="es-ES" sz="3200" b="1" dirty="0">
              <a:solidFill>
                <a:schemeClr val="bg1"/>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p:txBody>
      </p:sp>
      <p:sp>
        <p:nvSpPr>
          <p:cNvPr id="4" name="CuadroTexto 3">
            <a:extLst>
              <a:ext uri="{FF2B5EF4-FFF2-40B4-BE49-F238E27FC236}">
                <a16:creationId xmlns:a16="http://schemas.microsoft.com/office/drawing/2014/main" id="{108A2553-BE00-883A-0C65-B9B9AF6B6079}"/>
              </a:ext>
            </a:extLst>
          </p:cNvPr>
          <p:cNvSpPr txBox="1"/>
          <p:nvPr/>
        </p:nvSpPr>
        <p:spPr>
          <a:xfrm>
            <a:off x="1612232" y="701863"/>
            <a:ext cx="8831179" cy="400110"/>
          </a:xfrm>
          <a:prstGeom prst="rect">
            <a:avLst/>
          </a:prstGeom>
          <a:noFill/>
        </p:spPr>
        <p:txBody>
          <a:bodyPr wrap="square">
            <a:spAutoFit/>
          </a:bodyPr>
          <a:lstStyle/>
          <a:p>
            <a:pPr lvl="0" algn="ctr">
              <a:defRPr/>
            </a:pPr>
            <a:r>
              <a:rPr lang="my-MM" sz="2000" b="1" dirty="0">
                <a:solidFill>
                  <a:prstClr val="white"/>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“ငါချစ်သော ဆေးသမားလုကာနှင့် ဒေမသည် သင်တို့ကို နှုတ်ဆက်ကြ၏” (ကော ၄း၁၄)</a:t>
            </a:r>
            <a:endParaRPr kumimoji="0" lang="e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yidaungsu" panose="020B0502040204020203" pitchFamily="34" charset="0"/>
              <a:cs typeface="Pyidaungsu" panose="020B0502040204020203" pitchFamily="34" charset="0"/>
            </a:endParaRPr>
          </a:p>
        </p:txBody>
      </p:sp>
      <p:sp>
        <p:nvSpPr>
          <p:cNvPr id="10" name="CuadroTexto 9">
            <a:extLst>
              <a:ext uri="{FF2B5EF4-FFF2-40B4-BE49-F238E27FC236}">
                <a16:creationId xmlns:a16="http://schemas.microsoft.com/office/drawing/2014/main" id="{80A52BF8-3E06-33E7-CEB3-CDFA82A96745}"/>
              </a:ext>
            </a:extLst>
          </p:cNvPr>
          <p:cNvSpPr txBox="1"/>
          <p:nvPr/>
        </p:nvSpPr>
        <p:spPr>
          <a:xfrm>
            <a:off x="7990623" y="1296781"/>
            <a:ext cx="4029927" cy="923330"/>
          </a:xfrm>
          <a:prstGeom prst="rect">
            <a:avLst/>
          </a:prstGeom>
          <a:noFill/>
        </p:spPr>
        <p:txBody>
          <a:bodyPr wrap="square" rtlCol="0">
            <a:spAutoFit/>
          </a:bodyPr>
          <a:lstStyle/>
          <a:p>
            <a:pPr lvl="0">
              <a:spcBef>
                <a:spcPts val="600"/>
              </a:spcBef>
              <a:defRPr/>
            </a:pPr>
            <a:r>
              <a:rPr lang="my-MM" b="1" dirty="0">
                <a:solidFill>
                  <a:prstClr val="black"/>
                </a:solidFill>
                <a:latin typeface="Pyidaungsu" panose="020B0502040204020203" pitchFamily="34" charset="0"/>
                <a:cs typeface="Pyidaungsu" panose="020B0502040204020203" pitchFamily="34" charset="0"/>
              </a:rPr>
              <a:t>သူ့ကို ကောလောသဲ ၄:၁၄ မှာသာ ဖော် ပြခဲ့လျှင် ဒေမာသည် ရှင်ပေါလု၏ သစ္စာ ရှိသော လုပ်ဖော်ဆောင်ဖက်ဖြစ်ပါမည်။ </a:t>
            </a:r>
            <a:endParaRPr kumimoji="0" lang="en" b="1" i="0" u="none" strike="noStrike" kern="1200" cap="none" spc="0" normalizeH="0" baseline="0" noProof="0" dirty="0">
              <a:ln>
                <a:noFill/>
              </a:ln>
              <a:solidFill>
                <a:prstClr val="black"/>
              </a:solidFill>
              <a:effectLst/>
              <a:uLnTx/>
              <a:uFillTx/>
              <a:latin typeface="Pyidaungsu" panose="020B0502040204020203" pitchFamily="34" charset="0"/>
              <a:cs typeface="Pyidaungsu" panose="020B0502040204020203" pitchFamily="34" charset="0"/>
            </a:endParaRPr>
          </a:p>
        </p:txBody>
      </p:sp>
      <p:graphicFrame>
        <p:nvGraphicFramePr>
          <p:cNvPr id="11" name="Diagrama 10">
            <a:extLst>
              <a:ext uri="{FF2B5EF4-FFF2-40B4-BE49-F238E27FC236}">
                <a16:creationId xmlns:a16="http://schemas.microsoft.com/office/drawing/2014/main" id="{CC6ECBF1-E4E4-0428-3FB6-B36D931112A6}"/>
              </a:ext>
            </a:extLst>
          </p:cNvPr>
          <p:cNvGraphicFramePr/>
          <p:nvPr>
            <p:extLst>
              <p:ext uri="{D42A27DB-BD31-4B8C-83A1-F6EECF244321}">
                <p14:modId xmlns:p14="http://schemas.microsoft.com/office/powerpoint/2010/main" val="2404216506"/>
              </p:ext>
            </p:extLst>
          </p:nvPr>
        </p:nvGraphicFramePr>
        <p:xfrm>
          <a:off x="137314" y="1200151"/>
          <a:ext cx="7820025" cy="54870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B377E7A3-87A2-22F8-E317-867494BA7F71}"/>
              </a:ext>
            </a:extLst>
          </p:cNvPr>
          <p:cNvSpPr txBox="1"/>
          <p:nvPr/>
        </p:nvSpPr>
        <p:spPr>
          <a:xfrm>
            <a:off x="7990623" y="5734233"/>
            <a:ext cx="4201377" cy="923330"/>
          </a:xfrm>
          <a:prstGeom prst="rect">
            <a:avLst/>
          </a:prstGeom>
          <a:noFill/>
        </p:spPr>
        <p:txBody>
          <a:bodyPr wrap="square">
            <a:spAutoFit/>
          </a:bodyPr>
          <a:lstStyle/>
          <a:p>
            <a:pPr lvl="0" algn="just">
              <a:spcBef>
                <a:spcPts val="600"/>
              </a:spcBef>
              <a:defRPr/>
            </a:pPr>
            <a:r>
              <a:rPr lang="my-MM" b="1" dirty="0">
                <a:solidFill>
                  <a:prstClr val="black"/>
                </a:solidFill>
                <a:latin typeface="Pyidaungsu" panose="020B0502040204020203" pitchFamily="34" charset="0"/>
                <a:cs typeface="Pyidaungsu" panose="020B0502040204020203" pitchFamily="34" charset="0"/>
              </a:rPr>
              <a:t>သူသည် ယေရှုကို မချစ်တော့ဘဲ သူ့နှလုံး သားကို လောကအတွက် ပေးအပ်ခဲ့သည် (၁ ယောဟန် ၂:၁၅)။</a:t>
            </a:r>
            <a:endParaRPr kumimoji="0" lang="en" b="1" i="0" u="none" strike="noStrike" kern="1200" cap="none" spc="0" normalizeH="0" baseline="0" noProof="0" dirty="0">
              <a:ln>
                <a:noFill/>
              </a:ln>
              <a:solidFill>
                <a:prstClr val="black"/>
              </a:solidFill>
              <a:effectLst/>
              <a:uLnTx/>
              <a:uFillTx/>
              <a:latin typeface="Pyidaungsu" panose="020B0502040204020203" pitchFamily="34" charset="0"/>
              <a:cs typeface="Pyidaungsu" panose="020B0502040204020203" pitchFamily="34" charset="0"/>
            </a:endParaRPr>
          </a:p>
        </p:txBody>
      </p:sp>
      <p:sp>
        <p:nvSpPr>
          <p:cNvPr id="7" name="CuadroTexto 6">
            <a:extLst>
              <a:ext uri="{FF2B5EF4-FFF2-40B4-BE49-F238E27FC236}">
                <a16:creationId xmlns:a16="http://schemas.microsoft.com/office/drawing/2014/main" id="{DAD9A237-265D-D63B-22F1-7149CC5D5172}"/>
              </a:ext>
            </a:extLst>
          </p:cNvPr>
          <p:cNvSpPr txBox="1"/>
          <p:nvPr/>
        </p:nvSpPr>
        <p:spPr>
          <a:xfrm>
            <a:off x="7990623" y="4030825"/>
            <a:ext cx="4201377" cy="1477328"/>
          </a:xfrm>
          <a:prstGeom prst="rect">
            <a:avLst/>
          </a:prstGeom>
          <a:noFill/>
        </p:spPr>
        <p:txBody>
          <a:bodyPr wrap="square">
            <a:spAutoFit/>
          </a:bodyPr>
          <a:lstStyle/>
          <a:p>
            <a:pPr lvl="0" algn="just">
              <a:spcBef>
                <a:spcPts val="600"/>
              </a:spcBef>
              <a:defRPr/>
            </a:pPr>
            <a:r>
              <a:rPr lang="my-MM" b="1" dirty="0">
                <a:solidFill>
                  <a:prstClr val="black"/>
                </a:solidFill>
                <a:latin typeface="Pyidaungsu" panose="020B0502040204020203" pitchFamily="34" charset="0"/>
                <a:cs typeface="Pyidaungsu" panose="020B0502040204020203" pitchFamily="34" charset="0"/>
              </a:rPr>
              <a:t>လုကာသည် ဒုတိယအကြိမ်ကြွလာခြင်း နှင့် ကမ္ဘာသစ်မျှော်လင့်ခြင်းအတွက်ခိုင်မြဲ စွာရပ်တည်ခဲ့သည်။ ဒေမသည် လာမည့် ဘုန်းအသရေထက် ဤလောက၏ဘုန်း အသရေကို ပို၍နှစ်သက်ခဲ့သည်။</a:t>
            </a:r>
            <a:endParaRPr kumimoji="0" lang="en" b="1" i="0" u="none" strike="noStrike" kern="1200" cap="none" spc="0" normalizeH="0" baseline="0" noProof="0" dirty="0">
              <a:ln>
                <a:noFill/>
              </a:ln>
              <a:solidFill>
                <a:prstClr val="black"/>
              </a:solidFill>
              <a:effectLst/>
              <a:uLnTx/>
              <a:uFillTx/>
              <a:latin typeface="Pyidaungsu" panose="020B0502040204020203" pitchFamily="34" charset="0"/>
              <a:cs typeface="Pyidaungsu" panose="020B0502040204020203" pitchFamily="34" charset="0"/>
            </a:endParaRPr>
          </a:p>
        </p:txBody>
      </p:sp>
      <p:sp>
        <p:nvSpPr>
          <p:cNvPr id="9" name="CuadroTexto 8">
            <a:extLst>
              <a:ext uri="{FF2B5EF4-FFF2-40B4-BE49-F238E27FC236}">
                <a16:creationId xmlns:a16="http://schemas.microsoft.com/office/drawing/2014/main" id="{87288701-7F28-4D12-0930-6EEA8D669593}"/>
              </a:ext>
            </a:extLst>
          </p:cNvPr>
          <p:cNvSpPr txBox="1"/>
          <p:nvPr/>
        </p:nvSpPr>
        <p:spPr>
          <a:xfrm>
            <a:off x="7957339" y="2369621"/>
            <a:ext cx="4234661" cy="1477328"/>
          </a:xfrm>
          <a:prstGeom prst="rect">
            <a:avLst/>
          </a:prstGeom>
          <a:noFill/>
        </p:spPr>
        <p:txBody>
          <a:bodyPr wrap="square">
            <a:spAutoFit/>
          </a:bodyPr>
          <a:lstStyle/>
          <a:p>
            <a:pPr lvl="0" algn="just">
              <a:spcBef>
                <a:spcPts val="600"/>
              </a:spcBef>
              <a:defRPr/>
            </a:pPr>
            <a:r>
              <a:rPr lang="my-MM" b="1" dirty="0">
                <a:solidFill>
                  <a:prstClr val="black"/>
                </a:solidFill>
                <a:latin typeface="Pyidaungsu" panose="020B0502040204020203" pitchFamily="34" charset="0"/>
                <a:cs typeface="Pyidaungsu" panose="020B0502040204020203" pitchFamily="34" charset="0"/>
              </a:rPr>
              <a:t>လုကာနှင့် ဒေမတို့၏ ခြားနားချက်သည် အချိန်ကြာလာသည်နှင့်အမျှ ထင်ရှားလာ ခဲ့သည်။ လုကာသည် သူ၏အလုပ် ကြောင့် ချစ်ခင်ခံရပြီး၊ ဒေမသည် လောကကို ချစ် မြတ်နိုးကာ ပေါလုကို စွန့်ခွာခဲ့သည်။</a:t>
            </a:r>
            <a:endParaRPr kumimoji="0" lang="en" b="1" i="0" u="none" strike="noStrike" kern="1200" cap="none" spc="0" normalizeH="0" baseline="0" noProof="0" dirty="0">
              <a:ln>
                <a:noFill/>
              </a:ln>
              <a:solidFill>
                <a:prstClr val="black"/>
              </a:solidFill>
              <a:effectLst/>
              <a:uLnTx/>
              <a:uFillTx/>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124345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graphicEl>
                                              <a:dgm id="{30578755-5B78-4139-9E50-B0285743AC15}"/>
                                            </p:graphicEl>
                                          </p:spTgt>
                                        </p:tgtEl>
                                        <p:attrNameLst>
                                          <p:attrName>style.visibility</p:attrName>
                                        </p:attrNameLst>
                                      </p:cBhvr>
                                      <p:to>
                                        <p:strVal val="visible"/>
                                      </p:to>
                                    </p:set>
                                    <p:anim calcmode="lin" valueType="num">
                                      <p:cBhvr>
                                        <p:cTn id="23" dur="1000" fill="hold"/>
                                        <p:tgtEl>
                                          <p:spTgt spid="11">
                                            <p:graphicEl>
                                              <a:dgm id="{30578755-5B78-4139-9E50-B0285743AC15}"/>
                                            </p:graphicEl>
                                          </p:spTgt>
                                        </p:tgtEl>
                                        <p:attrNameLst>
                                          <p:attrName>ppt_w</p:attrName>
                                        </p:attrNameLst>
                                      </p:cBhvr>
                                      <p:tavLst>
                                        <p:tav tm="0">
                                          <p:val>
                                            <p:fltVal val="0"/>
                                          </p:val>
                                        </p:tav>
                                        <p:tav tm="100000">
                                          <p:val>
                                            <p:strVal val="#ppt_w"/>
                                          </p:val>
                                        </p:tav>
                                      </p:tavLst>
                                    </p:anim>
                                    <p:anim calcmode="lin" valueType="num">
                                      <p:cBhvr>
                                        <p:cTn id="24" dur="1000" fill="hold"/>
                                        <p:tgtEl>
                                          <p:spTgt spid="11">
                                            <p:graphicEl>
                                              <a:dgm id="{30578755-5B78-4139-9E50-B0285743AC15}"/>
                                            </p:graphicEl>
                                          </p:spTgt>
                                        </p:tgtEl>
                                        <p:attrNameLst>
                                          <p:attrName>ppt_h</p:attrName>
                                        </p:attrNameLst>
                                      </p:cBhvr>
                                      <p:tavLst>
                                        <p:tav tm="0">
                                          <p:val>
                                            <p:fltVal val="0"/>
                                          </p:val>
                                        </p:tav>
                                        <p:tav tm="100000">
                                          <p:val>
                                            <p:strVal val="#ppt_h"/>
                                          </p:val>
                                        </p:tav>
                                      </p:tavLst>
                                    </p:anim>
                                    <p:anim calcmode="lin" valueType="num">
                                      <p:cBhvr>
                                        <p:cTn id="25" dur="1000" fill="hold"/>
                                        <p:tgtEl>
                                          <p:spTgt spid="11">
                                            <p:graphicEl>
                                              <a:dgm id="{30578755-5B78-4139-9E50-B0285743AC15}"/>
                                            </p:graphicEl>
                                          </p:spTgt>
                                        </p:tgtEl>
                                        <p:attrNameLst>
                                          <p:attrName>style.rotation</p:attrName>
                                        </p:attrNameLst>
                                      </p:cBhvr>
                                      <p:tavLst>
                                        <p:tav tm="0">
                                          <p:val>
                                            <p:fltVal val="90"/>
                                          </p:val>
                                        </p:tav>
                                        <p:tav tm="100000">
                                          <p:val>
                                            <p:fltVal val="0"/>
                                          </p:val>
                                        </p:tav>
                                      </p:tavLst>
                                    </p:anim>
                                    <p:animEffect transition="in" filter="fade">
                                      <p:cBhvr>
                                        <p:cTn id="26" dur="1000"/>
                                        <p:tgtEl>
                                          <p:spTgt spid="11">
                                            <p:graphicEl>
                                              <a:dgm id="{30578755-5B78-4139-9E50-B0285743AC1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1">
                                            <p:graphicEl>
                                              <a:dgm id="{5ABE2846-6534-495C-956A-E346E73F7D79}"/>
                                            </p:graphicEl>
                                          </p:spTgt>
                                        </p:tgtEl>
                                        <p:attrNameLst>
                                          <p:attrName>style.visibility</p:attrName>
                                        </p:attrNameLst>
                                      </p:cBhvr>
                                      <p:to>
                                        <p:strVal val="visible"/>
                                      </p:to>
                                    </p:set>
                                    <p:anim calcmode="lin" valueType="num">
                                      <p:cBhvr>
                                        <p:cTn id="29" dur="1000" fill="hold"/>
                                        <p:tgtEl>
                                          <p:spTgt spid="11">
                                            <p:graphicEl>
                                              <a:dgm id="{5ABE2846-6534-495C-956A-E346E73F7D79}"/>
                                            </p:graphicEl>
                                          </p:spTgt>
                                        </p:tgtEl>
                                        <p:attrNameLst>
                                          <p:attrName>ppt_w</p:attrName>
                                        </p:attrNameLst>
                                      </p:cBhvr>
                                      <p:tavLst>
                                        <p:tav tm="0">
                                          <p:val>
                                            <p:fltVal val="0"/>
                                          </p:val>
                                        </p:tav>
                                        <p:tav tm="100000">
                                          <p:val>
                                            <p:strVal val="#ppt_w"/>
                                          </p:val>
                                        </p:tav>
                                      </p:tavLst>
                                    </p:anim>
                                    <p:anim calcmode="lin" valueType="num">
                                      <p:cBhvr>
                                        <p:cTn id="30" dur="1000" fill="hold"/>
                                        <p:tgtEl>
                                          <p:spTgt spid="11">
                                            <p:graphicEl>
                                              <a:dgm id="{5ABE2846-6534-495C-956A-E346E73F7D79}"/>
                                            </p:graphicEl>
                                          </p:spTgt>
                                        </p:tgtEl>
                                        <p:attrNameLst>
                                          <p:attrName>ppt_h</p:attrName>
                                        </p:attrNameLst>
                                      </p:cBhvr>
                                      <p:tavLst>
                                        <p:tav tm="0">
                                          <p:val>
                                            <p:fltVal val="0"/>
                                          </p:val>
                                        </p:tav>
                                        <p:tav tm="100000">
                                          <p:val>
                                            <p:strVal val="#ppt_h"/>
                                          </p:val>
                                        </p:tav>
                                      </p:tavLst>
                                    </p:anim>
                                    <p:anim calcmode="lin" valueType="num">
                                      <p:cBhvr>
                                        <p:cTn id="31" dur="1000" fill="hold"/>
                                        <p:tgtEl>
                                          <p:spTgt spid="11">
                                            <p:graphicEl>
                                              <a:dgm id="{5ABE2846-6534-495C-956A-E346E73F7D79}"/>
                                            </p:graphicEl>
                                          </p:spTgt>
                                        </p:tgtEl>
                                        <p:attrNameLst>
                                          <p:attrName>style.rotation</p:attrName>
                                        </p:attrNameLst>
                                      </p:cBhvr>
                                      <p:tavLst>
                                        <p:tav tm="0">
                                          <p:val>
                                            <p:fltVal val="90"/>
                                          </p:val>
                                        </p:tav>
                                        <p:tav tm="100000">
                                          <p:val>
                                            <p:fltVal val="0"/>
                                          </p:val>
                                        </p:tav>
                                      </p:tavLst>
                                    </p:anim>
                                    <p:animEffect transition="in" filter="fade">
                                      <p:cBhvr>
                                        <p:cTn id="32" dur="1000"/>
                                        <p:tgtEl>
                                          <p:spTgt spid="11">
                                            <p:graphicEl>
                                              <a:dgm id="{5ABE2846-6534-495C-956A-E346E73F7D79}"/>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1">
                                            <p:graphicEl>
                                              <a:dgm id="{F2C54A84-946F-4920-9CA5-B124C271AC58}"/>
                                            </p:graphicEl>
                                          </p:spTgt>
                                        </p:tgtEl>
                                        <p:attrNameLst>
                                          <p:attrName>style.visibility</p:attrName>
                                        </p:attrNameLst>
                                      </p:cBhvr>
                                      <p:to>
                                        <p:strVal val="visible"/>
                                      </p:to>
                                    </p:set>
                                    <p:anim calcmode="lin" valueType="num">
                                      <p:cBhvr>
                                        <p:cTn id="35" dur="1000" fill="hold"/>
                                        <p:tgtEl>
                                          <p:spTgt spid="11">
                                            <p:graphicEl>
                                              <a:dgm id="{F2C54A84-946F-4920-9CA5-B124C271AC58}"/>
                                            </p:graphicEl>
                                          </p:spTgt>
                                        </p:tgtEl>
                                        <p:attrNameLst>
                                          <p:attrName>ppt_w</p:attrName>
                                        </p:attrNameLst>
                                      </p:cBhvr>
                                      <p:tavLst>
                                        <p:tav tm="0">
                                          <p:val>
                                            <p:fltVal val="0"/>
                                          </p:val>
                                        </p:tav>
                                        <p:tav tm="100000">
                                          <p:val>
                                            <p:strVal val="#ppt_w"/>
                                          </p:val>
                                        </p:tav>
                                      </p:tavLst>
                                    </p:anim>
                                    <p:anim calcmode="lin" valueType="num">
                                      <p:cBhvr>
                                        <p:cTn id="36" dur="1000" fill="hold"/>
                                        <p:tgtEl>
                                          <p:spTgt spid="11">
                                            <p:graphicEl>
                                              <a:dgm id="{F2C54A84-946F-4920-9CA5-B124C271AC58}"/>
                                            </p:graphicEl>
                                          </p:spTgt>
                                        </p:tgtEl>
                                        <p:attrNameLst>
                                          <p:attrName>ppt_h</p:attrName>
                                        </p:attrNameLst>
                                      </p:cBhvr>
                                      <p:tavLst>
                                        <p:tav tm="0">
                                          <p:val>
                                            <p:fltVal val="0"/>
                                          </p:val>
                                        </p:tav>
                                        <p:tav tm="100000">
                                          <p:val>
                                            <p:strVal val="#ppt_h"/>
                                          </p:val>
                                        </p:tav>
                                      </p:tavLst>
                                    </p:anim>
                                    <p:anim calcmode="lin" valueType="num">
                                      <p:cBhvr>
                                        <p:cTn id="37" dur="1000" fill="hold"/>
                                        <p:tgtEl>
                                          <p:spTgt spid="11">
                                            <p:graphicEl>
                                              <a:dgm id="{F2C54A84-946F-4920-9CA5-B124C271AC58}"/>
                                            </p:graphicEl>
                                          </p:spTgt>
                                        </p:tgtEl>
                                        <p:attrNameLst>
                                          <p:attrName>style.rotation</p:attrName>
                                        </p:attrNameLst>
                                      </p:cBhvr>
                                      <p:tavLst>
                                        <p:tav tm="0">
                                          <p:val>
                                            <p:fltVal val="90"/>
                                          </p:val>
                                        </p:tav>
                                        <p:tav tm="100000">
                                          <p:val>
                                            <p:fltVal val="0"/>
                                          </p:val>
                                        </p:tav>
                                      </p:tavLst>
                                    </p:anim>
                                    <p:animEffect transition="in" filter="fade">
                                      <p:cBhvr>
                                        <p:cTn id="38" dur="1000"/>
                                        <p:tgtEl>
                                          <p:spTgt spid="11">
                                            <p:graphicEl>
                                              <a:dgm id="{F2C54A84-946F-4920-9CA5-B124C271AC58}"/>
                                            </p:graphicEl>
                                          </p:spTgt>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1">
                                            <p:graphicEl>
                                              <a:dgm id="{E36749FD-4D0E-4C6B-909F-B0722ED313FD}"/>
                                            </p:graphicEl>
                                          </p:spTgt>
                                        </p:tgtEl>
                                        <p:attrNameLst>
                                          <p:attrName>style.visibility</p:attrName>
                                        </p:attrNameLst>
                                      </p:cBhvr>
                                      <p:to>
                                        <p:strVal val="visible"/>
                                      </p:to>
                                    </p:set>
                                    <p:anim calcmode="lin" valueType="num">
                                      <p:cBhvr>
                                        <p:cTn id="42" dur="500" fill="hold"/>
                                        <p:tgtEl>
                                          <p:spTgt spid="11">
                                            <p:graphicEl>
                                              <a:dgm id="{E36749FD-4D0E-4C6B-909F-B0722ED313FD}"/>
                                            </p:graphicEl>
                                          </p:spTgt>
                                        </p:tgtEl>
                                        <p:attrNameLst>
                                          <p:attrName>ppt_w</p:attrName>
                                        </p:attrNameLst>
                                      </p:cBhvr>
                                      <p:tavLst>
                                        <p:tav tm="0">
                                          <p:val>
                                            <p:fltVal val="0"/>
                                          </p:val>
                                        </p:tav>
                                        <p:tav tm="100000">
                                          <p:val>
                                            <p:strVal val="#ppt_w"/>
                                          </p:val>
                                        </p:tav>
                                      </p:tavLst>
                                    </p:anim>
                                    <p:anim calcmode="lin" valueType="num">
                                      <p:cBhvr>
                                        <p:cTn id="43" dur="500" fill="hold"/>
                                        <p:tgtEl>
                                          <p:spTgt spid="11">
                                            <p:graphicEl>
                                              <a:dgm id="{E36749FD-4D0E-4C6B-909F-B0722ED313FD}"/>
                                            </p:graphicEl>
                                          </p:spTgt>
                                        </p:tgtEl>
                                        <p:attrNameLst>
                                          <p:attrName>ppt_h</p:attrName>
                                        </p:attrNameLst>
                                      </p:cBhvr>
                                      <p:tavLst>
                                        <p:tav tm="0">
                                          <p:val>
                                            <p:fltVal val="0"/>
                                          </p:val>
                                        </p:tav>
                                        <p:tav tm="100000">
                                          <p:val>
                                            <p:strVal val="#ppt_h"/>
                                          </p:val>
                                        </p:tav>
                                      </p:tavLst>
                                    </p:anim>
                                    <p:animEffect transition="in" filter="fade">
                                      <p:cBhvr>
                                        <p:cTn id="44" dur="500"/>
                                        <p:tgtEl>
                                          <p:spTgt spid="11">
                                            <p:graphicEl>
                                              <a:dgm id="{E36749FD-4D0E-4C6B-909F-B0722ED313FD}"/>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5" fill="hold" grpId="0" nodeType="clickEffect">
                                  <p:stCondLst>
                                    <p:cond delay="0"/>
                                  </p:stCondLst>
                                  <p:childTnLst>
                                    <p:set>
                                      <p:cBhvr>
                                        <p:cTn id="48" dur="1" fill="hold">
                                          <p:stCondLst>
                                            <p:cond delay="0"/>
                                          </p:stCondLst>
                                        </p:cTn>
                                        <p:tgtEl>
                                          <p:spTgt spid="11">
                                            <p:graphicEl>
                                              <a:dgm id="{6FDA5621-7295-456D-8BDF-809D3107DCE3}"/>
                                            </p:graphicEl>
                                          </p:spTgt>
                                        </p:tgtEl>
                                        <p:attrNameLst>
                                          <p:attrName>style.visibility</p:attrName>
                                        </p:attrNameLst>
                                      </p:cBhvr>
                                      <p:to>
                                        <p:strVal val="visible"/>
                                      </p:to>
                                    </p:set>
                                    <p:animEffect transition="in" filter="blinds(vertical)">
                                      <p:cBhvr>
                                        <p:cTn id="49" dur="500"/>
                                        <p:tgtEl>
                                          <p:spTgt spid="11">
                                            <p:graphicEl>
                                              <a:dgm id="{6FDA5621-7295-456D-8BDF-809D3107DCE3}"/>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1">
                                            <p:graphicEl>
                                              <a:dgm id="{B7FACD33-6DF5-44C5-9A4C-10DE6F5FA515}"/>
                                            </p:graphicEl>
                                          </p:spTgt>
                                        </p:tgtEl>
                                        <p:attrNameLst>
                                          <p:attrName>style.visibility</p:attrName>
                                        </p:attrNameLst>
                                      </p:cBhvr>
                                      <p:to>
                                        <p:strVal val="visible"/>
                                      </p:to>
                                    </p:set>
                                    <p:anim calcmode="lin" valueType="num">
                                      <p:cBhvr>
                                        <p:cTn id="54" dur="1000" fill="hold"/>
                                        <p:tgtEl>
                                          <p:spTgt spid="11">
                                            <p:graphicEl>
                                              <a:dgm id="{B7FACD33-6DF5-44C5-9A4C-10DE6F5FA515}"/>
                                            </p:graphicEl>
                                          </p:spTgt>
                                        </p:tgtEl>
                                        <p:attrNameLst>
                                          <p:attrName>ppt_w</p:attrName>
                                        </p:attrNameLst>
                                      </p:cBhvr>
                                      <p:tavLst>
                                        <p:tav tm="0">
                                          <p:val>
                                            <p:fltVal val="0"/>
                                          </p:val>
                                        </p:tav>
                                        <p:tav tm="100000">
                                          <p:val>
                                            <p:strVal val="#ppt_w"/>
                                          </p:val>
                                        </p:tav>
                                      </p:tavLst>
                                    </p:anim>
                                    <p:anim calcmode="lin" valueType="num">
                                      <p:cBhvr>
                                        <p:cTn id="55" dur="1000" fill="hold"/>
                                        <p:tgtEl>
                                          <p:spTgt spid="11">
                                            <p:graphicEl>
                                              <a:dgm id="{B7FACD33-6DF5-44C5-9A4C-10DE6F5FA515}"/>
                                            </p:graphicEl>
                                          </p:spTgt>
                                        </p:tgtEl>
                                        <p:attrNameLst>
                                          <p:attrName>ppt_h</p:attrName>
                                        </p:attrNameLst>
                                      </p:cBhvr>
                                      <p:tavLst>
                                        <p:tav tm="0">
                                          <p:val>
                                            <p:fltVal val="0"/>
                                          </p:val>
                                        </p:tav>
                                        <p:tav tm="100000">
                                          <p:val>
                                            <p:strVal val="#ppt_h"/>
                                          </p:val>
                                        </p:tav>
                                      </p:tavLst>
                                    </p:anim>
                                    <p:anim calcmode="lin" valueType="num">
                                      <p:cBhvr>
                                        <p:cTn id="56" dur="1000" fill="hold"/>
                                        <p:tgtEl>
                                          <p:spTgt spid="11">
                                            <p:graphicEl>
                                              <a:dgm id="{B7FACD33-6DF5-44C5-9A4C-10DE6F5FA515}"/>
                                            </p:graphicEl>
                                          </p:spTgt>
                                        </p:tgtEl>
                                        <p:attrNameLst>
                                          <p:attrName>style.rotation</p:attrName>
                                        </p:attrNameLst>
                                      </p:cBhvr>
                                      <p:tavLst>
                                        <p:tav tm="0">
                                          <p:val>
                                            <p:fltVal val="90"/>
                                          </p:val>
                                        </p:tav>
                                        <p:tav tm="100000">
                                          <p:val>
                                            <p:fltVal val="0"/>
                                          </p:val>
                                        </p:tav>
                                      </p:tavLst>
                                    </p:anim>
                                    <p:animEffect transition="in" filter="fade">
                                      <p:cBhvr>
                                        <p:cTn id="57" dur="1000"/>
                                        <p:tgtEl>
                                          <p:spTgt spid="11">
                                            <p:graphicEl>
                                              <a:dgm id="{B7FACD33-6DF5-44C5-9A4C-10DE6F5FA515}"/>
                                            </p:graphicEl>
                                          </p:spTgt>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1">
                                            <p:graphicEl>
                                              <a:dgm id="{E10F3862-0404-4E3B-B661-A2D060F03318}"/>
                                            </p:graphicEl>
                                          </p:spTgt>
                                        </p:tgtEl>
                                        <p:attrNameLst>
                                          <p:attrName>style.visibility</p:attrName>
                                        </p:attrNameLst>
                                      </p:cBhvr>
                                      <p:to>
                                        <p:strVal val="visible"/>
                                      </p:to>
                                    </p:set>
                                    <p:anim calcmode="lin" valueType="num">
                                      <p:cBhvr>
                                        <p:cTn id="60" dur="1000" fill="hold"/>
                                        <p:tgtEl>
                                          <p:spTgt spid="11">
                                            <p:graphicEl>
                                              <a:dgm id="{E10F3862-0404-4E3B-B661-A2D060F03318}"/>
                                            </p:graphicEl>
                                          </p:spTgt>
                                        </p:tgtEl>
                                        <p:attrNameLst>
                                          <p:attrName>ppt_w</p:attrName>
                                        </p:attrNameLst>
                                      </p:cBhvr>
                                      <p:tavLst>
                                        <p:tav tm="0">
                                          <p:val>
                                            <p:fltVal val="0"/>
                                          </p:val>
                                        </p:tav>
                                        <p:tav tm="100000">
                                          <p:val>
                                            <p:strVal val="#ppt_w"/>
                                          </p:val>
                                        </p:tav>
                                      </p:tavLst>
                                    </p:anim>
                                    <p:anim calcmode="lin" valueType="num">
                                      <p:cBhvr>
                                        <p:cTn id="61" dur="1000" fill="hold"/>
                                        <p:tgtEl>
                                          <p:spTgt spid="11">
                                            <p:graphicEl>
                                              <a:dgm id="{E10F3862-0404-4E3B-B661-A2D060F03318}"/>
                                            </p:graphicEl>
                                          </p:spTgt>
                                        </p:tgtEl>
                                        <p:attrNameLst>
                                          <p:attrName>ppt_h</p:attrName>
                                        </p:attrNameLst>
                                      </p:cBhvr>
                                      <p:tavLst>
                                        <p:tav tm="0">
                                          <p:val>
                                            <p:fltVal val="0"/>
                                          </p:val>
                                        </p:tav>
                                        <p:tav tm="100000">
                                          <p:val>
                                            <p:strVal val="#ppt_h"/>
                                          </p:val>
                                        </p:tav>
                                      </p:tavLst>
                                    </p:anim>
                                    <p:anim calcmode="lin" valueType="num">
                                      <p:cBhvr>
                                        <p:cTn id="62" dur="1000" fill="hold"/>
                                        <p:tgtEl>
                                          <p:spTgt spid="11">
                                            <p:graphicEl>
                                              <a:dgm id="{E10F3862-0404-4E3B-B661-A2D060F03318}"/>
                                            </p:graphicEl>
                                          </p:spTgt>
                                        </p:tgtEl>
                                        <p:attrNameLst>
                                          <p:attrName>style.rotation</p:attrName>
                                        </p:attrNameLst>
                                      </p:cBhvr>
                                      <p:tavLst>
                                        <p:tav tm="0">
                                          <p:val>
                                            <p:fltVal val="90"/>
                                          </p:val>
                                        </p:tav>
                                        <p:tav tm="100000">
                                          <p:val>
                                            <p:fltVal val="0"/>
                                          </p:val>
                                        </p:tav>
                                      </p:tavLst>
                                    </p:anim>
                                    <p:animEffect transition="in" filter="fade">
                                      <p:cBhvr>
                                        <p:cTn id="63" dur="1000"/>
                                        <p:tgtEl>
                                          <p:spTgt spid="11">
                                            <p:graphicEl>
                                              <a:dgm id="{E10F3862-0404-4E3B-B661-A2D060F03318}"/>
                                            </p:graphicEl>
                                          </p:spTgt>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1">
                                            <p:graphicEl>
                                              <a:dgm id="{921EEA03-97A9-4755-8DD7-ECF6D9CC18D0}"/>
                                            </p:graphicEl>
                                          </p:spTgt>
                                        </p:tgtEl>
                                        <p:attrNameLst>
                                          <p:attrName>style.visibility</p:attrName>
                                        </p:attrNameLst>
                                      </p:cBhvr>
                                      <p:to>
                                        <p:strVal val="visible"/>
                                      </p:to>
                                    </p:set>
                                    <p:anim calcmode="lin" valueType="num">
                                      <p:cBhvr>
                                        <p:cTn id="66" dur="1000" fill="hold"/>
                                        <p:tgtEl>
                                          <p:spTgt spid="11">
                                            <p:graphicEl>
                                              <a:dgm id="{921EEA03-97A9-4755-8DD7-ECF6D9CC18D0}"/>
                                            </p:graphicEl>
                                          </p:spTgt>
                                        </p:tgtEl>
                                        <p:attrNameLst>
                                          <p:attrName>ppt_w</p:attrName>
                                        </p:attrNameLst>
                                      </p:cBhvr>
                                      <p:tavLst>
                                        <p:tav tm="0">
                                          <p:val>
                                            <p:fltVal val="0"/>
                                          </p:val>
                                        </p:tav>
                                        <p:tav tm="100000">
                                          <p:val>
                                            <p:strVal val="#ppt_w"/>
                                          </p:val>
                                        </p:tav>
                                      </p:tavLst>
                                    </p:anim>
                                    <p:anim calcmode="lin" valueType="num">
                                      <p:cBhvr>
                                        <p:cTn id="67" dur="1000" fill="hold"/>
                                        <p:tgtEl>
                                          <p:spTgt spid="11">
                                            <p:graphicEl>
                                              <a:dgm id="{921EEA03-97A9-4755-8DD7-ECF6D9CC18D0}"/>
                                            </p:graphicEl>
                                          </p:spTgt>
                                        </p:tgtEl>
                                        <p:attrNameLst>
                                          <p:attrName>ppt_h</p:attrName>
                                        </p:attrNameLst>
                                      </p:cBhvr>
                                      <p:tavLst>
                                        <p:tav tm="0">
                                          <p:val>
                                            <p:fltVal val="0"/>
                                          </p:val>
                                        </p:tav>
                                        <p:tav tm="100000">
                                          <p:val>
                                            <p:strVal val="#ppt_h"/>
                                          </p:val>
                                        </p:tav>
                                      </p:tavLst>
                                    </p:anim>
                                    <p:anim calcmode="lin" valueType="num">
                                      <p:cBhvr>
                                        <p:cTn id="68" dur="1000" fill="hold"/>
                                        <p:tgtEl>
                                          <p:spTgt spid="11">
                                            <p:graphicEl>
                                              <a:dgm id="{921EEA03-97A9-4755-8DD7-ECF6D9CC18D0}"/>
                                            </p:graphicEl>
                                          </p:spTgt>
                                        </p:tgtEl>
                                        <p:attrNameLst>
                                          <p:attrName>style.rotation</p:attrName>
                                        </p:attrNameLst>
                                      </p:cBhvr>
                                      <p:tavLst>
                                        <p:tav tm="0">
                                          <p:val>
                                            <p:fltVal val="90"/>
                                          </p:val>
                                        </p:tav>
                                        <p:tav tm="100000">
                                          <p:val>
                                            <p:fltVal val="0"/>
                                          </p:val>
                                        </p:tav>
                                      </p:tavLst>
                                    </p:anim>
                                    <p:animEffect transition="in" filter="fade">
                                      <p:cBhvr>
                                        <p:cTn id="69" dur="1000"/>
                                        <p:tgtEl>
                                          <p:spTgt spid="11">
                                            <p:graphicEl>
                                              <a:dgm id="{921EEA03-97A9-4755-8DD7-ECF6D9CC18D0}"/>
                                            </p:graphicEl>
                                          </p:spTgt>
                                        </p:tgtEl>
                                      </p:cBhvr>
                                    </p:animEffect>
                                  </p:childTnLst>
                                </p:cTn>
                              </p:par>
                            </p:childTnLst>
                          </p:cTn>
                        </p:par>
                        <p:par>
                          <p:cTn id="70" fill="hold">
                            <p:stCondLst>
                              <p:cond delay="1000"/>
                            </p:stCondLst>
                            <p:childTnLst>
                              <p:par>
                                <p:cTn id="71" presetID="53" presetClass="entr" presetSubtype="16" fill="hold" grpId="0" nodeType="afterEffect">
                                  <p:stCondLst>
                                    <p:cond delay="0"/>
                                  </p:stCondLst>
                                  <p:childTnLst>
                                    <p:set>
                                      <p:cBhvr>
                                        <p:cTn id="72" dur="1" fill="hold">
                                          <p:stCondLst>
                                            <p:cond delay="0"/>
                                          </p:stCondLst>
                                        </p:cTn>
                                        <p:tgtEl>
                                          <p:spTgt spid="11">
                                            <p:graphicEl>
                                              <a:dgm id="{D27B960D-EADA-4FC5-A5FD-7E574E96BB41}"/>
                                            </p:graphicEl>
                                          </p:spTgt>
                                        </p:tgtEl>
                                        <p:attrNameLst>
                                          <p:attrName>style.visibility</p:attrName>
                                        </p:attrNameLst>
                                      </p:cBhvr>
                                      <p:to>
                                        <p:strVal val="visible"/>
                                      </p:to>
                                    </p:set>
                                    <p:anim calcmode="lin" valueType="num">
                                      <p:cBhvr>
                                        <p:cTn id="73" dur="500" fill="hold"/>
                                        <p:tgtEl>
                                          <p:spTgt spid="11">
                                            <p:graphicEl>
                                              <a:dgm id="{D27B960D-EADA-4FC5-A5FD-7E574E96BB41}"/>
                                            </p:graphicEl>
                                          </p:spTgt>
                                        </p:tgtEl>
                                        <p:attrNameLst>
                                          <p:attrName>ppt_w</p:attrName>
                                        </p:attrNameLst>
                                      </p:cBhvr>
                                      <p:tavLst>
                                        <p:tav tm="0">
                                          <p:val>
                                            <p:fltVal val="0"/>
                                          </p:val>
                                        </p:tav>
                                        <p:tav tm="100000">
                                          <p:val>
                                            <p:strVal val="#ppt_w"/>
                                          </p:val>
                                        </p:tav>
                                      </p:tavLst>
                                    </p:anim>
                                    <p:anim calcmode="lin" valueType="num">
                                      <p:cBhvr>
                                        <p:cTn id="74" dur="500" fill="hold"/>
                                        <p:tgtEl>
                                          <p:spTgt spid="11">
                                            <p:graphicEl>
                                              <a:dgm id="{D27B960D-EADA-4FC5-A5FD-7E574E96BB41}"/>
                                            </p:graphicEl>
                                          </p:spTgt>
                                        </p:tgtEl>
                                        <p:attrNameLst>
                                          <p:attrName>ppt_h</p:attrName>
                                        </p:attrNameLst>
                                      </p:cBhvr>
                                      <p:tavLst>
                                        <p:tav tm="0">
                                          <p:val>
                                            <p:fltVal val="0"/>
                                          </p:val>
                                        </p:tav>
                                        <p:tav tm="100000">
                                          <p:val>
                                            <p:strVal val="#ppt_h"/>
                                          </p:val>
                                        </p:tav>
                                      </p:tavLst>
                                    </p:anim>
                                    <p:animEffect transition="in" filter="fade">
                                      <p:cBhvr>
                                        <p:cTn id="75" dur="500"/>
                                        <p:tgtEl>
                                          <p:spTgt spid="11">
                                            <p:graphicEl>
                                              <a:dgm id="{D27B960D-EADA-4FC5-A5FD-7E574E96BB41}"/>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5" fill="hold" grpId="0" nodeType="clickEffect">
                                  <p:stCondLst>
                                    <p:cond delay="0"/>
                                  </p:stCondLst>
                                  <p:childTnLst>
                                    <p:set>
                                      <p:cBhvr>
                                        <p:cTn id="79" dur="1" fill="hold">
                                          <p:stCondLst>
                                            <p:cond delay="0"/>
                                          </p:stCondLst>
                                        </p:cTn>
                                        <p:tgtEl>
                                          <p:spTgt spid="11">
                                            <p:graphicEl>
                                              <a:dgm id="{2925429F-F028-493B-81E8-3D46E970EC4F}"/>
                                            </p:graphicEl>
                                          </p:spTgt>
                                        </p:tgtEl>
                                        <p:attrNameLst>
                                          <p:attrName>style.visibility</p:attrName>
                                        </p:attrNameLst>
                                      </p:cBhvr>
                                      <p:to>
                                        <p:strVal val="visible"/>
                                      </p:to>
                                    </p:set>
                                    <p:animEffect transition="in" filter="blinds(vertical)">
                                      <p:cBhvr>
                                        <p:cTn id="80" dur="500"/>
                                        <p:tgtEl>
                                          <p:spTgt spid="11">
                                            <p:graphicEl>
                                              <a:dgm id="{2925429F-F028-493B-81E8-3D46E970EC4F}"/>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wipe(left)">
                                      <p:cBhvr>
                                        <p:cTn id="10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PastelsSmooth/>
                    </a14:imgEffect>
                    <a14:imgEffect>
                      <a14:brightnessContrast bright="-20000" contrast="40000"/>
                    </a14:imgEffect>
                  </a14:imgLayer>
                </a14:imgProps>
              </a:ext>
            </a:extLst>
          </a:blip>
          <a:srcRect/>
          <a:stretch>
            <a:fillRect t="-4000"/>
          </a:stretch>
        </a:blipFill>
        <a:effectLst/>
      </p:bgPr>
    </p:bg>
    <p:spTree>
      <p:nvGrpSpPr>
        <p:cNvPr id="1" name="">
          <a:extLst>
            <a:ext uri="{FF2B5EF4-FFF2-40B4-BE49-F238E27FC236}">
              <a16:creationId xmlns:a16="http://schemas.microsoft.com/office/drawing/2014/main" id="{94FE147E-0C23-59CA-5716-ECF395CC8F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6A7825E-677B-FA3C-A1FE-297A4D6E7916}"/>
              </a:ext>
            </a:extLst>
          </p:cNvPr>
          <p:cNvSpPr txBox="1"/>
          <p:nvPr/>
        </p:nvSpPr>
        <p:spPr>
          <a:xfrm>
            <a:off x="0" y="120320"/>
            <a:ext cx="12192000" cy="1015663"/>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lgn="ctr">
              <a:defRPr/>
            </a:pPr>
            <a:r>
              <a:rPr lang="my-MM" sz="3200" b="1" dirty="0">
                <a:ln/>
                <a:solidFill>
                  <a:srgbClr val="FF00FF">
                    <a:lumMod val="75000"/>
                  </a:srgbClr>
                </a:solidFill>
                <a:latin typeface="Pyidaungsu" panose="020B0502040204020203" pitchFamily="34" charset="0"/>
                <a:cs typeface="Pyidaungsu" panose="020B0502040204020203" pitchFamily="34" charset="0"/>
              </a:rPr>
              <a:t>အသင်းတော်ခေါင်းဆောင်များ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800" b="1" i="0" u="none" strike="noStrike" kern="1200" cap="none" spc="0" normalizeH="0" baseline="0" noProof="0" dirty="0">
              <a:ln/>
              <a:solidFill>
                <a:srgbClr val="FF00FF">
                  <a:lumMod val="75000"/>
                </a:srgbClr>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D5F67B31-E7B5-0F97-83D1-5063DB18AC8A}"/>
              </a:ext>
            </a:extLst>
          </p:cNvPr>
          <p:cNvSpPr txBox="1"/>
          <p:nvPr/>
        </p:nvSpPr>
        <p:spPr>
          <a:xfrm>
            <a:off x="671512" y="683716"/>
            <a:ext cx="10848975" cy="707886"/>
          </a:xfrm>
          <a:prstGeom prst="rect">
            <a:avLst/>
          </a:prstGeom>
          <a:noFill/>
        </p:spPr>
        <p:txBody>
          <a:bodyPr wrap="square">
            <a:spAutoFit/>
          </a:bodyPr>
          <a:lstStyle/>
          <a:p>
            <a:pPr lvl="0" algn="ctr">
              <a:defRPr/>
            </a:pPr>
            <a:r>
              <a:rPr lang="my-MM" sz="2000" b="1" dirty="0">
                <a:solidFill>
                  <a:srgbClr val="2FC753">
                    <a:lumMod val="50000"/>
                  </a:srgbClr>
                </a:solidFill>
                <a:latin typeface="Pyidaungsu" panose="020B0502040204020203" pitchFamily="34" charset="0"/>
                <a:cs typeface="Pyidaungsu" panose="020B0502040204020203" pitchFamily="34" charset="0"/>
              </a:rPr>
              <a:t>“လောဒိကိမြို့၌ရှိသော ညီအစ်ကိုတို့ကို၎င်း၊ နံဖမှ စ၍ သူ၏အိမ်၌ရှိသော အသင်းတော်ကို၎င်း နှုတ်ဆက်ကြလော့” (ကောလောသဲ ၄း၁၅))</a:t>
            </a:r>
          </a:p>
        </p:txBody>
      </p:sp>
      <p:sp>
        <p:nvSpPr>
          <p:cNvPr id="10" name="CuadroTexto 9">
            <a:extLst>
              <a:ext uri="{FF2B5EF4-FFF2-40B4-BE49-F238E27FC236}">
                <a16:creationId xmlns:a16="http://schemas.microsoft.com/office/drawing/2014/main" id="{95347A3B-1CD8-71C7-3000-D812638A120C}"/>
              </a:ext>
            </a:extLst>
          </p:cNvPr>
          <p:cNvSpPr txBox="1"/>
          <p:nvPr/>
        </p:nvSpPr>
        <p:spPr>
          <a:xfrm>
            <a:off x="4232844" y="1598615"/>
            <a:ext cx="3999283" cy="1938992"/>
          </a:xfrm>
          <a:prstGeom prst="rect">
            <a:avLst/>
          </a:prstGeom>
          <a:noFill/>
        </p:spPr>
        <p:txBody>
          <a:bodyPr wrap="square" rtlCol="0">
            <a:spAutoFit/>
          </a:bodyPr>
          <a:lstStyle/>
          <a:p>
            <a:pPr lvl="0" algn="just">
              <a:spcBef>
                <a:spcPts val="600"/>
              </a:spcBef>
              <a:defRPr/>
            </a:pPr>
            <a:r>
              <a:rPr lang="my-MM" sz="2000" b="1" dirty="0">
                <a:solidFill>
                  <a:prstClr val="black"/>
                </a:solidFill>
                <a:latin typeface="Pyidaungsu" panose="020B0502040204020203" pitchFamily="34" charset="0"/>
                <a:cs typeface="Pyidaungsu" panose="020B0502040204020203" pitchFamily="34" charset="0"/>
              </a:rPr>
              <a:t>ပေါလုသည် ကောလောသဲအသင်းသား များအား သူ၏စာကို လောဒိကိအသင်း သားများထံ ဖတ်ပြရန်နှင့် လောဒိကိအ သင်းသားများထံ သူရေးသားခဲ့သော စာ ကို သူတို့ဖတ်ပြရန် တောင်းဆိုခဲ့သည် (ကော ၄:၁၆)။</a:t>
            </a:r>
          </a:p>
        </p:txBody>
      </p:sp>
      <p:graphicFrame>
        <p:nvGraphicFramePr>
          <p:cNvPr id="11" name="Diagrama 10">
            <a:extLst>
              <a:ext uri="{FF2B5EF4-FFF2-40B4-BE49-F238E27FC236}">
                <a16:creationId xmlns:a16="http://schemas.microsoft.com/office/drawing/2014/main" id="{EBCF416D-C390-BED9-57F3-3066DF425C3F}"/>
              </a:ext>
            </a:extLst>
          </p:cNvPr>
          <p:cNvGraphicFramePr/>
          <p:nvPr>
            <p:extLst>
              <p:ext uri="{D42A27DB-BD31-4B8C-83A1-F6EECF244321}">
                <p14:modId xmlns:p14="http://schemas.microsoft.com/office/powerpoint/2010/main" val="3355221116"/>
              </p:ext>
            </p:extLst>
          </p:nvPr>
        </p:nvGraphicFramePr>
        <p:xfrm>
          <a:off x="233562" y="1267943"/>
          <a:ext cx="3866124" cy="54567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CuadroTexto 4">
            <a:extLst>
              <a:ext uri="{FF2B5EF4-FFF2-40B4-BE49-F238E27FC236}">
                <a16:creationId xmlns:a16="http://schemas.microsoft.com/office/drawing/2014/main" id="{FDCFF8FB-04C4-8C09-0F7E-DAEEB5814E65}"/>
              </a:ext>
            </a:extLst>
          </p:cNvPr>
          <p:cNvSpPr txBox="1"/>
          <p:nvPr/>
        </p:nvSpPr>
        <p:spPr>
          <a:xfrm>
            <a:off x="233562" y="1287379"/>
            <a:ext cx="3726308" cy="461665"/>
          </a:xfrm>
          <a:prstGeom prst="rect">
            <a:avLst/>
          </a:prstGeom>
          <a:noFill/>
        </p:spPr>
        <p:txBody>
          <a:bodyPr wrap="square" rtlCol="0">
            <a:spAutoFit/>
          </a:bodyPr>
          <a:lstStyle/>
          <a:p>
            <a:pPr lvl="0" algn="ctr">
              <a:defRPr/>
            </a:pPr>
            <a:r>
              <a:rPr lang="my-MM" sz="2400" b="1" dirty="0">
                <a:solidFill>
                  <a:srgbClr val="FF00FF">
                    <a:lumMod val="50000"/>
                  </a:srgbClr>
                </a:solidFill>
                <a:latin typeface="Pyidaungsu" panose="020B0502040204020203" pitchFamily="34" charset="0"/>
                <a:cs typeface="Pyidaungsu" panose="020B0502040204020203" pitchFamily="34" charset="0"/>
              </a:rPr>
              <a:t>နုံဖ</a:t>
            </a:r>
            <a:r>
              <a:rPr lang="es-ES" sz="2400" b="1" dirty="0">
                <a:solidFill>
                  <a:srgbClr val="FF00FF">
                    <a:lumMod val="50000"/>
                  </a:srgbClr>
                </a:solidFill>
              </a:rPr>
              <a:t> </a:t>
            </a:r>
            <a:endParaRPr kumimoji="0" lang="en" sz="2400" b="1" i="0" u="none" strike="noStrike" kern="1200" cap="none" spc="0" normalizeH="0" baseline="0" noProof="0" dirty="0">
              <a:ln>
                <a:noFill/>
              </a:ln>
              <a:solidFill>
                <a:srgbClr val="FF00FF">
                  <a:lumMod val="50000"/>
                </a:srgbClr>
              </a:solidFill>
              <a:effectLst/>
              <a:uLnTx/>
              <a:uFillTx/>
              <a:latin typeface="Aptos" panose="02110004020202020204"/>
              <a:ea typeface="+mn-ea"/>
              <a:cs typeface="+mn-cs"/>
            </a:endParaRPr>
          </a:p>
        </p:txBody>
      </p:sp>
      <p:graphicFrame>
        <p:nvGraphicFramePr>
          <p:cNvPr id="12" name="Diagrama 11">
            <a:extLst>
              <a:ext uri="{FF2B5EF4-FFF2-40B4-BE49-F238E27FC236}">
                <a16:creationId xmlns:a16="http://schemas.microsoft.com/office/drawing/2014/main" id="{24409EEC-99AA-BA31-7AE6-29A80074283B}"/>
              </a:ext>
            </a:extLst>
          </p:cNvPr>
          <p:cNvGraphicFramePr/>
          <p:nvPr>
            <p:extLst>
              <p:ext uri="{D42A27DB-BD31-4B8C-83A1-F6EECF244321}">
                <p14:modId xmlns:p14="http://schemas.microsoft.com/office/powerpoint/2010/main" val="417427260"/>
              </p:ext>
            </p:extLst>
          </p:nvPr>
        </p:nvGraphicFramePr>
        <p:xfrm>
          <a:off x="8232130" y="1267943"/>
          <a:ext cx="3726309" cy="545677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8" name="CuadroTexto 7">
            <a:extLst>
              <a:ext uri="{FF2B5EF4-FFF2-40B4-BE49-F238E27FC236}">
                <a16:creationId xmlns:a16="http://schemas.microsoft.com/office/drawing/2014/main" id="{2CD01BC8-4237-27DC-3F5D-DF73D4796E1F}"/>
              </a:ext>
            </a:extLst>
          </p:cNvPr>
          <p:cNvSpPr txBox="1"/>
          <p:nvPr/>
        </p:nvSpPr>
        <p:spPr>
          <a:xfrm>
            <a:off x="8232129" y="1287380"/>
            <a:ext cx="3726309" cy="461665"/>
          </a:xfrm>
          <a:prstGeom prst="rect">
            <a:avLst/>
          </a:prstGeom>
          <a:noFill/>
        </p:spPr>
        <p:txBody>
          <a:bodyPr wrap="square" rtlCol="0">
            <a:spAutoFit/>
          </a:bodyPr>
          <a:lstStyle/>
          <a:p>
            <a:pPr lvl="0" algn="ctr">
              <a:defRPr/>
            </a:pPr>
            <a:r>
              <a:rPr lang="my-MM" sz="2400" b="1" dirty="0">
                <a:solidFill>
                  <a:srgbClr val="2FC753">
                    <a:lumMod val="50000"/>
                  </a:srgbClr>
                </a:solidFill>
                <a:latin typeface="Pyidaungsu" panose="020B0502040204020203" pitchFamily="34" charset="0"/>
                <a:cs typeface="Pyidaungsu" panose="020B0502040204020203" pitchFamily="34" charset="0"/>
              </a:rPr>
              <a:t>အာခီပ္ပု </a:t>
            </a:r>
            <a:r>
              <a:rPr lang="es-ES" sz="2400" b="1" dirty="0">
                <a:solidFill>
                  <a:srgbClr val="2FC753">
                    <a:lumMod val="50000"/>
                  </a:srgbClr>
                </a:solidFill>
              </a:rPr>
              <a:t> </a:t>
            </a:r>
            <a:endParaRPr kumimoji="0" lang="es-ES" sz="2400" b="1" i="0" u="none" strike="noStrike" kern="1200" cap="none" spc="0" normalizeH="0" baseline="0" noProof="0" dirty="0">
              <a:ln>
                <a:noFill/>
              </a:ln>
              <a:solidFill>
                <a:srgbClr val="2FC753">
                  <a:lumMod val="50000"/>
                </a:srgbClr>
              </a:solidFill>
              <a:effectLst/>
              <a:uLnTx/>
              <a:uFillTx/>
              <a:latin typeface="Aptos" panose="02110004020202020204"/>
              <a:ea typeface="+mn-ea"/>
              <a:cs typeface="+mn-cs"/>
            </a:endParaRPr>
          </a:p>
        </p:txBody>
      </p:sp>
      <p:sp>
        <p:nvSpPr>
          <p:cNvPr id="6" name="CuadroTexto 5">
            <a:extLst>
              <a:ext uri="{FF2B5EF4-FFF2-40B4-BE49-F238E27FC236}">
                <a16:creationId xmlns:a16="http://schemas.microsoft.com/office/drawing/2014/main" id="{8B179A28-43CF-B69A-52BD-0D4378029F39}"/>
              </a:ext>
            </a:extLst>
          </p:cNvPr>
          <p:cNvSpPr txBox="1"/>
          <p:nvPr/>
        </p:nvSpPr>
        <p:spPr>
          <a:xfrm>
            <a:off x="4232845" y="5028904"/>
            <a:ext cx="3866126" cy="1938992"/>
          </a:xfrm>
          <a:prstGeom prst="rect">
            <a:avLst/>
          </a:prstGeom>
          <a:noFill/>
        </p:spPr>
        <p:txBody>
          <a:bodyPr wrap="square">
            <a:spAutoFit/>
          </a:bodyPr>
          <a:lstStyle/>
          <a:p>
            <a:pPr lvl="0" algn="just">
              <a:spcBef>
                <a:spcPts val="600"/>
              </a:spcBef>
              <a:defRPr/>
            </a:pPr>
            <a:r>
              <a:rPr lang="my-MM" sz="2000" b="1" dirty="0">
                <a:solidFill>
                  <a:prstClr val="black"/>
                </a:solidFill>
                <a:latin typeface="Pyidaungsu" panose="020B0502040204020203" pitchFamily="34" charset="0"/>
                <a:cs typeface="Pyidaungsu" panose="020B0502040204020203" pitchFamily="34" charset="0"/>
              </a:rPr>
              <a:t>ရှင်ပေါလု၏ လောဒိကိအသင်းတော် သို့  ရေးသောစာကို ကျွန်ုပ်တို့ မသိရ သော်လည်း နှစ်ပေါင်း ၃၀ ကြာပြီး နောက် တမန်တော်ယောဟန်ရေးသား ခဲ့သောစာကိုမူ ကျွန်ုပ်တို့ သိပါသည် (ဗျာဒိတ် ၃:၁၄-၂၂)။</a:t>
            </a:r>
          </a:p>
        </p:txBody>
      </p:sp>
      <p:sp>
        <p:nvSpPr>
          <p:cNvPr id="9" name="CuadroTexto 8">
            <a:extLst>
              <a:ext uri="{FF2B5EF4-FFF2-40B4-BE49-F238E27FC236}">
                <a16:creationId xmlns:a16="http://schemas.microsoft.com/office/drawing/2014/main" id="{F6306334-F3AB-C45C-56FA-4D5F5121DD5C}"/>
              </a:ext>
            </a:extLst>
          </p:cNvPr>
          <p:cNvSpPr txBox="1"/>
          <p:nvPr/>
        </p:nvSpPr>
        <p:spPr>
          <a:xfrm>
            <a:off x="4232845" y="3428062"/>
            <a:ext cx="3866126" cy="1631216"/>
          </a:xfrm>
          <a:prstGeom prst="rect">
            <a:avLst/>
          </a:prstGeom>
          <a:noFill/>
        </p:spPr>
        <p:txBody>
          <a:bodyPr wrap="square">
            <a:spAutoFit/>
          </a:bodyPr>
          <a:lstStyle/>
          <a:p>
            <a:pPr lvl="0" algn="just">
              <a:spcBef>
                <a:spcPts val="600"/>
              </a:spcBef>
              <a:defRPr/>
            </a:pPr>
            <a:r>
              <a:rPr lang="my-MM" sz="2000" b="1" dirty="0">
                <a:solidFill>
                  <a:prstClr val="black"/>
                </a:solidFill>
                <a:latin typeface="Pyidaungsu" panose="020B0502040204020203" pitchFamily="34" charset="0"/>
                <a:cs typeface="Pyidaungsu" panose="020B0502040204020203" pitchFamily="34" charset="0"/>
              </a:rPr>
              <a:t>ထို့ကြောင့် သူသည် ဤအသင်းတော် များ၏ အဓိကခေါင်းဆောင်နှစ်ဦးဖြစ် သည့် နုံဖ [လောဒိကိ] နှင့် အာခိပ္ပု [ကောလောသဲ] တို့ကို ဖော်ပြသည် (ကောလောသဲ ၄:၁၅၊ ၁၇)။</a:t>
            </a:r>
          </a:p>
        </p:txBody>
      </p:sp>
    </p:spTree>
    <p:extLst>
      <p:ext uri="{BB962C8B-B14F-4D97-AF65-F5344CB8AC3E}">
        <p14:creationId xmlns:p14="http://schemas.microsoft.com/office/powerpoint/2010/main" val="362779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3*#ppt_w"/>
                                          </p:val>
                                        </p:tav>
                                        <p:tav tm="100000">
                                          <p:val>
                                            <p:strVal val="#ppt_w"/>
                                          </p:val>
                                        </p:tav>
                                      </p:tavLst>
                                    </p:anim>
                                    <p:anim calcmode="lin" valueType="num">
                                      <p:cBhvr>
                                        <p:cTn id="17"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graphicEl>
                                              <a:dgm id="{55FC0425-B8E5-4C0F-BD82-EC38B31A552B}"/>
                                            </p:graphicEl>
                                          </p:spTgt>
                                        </p:tgtEl>
                                        <p:attrNameLst>
                                          <p:attrName>style.visibility</p:attrName>
                                        </p:attrNameLst>
                                      </p:cBhvr>
                                      <p:to>
                                        <p:strVal val="visible"/>
                                      </p:to>
                                    </p:set>
                                    <p:anim calcmode="lin" valueType="num">
                                      <p:cBhvr>
                                        <p:cTn id="27" dur="500" fill="hold"/>
                                        <p:tgtEl>
                                          <p:spTgt spid="11">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28" dur="500" fill="hold"/>
                                        <p:tgtEl>
                                          <p:spTgt spid="11">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29" dur="500"/>
                                        <p:tgtEl>
                                          <p:spTgt spid="11">
                                            <p:graphicEl>
                                              <a:dgm id="{55FC0425-B8E5-4C0F-BD82-EC38B31A552B}"/>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graphicEl>
                                              <a:dgm id="{E58D3014-6CD9-47BA-8F91-6A281C8D2B4A}"/>
                                            </p:graphicEl>
                                          </p:spTgt>
                                        </p:tgtEl>
                                        <p:attrNameLst>
                                          <p:attrName>style.visibility</p:attrName>
                                        </p:attrNameLst>
                                      </p:cBhvr>
                                      <p:to>
                                        <p:strVal val="visible"/>
                                      </p:to>
                                    </p:set>
                                    <p:anim calcmode="lin" valueType="num">
                                      <p:cBhvr>
                                        <p:cTn id="32" dur="500" fill="hold"/>
                                        <p:tgtEl>
                                          <p:spTgt spid="11">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33" dur="500" fill="hold"/>
                                        <p:tgtEl>
                                          <p:spTgt spid="11">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34" dur="500"/>
                                        <p:tgtEl>
                                          <p:spTgt spid="11">
                                            <p:graphicEl>
                                              <a:dgm id="{E58D3014-6CD9-47BA-8F91-6A281C8D2B4A}"/>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 fill="hold" grpId="0" nodeType="clickEffect">
                                  <p:stCondLst>
                                    <p:cond delay="0"/>
                                  </p:stCondLst>
                                  <p:childTnLst>
                                    <p:set>
                                      <p:cBhvr>
                                        <p:cTn id="38" dur="1" fill="hold">
                                          <p:stCondLst>
                                            <p:cond delay="0"/>
                                          </p:stCondLst>
                                        </p:cTn>
                                        <p:tgtEl>
                                          <p:spTgt spid="11">
                                            <p:graphicEl>
                                              <a:dgm id="{1F442431-8C58-4322-859E-BB646D3B35C8}"/>
                                            </p:graphicEl>
                                          </p:spTgt>
                                        </p:tgtEl>
                                        <p:attrNameLst>
                                          <p:attrName>style.visibility</p:attrName>
                                        </p:attrNameLst>
                                      </p:cBhvr>
                                      <p:to>
                                        <p:strVal val="visible"/>
                                      </p:to>
                                    </p:set>
                                    <p:anim calcmode="lin" valueType="num">
                                      <p:cBhvr>
                                        <p:cTn id="39" dur="500" fill="hold"/>
                                        <p:tgtEl>
                                          <p:spTgt spid="11">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40" dur="500" fill="hold"/>
                                        <p:tgtEl>
                                          <p:spTgt spid="11">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41" dur="500" fill="hold"/>
                                        <p:tgtEl>
                                          <p:spTgt spid="11">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42" dur="500" fill="hold"/>
                                        <p:tgtEl>
                                          <p:spTgt spid="11">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graphicEl>
                                              <a:dgm id="{55FC0425-B8E5-4C0F-BD82-EC38B31A552B}"/>
                                            </p:graphicEl>
                                          </p:spTgt>
                                        </p:tgtEl>
                                        <p:attrNameLst>
                                          <p:attrName>style.visibility</p:attrName>
                                        </p:attrNameLst>
                                      </p:cBhvr>
                                      <p:to>
                                        <p:strVal val="visible"/>
                                      </p:to>
                                    </p:set>
                                    <p:anim calcmode="lin" valueType="num">
                                      <p:cBhvr>
                                        <p:cTn id="52" dur="500" fill="hold"/>
                                        <p:tgtEl>
                                          <p:spTgt spid="12">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53" dur="500" fill="hold"/>
                                        <p:tgtEl>
                                          <p:spTgt spid="12">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54" dur="500"/>
                                        <p:tgtEl>
                                          <p:spTgt spid="12">
                                            <p:graphicEl>
                                              <a:dgm id="{55FC0425-B8E5-4C0F-BD82-EC38B31A552B}"/>
                                            </p:graphic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2">
                                            <p:graphicEl>
                                              <a:dgm id="{E58D3014-6CD9-47BA-8F91-6A281C8D2B4A}"/>
                                            </p:graphicEl>
                                          </p:spTgt>
                                        </p:tgtEl>
                                        <p:attrNameLst>
                                          <p:attrName>style.visibility</p:attrName>
                                        </p:attrNameLst>
                                      </p:cBhvr>
                                      <p:to>
                                        <p:strVal val="visible"/>
                                      </p:to>
                                    </p:set>
                                    <p:anim calcmode="lin" valueType="num">
                                      <p:cBhvr>
                                        <p:cTn id="57" dur="500" fill="hold"/>
                                        <p:tgtEl>
                                          <p:spTgt spid="12">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58" dur="500" fill="hold"/>
                                        <p:tgtEl>
                                          <p:spTgt spid="12">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59" dur="500"/>
                                        <p:tgtEl>
                                          <p:spTgt spid="12">
                                            <p:graphicEl>
                                              <a:dgm id="{E58D3014-6CD9-47BA-8F91-6A281C8D2B4A}"/>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7" presetClass="entr" presetSubtype="1" fill="hold" grpId="0" nodeType="clickEffect">
                                  <p:stCondLst>
                                    <p:cond delay="0"/>
                                  </p:stCondLst>
                                  <p:childTnLst>
                                    <p:set>
                                      <p:cBhvr>
                                        <p:cTn id="63" dur="1" fill="hold">
                                          <p:stCondLst>
                                            <p:cond delay="0"/>
                                          </p:stCondLst>
                                        </p:cTn>
                                        <p:tgtEl>
                                          <p:spTgt spid="12">
                                            <p:graphicEl>
                                              <a:dgm id="{1F442431-8C58-4322-859E-BB646D3B35C8}"/>
                                            </p:graphicEl>
                                          </p:spTgt>
                                        </p:tgtEl>
                                        <p:attrNameLst>
                                          <p:attrName>style.visibility</p:attrName>
                                        </p:attrNameLst>
                                      </p:cBhvr>
                                      <p:to>
                                        <p:strVal val="visible"/>
                                      </p:to>
                                    </p:set>
                                    <p:anim calcmode="lin" valueType="num">
                                      <p:cBhvr>
                                        <p:cTn id="64" dur="500" fill="hold"/>
                                        <p:tgtEl>
                                          <p:spTgt spid="12">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65" dur="500" fill="hold"/>
                                        <p:tgtEl>
                                          <p:spTgt spid="12">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66" dur="500" fill="hold"/>
                                        <p:tgtEl>
                                          <p:spTgt spid="12">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67" dur="500" fill="hold"/>
                                        <p:tgtEl>
                                          <p:spTgt spid="12">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left)">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left)">
                                      <p:cBhvr>
                                        <p:cTn id="8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Graphic spid="12" grpId="0" uiExpand="1">
        <p:bldSub>
          <a:bldDgm bld="one"/>
        </p:bldSub>
      </p:bldGraphic>
      <p:bldP spid="8"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EACFDD-D746-4555-5369-26E6A6D8901B}"/>
              </a:ext>
            </a:extLst>
          </p:cNvPr>
          <p:cNvSpPr txBox="1"/>
          <p:nvPr/>
        </p:nvSpPr>
        <p:spPr>
          <a:xfrm>
            <a:off x="1474839" y="786036"/>
            <a:ext cx="9773265" cy="4893647"/>
          </a:xfrm>
          <a:prstGeom prst="rect">
            <a:avLst/>
          </a:prstGeom>
          <a:noFill/>
        </p:spPr>
        <p:txBody>
          <a:bodyPr wrap="square">
            <a:spAutoFit/>
          </a:bodyPr>
          <a:lstStyle/>
          <a:p>
            <a:pPr lvl="0" algn="just">
              <a:spcBef>
                <a:spcPts val="600"/>
              </a:spcBef>
              <a:defRPr/>
            </a:pPr>
            <a:r>
              <a:rPr lang="my-MM" sz="2600" b="1" dirty="0">
                <a:solidFill>
                  <a:prstClr val="black"/>
                </a:solidFill>
                <a:latin typeface="Pyidaungsu" panose="020B0502040204020203" pitchFamily="34" charset="0"/>
                <a:cs typeface="Pyidaungsu" panose="020B0502040204020203" pitchFamily="34" charset="0"/>
              </a:rPr>
              <a:t>“ဘုရားသခင်၏အမှုတော်က  စိတ်နှလုံး၊ စိတ်၊ ဝိညာဉ်နှင့်ခွန်အား တစ်ခုလုံး ကို တောင်းဆိုသည်။ လောကပုံသဏ္ဌာန်အစား ကောင်းကင်ပုံသဏ္ဌာန်ကို ဆောင်နိုင်ရန် ကျွန်ုပ်တို့သည် အကျွင်းမဲ့ မိမိကိုယ်ကို ဘုရားသခင်ထံ အပ်နှံ ရမည်။ မြင့်မြတ်သူနှင့်နိမ့်ကျသူ၊ ချမ်းသာသူနှင့်ဆင်းရဲသူ၊ ပညာတတ်သူ နှင့်မတတ်သူ၊ လူတန်းစားအားလုံးအတွက် လုပ်ဆောင်ရမည့်အလုပ်ကို အသိ တရားအပြည့်အဝနှင့် နိုးထလျက်လုပ်ဆောင်ရမည်။  သိုးသငယ်များကို ကိုယ် တော်သည် ရင်ခွင်၌ပွေ့ပိုက်ပြီး အန္တရာယ်မှ ဂရုတစိုက်ကာကွယ်လျက် ဘေးကင်းရာသို့ ပို့ဆောင်စဉ် နူးညံ့သိမ်မွေ့မှုပြသသကဲ့သို့ ကျွန်ုပ်တို့ကလည်း ပြသရမည်။ ခရစ်တော်၏နောက်လိုက်များသည် ကိုယ်တော်၏ နူးညံ့သိမ် မွေ့မှုနှင့် စာနာမှုကို ပြသရမည်ဖြစ်ပြီး ထာဝရအသက်ကို အဓိပ္ပာယ်ရှိစေ သော သမ္မာတရားများကို လက်ခံသူများထံသို့ ဝေငှရန် ကိုယ်တော်၏ ဆန္ဒ ပြင်းပြမှုကိုလည်း ပြသရမည်။</a:t>
            </a:r>
          </a:p>
        </p:txBody>
      </p:sp>
      <p:sp>
        <p:nvSpPr>
          <p:cNvPr id="4" name="CuadroTexto 3">
            <a:extLst>
              <a:ext uri="{FF2B5EF4-FFF2-40B4-BE49-F238E27FC236}">
                <a16:creationId xmlns:a16="http://schemas.microsoft.com/office/drawing/2014/main" id="{8FCAAF7F-03EB-F03C-6EEB-F755EF3A6142}"/>
              </a:ext>
            </a:extLst>
          </p:cNvPr>
          <p:cNvSpPr txBox="1"/>
          <p:nvPr/>
        </p:nvSpPr>
        <p:spPr>
          <a:xfrm>
            <a:off x="7093857" y="5986911"/>
            <a:ext cx="4016356"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(Christ Triumphant, February 9)</a:t>
            </a:r>
          </a:p>
        </p:txBody>
      </p:sp>
    </p:spTree>
    <p:extLst>
      <p:ext uri="{BB962C8B-B14F-4D97-AF65-F5344CB8AC3E}">
        <p14:creationId xmlns:p14="http://schemas.microsoft.com/office/powerpoint/2010/main" val="196008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Evento principal">
  <a:themeElements>
    <a:clrScheme name="Evento principal">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TotalTime>
  <Words>4970</Words>
  <Application>Microsoft Office PowerPoint</Application>
  <PresentationFormat>Panorámica</PresentationFormat>
  <Paragraphs>70</Paragraphs>
  <Slides>9</Slides>
  <Notes>3</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9</vt:i4>
      </vt:variant>
    </vt:vector>
  </HeadingPairs>
  <TitlesOfParts>
    <vt:vector size="17" baseType="lpstr">
      <vt:lpstr>Aptos</vt:lpstr>
      <vt:lpstr>Aptos Display</vt:lpstr>
      <vt:lpstr>Arial</vt:lpstr>
      <vt:lpstr>Calibri</vt:lpstr>
      <vt:lpstr>Impact</vt:lpstr>
      <vt:lpstr>Pyidaungsu</vt:lpstr>
      <vt:lpstr>1_Tema de Office</vt:lpstr>
      <vt:lpstr>1_Evento principal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40</cp:revision>
  <dcterms:created xsi:type="dcterms:W3CDTF">2026-02-16T22:58:20Z</dcterms:created>
  <dcterms:modified xsi:type="dcterms:W3CDTF">2026-03-02T06:50:44Z</dcterms:modified>
</cp:coreProperties>
</file>