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Pyidaungsu" panose="020B0604020202020204" charset="0"/>
      <p:regular r:id="rId15"/>
      <p:bold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w tinmaungkyi" userId="b5d85491662c7426" providerId="LiveId" clId="{3D5FE66B-8996-4D19-B2CD-F6F5BB47274B}"/>
    <pc:docChg chg="undo custSel modSld">
      <pc:chgData name="saw tinmaungkyi" userId="b5d85491662c7426" providerId="LiveId" clId="{3D5FE66B-8996-4D19-B2CD-F6F5BB47274B}" dt="2026-03-29T06:15:43.327" v="11669" actId="20577"/>
      <pc:docMkLst>
        <pc:docMk/>
      </pc:docMkLst>
      <pc:sldChg chg="modSp mod">
        <pc:chgData name="saw tinmaungkyi" userId="b5d85491662c7426" providerId="LiveId" clId="{3D5FE66B-8996-4D19-B2CD-F6F5BB47274B}" dt="2026-03-17T13:23:35.475" v="69" actId="1035"/>
        <pc:sldMkLst>
          <pc:docMk/>
          <pc:sldMk cId="2051783510" sldId="256"/>
        </pc:sldMkLst>
        <pc:spChg chg="mod">
          <ac:chgData name="saw tinmaungkyi" userId="b5d85491662c7426" providerId="LiveId" clId="{3D5FE66B-8996-4D19-B2CD-F6F5BB47274B}" dt="2026-03-17T13:23:35.475" v="69" actId="1035"/>
          <ac:spMkLst>
            <pc:docMk/>
            <pc:sldMk cId="2051783510" sldId="256"/>
            <ac:spMk id="4" creationId="{4ECD9A96-552D-DE28-A9E1-D978B2FAD8BE}"/>
          </ac:spMkLst>
        </pc:spChg>
      </pc:sldChg>
      <pc:sldChg chg="modSp mod modAnim">
        <pc:chgData name="saw tinmaungkyi" userId="b5d85491662c7426" providerId="LiveId" clId="{3D5FE66B-8996-4D19-B2CD-F6F5BB47274B}" dt="2026-03-19T06:23:56.528" v="8198"/>
        <pc:sldMkLst>
          <pc:docMk/>
          <pc:sldMk cId="3325437132" sldId="257"/>
        </pc:sldMkLst>
        <pc:spChg chg="mod">
          <ac:chgData name="saw tinmaungkyi" userId="b5d85491662c7426" providerId="LiveId" clId="{3D5FE66B-8996-4D19-B2CD-F6F5BB47274B}" dt="2026-03-19T06:23:56.528" v="8198"/>
          <ac:spMkLst>
            <pc:docMk/>
            <pc:sldMk cId="3325437132" sldId="257"/>
            <ac:spMk id="2" creationId="{9EFAF7BE-A6F5-BFC7-7D93-81E496381470}"/>
          </ac:spMkLst>
        </pc:spChg>
        <pc:spChg chg="mod">
          <ac:chgData name="saw tinmaungkyi" userId="b5d85491662c7426" providerId="LiveId" clId="{3D5FE66B-8996-4D19-B2CD-F6F5BB47274B}" dt="2026-03-18T08:06:57.917" v="1993" actId="14100"/>
          <ac:spMkLst>
            <pc:docMk/>
            <pc:sldMk cId="3325437132" sldId="257"/>
            <ac:spMk id="3" creationId="{22F5398E-D522-C2EB-4F10-C9C3ABD85ECA}"/>
          </ac:spMkLst>
        </pc:spChg>
        <pc:spChg chg="mod">
          <ac:chgData name="saw tinmaungkyi" userId="b5d85491662c7426" providerId="LiveId" clId="{3D5FE66B-8996-4D19-B2CD-F6F5BB47274B}" dt="2026-03-18T08:07:17.162" v="2000" actId="123"/>
          <ac:spMkLst>
            <pc:docMk/>
            <pc:sldMk cId="3325437132" sldId="257"/>
            <ac:spMk id="6" creationId="{7EDF06F2-3B34-6AEC-C232-6AFE7A3EA5E4}"/>
          </ac:spMkLst>
        </pc:spChg>
        <pc:spChg chg="mod">
          <ac:chgData name="saw tinmaungkyi" userId="b5d85491662c7426" providerId="LiveId" clId="{3D5FE66B-8996-4D19-B2CD-F6F5BB47274B}" dt="2026-03-18T08:07:26.748" v="2004" actId="1036"/>
          <ac:spMkLst>
            <pc:docMk/>
            <pc:sldMk cId="3325437132" sldId="257"/>
            <ac:spMk id="8" creationId="{BA30EAF8-8E48-DF9C-D390-E62D53CA88D0}"/>
          </ac:spMkLst>
        </pc:spChg>
        <pc:spChg chg="mod">
          <ac:chgData name="saw tinmaungkyi" userId="b5d85491662c7426" providerId="LiveId" clId="{3D5FE66B-8996-4D19-B2CD-F6F5BB47274B}" dt="2026-03-18T05:30:19.432" v="417"/>
          <ac:spMkLst>
            <pc:docMk/>
            <pc:sldMk cId="3325437132" sldId="257"/>
            <ac:spMk id="18" creationId="{0333787E-DF02-5E82-430F-4A2BA55E0950}"/>
          </ac:spMkLst>
        </pc:spChg>
      </pc:sldChg>
      <pc:sldChg chg="modSp mod">
        <pc:chgData name="saw tinmaungkyi" userId="b5d85491662c7426" providerId="LiveId" clId="{3D5FE66B-8996-4D19-B2CD-F6F5BB47274B}" dt="2026-03-18T09:15:00.495" v="2575" actId="20577"/>
        <pc:sldMkLst>
          <pc:docMk/>
          <pc:sldMk cId="1597680635" sldId="258"/>
        </pc:sldMkLst>
        <pc:spChg chg="mod">
          <ac:chgData name="saw tinmaungkyi" userId="b5d85491662c7426" providerId="LiveId" clId="{3D5FE66B-8996-4D19-B2CD-F6F5BB47274B}" dt="2026-03-18T09:15:00.495" v="2575" actId="20577"/>
          <ac:spMkLst>
            <pc:docMk/>
            <pc:sldMk cId="1597680635" sldId="258"/>
            <ac:spMk id="3" creationId="{F13D6D48-7845-8008-8D06-85E6CC988266}"/>
          </ac:spMkLst>
        </pc:spChg>
      </pc:sldChg>
      <pc:sldChg chg="addSp delSp modSp mod addAnim delAnim modAnim">
        <pc:chgData name="saw tinmaungkyi" userId="b5d85491662c7426" providerId="LiveId" clId="{3D5FE66B-8996-4D19-B2CD-F6F5BB47274B}" dt="2026-03-19T05:39:08.013" v="6245" actId="123"/>
        <pc:sldMkLst>
          <pc:docMk/>
          <pc:sldMk cId="3714313765" sldId="261"/>
        </pc:sldMkLst>
        <pc:spChg chg="add del mod">
          <ac:chgData name="saw tinmaungkyi" userId="b5d85491662c7426" providerId="LiveId" clId="{3D5FE66B-8996-4D19-B2CD-F6F5BB47274B}" dt="2026-03-19T04:19:48.807" v="4204"/>
          <ac:spMkLst>
            <pc:docMk/>
            <pc:sldMk cId="3714313765" sldId="261"/>
            <ac:spMk id="3" creationId="{94E9C4B2-76E7-8D5F-3754-96866CFA2FC9}"/>
          </ac:spMkLst>
        </pc:spChg>
        <pc:spChg chg="mod">
          <ac:chgData name="saw tinmaungkyi" userId="b5d85491662c7426" providerId="LiveId" clId="{3D5FE66B-8996-4D19-B2CD-F6F5BB47274B}" dt="2026-03-19T04:24:40.417" v="4463"/>
          <ac:spMkLst>
            <pc:docMk/>
            <pc:sldMk cId="3714313765" sldId="261"/>
            <ac:spMk id="5" creationId="{9026D9E6-41F6-54F8-4F64-288621D0035D}"/>
          </ac:spMkLst>
        </pc:spChg>
        <pc:spChg chg="mod">
          <ac:chgData name="saw tinmaungkyi" userId="b5d85491662c7426" providerId="LiveId" clId="{3D5FE66B-8996-4D19-B2CD-F6F5BB47274B}" dt="2026-03-19T04:54:47.143" v="4476" actId="123"/>
          <ac:spMkLst>
            <pc:docMk/>
            <pc:sldMk cId="3714313765" sldId="261"/>
            <ac:spMk id="6" creationId="{6991B17B-AB30-2A64-6309-E8D9017C20CD}"/>
          </ac:spMkLst>
        </pc:spChg>
        <pc:spChg chg="mod">
          <ac:chgData name="saw tinmaungkyi" userId="b5d85491662c7426" providerId="LiveId" clId="{3D5FE66B-8996-4D19-B2CD-F6F5BB47274B}" dt="2026-03-19T05:39:08.013" v="6245" actId="123"/>
          <ac:spMkLst>
            <pc:docMk/>
            <pc:sldMk cId="3714313765" sldId="261"/>
            <ac:spMk id="7" creationId="{53A328DA-CA5B-C525-C454-44AE8FFED96E}"/>
          </ac:spMkLst>
        </pc:spChg>
        <pc:spChg chg="mod">
          <ac:chgData name="saw tinmaungkyi" userId="b5d85491662c7426" providerId="LiveId" clId="{3D5FE66B-8996-4D19-B2CD-F6F5BB47274B}" dt="2026-03-19T05:29:48.750" v="5363" actId="123"/>
          <ac:spMkLst>
            <pc:docMk/>
            <pc:sldMk cId="3714313765" sldId="261"/>
            <ac:spMk id="9" creationId="{8F6CCDD4-8917-F51C-E905-FC47238B0ED2}"/>
          </ac:spMkLst>
        </pc:spChg>
        <pc:spChg chg="mod">
          <ac:chgData name="saw tinmaungkyi" userId="b5d85491662c7426" providerId="LiveId" clId="{3D5FE66B-8996-4D19-B2CD-F6F5BB47274B}" dt="2026-03-19T05:17:21.009" v="5110" actId="1035"/>
          <ac:spMkLst>
            <pc:docMk/>
            <pc:sldMk cId="3714313765" sldId="261"/>
            <ac:spMk id="11" creationId="{D2B65BCF-7FC3-07D0-90FE-C75F57FCE3D6}"/>
          </ac:spMkLst>
        </pc:spChg>
      </pc:sldChg>
      <pc:sldChg chg="addSp delSp modSp mod addAnim delAnim modAnim">
        <pc:chgData name="saw tinmaungkyi" userId="b5d85491662c7426" providerId="LiveId" clId="{3D5FE66B-8996-4D19-B2CD-F6F5BB47274B}" dt="2026-03-19T07:12:14.197" v="9833" actId="1036"/>
        <pc:sldMkLst>
          <pc:docMk/>
          <pc:sldMk cId="3782903690" sldId="264"/>
        </pc:sldMkLst>
        <pc:spChg chg="mod">
          <ac:chgData name="saw tinmaungkyi" userId="b5d85491662c7426" providerId="LiveId" clId="{3D5FE66B-8996-4D19-B2CD-F6F5BB47274B}" dt="2026-03-19T06:24:58.743" v="8239" actId="1036"/>
          <ac:spMkLst>
            <pc:docMk/>
            <pc:sldMk cId="3782903690" sldId="264"/>
            <ac:spMk id="3" creationId="{93FC06EA-9B65-61BE-83D2-853517C5BE90}"/>
          </ac:spMkLst>
        </pc:spChg>
        <pc:spChg chg="mod">
          <ac:chgData name="saw tinmaungkyi" userId="b5d85491662c7426" providerId="LiveId" clId="{3D5FE66B-8996-4D19-B2CD-F6F5BB47274B}" dt="2026-03-19T06:28:22.954" v="8364" actId="20577"/>
          <ac:spMkLst>
            <pc:docMk/>
            <pc:sldMk cId="3782903690" sldId="264"/>
            <ac:spMk id="4" creationId="{4099E29C-473F-25E2-4ABD-7FA96CCAA022}"/>
          </ac:spMkLst>
        </pc:spChg>
        <pc:spChg chg="add del mod">
          <ac:chgData name="saw tinmaungkyi" userId="b5d85491662c7426" providerId="LiveId" clId="{3D5FE66B-8996-4D19-B2CD-F6F5BB47274B}" dt="2026-03-19T06:51:15.982" v="8816" actId="20577"/>
          <ac:spMkLst>
            <pc:docMk/>
            <pc:sldMk cId="3782903690" sldId="264"/>
            <ac:spMk id="5" creationId="{461E5EFE-DB01-E4D3-E95B-02C692D956A9}"/>
          </ac:spMkLst>
        </pc:spChg>
        <pc:spChg chg="mod">
          <ac:chgData name="saw tinmaungkyi" userId="b5d85491662c7426" providerId="LiveId" clId="{3D5FE66B-8996-4D19-B2CD-F6F5BB47274B}" dt="2026-03-19T07:12:14.197" v="9833" actId="1036"/>
          <ac:spMkLst>
            <pc:docMk/>
            <pc:sldMk cId="3782903690" sldId="264"/>
            <ac:spMk id="6" creationId="{1ECEFA3D-6FE1-2959-A8F3-F4166E19987D}"/>
          </ac:spMkLst>
        </pc:spChg>
        <pc:spChg chg="mod">
          <ac:chgData name="saw tinmaungkyi" userId="b5d85491662c7426" providerId="LiveId" clId="{3D5FE66B-8996-4D19-B2CD-F6F5BB47274B}" dt="2026-03-19T07:07:58.772" v="9542" actId="123"/>
          <ac:spMkLst>
            <pc:docMk/>
            <pc:sldMk cId="3782903690" sldId="264"/>
            <ac:spMk id="14" creationId="{FB52903E-D061-5F2E-8191-221122D0EBA2}"/>
          </ac:spMkLst>
        </pc:spChg>
        <pc:spChg chg="mod">
          <ac:chgData name="saw tinmaungkyi" userId="b5d85491662c7426" providerId="LiveId" clId="{3D5FE66B-8996-4D19-B2CD-F6F5BB47274B}" dt="2026-03-19T06:53:53.344" v="9030" actId="123"/>
          <ac:spMkLst>
            <pc:docMk/>
            <pc:sldMk cId="3782903690" sldId="264"/>
            <ac:spMk id="16" creationId="{A517B782-EEE5-C297-AD7C-2A9E6D6C7B8A}"/>
          </ac:spMkLst>
        </pc:spChg>
      </pc:sldChg>
      <pc:sldChg chg="modSp mod modAnim">
        <pc:chgData name="saw tinmaungkyi" userId="b5d85491662c7426" providerId="LiveId" clId="{3D5FE66B-8996-4D19-B2CD-F6F5BB47274B}" dt="2026-03-29T06:15:43.327" v="11669" actId="20577"/>
        <pc:sldMkLst>
          <pc:docMk/>
          <pc:sldMk cId="244245940" sldId="269"/>
        </pc:sldMkLst>
        <pc:spChg chg="mod">
          <ac:chgData name="saw tinmaungkyi" userId="b5d85491662c7426" providerId="LiveId" clId="{3D5FE66B-8996-4D19-B2CD-F6F5BB47274B}" dt="2026-03-29T06:15:43.327" v="11669" actId="20577"/>
          <ac:spMkLst>
            <pc:docMk/>
            <pc:sldMk cId="244245940" sldId="269"/>
            <ac:spMk id="3" creationId="{2331DAFD-8838-EE5C-1037-E7C75D92F8B4}"/>
          </ac:spMkLst>
        </pc:spChg>
      </pc:sldChg>
      <pc:sldChg chg="modSp mod">
        <pc:chgData name="saw tinmaungkyi" userId="b5d85491662c7426" providerId="LiveId" clId="{3D5FE66B-8996-4D19-B2CD-F6F5BB47274B}" dt="2026-03-17T13:33:02.223" v="163" actId="20577"/>
        <pc:sldMkLst>
          <pc:docMk/>
          <pc:sldMk cId="2776931821" sldId="279"/>
        </pc:sldMkLst>
        <pc:spChg chg="mod">
          <ac:chgData name="saw tinmaungkyi" userId="b5d85491662c7426" providerId="LiveId" clId="{3D5FE66B-8996-4D19-B2CD-F6F5BB47274B}" dt="2026-03-17T13:33:02.223" v="163" actId="20577"/>
          <ac:spMkLst>
            <pc:docMk/>
            <pc:sldMk cId="2776931821" sldId="279"/>
            <ac:spMk id="2" creationId="{6C226DE2-0552-BFF1-AB55-D0FDF523AD83}"/>
          </ac:spMkLst>
        </pc:spChg>
      </pc:sldChg>
      <pc:sldChg chg="modSp mod">
        <pc:chgData name="saw tinmaungkyi" userId="b5d85491662c7426" providerId="LiveId" clId="{3D5FE66B-8996-4D19-B2CD-F6F5BB47274B}" dt="2026-03-19T06:21:40.187" v="8145" actId="20577"/>
        <pc:sldMkLst>
          <pc:docMk/>
          <pc:sldMk cId="1245918069" sldId="280"/>
        </pc:sldMkLst>
        <pc:spChg chg="mod">
          <ac:chgData name="saw tinmaungkyi" userId="b5d85491662c7426" providerId="LiveId" clId="{3D5FE66B-8996-4D19-B2CD-F6F5BB47274B}" dt="2026-03-19T06:21:40.187" v="8145" actId="20577"/>
          <ac:spMkLst>
            <pc:docMk/>
            <pc:sldMk cId="1245918069" sldId="280"/>
            <ac:spMk id="3" creationId="{48A9BFA1-32EE-9D82-AFE6-633AAA5D8774}"/>
          </ac:spMkLst>
        </pc:spChg>
      </pc:sldChg>
      <pc:sldChg chg="modSp mod">
        <pc:chgData name="saw tinmaungkyi" userId="b5d85491662c7426" providerId="LiveId" clId="{3D5FE66B-8996-4D19-B2CD-F6F5BB47274B}" dt="2026-03-19T06:22:29.083" v="8192" actId="14100"/>
        <pc:sldMkLst>
          <pc:docMk/>
          <pc:sldMk cId="2036783661" sldId="281"/>
        </pc:sldMkLst>
        <pc:spChg chg="mod">
          <ac:chgData name="saw tinmaungkyi" userId="b5d85491662c7426" providerId="LiveId" clId="{3D5FE66B-8996-4D19-B2CD-F6F5BB47274B}" dt="2026-03-19T06:22:29.083" v="8192" actId="14100"/>
          <ac:spMkLst>
            <pc:docMk/>
            <pc:sldMk cId="2036783661" sldId="281"/>
            <ac:spMk id="3" creationId="{E9C8636C-A373-E7A6-5A61-002BE3C9DA89}"/>
          </ac:spMkLst>
        </pc:spChg>
      </pc:sldChg>
      <pc:sldChg chg="modSp mod modAnim">
        <pc:chgData name="saw tinmaungkyi" userId="b5d85491662c7426" providerId="LiveId" clId="{3D5FE66B-8996-4D19-B2CD-F6F5BB47274B}" dt="2026-03-29T06:05:04.478" v="11668" actId="20577"/>
        <pc:sldMkLst>
          <pc:docMk/>
          <pc:sldMk cId="3609091241" sldId="282"/>
        </pc:sldMkLst>
        <pc:spChg chg="mod">
          <ac:chgData name="saw tinmaungkyi" userId="b5d85491662c7426" providerId="LiveId" clId="{3D5FE66B-8996-4D19-B2CD-F6F5BB47274B}" dt="2026-03-29T06:05:04.478" v="11668" actId="20577"/>
          <ac:spMkLst>
            <pc:docMk/>
            <pc:sldMk cId="3609091241" sldId="282"/>
            <ac:spMk id="3" creationId="{C873B26D-6593-6C69-8235-6BC918EFA6D0}"/>
          </ac:spMkLst>
        </pc:spChg>
        <pc:spChg chg="mod">
          <ac:chgData name="saw tinmaungkyi" userId="b5d85491662c7426" providerId="LiveId" clId="{3D5FE66B-8996-4D19-B2CD-F6F5BB47274B}" dt="2026-03-18T09:32:30.166" v="3174" actId="123"/>
          <ac:spMkLst>
            <pc:docMk/>
            <pc:sldMk cId="3609091241" sldId="282"/>
            <ac:spMk id="4" creationId="{F53D1F18-6E5B-17D1-A332-7DDDCFFD2132}"/>
          </ac:spMkLst>
        </pc:spChg>
        <pc:spChg chg="mod">
          <ac:chgData name="saw tinmaungkyi" userId="b5d85491662c7426" providerId="LiveId" clId="{3D5FE66B-8996-4D19-B2CD-F6F5BB47274B}" dt="2026-03-18T09:17:10.794" v="2652" actId="14100"/>
          <ac:spMkLst>
            <pc:docMk/>
            <pc:sldMk cId="3609091241" sldId="282"/>
            <ac:spMk id="6" creationId="{421B830A-3E00-AE17-0CB0-7757E57296AA}"/>
          </ac:spMkLst>
        </pc:spChg>
        <pc:spChg chg="mod">
          <ac:chgData name="saw tinmaungkyi" userId="b5d85491662c7426" providerId="LiveId" clId="{3D5FE66B-8996-4D19-B2CD-F6F5BB47274B}" dt="2026-03-18T10:22:36.410" v="4059" actId="123"/>
          <ac:spMkLst>
            <pc:docMk/>
            <pc:sldMk cId="3609091241" sldId="282"/>
            <ac:spMk id="7" creationId="{15FCD398-BB15-717F-CDCF-010AC23F6124}"/>
          </ac:spMkLst>
        </pc:spChg>
        <pc:graphicFrameChg chg="mod modGraphic">
          <ac:chgData name="saw tinmaungkyi" userId="b5d85491662c7426" providerId="LiveId" clId="{3D5FE66B-8996-4D19-B2CD-F6F5BB47274B}" dt="2026-03-18T10:09:31.071" v="4017" actId="20577"/>
          <ac:graphicFrameMkLst>
            <pc:docMk/>
            <pc:sldMk cId="3609091241" sldId="282"/>
            <ac:graphicFrameMk id="5" creationId="{C4866F9A-8304-D227-17E8-7731D16F60CC}"/>
          </ac:graphicFrameMkLst>
        </pc:graphicFrameChg>
      </pc:sldChg>
      <pc:sldChg chg="modSp mod addAnim delAnim modAnim modNotesTx">
        <pc:chgData name="saw tinmaungkyi" userId="b5d85491662c7426" providerId="LiveId" clId="{3D5FE66B-8996-4D19-B2CD-F6F5BB47274B}" dt="2026-03-19T06:20:55.844" v="8128" actId="255"/>
        <pc:sldMkLst>
          <pc:docMk/>
          <pc:sldMk cId="4064347085" sldId="283"/>
        </pc:sldMkLst>
        <pc:spChg chg="mod">
          <ac:chgData name="saw tinmaungkyi" userId="b5d85491662c7426" providerId="LiveId" clId="{3D5FE66B-8996-4D19-B2CD-F6F5BB47274B}" dt="2026-03-19T05:52:49.851" v="6954"/>
          <ac:spMkLst>
            <pc:docMk/>
            <pc:sldMk cId="4064347085" sldId="283"/>
            <ac:spMk id="3" creationId="{EB174598-9480-C299-0A17-F999742954C2}"/>
          </ac:spMkLst>
        </pc:spChg>
        <pc:spChg chg="mod">
          <ac:chgData name="saw tinmaungkyi" userId="b5d85491662c7426" providerId="LiveId" clId="{3D5FE66B-8996-4D19-B2CD-F6F5BB47274B}" dt="2026-03-19T05:45:26.134" v="6472" actId="20577"/>
          <ac:spMkLst>
            <pc:docMk/>
            <pc:sldMk cId="4064347085" sldId="283"/>
            <ac:spMk id="4" creationId="{F4EB05C3-A8AD-1D87-9DD9-EB6EAFF61C02}"/>
          </ac:spMkLst>
        </pc:spChg>
        <pc:spChg chg="mod">
          <ac:chgData name="saw tinmaungkyi" userId="b5d85491662c7426" providerId="LiveId" clId="{3D5FE66B-8996-4D19-B2CD-F6F5BB47274B}" dt="2026-03-19T05:53:17.262" v="6975" actId="1036"/>
          <ac:spMkLst>
            <pc:docMk/>
            <pc:sldMk cId="4064347085" sldId="283"/>
            <ac:spMk id="5" creationId="{30B6EE05-A89D-C263-8D83-06A24565C8D4}"/>
          </ac:spMkLst>
        </pc:spChg>
        <pc:spChg chg="mod">
          <ac:chgData name="saw tinmaungkyi" userId="b5d85491662c7426" providerId="LiveId" clId="{3D5FE66B-8996-4D19-B2CD-F6F5BB47274B}" dt="2026-03-19T06:15:22.086" v="7881" actId="1035"/>
          <ac:spMkLst>
            <pc:docMk/>
            <pc:sldMk cId="4064347085" sldId="283"/>
            <ac:spMk id="6" creationId="{E7146C9B-1F37-570F-831F-97D3125B8E55}"/>
          </ac:spMkLst>
        </pc:spChg>
        <pc:spChg chg="mod">
          <ac:chgData name="saw tinmaungkyi" userId="b5d85491662c7426" providerId="LiveId" clId="{3D5FE66B-8996-4D19-B2CD-F6F5BB47274B}" dt="2026-03-19T06:15:41.701" v="7884" actId="1035"/>
          <ac:spMkLst>
            <pc:docMk/>
            <pc:sldMk cId="4064347085" sldId="283"/>
            <ac:spMk id="7" creationId="{BC22C950-13A7-9B9F-CE93-1586439E2B46}"/>
          </ac:spMkLst>
        </pc:spChg>
        <pc:graphicFrameChg chg="mod modGraphic">
          <ac:chgData name="saw tinmaungkyi" userId="b5d85491662c7426" providerId="LiveId" clId="{3D5FE66B-8996-4D19-B2CD-F6F5BB47274B}" dt="2026-03-19T06:20:55.844" v="8128" actId="255"/>
          <ac:graphicFrameMkLst>
            <pc:docMk/>
            <pc:sldMk cId="4064347085" sldId="283"/>
            <ac:graphicFrameMk id="9" creationId="{A6203052-2DE1-E12A-E9ED-703841343519}"/>
          </ac:graphicFrameMkLst>
        </pc:graphicFrameChg>
      </pc:sldChg>
      <pc:sldChg chg="modSp mod addAnim delAnim modAnim">
        <pc:chgData name="saw tinmaungkyi" userId="b5d85491662c7426" providerId="LiveId" clId="{3D5FE66B-8996-4D19-B2CD-F6F5BB47274B}" dt="2026-03-19T09:18:38.332" v="11634" actId="20577"/>
        <pc:sldMkLst>
          <pc:docMk/>
          <pc:sldMk cId="1096813457" sldId="284"/>
        </pc:sldMkLst>
        <pc:spChg chg="mod">
          <ac:chgData name="saw tinmaungkyi" userId="b5d85491662c7426" providerId="LiveId" clId="{3D5FE66B-8996-4D19-B2CD-F6F5BB47274B}" dt="2026-03-19T07:18:37.771" v="9889" actId="1036"/>
          <ac:spMkLst>
            <pc:docMk/>
            <pc:sldMk cId="1096813457" sldId="284"/>
            <ac:spMk id="3" creationId="{A46092F0-D236-FEB2-ADD6-87AC42A84A9E}"/>
          </ac:spMkLst>
        </pc:spChg>
        <pc:spChg chg="mod">
          <ac:chgData name="saw tinmaungkyi" userId="b5d85491662c7426" providerId="LiveId" clId="{3D5FE66B-8996-4D19-B2CD-F6F5BB47274B}" dt="2026-03-19T07:27:34.071" v="10046" actId="1036"/>
          <ac:spMkLst>
            <pc:docMk/>
            <pc:sldMk cId="1096813457" sldId="284"/>
            <ac:spMk id="4" creationId="{9385A499-CA80-46EE-F9C6-73F9224A63CC}"/>
          </ac:spMkLst>
        </pc:spChg>
        <pc:spChg chg="mod">
          <ac:chgData name="saw tinmaungkyi" userId="b5d85491662c7426" providerId="LiveId" clId="{3D5FE66B-8996-4D19-B2CD-F6F5BB47274B}" dt="2026-03-19T08:52:42.193" v="10722" actId="1035"/>
          <ac:spMkLst>
            <pc:docMk/>
            <pc:sldMk cId="1096813457" sldId="284"/>
            <ac:spMk id="5" creationId="{06754379-18E8-0A99-074B-7034416DB903}"/>
          </ac:spMkLst>
        </pc:spChg>
        <pc:spChg chg="mod">
          <ac:chgData name="saw tinmaungkyi" userId="b5d85491662c7426" providerId="LiveId" clId="{3D5FE66B-8996-4D19-B2CD-F6F5BB47274B}" dt="2026-03-19T08:53:02.956" v="10734" actId="123"/>
          <ac:spMkLst>
            <pc:docMk/>
            <pc:sldMk cId="1096813457" sldId="284"/>
            <ac:spMk id="9" creationId="{76C1F622-42E1-E63D-59AD-F52E59CC10F5}"/>
          </ac:spMkLst>
        </pc:spChg>
        <pc:graphicFrameChg chg="mod modGraphic">
          <ac:chgData name="saw tinmaungkyi" userId="b5d85491662c7426" providerId="LiveId" clId="{3D5FE66B-8996-4D19-B2CD-F6F5BB47274B}" dt="2026-03-19T09:18:38.332" v="11634" actId="20577"/>
          <ac:graphicFrameMkLst>
            <pc:docMk/>
            <pc:sldMk cId="1096813457" sldId="284"/>
            <ac:graphicFrameMk id="6" creationId="{A0D1A5E0-1D6F-A850-4D3E-13233E45804C}"/>
          </ac:graphicFrameMkLst>
        </pc:graphicFrameChg>
        <pc:picChg chg="mod">
          <ac:chgData name="saw tinmaungkyi" userId="b5d85491662c7426" providerId="LiveId" clId="{3D5FE66B-8996-4D19-B2CD-F6F5BB47274B}" dt="2026-03-19T07:32:13.083" v="10420" actId="1076"/>
          <ac:picMkLst>
            <pc:docMk/>
            <pc:sldMk cId="1096813457" sldId="284"/>
            <ac:picMk id="11" creationId="{E7699C19-E52C-519C-4DBB-E7C86A8828F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my-MM" sz="2000" b="1" dirty="0">
              <a:solidFill>
                <a:schemeClr val="accent2">
                  <a:lumMod val="50000"/>
                </a:schemeClr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ဘုရားရှင်၏ဂုဏ်ရည်တစ်ချို့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တရားသောသူ/ဖြောင့်မတ်သူ (ဆာလံ ၁၁း၇)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သနားတတ်သောဘုရား (တရားဟော ၄း၃၁)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သည်းခံ၊ နှစ်သိမ့်သောအရှင် (ရောမ ၁၅း၅)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‌ကျေးဇူးတော်ကိုပေးသောသူ (ရောမ ၃း၂၄)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အပြစ်လွှတ်တတ်သောအရှင် (ဆာလံ ၈၆း၅)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တော်ဝင်ဘုရင် (ဆာလံ ၄၇း၈)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ထာဝရအရှင် (ကမ္ဘာ ၂၁း၃၃)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အနန္တတန်ခိုးရှင် (ကမ္ဘာ ၁၇း၁)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အလုံးစုံကိုသိတော်မူသောသူ (၁ ယော ၃း၂၀)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အစမှအဆုံးကိုသိသောသူ (ဟေရှာယ ၄၆း၁၀)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my-MM" sz="19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လူသား၊ ယောက်ျား နှင့်မိန်းမကိုဖန်ဆင်းပြီး၊ အချင်း ချင်းချစ်ကြရန် “ပညတ်တော်” ပေးခဲ့သည် </a:t>
          </a:r>
          <a:r>
            <a:rPr lang="my-MM" sz="2000" dirty="0">
              <a:latin typeface="Pyidaungsu" panose="020B0502040204020203" pitchFamily="34" charset="0"/>
              <a:cs typeface="Pyidaungsu" panose="020B0502040204020203" pitchFamily="34" charset="0"/>
            </a:rPr>
            <a:t>(ကမ္ဘာ ၂း၂၄)</a:t>
          </a:r>
          <a:endParaRPr lang="es-ES" sz="20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my-MM" sz="1900" dirty="0">
              <a:latin typeface="Pyidaungsu" panose="020B0502040204020203" pitchFamily="34" charset="0"/>
              <a:cs typeface="Pyidaungsu" panose="020B0502040204020203" pitchFamily="34" charset="0"/>
            </a:rPr>
            <a:t>အာဒံနှင့်ဧဝတို့ အပြစ် ပြုသောအခါ မေတ္တာဖြင့် ဘုရားသည်သူတို့ကို ရှာ ဖွေပြီး မျှော်လင့်ခြင်းပေး ခဲ့သည် (ကမ္ဘာ ၃း၉၊ ၁၅)</a:t>
          </a:r>
          <a:endParaRPr lang="es-ES" sz="19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my-MM" sz="19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ကိုယ်တော် သည် အာဗြဟံနှင့်ပဋိ ညာဉ်ပြုတော်မူပြီး၊ လူသား အားလုံးအတွက် ကောင်း</a:t>
          </a:r>
          <a:r>
            <a:rPr lang="en-US" sz="19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900" dirty="0">
              <a:latin typeface="Pyidaungsu" panose="020B0502040204020203" pitchFamily="34" charset="0"/>
              <a:cs typeface="Pyidaungsu" panose="020B0502040204020203" pitchFamily="34" charset="0"/>
            </a:rPr>
            <a:t>ကြီးပေးဖို့ကတိ ပေးခဲ့သည် (ကမ္ဘာ ၂၆း၄) </a:t>
          </a:r>
          <a:endParaRPr lang="es-ES" sz="19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my-MM" sz="19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သား တော် ယေရှုကို ကျွန်ုပ်တို့၏အပြစ်အ တွက် အသေခံရန် စေလွှတ်သည် (ယော ၃း၁၆)</a:t>
          </a:r>
          <a:endParaRPr lang="es-ES" sz="19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4980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ScaleX="11396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ScaleX="125506" custLinFactNeighborY="-5026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55448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my-MM" sz="24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မဿဲ</a:t>
          </a:r>
          <a:endParaRPr lang="en" sz="24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ဂျူးလူမျိုးတစ်ဉီးမှ ဂျူး လူမျိုးများသို့</a:t>
          </a:r>
          <a:endParaRPr lang="en" sz="20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မာကု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ဂျူးလူမျိုးတစ်ဦးမှ တစ် ပါးအမျိုးများသို့</a:t>
          </a:r>
          <a:endParaRPr lang="en" sz="20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my-MM" sz="24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လုကာ</a:t>
          </a:r>
          <a:endParaRPr lang="en" sz="24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my-MM" sz="1800" b="1" dirty="0">
              <a:latin typeface="Pyidaungsu" panose="020B0502040204020203" pitchFamily="34" charset="0"/>
              <a:cs typeface="Pyidaungsu" panose="020B0502040204020203" pitchFamily="34" charset="0"/>
            </a:rPr>
            <a:t>တစ်ပါးအမျိုးသားတစ်ဦးမှတစ်ပါးအမျိုးသားများသို့</a:t>
          </a:r>
          <a:endParaRPr lang="en" sz="18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ယောဟန်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ဂျူးတစ်ဦးမှဂျူးများနှင့် တစ်ပါးအမျိုးသားများသို့</a:t>
          </a:r>
          <a:endParaRPr lang="en" sz="20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b="1" dirty="0">
              <a:latin typeface="Pyidaungsu" panose="020B0502040204020203" pitchFamily="34" charset="0"/>
              <a:cs typeface="Pyidaungsu" panose="020B0502040204020203" pitchFamily="34" charset="0"/>
            </a:rPr>
            <a:t>သူသည်ကတိပေးတော်မူသောအရာကို ပြည့်စုံစေသောမေရှိယဖြစ်သည်</a:t>
          </a:r>
          <a:endParaRPr lang="en" sz="18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သူတစ်ပါးအစေခံဖို့ အမြဲဂရုစိုက်သည်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အကြင်နာတရားနှင့်ကရုဏာ တရား</a:t>
          </a:r>
          <a:endParaRPr lang="en" sz="2000" b="1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latin typeface="Pyidaungsu" panose="020B0502040204020203" pitchFamily="34" charset="0"/>
              <a:cs typeface="Pyidaungsu" panose="020B0502040204020203" pitchFamily="34" charset="0"/>
            </a:rPr>
            <a:t>ရုပ်ပိုင်းနှင့်ဝိညဉ်ရေးအသက်ကိုပေးသောအရှင်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accent2">
                  <a:lumMod val="50000"/>
                </a:schemeClr>
              </a:solidFill>
              <a:effectLst/>
              <a:latin typeface="Pyidaungsu" panose="020B0502040204020203" pitchFamily="34" charset="0"/>
              <a:cs typeface="Pyidaungsu" panose="020B0502040204020203" pitchFamily="34" charset="0"/>
            </a:rPr>
            <a:t>ဘုရားရှင်၏ဂုဏ်ရည်တစ်ချို့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အနန္တတန်ခိုးရှင် (ကမ္ဘာ ၁၇း၁)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အလုံးစုံကိုသိတော်မူသောသူ (၁ ယော ၃း၂၀)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အစမှအဆုံးကိုသိသောသူ (ဟေရှာယ ၄၆း၁၀)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တရားသောသူ/ဖြောင့်မတ်သူ (ဆာလံ ၁၁း၇)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သနားတတ်သောဘုရား (တရားဟော ၄း၃၁)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သည်းခံ၊ နှစ်သိမ့်သောအရှင် (ရောမ ၁၅း၅)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‌ကျေးဇူးတော်ကိုပေးသောသူ (ရောမ ၃း၂၄)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အပြစ်လွှတ်တတ်သောအရှင် (ဆာလံ ၈၆း၅)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တော်ဝင်ဘုရင် (ဆာလံ ၄၇း၈)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ထာဝရအရှင် (ကမ္ဘာ ၂၁း၃၃)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490985" y="341659"/>
          <a:ext cx="2263982" cy="155988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2678" y="1891403"/>
          <a:ext cx="3240596" cy="83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လူသား၊ ယောက်ျား နှင့်မိန်းမကိုဖန်ဆင်းပြီး၊ အချင်း ချင်းချစ်ကြရန် “ပညတ်တော်” ပေးခဲ့သည် </a:t>
          </a:r>
          <a:r>
            <a:rPr lang="my-MM" sz="2000" kern="1200" dirty="0">
              <a:latin typeface="Pyidaungsu" panose="020B0502040204020203" pitchFamily="34" charset="0"/>
              <a:cs typeface="Pyidaungsu" panose="020B0502040204020203" pitchFamily="34" charset="0"/>
            </a:rPr>
            <a:t>(ကမ္ဘာ ၂း၂၄)</a:t>
          </a:r>
          <a:endParaRPr lang="es-ES" sz="20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678" y="1891403"/>
        <a:ext cx="3240596" cy="839937"/>
      </dsp:txXfrm>
    </dsp:sp>
    <dsp:sp modelId="{6EE870F5-F98B-4DF5-BB8F-DAF4CBDA3C30}">
      <dsp:nvSpPr>
        <dsp:cNvPr id="0" name=""/>
        <dsp:cNvSpPr/>
      </dsp:nvSpPr>
      <dsp:spPr>
        <a:xfrm>
          <a:off x="3627839" y="341659"/>
          <a:ext cx="2263982" cy="155988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469768" y="1901449"/>
          <a:ext cx="2580124" cy="83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အာဒံနှင့်ဧဝတို့ အပြစ် ပြုသောအခါ မေတ္တာဖြင့် ဘုရားသည်သူတို့ကို ရှာ ဖွေပြီး မျှော်လင့်ခြင်းပေး ခဲ့သည် (ကမ္ဘာ ၃း၉၊ ၁၅)</a:t>
          </a:r>
          <a:endParaRPr lang="es-ES" sz="19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469768" y="1901449"/>
        <a:ext cx="2580124" cy="839937"/>
      </dsp:txXfrm>
    </dsp:sp>
    <dsp:sp modelId="{81E9057B-6174-459E-A30C-8CF5A4DAC452}">
      <dsp:nvSpPr>
        <dsp:cNvPr id="0" name=""/>
        <dsp:cNvSpPr/>
      </dsp:nvSpPr>
      <dsp:spPr>
        <a:xfrm>
          <a:off x="6565111" y="341659"/>
          <a:ext cx="2263982" cy="155988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276386" y="1847021"/>
          <a:ext cx="2841433" cy="83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ကိုယ်တော် သည် အာဗြဟံနှင့်ပဋိ ညာဉ်ပြုတော်မူပြီး၊ လူသား အားလုံးအတွက် ကောင်း</a:t>
          </a:r>
          <a:r>
            <a:rPr lang="en-US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ကြီးပေးဖို့ကတိ ပေးခဲ့သည် (ကမ္ဘာ ၂၆း၄) </a:t>
          </a:r>
          <a:endParaRPr lang="es-ES" sz="19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6276386" y="1847021"/>
        <a:ext cx="2841433" cy="839937"/>
      </dsp:txXfrm>
    </dsp:sp>
    <dsp:sp modelId="{C32BD292-02DF-4F43-8938-321FE8DA463D}">
      <dsp:nvSpPr>
        <dsp:cNvPr id="0" name=""/>
        <dsp:cNvSpPr/>
      </dsp:nvSpPr>
      <dsp:spPr>
        <a:xfrm>
          <a:off x="9344313" y="341659"/>
          <a:ext cx="2263982" cy="155988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344313" y="1803479"/>
          <a:ext cx="2263982" cy="83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900" kern="1200" dirty="0">
              <a:latin typeface="Pyidaungsu" panose="020B0502040204020203" pitchFamily="34" charset="0"/>
              <a:cs typeface="Pyidaungsu" panose="020B0502040204020203" pitchFamily="34" charset="0"/>
            </a:rPr>
            <a:t>မေတ္တာဖြင့် သား တော် ယေရှုကို ကျွန်ုပ်တို့၏အပြစ်အ တွက် အသေခံရန် စေလွှတ်သည် (ယော ၃း၁၆)</a:t>
          </a:r>
          <a:endParaRPr lang="es-ES" sz="19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9344313" y="1803479"/>
        <a:ext cx="2263982" cy="839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မဿဲ</a:t>
          </a:r>
          <a:endParaRPr lang="en" sz="24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ဂျူးလူမျိုးတစ်ဉီးမှ ဂျူး လူမျိုးများသို့</a:t>
          </a:r>
          <a:endParaRPr lang="en" sz="20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သူသည်ကတိပေးတော်မူသောအရာကို ပြည့်စုံစေသောမေရှိယဖြစ်သည်</a:t>
          </a:r>
          <a:endParaRPr lang="en" sz="18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မာကု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ဂျူးလူမျိုးတစ်ဦးမှ တစ် ပါးအမျိုးများသို့</a:t>
          </a:r>
          <a:endParaRPr lang="en" sz="20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သူတစ်ပါးအစေခံဖို့ အမြဲဂရုစိုက်သည်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လုကာ</a:t>
          </a:r>
          <a:endParaRPr lang="en" sz="24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တစ်ပါးအမျိုးသားတစ်ဦးမှတစ်ပါးအမျိုးသားများသို့</a:t>
          </a:r>
          <a:endParaRPr lang="en" sz="18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အကြင်နာတရားနှင့်ကရုဏာ တရား</a:t>
          </a:r>
          <a:endParaRPr lang="en" sz="20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ယောဟန်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ဂျူးတစ်ဦးမှဂျူးများနှင့် တစ်ပါးအမျိုးသားများသို့</a:t>
          </a:r>
          <a:endParaRPr lang="en" sz="2000" b="1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latin typeface="Pyidaungsu" panose="020B0502040204020203" pitchFamily="34" charset="0"/>
              <a:cs typeface="Pyidaungsu" panose="020B0502040204020203" pitchFamily="34" charset="0"/>
            </a:rPr>
            <a:t>ရုပ်ပိုင်းနှင့်ဝိညဉ်ရေးအသက်ကိုပေးသောအရှင်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29/03/2026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2713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ဘုရားသခင်ကိုသိကျွမ်းရန်</a:t>
            </a:r>
            <a:endParaRPr lang="en" sz="4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2 for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5443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ဘုရားသည်ဖန်ဆင်းခြင်း၌ပေါ်လွင်ထင်ရှားသည်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“မိုးကောင်းကင်သည် ဘုရားသခင်၏ ဘုန်း အသရေတော်ကို ကြားပြော၍၊ မိုး မျက်နှာကြက်သည် လက်တော်နှင့်လုပ်သောအရာများကိုပြသ၏” (ဆာ ၁၉း၁)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4810125" y="1491270"/>
            <a:ext cx="7381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သမ္မာကျမ်းစာတွင် ဘုရားသခင်ကို </a:t>
            </a:r>
            <a:r>
              <a:rPr lang="he-IL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אֱלֹהִ֑ים (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elohim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အဖြစ် ရည်ညွှန်းလျက် စတင်ထားသည်။ ဤဘွဲ့နာမ၏ တိုက်ရိုက်ဘာသာပြန်ဆိုချက်မှာ “နတ်ဘု ရားများ” ဖြစ်သော်လည်း ၎င်းကို အနည်းကိန်းအဖြစ် အသုံးပြုထားသည်။ ဥပမာ၊ “အစအဦး၌ ဘုရားသခင်တို့သည် ကောင်းကင်နှင့်မြေကြီးကို ဖန် ဆင်းတော်မူ၏” (ကမ္ဘာဦး ၁:၁) </a:t>
            </a:r>
            <a:endParaRPr lang="es-ES" sz="2000" dirty="0">
              <a:solidFill>
                <a:prstClr val="blac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4" y="4614358"/>
            <a:ext cx="72183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ကမ္ဘာဦးကျမ်း အခန်းကြီး ၂ မှာ ဘုရားသခင်၏ ကိုယ်ပိုင်နာမည်ကို ထည့် သွင်းထားပါသည်(</a:t>
            </a:r>
            <a:r>
              <a:rPr lang="he-IL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יְהוָ֥ה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Yahweh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 ယခုဘုရားသခင်က ရိုးရိုးနှင့် “ဖြစ်စေ” ဟု မပြောခဲ့ပါ။ လူကိုယူပြီး လက်နှင့်ပုံသွင်းပါသည်။ တန်ခိုးကြီးသော ဘု ရားက သူ့ကိုယ်သူ လူပုဂ္ဂိုလ်ဖြစ်ပြီး ချဉ်းကပ်လွယ်သော ဘုရားအဖြစ် ဖော်ပြသည်။ </a:t>
            </a:r>
            <a:endParaRPr lang="es-ES" sz="2000" b="1" dirty="0">
              <a:solidFill>
                <a:prstClr val="black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7108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၎င်းသည် နှုတ်ကပတ်တော် [ယေရှုခရစ်] အားဖြင့်နှင့် ဝိညာဉ်တော်၏ ဝင်ရောက်ကြားဝင်မှုဖြင့် ရှိရှိသမျှသောအရာတို့ကို ဖြစ်ပေါ်စေနိုင်သည့် တန်ခိုးရှိသော ဖန်ဆင်းရှင်နှင့် ကျွန်ုပ်တို့အား မိတ်ဆက်ပေးသည် (ကမ္ဘာ ၁:၁-၃; ယောဟန် ၁:၁-၃)။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6069421"/>
            <a:ext cx="7336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ဘုရားရှင်သည် ကျွန်ုပ်တို့ကိုထိတွေ့သည်၊ စကားပြောသည်၊ သွန်သင်သည်၊ အလုပ်ကိုတာဝန်ပေးအပ်သည်၊ ကျွန်ုပ်တို့ကိုချစ်သည်။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5443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ဘုရားသည်ယေရှု၌ပေါ်လွင်ထင်ရှားသည်(ဧမာနွေလ)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90556"/>
            <a:ext cx="8915400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rgbClr val="69400B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“ဘုရားသခင်ကို အဘယ်သူမျှ မမြင်စဖူးသော်လည်း၊ ခမည်းတော်၏ရင်ခွင်၌ရှိသော တပါး တည်း သောသားတော်သည် ဘုရားသခင်ကို ထင်ရှားစေတော်မူပြီ” (ယောဟန် ၁း၁၈) </a:t>
            </a:r>
            <a:endParaRPr lang="en" sz="2000" b="1" dirty="0">
              <a:solidFill>
                <a:srgbClr val="69400B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6" y="1394359"/>
            <a:ext cx="9215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မည်ကဲ့သို့သောဘုရားဖြစ်သည်ကို သိလိုလျှင် ယေရှုကိုသိရမည်။ ယေရှုသည် လူဇာတိကိုခံယူသော ဘုရားဖြစ်သည် (ယော ၁း၁၄)။ ကျွန်ုပ်တို့ မြင်တွေ့ကြားသိနိုင်အောင် လူ့ ဇာတိကိုခံယူခြင်းဖြင့် မိမိကိုဖော်ပြခဲ့သည် (ယော ၁း၁၈၊ ၁၄း၉၊ ၁ ယော ၂း၂၀)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133263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429000"/>
            <a:ext cx="3256931" cy="3276599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312048"/>
            <a:ext cx="11965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‌ခရစ်တော်အသက်တာ၏ရည်ရွယ်ချက်ကို ဧမာနွေလ "ငါတို့နှင့်အတူရှိတော်မူသောဘုရားသခင်" ဟု ဖော်ပြလျက် ပရော ဖက် နာမည်ဖြင့် ကြေညာခဲ့သည် (‌ဟေရှာယ ၇း၁၄၊ မဿဲ ၁း၂၃)။ ခရစ်ဝင်ကျမ်း၊ ဧဝံဂေလိဆရာလေးပါးက ခရစ်တော်ကို မတူညီသောရှုတောင့်နှင့် တင်ဆက်ကြသည်။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1901" y="744426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719957"/>
            <a:ext cx="99345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8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ဘုရားသခင်နှင့်သူ၏ဂုဏ်ရည်တော်များ၊ ဘုရားသခင်သည် ချစ်ခြင်း မေတ္တာဘုရားဖြစ်သည့်အပေါ်၌ လူထောင်ချီတို့သည် မှားယွင်းသော ခံယူချက်ရှိကြသည်။  တရားမျှတခြင်းနှင့်ကရုဏာတော်သည် ဘုရား သခင်ပလ္လင်တော်၏ ဂုဏ်ရည်တော်များဖြစ်သည်။ ကိုယ်တော်သည် ချစ် ခြင်းမေတ္တာ၊ သနားခြင်း၊ သနားကြင်နာခြင်း၏ ဘုရားသခင်ဖြစ်တော်မူ ၏။ ခရစ်တော်၌ ဤအရာအားလုံးကိုတွေ့မြင်ရသည်။ သူသည် သည်းခံ ခြင်းနှင့်စိတ်ရှည်ခြင်း၏ဘုရားဖြစ်သည်။ ကျွန်ုပ်တို့သည် ထိုသူကိုကိုး ကွယ်လျှင်၊ သူ၏စာရိတ္တကိုဆည်းပူးလျှင် ကျွန်ုပ်တို့သည် စစ်မှန်သော ဘုရားကို ဝတ်ပြုကိုးကွယ်နေကြသည်။ </a:t>
            </a:r>
            <a:endParaRPr lang="en" sz="2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659795"/>
            <a:ext cx="3895725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ထာဝရအသက်ဟူမူကား၊ မှန်သောဘုရား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သခင်တဆူတည်း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ဖြစ်တော်မူသော ကိုယ်တော်ကို၎င်း၊ စေလွှတ်တော်မူ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သော ယေရှုခရစ်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ကို၎င်း၊ သိကျွမ်း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ခြင်းတည်း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” 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(ယောဟန် ၁၇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:</a:t>
            </a:r>
            <a:r>
              <a:rPr kumimoji="0" lang="my-MM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၃) 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C8505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ဘုရားသခင်၏ဂုဏ်တော်၊ အရည်အချင်းမျာ  </a:t>
            </a:r>
            <a:endParaRPr lang="en" sz="2000" b="1" dirty="0">
              <a:solidFill>
                <a:srgbClr val="C8505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my-MM" sz="2000" b="1" dirty="0">
                <a:solidFill>
                  <a:srgbClr val="B14DC1"/>
                </a:solidFill>
              </a:rPr>
              <a:t>ဘုရားသခင်၏စရိုက်လက္ခဏာ/စာရိတ္တတော် </a:t>
            </a:r>
            <a:endParaRPr lang="en" sz="2000" b="1" dirty="0">
              <a:solidFill>
                <a:srgbClr val="B14DC1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ဘုရားသခင်သည်သန့်ရှင်းတော်မူသည်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ဘုရားသခင်သည်ချစ်ခြင်းမေတ္တာဖြစ်သည်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my-MM" sz="2000" b="1" dirty="0">
                <a:solidFill>
                  <a:srgbClr val="515FC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ဘုရားသခင်ကိုသိကျွမ်းခြင်း</a:t>
            </a:r>
            <a:endParaRPr lang="en" sz="2000" b="1" dirty="0">
              <a:solidFill>
                <a:srgbClr val="515FC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ဘုရား၊ ဖန်ဆင်းခြင်း၌ပေါ်လွင်ထင်ရှားသည်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ဘုရား၊ ယေရှု၌ပေါ်လွင်ထင်ရှား(ဧမာနွေလ)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133347" y="84320"/>
            <a:ext cx="8324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အပြစ်ကြောင့် ကျွန်ုပ်တို့၏ဘုရားသခင်အပေါ် နားလည်မှုပျက်စီးခဲ့သည်။ ကျွန်ုပ်တို့ သည် တိရစ္ဆာန် (သို့) လူကဲ့သို့သောပုံသဏ္ဍာန်ရှိသော ရုပ်တုများဖြင့် ကိုယ်တော်အား</a:t>
            </a:r>
            <a:r>
              <a:rPr lang="en-US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ကိုယ်စားပြုရန် ကြိုးစားခဲ့ကြသည်။ ကိုယ်တော်အား ခက်ထန်သော (သို့) အာဏာ ရှင်အဖြစ် ပုံဖော်ကြသည်။ နောက်ဆုံးတွင် ဘုရားသခင်သူနှင့်အတူ၊ သူ့ပုံသဏ္ဍာန်နှင့် အညီလူသားများကို ဖန်ဆင်းသည်ဟု မြင်စေကြသည်။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141514" y="2749497"/>
            <a:ext cx="8316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အကူအညီရောက်လာပါပြီ။ ကိုယ်တော်သည် မည်သို့သောဘုရားဖြစ်သည် ကို သိလိုပါသလား။ သမ္မာကျမ်းစာထဲမှာ ဘုရားသခင်၏သဘာဝကိုဖော်ပြထား သည်။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133347" y="1603455"/>
            <a:ext cx="8181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ဘုရားရှင်သည်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မည်ကဲ့သို့သော ဘုရားဖြစ်သနည်း။ ဘုရားသခင်သည် ကျွန်ုပ်တို့နားလည်နိုင်မှုထက် လွန်စွာကြီးမားနေသလား။ မှန်ပါသည်။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ကျွန်ုပ်တို့၊ မည်သို့ပင် ကြိုးစားအားထုတ်နေပါစေ၊ နားလည်နိုင်မှာမဟုတ်ပါ။ အကူအညီလို အပ်သည်။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536128" y="2589875"/>
            <a:ext cx="6934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ဘုရားသခင်၏ဂုဏ််တော်၊ အရည်အချင်းများ 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193158" y="38167"/>
            <a:ext cx="863515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000" b="1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“ကောင်းကင်ဗိုလ်ခြေအရှင် ဘုရားသခင်ထာဝရဘုရား၊ ကိုယ်တော်နှင့် အဘယ်သူ တူပါ သနည်း။ ထာဝရဘုရားသည် ခွန်အားကြီးတော်မူ၏။ သစ္စာတော်လည်း ကိုယ်တော်ကို ပတ်ဝန်းလျက်ရှိပါ၏” (ဆာလံ ၈၉း၈)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22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ကျမ်းစာက အစိတ်ချရဆုံး၊ အရှင်းဆုံး၊ တသမတ်တည်းအရှိဆုံး နှင့်ဘုရားရှင်၏ပုံရိပ်ကိုပေးကမ်းသည်။ ဘုရားကိုသိကျွမ်းနိုင် သည့်နည်းလမ်းထဲမှတစ်ခုမှာ သူ၏ဂုဏ်တော်မှဖြစ်သည်။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577577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အစအဦးမှစ၍ စာတန်သည် ဘုရားသခင်၏စာရိတ္တတော်ကို ပုံပျက်အောင်ကြိုးစားခဲ့သည်။ ဘုရားသခင်သည် သူ့ကောင်း ကျိုးသာရှာသောသူဖြစ်သည်ဟု သူ့အတွက် တင်ဆက်ခဲ့ သည် (ကမ္ဘာ ၃း၄-၅)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425842" y="265603"/>
              <a:ext cx="23482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y-MM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Pyidaungsu" panose="020B0502040204020203" pitchFamily="34" charset="0"/>
                  <a:cs typeface="Pyidaungsu" panose="020B0502040204020203" pitchFamily="34" charset="0"/>
                </a:rPr>
                <a:t>ဘုရားသခင်၏ဂုဏ်တော်၊အရည်အချင်းများ</a:t>
              </a:r>
              <a:endParaRPr lang="en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551837"/>
            <a:ext cx="68300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54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ဘုရားသခင်၏စာရိတ္တတော်</a:t>
            </a:r>
            <a:endParaRPr lang="en" sz="54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ဘုရားသခင်သည်သန့်ရှင်းတော်မူ၏</a:t>
            </a:r>
            <a:endParaRPr lang="e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124440" y="133601"/>
            <a:ext cx="632175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“သူတို့ကလည်း၊ ကောင်းကင်ဗိုလ်ခြေအရှင် ထာဝရဘုရားသည် သန့်ရှင်းတော်မူ၏။ သန့်ရှင်းတော် မူ၏။ သန့်ရှင်းတော်မူ၏။ မြေကြီးလုံးသည် ဘုန်းတော်နှင့် ပြည့်လေ၏ဟု တပါးကိုတပါး ကြွေးကြော်၍ မြွတ်ဆို ကြ၏" (ဟေရှာယ ၆း၃)</a:t>
            </a:r>
            <a:endParaRPr lang="en" sz="2000" b="1" dirty="0">
              <a:solidFill>
                <a:schemeClr val="accent3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ဘုရားသခင်‌ဘေးတွင်ရပ်နေသောကောင်းကင်တမန်များက ဘုရား ကို သန့်ရှင်း၊ သန်ု့ရှင်း၊ သန့်ရှင်းဟု ချီးမွမ်းကြသည် (‌‌‌ဟေ ၆း၃၊ ဗျာ ၄း၈)။ ဤဂုဏ်ရည်သည် သူ၏စာရိတ္တတော်နှင့်ဆက်စပ်နေသော ကြောင့် ဟေရှာယက သင့်လျှော်သောနာမည်အဖြစ်အသုံးပြုသည်။  “သန့်ရှင်းသောဘုရားမိန့်တော်မူသည်” (ဟေ ၄၀း၂၅၊ ၅၇း၁၅)။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ဆိုလိုသည်မှာ သူ့မေတ္တာသည်သန့်သန်း၍ သူသည်သန့်ရှင်းသည်၊ ဖြူစင်သည်၊ တစ်ကိုယ်ကောင်းဆန်မှုနှင့်ကင်းစင်သည်။ သူ၏အနန္တ တန်ခိုးသည်သန့်ရှင်း၍ သူသန့်ရှင်းသည်၊ ဖြူစင်သည်၊ အတ္တနှင့်ကင်း စင်သည်။ ကိုယ်တော်၏ဂုဏ်ရည်အားလုံးသည်သန့်ရှင်းခြင်းနှင့်ပြည့် စုံသည်။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644809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ဤသန့်ရှင်းခြင်းနှင့်ဘုရားမည်သို့သက်ဆိုင်သနည်း။ ဘုရား သည်မကောင်းမှုနှင့်ကင်းဝေးပြီး၊ အပြစ်နှင့်မသက်ဆိုင်ပါ။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94054"/>
            <a:ext cx="66364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သန့်ရှင်းခြင်းက ဘာကိုဆိုလိုသနည်း။ သန့်ရှင်းခြင်းက အထွတ်အ မြတ်ထားခြင်း၊ သီးသန့်ခွဲခန့်ထားခြင်း၊ စင်ကြယ်ခြင်းကိုဆိုလိုသည်။ ကျွန်ုပ်တို့သည် မကောင်းမှုမှလှည့်ပြန်သောအခါ၊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ဘုရားသခင်၏ယုံ ကြည့်အပ်နှံသောအလုပ်ကို လုပ်ဆောင်သောအခါ သန့်ရှင်းသည် (၁ ပေတရု ၂း၉၊ တော ၁၅း၄၀၊ ဝတ် ၁၁း၄၄)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27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ဘုရားသခင်သည်ချစ်ခြင်းမေတ္တာဖြစ်တော်မူသည်</a:t>
            </a:r>
            <a:endParaRPr lang="en" sz="3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0" y="5146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“ဘုရားသခင်သည် ငါတို့ကိုချစ်တော်မူခြင်း မေတ္တာတော်ကိုငါတို့သည်သိ၍ ယုံကြည်ကြ၏။ ဘုရားသခင်သည် ချစ်ခြင်းမေတ္တာဖြစ်တော်မူ၏။ ချစ်ခြင်းမေတ္တာ၌ တည်သောသူသည် ဘုရားသခင်၌တည်၏။ ဘုရားသခင်သည်လည်း ထိုသူ၌ တည်တော်မူ၏” (ယော ၄း၁၆)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203807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မေတ္တာရှိရုံ (သို့) ပေးရုံသာမက (နှစ်စလုံးကိုပေးစွမ်းသော်လည်း) သို့သော် ဘုရားသခင်သည်ချစ်ခြင်း မေတ္တာဖြစ်တော်မူသည် (၁ ယော ၄း၉၊ ၁၆)။ သန့်ရှင်းခြင်းကဲ့သို့ပင် ချစ်ခြင်းမေတ္တာသည် သူ၏သဘာဝဖြစ်သည်။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789336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ကိုယ်တော်၏မေတ္တာတော်ကို ကျွန်ုပ်မည်သို့တုံ့ပြန်နိုင်မည်နည်း။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328849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154570"/>
            <a:ext cx="8458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ဘုရားသခင်သည် ငါတို့ကိုရှေ့ဦးစွာ ချစ်တော်မူသောကြောင့်၊ ငါတို့သည် ဘုရားသခင်</a:t>
            </a:r>
            <a:r>
              <a:rPr lang="en-US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lang="en-US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ချစ်ကြ၏</a:t>
            </a:r>
            <a:r>
              <a:rPr lang="en-US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 </a:t>
            </a: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(၁ ယော ၄း၁၉)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434500" y="3056961"/>
            <a:ext cx="7550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54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ဘုရားသခင်ကိုသိကျွမ်းခြင်း</a:t>
            </a:r>
            <a:endParaRPr lang="en" sz="54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4504</Words>
  <Application>Microsoft Office PowerPoint</Application>
  <PresentationFormat>Panorámica</PresentationFormat>
  <Paragraphs>72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Arial</vt:lpstr>
      <vt:lpstr>Aptos Display</vt:lpstr>
      <vt:lpstr>Pyidaungsu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94</cp:revision>
  <dcterms:created xsi:type="dcterms:W3CDTF">2026-02-28T16:33:58Z</dcterms:created>
  <dcterms:modified xsi:type="dcterms:W3CDTF">2026-03-29T14:28:08Z</dcterms:modified>
</cp:coreProperties>
</file>