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Pyidaungsu" panose="020B0604020202020204" charset="0"/>
      <p:regular r:id="rId16"/>
      <p:bold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4" autoAdjust="0"/>
    <p:restoredTop sz="94557"/>
  </p:normalViewPr>
  <p:slideViewPr>
    <p:cSldViewPr snapToGrid="0">
      <p:cViewPr varScale="1">
        <p:scale>
          <a:sx n="101" d="100"/>
          <a:sy n="101" d="100"/>
        </p:scale>
        <p:origin x="2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တစ်စုံတစ်ယောက်ကို သိကျွမ်းပြီး အချိန်ကြာလာတာနဲ့အမျှ မိတ်ဆွေဖွဲ့ပါ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သန့်ရှင်းသောဝိညာဉ်တော်သည် ထိုသူ၏နှလုံးသားတွင် အလုပ်လုပ်ရန် ဆုတောင်းပါ။ သူတို့နှင့် ဆက်ဆံရန် မှန်ကန်သောအခွင့်အလမ်းများအတွက် ဆုတောင်းပါ။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သင့်ရဲ့ကိုယ်ပိုင်ယုံကြည်ခြင်းအတွေ့အကြုံတွေအကြောင်း ပြောဆိုဖို့ ဒါမှမဟုတ် သူတို့အတွက် ဆုတောင်းပေးဖို့ သဘာဝနည်းလမ်းတွေကို ရှာဖွေပါ။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သင့်ဘုရားကျောင်းမှ အခြားသူများနှင့် သင့်သူငယ်ချင်းအသစ်ကို ချိတ်ဆက်ရန် နည်းလမ်းများကို ရှာဖွေပါ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သင့်သူငယ်ချင်းအသစ်မှာ ရှိနိုင်တဲ့ သီးခြားလိုအပ်ချက်တွေ ဒါမှမဟုတ် မေးခွန်းတွေအတွက် ဆုတောင်းပါ။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သမ္မာကျမ်းစာက ကျွန်ုပ်တို့ရဲ့ဘဝမှာ နှစ်သိမ့်မှု၊ အကြံဉာဏ်နဲ့ လမ်းညွှန်မှုတွေကို ဘယ်လိုပေးစွမ်းနိုင်တယ်ဆိုတာ သူတို့ကို ပြသဖို့ အခွင့်အရေးရှာပါ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my-MM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သင့်သူငယ်ချင်းက သင့်နဲ့အတူ ကျမ်းစာလေ့လာချင်လားလို့ မေးချင်တဲ့အချိန် ရောက်လာလိမ့်မယ်။ နောက်ပိုင်းမှာ သင့်သူငယ်ချင်းက နှစ်ခြင်းခံချင်လာနိုင်တယ်။</a:t>
          </a:r>
          <a:endParaRPr lang="en-US" sz="14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တစ်စုံတစ်ယောက်ကို သိကျွမ်းပြီး အချိန်ကြာလာတာနဲ့အမျှ မိတ်ဆွေဖွဲ့ပါ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သန့်ရှင်းသောဝိညာဉ်တော်သည် ထိုသူ၏နှလုံးသားတွင် အလုပ်လုပ်ရန် ဆုတောင်းပါ။ သူတို့နှင့် ဆက်ဆံရန် မှန်ကန်သောအခွင့်အလမ်းများအတွက် ဆုတောင်းပါ။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သင့်ရဲ့ကိုယ်ပိုင်ယုံကြည်ခြင်းအတွေ့အကြုံတွေအကြောင်း ပြောဆိုဖို့ ဒါမှမဟုတ် သူတို့အတွက် ဆုတောင်းပေးဖို့ သဘာဝနည်းလမ်းတွေကို ရှာဖွေပါ။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သင့်ဘုရားကျောင်းမှ အခြားသူများနှင့် သင့်သူငယ်ချင်းအသစ်ကို ချိတ်ဆက်ရန် နည်းလမ်းများကို ရှာဖွေပါ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သင့်သူငယ်ချင်းအသစ်မှာ ရှိနိုင်တဲ့ သီးခြားလိုအပ်ချက်တွေ ဒါမှမဟုတ် မေးခွန်းတွေအတွက် ဆုတောင်းပါ။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သမ္မာကျမ်းစာက ကျွန်ုပ်တို့ရဲ့ဘဝမှာ နှစ်သိမ့်မှု၊ အကြံဉာဏ်နဲ့ လမ်းညွှန်မှုတွေကို ဘယ်လိုပေးစွမ်းနိုင်တယ်ဆိုတာ သူတို့ကို ပြသဖို့ အခွင့်အရေးရှာပါ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604020202020204" charset="0"/>
              <a:cs typeface="Pyidaungsu" panose="020B0604020202020204" charset="0"/>
            </a:rPr>
            <a:t>သင့်သူငယ်ချင်းက သင့်နဲ့အတူ ကျမ်းစာလေ့လာချင်လားလို့ မေးချင်တဲ့အချိန် ရောက်လာလိမ့်မယ်။ နောက်ပိုင်းမှာ သင့်သူငယ်ချင်းက နှစ်ခြင်းခံချင်လာနိုင်တယ်။</a:t>
          </a:r>
          <a:endParaRPr lang="en-US" sz="1400" kern="1200" noProof="0" dirty="0">
            <a:effectLst>
              <a:outerShdw blurRad="38100" dist="38100" dir="2700000" algn="tl">
                <a:srgbClr val="000000"/>
              </a:outerShdw>
            </a:effectLst>
            <a:latin typeface="Pyidaungsu" panose="020B0604020202020204" charset="0"/>
            <a:cs typeface="Pyidaungsu" panose="020B0604020202020204" charset="0"/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D128-FFFD-6C45-B513-1DFA22D1C08F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B9E5-6D24-774A-849F-10BFA77EF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NDR-IEL (</a:t>
            </a:r>
            <a:r>
              <a:rPr lang="en-US" dirty="0" err="1"/>
              <a:t>တပည</a:t>
            </a:r>
            <a:r>
              <a:rPr lang="en-US" dirty="0"/>
              <a:t>့်</a:t>
            </a:r>
            <a:r>
              <a:rPr lang="en-US" dirty="0" err="1"/>
              <a:t>တော်လုပ်ငန်း</a:t>
            </a:r>
            <a:r>
              <a:rPr lang="en-US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B9E5-6D24-774A-849F-10BFA77EF5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B9E5-6D24-774A-849F-10BFA77EF5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543117" y="6471821"/>
            <a:ext cx="364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12 for June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spc="100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သူ့ကိုမ</a:t>
            </a:r>
            <a:r>
              <a:rPr lang="en-US" sz="5400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5400" spc="100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ဝေပ</a:t>
            </a:r>
            <a:r>
              <a:rPr lang="en-US" sz="5400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5400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5595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ဘုရားရှင်သည်သူ၏သားသမီးများကိုရှာဖွေသည</a:t>
            </a:r>
            <a:r>
              <a:rPr lang="en-US" sz="32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32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575733" y="640778"/>
            <a:ext cx="107921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“ဧဖရိမ်သည် ငါ၏ချစ်သားဖြစ်သလော။ ချစ်ဖွယ်သော သူငယ်ဖြစ်သလော။ သူ၏အကြောင်းကို ငါပြော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လေရာ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ရာ၌ ငါသည် အလွန်တရာ အောက်မေ့လျက်နေ၏။ ထိုကြောင့်၊ ငါသည် သူ့အတွက် စိတ်ကြင်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နာခြင်းရှိ၏။ အကယ်စင်စစ် သူ့ကိုငါကယ်မသနားမည်ဟု ထာဝရဘုရားမိန့်တော်မူ၏”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ယေရမိ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၃၁း၂၀)</a:t>
            </a:r>
            <a:endParaRPr lang="my-MM" sz="2000" dirty="0">
              <a:solidFill>
                <a:schemeClr val="accent1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662219"/>
            <a:ext cx="465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တစ်ချိန်က ဘုရားသခင်၏လူမျိုးတော်သည် ကွဲပြား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သွားခဲ့သည်-ဧဖရိမ် (မြောက်ပိုင်းနိုင်ငံ) သည်ဘုရား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သခင်ကိုစွန့်ပစ်ခဲ့ပြီး ယုဒ (တောင်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ပိုင်းနိုင်ငံ) သည် သစ္စာရှိနေဆဲဖြစ်ခဲ့သည်။</a:t>
            </a:r>
            <a:endParaRPr lang="en-US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ဘုရားကို ကိုးကွယ်ပြီးနောက် ကိုယ်တော်ကို စွန့်ပစ်ခဲ့သူများကို ဘုရားသခင်သည် မေတ္တာဖြင့် ဆက်လက်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ခေါ်တော်မူ၏။ သူတို့သည် ကိုယ်တော်၏ သားသမီးများဖြစ်ပြီး ကိုယ်တော်သည် သူတို့ကို ချစ်တော်မူ၍ ကိုယ်တော်ထံ ပြန်လာရန် အစဉ်နှိုးဆော်တော်မူသည်။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993761"/>
            <a:ext cx="4772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သူ့ကို စွန့်ပစ်ထားသော်လည်း၊ ဘုရားသခင်သည် ဧဖ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ရိမ်ကို သူ၏ချစ်လှစွာသောသားအဖြစ် ဆက်လက်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သတ်မှတ်ခဲ့သည် (ယေ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၃၁: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၂၀)။ သူ၏အဖွား ရာခေ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လကိုပင် သူတို့၏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အပြစ်၌ သေဆုံးသွားသော သား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များအတွက် ငိုကြွေးနေသူအဖြစ် ပုံဖော်ခဲ့သည် (ယေ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ရမိ ၃၁:၁၅)။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-1" y="5569506"/>
            <a:ext cx="9153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တစ်ချိန်က ယုံကြည်ခြင်းတရားကို သိခဲ့သော ကျွန်ုပ်တို့၏သားသမီးအချို့သည် ယုံကြည်ခြင်းတရားကို စွန့်လွှတ်သွားကြပေမည်။ သူတို့ကို ကျောခိုင်းမည့်အစား၊ ကျွန်ုပ်တို့သည် သူတို့ကို ဆက်လက်ချစ်ပြီးကြင်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နာစွာ ပြောဆိုရမည်။ ဘုရားသခင်သည် သူတို့သည် ကိုယ်တော်၏ အနူးညံ့ဆုံးသော ကရုဏာတော်ကို ခံ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ရသူများဖြစ်ကြောင်းနှင့် ၎င်းတို့သည် ကိုယ်တော်ထံ ပြန်လာစေလိုကြောင်း ကျွန်ုပ်တို့အား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သတိပေ</a:t>
            </a:r>
            <a:r>
              <a:rPr lang="en-US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ည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ှ်။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ထွက်သွားသောသူများကို</a:t>
            </a: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န်တော်တို</a:t>
            </a: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32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ရှာနေသည</a:t>
            </a:r>
            <a:r>
              <a:rPr lang="en-US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32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“သူတို့ကို တစ်ပါးအမျိုးသားတို့တွင် မျိုးစေ့ကဲ့သို့ ငါကြဲသဖြင့်၊ ဝေးသောပြည်၌ ငါ့ကိုအောက်မေ့၍၊ သားမြေး</a:t>
            </a:r>
            <a:r>
              <a:rPr lang="en-US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တို့</a:t>
            </a:r>
            <a:r>
              <a:rPr lang="en-US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နှင့်တကွ အသက်ရှင်လျက် ပြန်လာကြလိမ့်မည်”</a:t>
            </a:r>
            <a:r>
              <a:rPr lang="en-US" sz="200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ဇာခရိ ၁၀း၉)</a:t>
            </a:r>
            <a:endParaRPr lang="en-US" sz="2000" noProof="0" dirty="0">
              <a:solidFill>
                <a:srgbClr val="FEEAE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က</a:t>
            </a:r>
            <a:r>
              <a:rPr lang="en-US" sz="2000" dirty="0"/>
              <a:t>ျွ</a:t>
            </a:r>
            <a:r>
              <a:rPr lang="en-US" sz="2000" dirty="0" err="1"/>
              <a:t>န်ုပ်တို</a:t>
            </a:r>
            <a:r>
              <a:rPr lang="en-US" sz="2000" dirty="0"/>
              <a:t>့၏</a:t>
            </a:r>
            <a:r>
              <a:rPr lang="en-US" sz="2000" dirty="0" err="1"/>
              <a:t>အိမ်ထောင်ဖက</a:t>
            </a:r>
            <a:r>
              <a:rPr lang="en-US" sz="2000" dirty="0"/>
              <a:t>်၊ </a:t>
            </a:r>
            <a:r>
              <a:rPr lang="en-US" sz="2000" dirty="0" err="1"/>
              <a:t>သား</a:t>
            </a:r>
            <a:r>
              <a:rPr lang="en-US" sz="2000" dirty="0"/>
              <a:t>၊ </a:t>
            </a:r>
            <a:r>
              <a:rPr lang="en-US" sz="2000" dirty="0" err="1"/>
              <a:t>သမီး</a:t>
            </a:r>
            <a:r>
              <a:rPr lang="en-US" sz="2000" dirty="0"/>
              <a:t>၊ </a:t>
            </a:r>
            <a:r>
              <a:rPr lang="en-US" sz="2000" dirty="0" err="1"/>
              <a:t>မိတ်ဆွေ</a:t>
            </a:r>
            <a:r>
              <a:rPr lang="en-US" sz="2000" dirty="0"/>
              <a:t>၊ </a:t>
            </a:r>
            <a:r>
              <a:rPr lang="en-US" sz="2000" dirty="0" err="1"/>
              <a:t>အိမ်နီးချင်း</a:t>
            </a:r>
            <a:r>
              <a:rPr lang="en-US" sz="2000" dirty="0"/>
              <a:t>၊ </a:t>
            </a:r>
            <a:r>
              <a:rPr lang="en-US" sz="2000" dirty="0" err="1"/>
              <a:t>ဤခုံတန်းလေးမှာ</a:t>
            </a:r>
            <a:r>
              <a:rPr lang="en-US" sz="2000" dirty="0"/>
              <a:t> </a:t>
            </a:r>
            <a:r>
              <a:rPr lang="en-US" sz="2000" dirty="0" err="1"/>
              <a:t>ထိုင်ခဲ့ဖူးသော</a:t>
            </a:r>
            <a:r>
              <a:rPr lang="en-US" sz="2000" dirty="0"/>
              <a:t> </a:t>
            </a:r>
            <a:r>
              <a:rPr lang="en-US" sz="2000" dirty="0" err="1"/>
              <a:t>အစ်ကို</a:t>
            </a:r>
            <a:r>
              <a:rPr lang="en-US" sz="2000" dirty="0"/>
              <a:t> (</a:t>
            </a:r>
            <a:r>
              <a:rPr lang="en-US" sz="2000" dirty="0" err="1"/>
              <a:t>သို</a:t>
            </a:r>
            <a:r>
              <a:rPr lang="en-US" sz="2000" dirty="0"/>
              <a:t>့) </a:t>
            </a:r>
            <a:r>
              <a:rPr lang="en-US" sz="2000" dirty="0" err="1"/>
              <a:t>အစ်မ</a:t>
            </a:r>
            <a:r>
              <a:rPr lang="en-US" sz="2000" dirty="0"/>
              <a:t>... </a:t>
            </a:r>
            <a:r>
              <a:rPr lang="en-US" sz="2000" dirty="0" err="1"/>
              <a:t>တစ်ချိန်က</a:t>
            </a:r>
            <a:r>
              <a:rPr lang="en-US" sz="2000" dirty="0"/>
              <a:t> </a:t>
            </a:r>
            <a:r>
              <a:rPr lang="en-US" sz="2000" dirty="0" err="1"/>
              <a:t>သူတို့သည</a:t>
            </a:r>
            <a:r>
              <a:rPr lang="en-US" sz="2000" dirty="0"/>
              <a:t>် </a:t>
            </a:r>
            <a:r>
              <a:rPr lang="en-US" sz="2000" dirty="0" err="1"/>
              <a:t>က</a:t>
            </a:r>
            <a:r>
              <a:rPr lang="en-US" sz="2000" dirty="0"/>
              <a:t>ျွ</a:t>
            </a:r>
            <a:r>
              <a:rPr lang="en-US" sz="2000" dirty="0" err="1"/>
              <a:t>န်ုပ်တို့နှင</a:t>
            </a:r>
            <a:r>
              <a:rPr lang="en-US" sz="2000" dirty="0"/>
              <a:t>့်</a:t>
            </a:r>
            <a:r>
              <a:rPr lang="en-US" sz="2000" dirty="0" err="1"/>
              <a:t>အတူ</a:t>
            </a:r>
            <a:r>
              <a:rPr lang="en-US" sz="2000" dirty="0"/>
              <a:t> </a:t>
            </a:r>
            <a:r>
              <a:rPr lang="en-US" sz="2000" dirty="0" err="1"/>
              <a:t>ဘုရား</a:t>
            </a:r>
            <a:r>
              <a:rPr lang="en-US" sz="2000" dirty="0"/>
              <a:t> </a:t>
            </a:r>
            <a:r>
              <a:rPr lang="en-US" sz="2000" dirty="0" err="1"/>
              <a:t>ဝတ်ပြုခဲ့ကြသည</a:t>
            </a:r>
            <a:r>
              <a:rPr lang="en-US" sz="2000" dirty="0"/>
              <a:t>်။ </a:t>
            </a:r>
            <a:r>
              <a:rPr lang="en-US" sz="2000" dirty="0" err="1"/>
              <a:t>သို့သော</a:t>
            </a:r>
            <a:r>
              <a:rPr lang="en-US" sz="2000" dirty="0"/>
              <a:t>် </a:t>
            </a:r>
            <a:r>
              <a:rPr lang="en-US" sz="2000" dirty="0" err="1"/>
              <a:t>ယခုမှာ</a:t>
            </a:r>
            <a:r>
              <a:rPr lang="en-US" sz="2000" dirty="0"/>
              <a:t> </a:t>
            </a:r>
            <a:r>
              <a:rPr lang="en-US" sz="2000" dirty="0" err="1"/>
              <a:t>သူတို့သည</a:t>
            </a:r>
            <a:r>
              <a:rPr lang="en-US" sz="2000" dirty="0"/>
              <a:t>် </a:t>
            </a:r>
            <a:r>
              <a:rPr lang="en-US" sz="2000" dirty="0" err="1"/>
              <a:t>အဘယ်မှာနည်း</a:t>
            </a:r>
            <a:r>
              <a:rPr lang="en-US" sz="2000" dirty="0"/>
              <a:t>။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57" y="1463578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1" y="4127247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ကျွန်ုပ်တို့၏တာဝန်မှာ သူတို့ကို ရှာဖွေ၍ သိုးခြံသို့ပြန်သိမ်းဖို့ဖြစ်သည်။ မည်သို့ ပြန်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သိမ်းမည်နည်း။ ပထမ ဆုတောင်းမည်။ ဒု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တိယ၊ သူတို့ကို မေတ္တာနှင့်ကြင်နာမှုပြသ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မည်။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အသင်းတော်မှထွက်သွားရသည့်အကြောင်းရင်း အမျိုးမျိုးရှိလိမ့်မည်။ သူတို့ကို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ရားစီရင်ဖို့၊ သူတို့စိတ်ထားကို ဝေဖန်ဖို့ (သို့) သူတို့ကို မေ့ပစ်ထားဖို့ မဟုတ်ပါ။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ဘုရားသခင်ထံမှ လမ်းလွဲသွားသူတစ်ဦးအ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တွက် သင့်ဘဝ၏ သက်သေခံချက်၊ သင့်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လုပ်ရပ်များ၊ စကားများနှင့် ဆုတောင်းချက်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များသည် ၎င်းတို့၏ဘဝနှင့် အနာဂတ်ကိုလုံး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ဝပြောင်းလဲစေနိုင်သည်။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51467" y="623052"/>
            <a:ext cx="9868958" cy="5509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ဧဝံဂေလိတရားတော်နှင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မေတ္တာပါသော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ဓမ္မအမှုတော်ဆောင်ခြင်းလုပ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ငန်းအားလုံးကို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ကောင်းကင်ကောင်းကင်တမန်များထံ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အပ်နှံထားပေမည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ကိုယ်တော်သည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မိမိ၏ရည်ရွယ်ချက်ကို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ပြီးမြောက်အောင်မြင်စေရန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အခြားနည်းလမ်းများကို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အသုံးပြုခဲ့ပေ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သို့သော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အဆုံးမဲ့မေတ္တာတော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ဖြင့်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ကိုယ်တော်သည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န်ုပ်တို့အား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ကိုယ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တော်တိုင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ခရစ်တော်နှင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ကောင်းကင်တမန်များနှင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အတူ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လုပ်ဆောင်ရန်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ရွေးချယ်တော်မူခဲ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သည်။ 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ဤကိုယ်ကျိုးမငဲ့သော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ဓမ္မအမှုတော်မ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ဖြစ်ပေ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လာသော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ကောင်းချီးမင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ဂလာ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ဝမ်း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မြောက်ခြင်း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ဝိညာဉ်ရေးစိတ်ဓာတ်မ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ြှ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တင်ခြင်းတို့ကို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လိုသည်။ ခရစ်တော်၏ တပည့်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တော်များ လုပ်ဆောင်သင့်သည့်အတိုင်း လုပ်ဆောင်ပြီး ကိုယ်တော်အတွက် ဝိညာဉ်များကို ရရှိမည်ဆိုပါက၊ သင်သည် ပိုမိုနက်ရှိုင်းသော အတွေ့အကြုံနှင့် ဘုရားတရားတွင် ပိုမိုကြီးမား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သော အသိပညာတိုးပွားလာမည်၊ ဖြောင့်မတ်ခြင်းတရားကို ဆာလောင်မွတ်သိပ်လာမည်ဖြစ်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သည်။ သင်သည် ဘုရားသခင်ထံ အသနားခံလာမည်။ သင်၏ယုံကြည်ခြင်းသည် ခိုင်မာလာ မည်ဖြစ်မည်။ သင်၏ဝိညာဉ်သည် ကယ်တင်ခြင်းအရာ၌ ပိုမိုနက်ရှိုင်းသော အသက်စမ်းရေ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ကို သောက်သုံးလိမ့်မည်။ ဆန့်ကျင်မှုနှင့် စမ်းသပ်မှုများနှင့် ရင်ဆိုင်ခြင်းက သင့်အားသမ္မာ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ကျမ်းစာနှင့် ဆုတောင်းခြင်းဆီသို့ ပို့ဆောင်ပေးလိမ့်မည်။ သင်သည် ကျေးဇူးတော်၌၎င်း၊ ခရစ်တော်ကို သိကျွမ်းခြင်း၌၎င်း ကြီးထွားလာလိမ့်မည်၊ ကြွယ်ဝသော အတွေ့အကြုံကို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200">
                <a:latin typeface="Pyidaungsu" panose="020B0502040204020203" pitchFamily="34" charset="0"/>
                <a:cs typeface="Pyidaungsu" panose="020B0502040204020203" pitchFamily="34" charset="0"/>
              </a:rPr>
              <a:t>လည်း ဖွံ့ဖြိုးတိုးတက်စေလိမ့်မည်</a:t>
            </a:r>
            <a:r>
              <a:rPr lang="en-US" sz="2200" dirty="0"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105606" y="997564"/>
            <a:ext cx="450061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en-US" sz="2800" dirty="0" err="1"/>
              <a:t>ငါသည</a:t>
            </a:r>
            <a:r>
              <a:rPr lang="en-US" sz="2800" dirty="0"/>
              <a:t>် </a:t>
            </a:r>
            <a:r>
              <a:rPr lang="en-US" sz="2800" dirty="0" err="1"/>
              <a:t>ပင်ပန်းသောသူအား</a:t>
            </a:r>
            <a:r>
              <a:rPr lang="en-US" sz="2800" dirty="0"/>
              <a:t> </a:t>
            </a:r>
            <a:r>
              <a:rPr lang="en-US" sz="2800" dirty="0" err="1"/>
              <a:t>မစခြင်းငှာ</a:t>
            </a:r>
            <a:r>
              <a:rPr lang="en-US" sz="2800" dirty="0"/>
              <a:t> </a:t>
            </a:r>
            <a:r>
              <a:rPr lang="en-US" sz="2800" dirty="0" err="1"/>
              <a:t>စကားပြောတတ</a:t>
            </a:r>
            <a:r>
              <a:rPr lang="en-US" sz="2800" dirty="0"/>
              <a:t>် </a:t>
            </a:r>
            <a:r>
              <a:rPr lang="en-US" sz="2800" dirty="0" err="1"/>
              <a:t>မည်အကြောင်း</a:t>
            </a:r>
            <a:r>
              <a:rPr lang="en-US" sz="2800" dirty="0"/>
              <a:t>၊ </a:t>
            </a:r>
            <a:r>
              <a:rPr lang="en-US" sz="2800" dirty="0" err="1"/>
              <a:t>အရှင်ထာဝ</a:t>
            </a:r>
            <a:r>
              <a:rPr lang="en-US" sz="2800" dirty="0"/>
              <a:t> </a:t>
            </a:r>
            <a:r>
              <a:rPr lang="en-US" sz="2800" dirty="0" err="1"/>
              <a:t>ရဘုရားသည</a:t>
            </a:r>
            <a:r>
              <a:rPr lang="en-US" sz="2800" dirty="0"/>
              <a:t>် </a:t>
            </a:r>
            <a:r>
              <a:rPr lang="en-US" sz="2800" dirty="0" err="1"/>
              <a:t>လူတတ</a:t>
            </a:r>
            <a:r>
              <a:rPr lang="en-US" sz="2800" dirty="0"/>
              <a:t>်၏   </a:t>
            </a:r>
            <a:r>
              <a:rPr lang="en-US" sz="2800" dirty="0" err="1"/>
              <a:t>နှုတ်သတ္တိကို</a:t>
            </a:r>
            <a:r>
              <a:rPr lang="en-US" sz="2800" dirty="0"/>
              <a:t> ငါ့</a:t>
            </a:r>
            <a:r>
              <a:rPr lang="en-US" sz="2800" dirty="0" err="1"/>
              <a:t>အားပေး</a:t>
            </a:r>
            <a:r>
              <a:rPr lang="en-US" sz="2800" dirty="0"/>
              <a:t> </a:t>
            </a:r>
            <a:r>
              <a:rPr lang="en-US" sz="2800" dirty="0" err="1"/>
              <a:t>တော်မူပြီ</a:t>
            </a:r>
            <a:r>
              <a:rPr lang="en-US" sz="2800" dirty="0"/>
              <a:t>။ </a:t>
            </a:r>
            <a:r>
              <a:rPr lang="en-US" sz="2800" dirty="0" err="1"/>
              <a:t>နံနက်အစဉ်အ</a:t>
            </a:r>
            <a:r>
              <a:rPr lang="en-US" sz="2800" dirty="0"/>
              <a:t> </a:t>
            </a:r>
            <a:r>
              <a:rPr lang="en-US" sz="2800" dirty="0" err="1"/>
              <a:t>တိုင်း</a:t>
            </a:r>
            <a:r>
              <a:rPr lang="en-US" sz="2800" dirty="0"/>
              <a:t> ငါ့</a:t>
            </a:r>
            <a:r>
              <a:rPr lang="en-US" sz="2800" dirty="0" err="1"/>
              <a:t>ကိုနှိုးတော်မူ</a:t>
            </a:r>
            <a:r>
              <a:rPr lang="en-US" sz="2800" dirty="0"/>
              <a:t>၏။ </a:t>
            </a:r>
            <a:r>
              <a:rPr lang="en-US" sz="2800" dirty="0" err="1"/>
              <a:t>စာသင်သောသူကဲ့သို</a:t>
            </a:r>
            <a:r>
              <a:rPr lang="en-US" sz="2800" dirty="0"/>
              <a:t>့ </a:t>
            </a:r>
            <a:r>
              <a:rPr lang="en-US" sz="2800" dirty="0" err="1"/>
              <a:t>နား</a:t>
            </a:r>
            <a:r>
              <a:rPr lang="en-US" sz="2800" dirty="0"/>
              <a:t> </a:t>
            </a:r>
            <a:r>
              <a:rPr lang="en-US" sz="2800" dirty="0" err="1"/>
              <a:t>ထောင်စေမည်အကြောင်း</a:t>
            </a:r>
            <a:r>
              <a:rPr lang="en-US" sz="2800" dirty="0"/>
              <a:t> ငါ့</a:t>
            </a:r>
            <a:r>
              <a:rPr lang="en-US" sz="2800" dirty="0" err="1"/>
              <a:t>နားကို</a:t>
            </a:r>
            <a:r>
              <a:rPr lang="en-US" sz="2800" dirty="0"/>
              <a:t> </a:t>
            </a:r>
            <a:r>
              <a:rPr lang="en-US" sz="2800" dirty="0" err="1"/>
              <a:t>နှိုးဆော်တော်မူ</a:t>
            </a:r>
            <a:r>
              <a:rPr lang="en-US" sz="2800" dirty="0"/>
              <a:t>၏”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(</a:t>
            </a:r>
            <a:r>
              <a:rPr lang="en-US" sz="2000" dirty="0" err="1"/>
              <a:t>ဟေရှာယ</a:t>
            </a:r>
            <a:r>
              <a:rPr lang="en-US" sz="2000" dirty="0"/>
              <a:t> ၅၀း၄)</a:t>
            </a: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ဘာကို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ဝေသင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noProof="0" dirty="0" err="1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သနည်း</a:t>
            </a:r>
            <a:r>
              <a:rPr lang="en-US" sz="2000" noProof="0" dirty="0">
                <a:solidFill>
                  <a:srgbClr val="A70FD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  <a:p>
            <a:pPr lvl="1"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မဟာအမိန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်/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မဟာစေခိုင်းချက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noProof="0" dirty="0" err="1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noProof="0" dirty="0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noProof="0" dirty="0" err="1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န်ုပ်တို့မည်သို့မ</a:t>
            </a:r>
            <a:r>
              <a:rPr lang="en-US" sz="2000" noProof="0" dirty="0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noProof="0" dirty="0" err="1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ဝေကြမည်နည်း</a:t>
            </a:r>
            <a:r>
              <a:rPr lang="en-US" sz="2000" noProof="0" dirty="0">
                <a:solidFill>
                  <a:srgbClr val="00A4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  <a:p>
            <a:pPr lvl="1"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သခင်ယေရှုကို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အတုယူခြင်း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မိတ်သဟာယဖွဲ့ခြင်း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err="1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ထွက်သွားသူများကို</a:t>
            </a:r>
            <a:r>
              <a:rPr lang="en-US" sz="2000" dirty="0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မည်သို့ပြန်ခေ</a:t>
            </a:r>
            <a:r>
              <a:rPr lang="en-US" sz="2000" dirty="0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မည်နည်း</a:t>
            </a:r>
            <a:r>
              <a:rPr lang="en-US" sz="2000" dirty="0">
                <a:solidFill>
                  <a:srgbClr val="C64D1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 </a:t>
            </a:r>
            <a:endParaRPr lang="en-US" sz="2000" noProof="0" dirty="0">
              <a:solidFill>
                <a:srgbClr val="C64D1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သူ၏သားသမီးများကိုရှာသည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  <a:p>
            <a:pPr lvl="1"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ထွက်သွားသူများကို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န်ုပ်တို့ရှာနေသည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ထောင်ပေါင်းများစွာတို့သည် ယေရှုကို အမှန်မသိကြပါ။ သူတို့ကို “ပျောက်ဆုံးနေ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သောသိုးများ” ဟုခေါ်ဆိုကြသော်လည်း ၎င်းတို့သည် ပျောက်ဆုံးနေကြောင်းပင် မသိကြပါ။ မည်သူမှမပြောပြလျှင်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ယေရှုကို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မည်သို့သိနိုင်ကြမည်နည်း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4" y="2649206"/>
            <a:ext cx="8388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ထိုလူအားလုံးထံသို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ရောက်ရှိရန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ရွေးချယ်ခဲ့သနည်း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တို့ကို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ရွေးချယ်ထားသည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ဤသည်မှာ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ကြီးမားသောတာဝန်ဖြစ်သည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72341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ဘုရားရှင်သည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ဤကမ္ဘာပေ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မှာရှိသော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လူသားတိုင်းကိုဂရုစိုက်သည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လူအပေါင်း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တို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သမ္မာတရားကိုသိရှိပြီး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ကယ်တင်ခြင်းသို့ရောက်ကြရန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အလိုရှိသည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(၁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မောသေ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၂း၄)။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သိသူ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မသိသူ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ကိုယ်တော်ကိုကျောခိုင်းသူများ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အားလုံး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ကယ်တင်ခြင်းသို့ရောက်စေလိုပါသည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ဘာကို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ဝေ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8800" spc="600" noProof="0" dirty="0" err="1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သနည်း</a:t>
            </a:r>
            <a:r>
              <a:rPr lang="en-US" sz="8800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79023"/>
            <a:ext cx="938916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noProof="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မဟာအမိန</a:t>
            </a:r>
            <a:r>
              <a:rPr lang="en-US" sz="3200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noProof="0" dirty="0" err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တော</a:t>
            </a:r>
            <a:r>
              <a:rPr lang="en-US" sz="3200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63104"/>
            <a:ext cx="85248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သင်တို့သွား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လူမျိုးတကာတို့ကို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တပည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ဖြစ်စေလျက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ခမည်းတော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သားတော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ရှင်းသောဝိညာဉ်တော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ဗတ္တိဇံကို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ပေးကြလော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့”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မဿဲ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၂၈း၁၉)</a:t>
            </a:r>
            <a:endParaRPr lang="en-US" sz="2000" b="1" noProof="0" dirty="0">
              <a:solidFill>
                <a:schemeClr val="accent6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လူမျိုးအပေါင်းတို့ထံသို့သွားကြလော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့”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အမိန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ယေရှုပြန်လည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မြောက်ပြီးနောက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သူ့ကိုလာတွေ့ရန်စုဝေးကြသော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လူစုလူဝေး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များကို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ပေးသောအမိန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တော်ဖြစ်သည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်။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642417"/>
            <a:ext cx="52537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ပေတရုနှင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ယောဟန်တို့ကဲ့သို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ကြားလျက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မြင်လျက်ရှိသောအရာတို့ကို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မဟောမပြောဘဲမနေနိုင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တမန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၄း၂၀)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ဆိုနိုင်သည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တရားပလ္လင်ပေ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ဟောနိုင်သည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လမ်းများပေ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ဟောကြားနိုင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လူမှုမီဒီယာတွင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ဝေနိုင်သည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တစ်ဦီးတစ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ယောက်ကို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ဝေနိုင်သည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န်ုပ်တို့အားလုံး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ပါဝင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ထိုတပည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တော်များက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အခြားသူများကို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တပည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တော်ဖြစ်အောင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သွန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သင်ခဲ့ကြသည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ဒီခေတ်အထိ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နှစ်ပေါင်းနှစ်ထောင်ကြာ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သင်ကြားခဲ့က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ယခုတွင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ယေရှု၏အမိန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န်ုပ်တို့ရရှိကြသည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934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သူတို့ဘာလုပ်ကြမည်နည်း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သူတို့သွား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တပည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တော်ဖြစ်စေကြမည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ဆိုလိုသည်မှာ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လူတို့နှင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ထိတွေ့မည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နှစ်ခြင်းပေးမည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ယေရှု၏တပည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တော်ဖြစ်လာအောင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သွန်သင်မည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မဿဲ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၂၈း၁၉-၂၀)။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န်ုပ်တို့မည်သို</a:t>
            </a:r>
            <a:r>
              <a:rPr lang="en-US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</a:t>
            </a:r>
            <a:r>
              <a:rPr lang="en-US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မည်နည်း</a:t>
            </a:r>
            <a:endParaRPr lang="en-US" b="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6773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pc="60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သခင်ယေရှုကိုအတုယူခြင်း</a:t>
            </a:r>
            <a:r>
              <a:rPr lang="en-US" sz="3200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3200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လူအပေါင်းတို့သည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ထိုသူနှင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အတူ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အသေခံကြကြောင်းကို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ငါတို့ယခုသိကြပြီဖြစ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်၍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ငါတို့ကို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ခရစ်တော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၏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မေတ္တာတော်သည်အုပ်စိုးလေပြီ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” (၁ </a:t>
            </a:r>
            <a:r>
              <a:rPr lang="en-US" sz="2000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ကောရိန်သု</a:t>
            </a:r>
            <a:r>
              <a:rPr lang="en-US" sz="2000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၅း၁၄)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977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“ပျောက်သောသိုး” ကိုရှာဖွေရန် ယေရှုအား အဘယ်အရာက လှုံ့ဆော်ပေးခဲ့သနည်း (မဿဲ ၁၅:၂၄)။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927262"/>
            <a:ext cx="2030495" cy="2639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261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11614"/>
            <a:ext cx="6750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သူ၏မေတ္တာဖြစ်သည်မှာ သံသယဖြစ်စရာမလိုပါ (မ ၉း၃၆၊ ဧ ၅း၂)။ ယေရှုကိုမသိသေးသောသူများကို သူ၏မေတ္တာကို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မျှဝေနိုင်ရန် သူ၏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မေတ္တာကို ကျွန်ုပ်တို့၏အထဲ၌ ထားတော်မူ၏။ တစ်ခါတစ်ရံ လူတို့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မိမိတို့၏ကောင်းကျိုးအတွက် ယေရှုကိုလက်ခံရန် အတင်းအ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ကျပ်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ပြုတတ်ကြသည်။ သို့သော် ဤနည်းလမ််းသည်ဘုရားရှင်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ရွေး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ချယ်သောလမ်းမဟုတ််ပါ။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0" y="4652365"/>
            <a:ext cx="6588127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အာဒံနှင့်ဧဝကို အပြစ်မပြုရန် အတင်းအကျပ်မပြုခဲ့</a:t>
            </a:r>
            <a:r>
              <a:rPr lang="en-US" sz="18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ပါ။ ရေမလွှမ်းမိုးမီက</a:t>
            </a:r>
            <a:r>
              <a:rPr lang="en-US" sz="18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လူများကို သင်္ဘောထဲသို့ဝင်ရန် အတင်းအကျပ်မပြု</a:t>
            </a:r>
            <a:r>
              <a:rPr lang="en-US" sz="18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ခဲ့ပါ။ နိနေဝေမြို့သားများကို သူ့ကိုလက်ခံရန် အတင်းအကျပ်မပြုခဲ့ပါ။ ကိုယ်တော်သည် သူတို့ကို မေတ္တာဖြင့် အသိပေးပြီး သူတို့၏</a:t>
            </a:r>
            <a:r>
              <a:rPr lang="en-US" sz="18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ကိုယ်ပိုင်</a:t>
            </a:r>
            <a:r>
              <a:rPr lang="en-US" sz="185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850" dirty="0">
                <a:latin typeface="Pyidaungsu" panose="020B0502040204020203" pitchFamily="34" charset="0"/>
                <a:cs typeface="Pyidaungsu" panose="020B0502040204020203" pitchFamily="34" charset="0"/>
              </a:rPr>
              <a:t>လမ်းစဉ်ကို လိုက်လျှောက်ခြင်း၏ အကျိုးဆက်များကို သတိပေးခဲ့သည်။</a:t>
            </a:r>
            <a:endParaRPr lang="en-US" sz="185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152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‌ယေရှုကိုအတုယူခြင်းဖြင့် သူတစ်ပါးကို သူ၏မေတ္တာကိုပြသနိုင်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ပြီး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သူ၏နောက်တော်သို့လိုက်ရန် ဖိတ်ခေါ်နိုင်ပါသည်။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noProof="0" dirty="0" err="1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မိတ်သဟာယဖွဲ့ခြင်း</a:t>
            </a:r>
            <a:r>
              <a:rPr lang="en-US" sz="32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90311" y="544286"/>
            <a:ext cx="5915378" cy="12208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160"/>
              </a:lnSpc>
            </a:pP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စိတ်နှလုံးထဲ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ထာဝရအရှင်ဘုရားသခင်ကို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ရိုသေခြင်းရှိကြလော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သင်တို့မ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ော်လင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အကြောင်းကိုမေးမြန်းသောသူ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ရှိသမ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တို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အား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နူးညံ့သောသဘော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ကြောက်ရွံ့သောသ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ဘောနှင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ပြန်ပြော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ခြင်းငှာ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ကာလအစဉ်မပြတ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ရှိနေကြလော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(၁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ပေတရု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၃း၁၅) </a:t>
            </a:r>
            <a:endParaRPr lang="en-US" sz="1600" b="1" noProof="0" dirty="0">
              <a:solidFill>
                <a:schemeClr val="accent1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" y="1782535"/>
            <a:ext cx="5615608" cy="20672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"/>
            </a:defPPr>
            <a:lvl1pPr algn="ctr">
              <a:lnSpc>
                <a:spcPts val="2160"/>
              </a:lnSpc>
              <a:defRPr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pPr algn="l"/>
            <a:r>
              <a:rPr lang="my-MM" dirty="0"/>
              <a:t>ကျွန်ုပ်တို့အားလုံးသည် ယေရှု၏ဟောပြောသူများဖြစ်ပြီး ယင်းအတွက် ကိုယ့်ကိုယ်ကိုယ်ပြင်ဆင်ရန် အမိန့်ပေးထားသည် (၁ ပေတရု ၃:၁၅)။ သို့သော် ကျွန်ုပ်တို့အားလုံးသည် မည်သို့ဟောပြောရမည်ကို မသိကြပါ။ သို့သော် ဘုရားသခင်ကိုယ်တော်တိုင် လိုအပ်သောစကားများကို ကျွန်ုပ်တို့အား ပေးသနားမည်ဟူသော ကတိတော်ကို ကျွန်ုပ်တို့ရရှိထားသည် (ဟေရှာယ ၅၀:၄)။</a:t>
            </a:r>
            <a:endParaRPr lang="en-U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124698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" y="5632787"/>
            <a:ext cx="5615608" cy="12208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"/>
            </a:defPPr>
            <a:lvl1pPr>
              <a:lnSpc>
                <a:spcPts val="2160"/>
              </a:lnSpc>
              <a:defRPr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r>
              <a:rPr lang="my-MM" dirty="0"/>
              <a:t>ယေရှုကို အခြားသူများနှင့် မည်သို့ပိုမိုရည်ရွယ်ချက်ရှိရှိ မျှဝေရမည်ကို သင်စဉ်းစားသည့်အခါ မှတ်သားထားရမည့် ရိုးရှင်းသော အကြံပြုချက်အချို့ကို ဤနေရာတွင် ဖော်ပြထားပါသည်။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70523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705239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ထွက်သားသူများကို</a:t>
            </a:r>
            <a:r>
              <a:rPr lang="en-US" sz="8000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8000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8000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8000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ပြန်ခေ</a:t>
            </a:r>
            <a:r>
              <a:rPr lang="en-US" sz="8000" b="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8000" b="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မည်နည်း</a:t>
            </a:r>
            <a:endParaRPr lang="en-US" sz="8000" b="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5225</Words>
  <Application>Microsoft Office PowerPoint</Application>
  <PresentationFormat>Panorámica</PresentationFormat>
  <Paragraphs>58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Arial</vt:lpstr>
      <vt:lpstr>Pyidaungsu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2026-05-02T16:09:24Z</dcterms:created>
  <dcterms:modified xsi:type="dcterms:W3CDTF">2026-05-22T14:09:02Z</dcterms:modified>
</cp:coreProperties>
</file>