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Pyidaungsu" panose="020B0604020202020204" charset="0"/>
      <p:regular r:id="rId13"/>
      <p:bold r:id="rId1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1" autoAdjust="0"/>
    <p:restoredTop sz="94702"/>
  </p:normalViewPr>
  <p:slideViewPr>
    <p:cSldViewPr snapToGrid="0">
      <p:cViewPr varScale="1">
        <p:scale>
          <a:sx n="101" d="100"/>
          <a:sy n="101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ဉာဏ်ပညာ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လက်ဝါးကားတိုင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မိုက်မဲမှု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တန်ခိုးတော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လက်ဝါးကားတိုင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သတင်းစကား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မိုက်မဲမှုနှင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-US" sz="20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အားနည်းချက</a:t>
          </a:r>
          <a:r>
            <a:rPr lang="en-US" sz="20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ဆုံးရှုံးခြင်းသို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ရောက်နေသူများအတွက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ကားတိုင်သတင်း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မိုက်မဲခြင်းဖြစ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်၏” (၁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၁း၁၈) 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လူတို့ကို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ကယ်တင်ဖို့ရန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မိုက်မဲလျက်ဟောပြောခြင်းက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ဘုရားကိုကျေနပ်စေသည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၁း၂၁) </a:t>
          </a:r>
          <a:endParaRPr lang="en-US" sz="18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ခရစ်တော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ကားတိုင်ပေ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မှာ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အသေခံခြင်းသည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တစ်ပါးအ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မျိုးသားများအတွက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မိုက်မဲခြင်းဖြစ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်၏” (၁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၁း၂၃)</a:t>
          </a:r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ဘုရားသခင်ဝိညာဉ်နဲ့ဆိုင်သောအရာတို့သည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ဇာတိပကတိ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လူများအတွက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မိုက်မဲခြင်းဖြစ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်၏” (၁ </a:t>
          </a:r>
          <a:r>
            <a:rPr lang="en-US" sz="18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၂း၁၄)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ဤလောက၏ပညာသည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ရှေ့တော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ခြင်းဖြစ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်၏” (၁ </a:t>
          </a:r>
          <a:r>
            <a:rPr lang="en-US" sz="18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noProof="0" dirty="0">
              <a:latin typeface="Pyidaungsu" panose="020B0502040204020203" pitchFamily="34" charset="0"/>
              <a:cs typeface="Pyidaungsu" panose="020B0502040204020203" pitchFamily="34" charset="0"/>
            </a:rPr>
            <a:t> ၃း၁၉) </a:t>
          </a:r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Y="12468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Y="10390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Y="8312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Y="-20780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rPr>
            <a:t>လူ၏အဆိုးဆုံး</a:t>
          </a:r>
          <a:endParaRPr lang="en-US" sz="2000" b="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Pyidaungsu" panose="020B0502040204020203" pitchFamily="34" charset="0"/>
            <a:ea typeface="+mn-ea"/>
            <a:cs typeface="Pyidaungsu" panose="020B0502040204020203" pitchFamily="34" charset="0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ရူးသွပ်မှု</a:t>
          </a:r>
          <a:r>
            <a:rPr lang="en-US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19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ကိုယ်ကိုဖျက်ဆီးခြင်း</a:t>
          </a:r>
          <a:endParaRPr lang="en-US" sz="1900" b="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rPr>
            <a:t>ဘုရား၏အကောင်းဆုံး</a:t>
          </a:r>
          <a:endParaRPr lang="en-US" sz="2000" b="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Pyidaungsu" panose="020B0502040204020203" pitchFamily="34" charset="0"/>
            <a:ea typeface="+mn-ea"/>
            <a:cs typeface="Pyidaungsu" panose="020B0502040204020203" pitchFamily="34" charset="0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တန်ခိုး</a:t>
          </a:r>
          <a:r>
            <a:rPr lang="en-US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ခွင</a:t>
          </a:r>
          <a:r>
            <a:rPr lang="en-US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-US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လ</a:t>
          </a:r>
          <a:r>
            <a:rPr lang="en-US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ွှ</a:t>
          </a:r>
          <a:r>
            <a:rPr lang="en-US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တ်ခြင်း</a:t>
          </a:r>
          <a:r>
            <a:rPr lang="en-US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ပျက်စီးခြင်း</a:t>
          </a:r>
          <a:r>
            <a:rPr lang="en-US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ကယ်တင်ခြင်း</a:t>
          </a:r>
          <a:r>
            <a:rPr lang="en-US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ငြင်းပယ်ခြင်း</a:t>
          </a:r>
          <a:r>
            <a:rPr lang="en-US" sz="2000" b="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0" noProof="0" dirty="0" err="1"/>
            <a:t>လက်ခံခြင်း</a:t>
          </a:r>
          <a:r>
            <a:rPr lang="en-US" sz="2000" b="0" noProof="0" dirty="0"/>
            <a:t> </a:t>
          </a: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 custLinFactNeighborY="13445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ဉာဏ်ပညာ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လက်ဝါးကားတိုင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မိုက်မဲမှု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တန်ခိုးတော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လက်ဝါးကားတိုင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သတင်းစကား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မိုက်မဲမှုနှင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-US" sz="2000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အားနည်းချက</a:t>
          </a:r>
          <a:r>
            <a:rPr lang="en-US" sz="2000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69187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ဆုံးရှုံးခြင်းသို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ရောက်နေသူများအတွက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ကားတိုင်သတင်း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မိုက်မဲခြင်းဖြစ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်၏” (၁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၁း၁၈) </a:t>
          </a:r>
          <a:endParaRPr lang="en-US" sz="1800" kern="1200" noProof="0" dirty="0"/>
        </a:p>
      </dsp:txBody>
      <dsp:txXfrm rot="10800000">
        <a:off x="135813" y="69187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6332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လူတို့ကို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ကယ်တင်ဖို့ရန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မိုက်မဲလျက်ဟောပြောခြင်းက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ဘုရားကိုကျေနပ်စေသည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၁း၂၁) </a:t>
          </a:r>
          <a:endParaRPr lang="en-US" sz="1800" kern="1200" noProof="0" dirty="0"/>
        </a:p>
      </dsp:txBody>
      <dsp:txXfrm rot="10800000">
        <a:off x="135813" y="763322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57457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ခရစ်တော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ကားတိုင်ပေ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မှာ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အသေခံခြင်းသည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တစ်ပါးအ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မျိုးသားများအတွက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မိုက်မဲခြင်းဖြစ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်၏” (၁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၁း၂၃)</a:t>
          </a:r>
        </a:p>
      </dsp:txBody>
      <dsp:txXfrm rot="10800000">
        <a:off x="135813" y="1457457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ဘုရားသခင်ဝိညာဉ်နဲ့ဆိုင်သောအရာတို့သည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ဇာတိပကတိ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လူများအတွက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မိုက်မဲခြင်းဖြစ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်၏” (၁ </a:t>
          </a:r>
          <a:r>
            <a:rPr lang="en-US" sz="18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၂း၁၄)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2958965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ဤလောက၏ပညာသည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ဘုရားသခင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ရှေ့တော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်၌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မိုက်မဲ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ခြင်းဖြစ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်၏” (၁ </a:t>
          </a:r>
          <a:r>
            <a:rPr lang="en-US" sz="180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-US" sz="180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၃း၁၉) </a:t>
          </a:r>
        </a:p>
      </dsp:txBody>
      <dsp:txXfrm rot="10800000">
        <a:off x="135813" y="2958965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rPr>
            <a:t>လူ၏အဆိုးဆုံး</a:t>
          </a:r>
          <a:endParaRPr lang="en-US" sz="2000" b="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Pyidaungsu" panose="020B0502040204020203" pitchFamily="34" charset="0"/>
            <a:ea typeface="+mn-ea"/>
            <a:cs typeface="Pyidaungsu" panose="020B0502040204020203" pitchFamily="34" charset="0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ရူးသွပ်မှု</a:t>
          </a:r>
          <a:r>
            <a:rPr lang="en-US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ငြင်းပယ်ခြင်း</a:t>
          </a:r>
          <a:r>
            <a:rPr lang="en-US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ကိုယ်ကိုဖျက်ဆီးခြင်း</a:t>
          </a:r>
          <a:endParaRPr lang="en-US" sz="1900" b="0" kern="1200" noProof="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ပျက်စီးခြင်း</a:t>
          </a:r>
          <a:r>
            <a:rPr lang="en-US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yidaungsu" panose="020B0502040204020203" pitchFamily="34" charset="0"/>
              <a:ea typeface="+mn-ea"/>
              <a:cs typeface="Pyidaungsu" panose="020B0502040204020203" pitchFamily="34" charset="0"/>
            </a:rPr>
            <a:t>ဘုရား၏အကောင်းဆုံး</a:t>
          </a:r>
          <a:endParaRPr lang="en-US" sz="2000" b="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Pyidaungsu" panose="020B0502040204020203" pitchFamily="34" charset="0"/>
            <a:ea typeface="+mn-ea"/>
            <a:cs typeface="Pyidaungsu" panose="020B0502040204020203" pitchFamily="34" charset="0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တန်ခိုး</a:t>
          </a:r>
          <a:r>
            <a:rPr lang="en-US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402860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/>
            <a:t>လက်ခံခြင်း</a:t>
          </a:r>
          <a:r>
            <a:rPr lang="en-US" sz="2000" b="0" kern="1200" noProof="0" dirty="0"/>
            <a:t> </a:t>
          </a:r>
        </a:p>
      </dsp:txBody>
      <dsp:txXfrm>
        <a:off x="2747534" y="1402860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ခွင</a:t>
          </a:r>
          <a:r>
            <a:rPr lang="en-US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-US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လ</a:t>
          </a:r>
          <a:r>
            <a:rPr lang="en-US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ွှ</a:t>
          </a:r>
          <a:r>
            <a:rPr lang="en-US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တ်ခြင်း</a:t>
          </a:r>
          <a:r>
            <a:rPr lang="en-US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noProof="0" dirty="0" err="1">
              <a:latin typeface="Pyidaungsu" panose="020B0502040204020203" pitchFamily="34" charset="0"/>
              <a:cs typeface="Pyidaungsu" panose="020B0502040204020203" pitchFamily="34" charset="0"/>
            </a:rPr>
            <a:t>ကယ်တင်ခြင်း</a:t>
          </a:r>
          <a:r>
            <a:rPr lang="en-US" sz="2000" b="0" kern="1200" noProof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7BCF-E5FD-E040-8E60-F97C239E064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1194-3552-9E49-9DBE-30C03D841D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1194-3552-9E49-9DBE-30C03D841D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လက်ဝါးကားတိုင</a:t>
            </a:r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4400" b="1" noProof="0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သတင်းစကား</a:t>
            </a:r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သင်ခန်းစာ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၂၊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ဇူလိုင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၁၁ ၂၀၂၆ </a:t>
            </a:r>
            <a:endParaRPr lang="en-US" sz="1600" b="1" noProof="0" dirty="0">
              <a:solidFill>
                <a:srgbClr val="EBD4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အကြောင်းမူကား၊ ဆုံးရှုံးခြင်း</a:t>
            </a:r>
            <a:r>
              <a:rPr lang="en-US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သို့ရောက်သောသူတို့၌ လက်ဝါး</a:t>
            </a:r>
            <a:r>
              <a:rPr lang="en-US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ကပ်တိုင်တော်တရားသည် မိုက်</a:t>
            </a:r>
            <a:r>
              <a:rPr lang="en-US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သောတရားဖြစ်၏။ ကယ်တင်</a:t>
            </a:r>
            <a:r>
              <a:rPr lang="en-US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ခြင်းသို့ ရောက်သောငါတို့၌ ထိုတရားသည် ဘုရားသခင်၏ တန်ခိုးတော်ဖြစ်၏”</a:t>
            </a:r>
          </a:p>
          <a:p>
            <a:pPr lvl="0" algn="ctr">
              <a:defRPr/>
            </a:pPr>
            <a:r>
              <a:rPr lang="my-MM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</a:t>
            </a:r>
            <a:r>
              <a:rPr lang="en-US" sz="3200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၁း၁၈)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7482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59857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၁း၁၇-၃၁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လူတို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့၏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ဘဝအပေ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မည်သို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အကျိုးသက်ရောက်သည်ကို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ဖော်ပြထားသည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720758"/>
            <a:ext cx="7686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လက်ဝါးကပ်တိုင်ပေါ်တွင် အသေခံပြီးမှ ပြန်လည်ထမြောက်သောသူအားဖြင့် ကယ်တင်ခြင်းရခဲ့ပါသလား။ လူသားများအတွက် ၎င်းသည် မိုက်မဲခြင်း၊ အသိ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တရားမဲ့ခြင်းနှင့် အားနည်းခြင်းပင်ဖြစ်သည်။ သို့သော် သန့်ရှင်းသောဝိညာဉ်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တော်၏ ခေါ်သံကို နှလုံးသားဖွင့်ထားသူများအတွက် လက်ဝါးကပ်တိုင်သည် “ဘုရားသခင်၏ တန်ခိုးတော်၊ […] ဉာဏ်ပညာ၊ ဖြောင့်မတ်ခြင်း၊ သန့်ရှင်းစင်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ကြယ်ခြင်း၊ ရွေးနှုတ်ခြင်း” ဖြစ်သည် (၁ကော ၁:၁၈၊ ၃၀)။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756454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ယုံကြည်သူများအတွက် လက်ဝါးကပ်တိုင်သည် ကယ်တင်ခြင်း၏ လက္ဖဏာ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ဖြစ်သည်။ သို့သော် ပထမရာစုတွင်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လူများ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အတွက်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ကပ်တိုင်သည် ရာဇဝတ်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သားတစ်ဦး၏ ရှက်ဖွယ်ကောင်းသောသေဆုံး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ခြင်းကိုသာ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ကိုယ်စားပြုသည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                                                                                                                 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ဉာဏ်ပညာ</a:t>
            </a:r>
            <a:endParaRPr lang="en-US" sz="36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01894"/>
            <a:ext cx="5605245" cy="1220847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>
              <a:lnSpc>
                <a:spcPts val="2160"/>
              </a:lnSpc>
            </a:pPr>
            <a:r>
              <a:rPr lang="my-MM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“သို့သော်လည်း၊ ယုဒလူဖြစ်စေ၊ ဟေလသလူဖြစ်စေ၊ ခေါ်တော်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မူသောသူတို့၌ ဘုရားသခင်၏ တန်ခိုးတော်နှင့် ဘုရားသခင်၏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ပညာတော်တည်းဟူသော ခရစ်တော်၏ တရားဖြစ်၏”</a:t>
            </a:r>
          </a:p>
          <a:p>
            <a:pPr algn="ctr">
              <a:lnSpc>
                <a:spcPts val="2160"/>
              </a:lnSpc>
            </a:pPr>
            <a:r>
              <a:rPr lang="my-MM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၁း၂၄</a:t>
            </a:r>
            <a:endParaRPr lang="en-US" noProof="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938412"/>
            <a:ext cx="5906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အေသင်မြို့တွင် ပေါလုသည် ပညာရှိများကို ယုံကြည်စေရန် လူ့ဉာဏ်ပညာကို အသုံးပြုခဲ့သည်။ ထိုအချိန်မှစ၍ ဘုရားသ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ခင်၏ဉာဏ်ပညာကိုသာ အသုံးပြုရန် ဆုံးဖြတ်ခဲ့သည်။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019" y="183547"/>
            <a:ext cx="278160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722651"/>
            <a:ext cx="72470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ဘုရားသခင်၏ဉာဏ်ပညာသည် “ပညာရှိတို့၏ဉာဏ်ပညာ” ကို ဖျက်ဆီး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ပစ်သည်။ “ပညာရှိတို့၏ဥာဏ်” ကို ပယ်ရှားပစ်သည် (၁ ကော ၁:၁၉)။ ထို့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အပြင် “ဤလောက၏ဉာဏ်ပညာကို မိုက်မဲစေ၏” (၁ ကောရိန္သု ၁:၂၀)။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326200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ရှင်ပေါလုဟောခဲ့သော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ဉာဏ်ပညာကား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အဘယ်နည်း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။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247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လူ့ယုတ္တိဗေဒအားလုံးနှင့် ဆန့်ကျင်ဘက်ပြုလျက်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ဘုရားသခင်၏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ဉာဏ်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ပညာသည် “မိုက်မဲသောဟောပြောခြင်းအားဖြင့် ယုံကြည်သူများအတွက်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ကယ်တင်ခြင်း” ဖြစ်သည် (၁ ကောရိန္သု ၁:၂၁)။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926431"/>
            <a:ext cx="59068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dirty="0"/>
              <a:t>“</a:t>
            </a:r>
            <a:r>
              <a:rPr lang="en-US" dirty="0" err="1"/>
              <a:t>ဗတ္တိဇံကိုပေးစေခြင်းငှာ</a:t>
            </a:r>
            <a:r>
              <a:rPr lang="en-US" dirty="0"/>
              <a:t> </a:t>
            </a:r>
            <a:r>
              <a:rPr lang="en-US" dirty="0" err="1"/>
              <a:t>ခရစ်တော်သည</a:t>
            </a:r>
            <a:r>
              <a:rPr lang="en-US" dirty="0"/>
              <a:t>် </a:t>
            </a:r>
            <a:r>
              <a:rPr lang="en-US" dirty="0" err="1"/>
              <a:t>င</a:t>
            </a:r>
            <a:r>
              <a:rPr lang="en-US" dirty="0"/>
              <a:t>ါ့</a:t>
            </a:r>
            <a:r>
              <a:rPr lang="en-US" dirty="0" err="1"/>
              <a:t>ကို</a:t>
            </a:r>
            <a:r>
              <a:rPr lang="en-US" dirty="0"/>
              <a:t> </a:t>
            </a:r>
            <a:r>
              <a:rPr lang="en-US" dirty="0" err="1"/>
              <a:t>စေလ</a:t>
            </a:r>
            <a:r>
              <a:rPr lang="en-US" dirty="0"/>
              <a:t>ွှ</a:t>
            </a:r>
            <a:r>
              <a:rPr lang="en-US" dirty="0" err="1"/>
              <a:t>တ်တော်မူ</a:t>
            </a:r>
            <a:r>
              <a:rPr lang="en-US" dirty="0"/>
              <a:t> </a:t>
            </a:r>
            <a:r>
              <a:rPr lang="en-US" dirty="0" err="1"/>
              <a:t>သည်မဟုတ</a:t>
            </a:r>
            <a:r>
              <a:rPr lang="en-US" dirty="0"/>
              <a:t>်။ </a:t>
            </a:r>
            <a:r>
              <a:rPr lang="en-US" dirty="0" err="1"/>
              <a:t>ဧဝံဂေလိတရားကို</a:t>
            </a:r>
            <a:r>
              <a:rPr lang="en-US" dirty="0"/>
              <a:t> </a:t>
            </a:r>
            <a:r>
              <a:rPr lang="en-US" dirty="0" err="1"/>
              <a:t>ဟောစေခြင်းငှာ</a:t>
            </a:r>
            <a:r>
              <a:rPr lang="en-US" dirty="0"/>
              <a:t> </a:t>
            </a:r>
            <a:r>
              <a:rPr lang="en-US" dirty="0" err="1"/>
              <a:t>စေလ</a:t>
            </a:r>
            <a:r>
              <a:rPr lang="en-US" dirty="0"/>
              <a:t>ွှ</a:t>
            </a:r>
            <a:r>
              <a:rPr lang="en-US" dirty="0" err="1"/>
              <a:t>တ်တော</a:t>
            </a:r>
            <a:r>
              <a:rPr lang="en-US" dirty="0"/>
              <a:t>် </a:t>
            </a:r>
            <a:r>
              <a:rPr lang="en-US" dirty="0" err="1"/>
              <a:t>မူ</a:t>
            </a:r>
            <a:r>
              <a:rPr lang="en-US" dirty="0"/>
              <a:t>၏။ </a:t>
            </a:r>
            <a:r>
              <a:rPr lang="en-US" dirty="0" err="1"/>
              <a:t>သို့သော်လည်း</a:t>
            </a:r>
            <a:r>
              <a:rPr lang="en-US" dirty="0"/>
              <a:t>၊ </a:t>
            </a:r>
            <a:r>
              <a:rPr lang="en-US" dirty="0" err="1"/>
              <a:t>ခရစ်တော</a:t>
            </a:r>
            <a:r>
              <a:rPr lang="en-US" dirty="0"/>
              <a:t>်၏</a:t>
            </a:r>
            <a:r>
              <a:rPr lang="en-US" dirty="0" err="1"/>
              <a:t>လက်ဝါးကပ်တိုင်ကို</a:t>
            </a:r>
            <a:r>
              <a:rPr lang="en-US" dirty="0"/>
              <a:t> </a:t>
            </a:r>
            <a:r>
              <a:rPr lang="en-US" dirty="0" err="1"/>
              <a:t>အချည်း</a:t>
            </a:r>
            <a:r>
              <a:rPr lang="en-US" dirty="0"/>
              <a:t> </a:t>
            </a:r>
            <a:r>
              <a:rPr lang="en-US" dirty="0" err="1"/>
              <a:t>နှီး</a:t>
            </a:r>
            <a:r>
              <a:rPr lang="en-US" dirty="0"/>
              <a:t> </a:t>
            </a:r>
            <a:r>
              <a:rPr lang="en-US" dirty="0" err="1"/>
              <a:t>မဖြစ်စေခြင်းငှာ</a:t>
            </a:r>
            <a:r>
              <a:rPr lang="en-US" dirty="0"/>
              <a:t>၊ </a:t>
            </a:r>
            <a:r>
              <a:rPr lang="en-US" dirty="0" err="1"/>
              <a:t>နှုတ်ပညာကို</a:t>
            </a:r>
            <a:r>
              <a:rPr lang="en-US" dirty="0"/>
              <a:t> </a:t>
            </a:r>
            <a:r>
              <a:rPr lang="en-US" dirty="0" err="1"/>
              <a:t>အခွင</a:t>
            </a:r>
            <a:r>
              <a:rPr lang="en-US" dirty="0"/>
              <a:t>့်</a:t>
            </a:r>
            <a:r>
              <a:rPr lang="en-US" dirty="0" err="1"/>
              <a:t>မပေးဘဲ</a:t>
            </a:r>
            <a:r>
              <a:rPr lang="en-US" dirty="0"/>
              <a:t> </a:t>
            </a:r>
            <a:r>
              <a:rPr lang="en-US" dirty="0" err="1"/>
              <a:t>နေတော်မူ</a:t>
            </a:r>
            <a:r>
              <a:rPr lang="en-US" dirty="0"/>
              <a:t>၏” (၁ </a:t>
            </a:r>
            <a:r>
              <a:rPr lang="en-US" dirty="0" err="1"/>
              <a:t>ကော</a:t>
            </a:r>
            <a:r>
              <a:rPr lang="en-US" dirty="0"/>
              <a:t> ၁း၁၇)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55740"/>
            <a:ext cx="657224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လက်ဝါးကားတိုင</a:t>
            </a:r>
            <a:r>
              <a:rPr lang="en-US" sz="3200" dirty="0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3200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ရူးသွပ်မှု</a:t>
            </a:r>
            <a:r>
              <a:rPr lang="en-US" sz="3200" dirty="0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-US" sz="3200" noProof="0" dirty="0">
              <a:ln/>
              <a:solidFill>
                <a:schemeClr val="accent3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597768"/>
            <a:ext cx="657225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“ငါတို့မူကား၊ လက်ဝါးကပ်တိုင်မှာ အသေခံတော်မူသော ခရစ်တော်၏အကြောင်းကို ဟောပြောကြ၏။ ထိုအကြောင်းအရာကား ယုဒလူတို့အတွက် ထိမိ၍လဲစရာ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ကြောင်းဖြစ်၏။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ဂရိလူတို့အတွက် မိုက်မဲခြင်းဖြစ်၏”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chemeClr val="accent1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(၁ ကော ၁:၂၃)</a:t>
            </a:r>
            <a:endParaRPr lang="en-US" sz="1600" noProof="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ဂရိစကားလုံး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mōria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ရူးသွပ်ခြင်း၊ မိုက်မဲခြင်း၊ ညံ့ဖျင်းခြင်း) ကို ၁ ကောရိန္သုတွင် ငါးကြိမ်အသုံးပြုထားသည်။</a:t>
            </a:r>
            <a:endParaRPr lang="en-US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787074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လမ်းပျောက်နေသူများ၊ ဘုရားသခင်ကို မသိသောသူများ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(တစ်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ပါးအမျိုးသားများ)၊ ဤလောကအကြောင်းသာ စဉ်းစားသူများ (ဇာတိပကတိလူ)၊ မိမိတို့၏ကိုယ်ပိုင်ဉာဏ်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ပညာဖြင့်သာအုပ်ချုပ်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ခံရသူများအတွက် လက်ဝါးကပ်တိုင်သည် မိုက်မဲခြင်းဖြစ်၏။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5841992"/>
            <a:ext cx="6448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လက်ဝါးကပ်တိုင်သည် ကယ်တင်ခြင်းရသူများအတွက်၊ ဆိလိုသည်မှာ ဘုရားသခင်၏အမြင်မှ လက်ဝါးကပ်တိုင်ကို မြင်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လိုသူများအတွက် ကောင်းကြီးမင်္ဂလာဖြစ်သည်။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7902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spc="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-US" sz="32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3200" b="1" spc="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တန်ခိုးတော</a:t>
            </a:r>
            <a:r>
              <a:rPr lang="en-US" sz="32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endParaRPr lang="en-US" sz="32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4772" y="657522"/>
            <a:ext cx="11838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အကြောင်းမူကား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ဆုံးရှုံးခြင်းသို့ရောက်သောသူတို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့၌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လက်ဝါးကပ်တိုင်တော်တရားသည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မိုက်သောတရားဖြစ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်၏။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ကယ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တင်ခြင်းသို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ရောက်သောငါတို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့၌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ထိုတရားသည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တန်ခိုးတော်ဖြစ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်၏” (၁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၁၈) </a:t>
            </a:r>
            <a:endParaRPr lang="en-US" sz="2000" noProof="0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1" y="1317467"/>
            <a:ext cx="7041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လက်ဝါးကပ်တိုင်သည် လူ၏ အဆိုးဆုံးနှင့် ဘုရားသခင်၏ အကောင်း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ဆုံးကို ပြသနိုင်သော တန်ခိုးရှိသည် (၁ကော ၁:၁၈)။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593861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70410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လက်ဝါးကပ်တိုင်ကို ငြင်းပယ်သူများသည် ၎င်းတို့၏ မှားယွင်းသောလုပ်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ရပ်များ၏ အကျိုးဆက်များကို ရိတ်သိမ်းရမည်။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နောက်ဆုံးတွင် ၎င်းတို့ ငြင်းပယ်သောသူ၏ ဖျက်ဆီးခြင်းကို ခံရလိမ့်မည်။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3" y="5785708"/>
            <a:ext cx="73007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လက်ဝါးကပ်တိုင်ပေါ်တွင် ပြသခဲ့သော ဘုရားသခင်၏ တန်ခိုးတော်သည် လူ၏အပြစ်အားလုံးကို ခွင့်လွှတ်၍ လူကို ဘုရား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သခင်နှင့် ပြန်လည်သင့်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မြတ်စေပြီး ထာဝရအသက်ကို ပေးစွမ်းနိုင်သည် (ကော ၁:၂၀; ၁ပေ ၂:၂၄)။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5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67734"/>
            <a:ext cx="741997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dirty="0" err="1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လက်ဝါးကားတိုင</a:t>
            </a:r>
            <a:r>
              <a:rPr lang="en-US" sz="320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3200" dirty="0" err="1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သတင်းစကား</a:t>
            </a:r>
            <a:r>
              <a:rPr lang="en-US" sz="320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-US" sz="3200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39709"/>
            <a:ext cx="74199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“အဘယ်သို့နည်းဟူမူကား၊ ဘုရားသခင်၏ ပညာတော်စီရင်သည်နှင့်အညီ၊ လောကီ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သားတို့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 မိမိတို့ပညာအားဖြင့် ဘုရားသခင်ကို မသိဘဲနေကြသောအခါ၊ ဘုရားသခင်သည် ယုံကြည်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သောသူတို့ကို ဒေသနာတော် မိုက်မဲခြင်းအားဖြင့် ကယ်တင်ခြင်းငှာ စေတနာရှိတော်မူ၏”</a:t>
            </a:r>
          </a:p>
          <a:p>
            <a:pPr algn="ctr"/>
            <a:r>
              <a:rPr lang="my-MM" sz="1600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၁း၂၁)</a:t>
            </a:r>
            <a:endParaRPr lang="en-US" sz="1600" noProof="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လက်ဝါးကားတိုင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သတင်းစကားကို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ဟောပြောခြင်းသည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အဘယ်ကြောင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မိုက်မဲရာကျသနည်း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-US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-US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၁း၂၁ - ၂၄)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ကျွန်ုပ်တို့အား ကယ်တင်ခြင်းပေးရန် မည်မျှအထိ ဆန္ဒရှိ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ကြောင်း လက်ဝါးကပ်တိုင်၏ သတင်းစကားက ပြသသည်။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ကောင်းကင်တမန်များအတွက် လက်ဝါးကပ်တိုင်၏ သတင်းစကား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 လုံးဝကွဲပြားသည်။ ကောင်းကင်ဘုံတွင် သူတို့သိခဲ့သော ယေရှုသည် ကိုယ်တော်ကိုငြင်းပယ်သော လူမျိုးအပေါ်တွင်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ထားရှိသော မေတ္တာကြောင့် မိမိကိုယ်ကိုအသေခံရန် ခွင့်ပြုခဲ့သည်။ ဤသည်မှာ ပေါလုသည် သူ၏ဟော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ပြောခြင်းမှတစ်ဆင့် ဖော်ပြလိုသော ရှုထောင့်ဖြစ်သည်။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70039"/>
            <a:ext cx="7353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ဂျူးလူမျိုးများသည် ရောမဖိနှိပ်မှုမှ ကယ်လွှတ်မည့် မေရှိယကို မျှော်လင့်နေ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ကြသည်။ ယေရှုသည် လက်ဝါးကပ်တိုင်မှာ အသေခံရမည်ဟု ကြေညာ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သောအခါ သူ၏တပည့်များပင် ထိတ်လန့်တုန်လှုပ်သွားကြသည်။ ထို့အပြင် ဂျူးလူမျိုးတစ်ဦးအတွက် ကားတိုင်တွင် ချိတ်ဆွဲခံရခြင်းသည် ဘုရားသခင်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ကျိန်ခြင်းခံသောသူဖြစ်သည် (တရားဟောရာ ၂၁:၂၃)။ ရွေးနှုတ်ရှင်ကိုပင် မမျှော်လင့်သော တစ်ပါးအမျိုးသားတစ်ဦးအတွက်လည်း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ကျိန်ခြင်း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ပင်ဖြစ်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သည်။ လက်ဝါးကပ်တိုင်သည် ရူးသွပ်ခြင်းပင်ဖြစ်သည်။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81492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-US" sz="32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320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မိုက်မဲခြင်းနှင</a:t>
            </a:r>
            <a:r>
              <a:rPr lang="en-US" sz="32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320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အားနည်းခြင်း</a:t>
            </a:r>
            <a:r>
              <a:rPr lang="en-US" sz="32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“ဘုရားသခင်၏ မိုက်မဲခြင်းအရာသည် လူတို့၏ ပညာထက်သာ၍ ပညာရှိ၏။ ဘုရားသခင်၏ အားနည်းခြင်းအရာသည် လူတို့၏ အစွမ်းထက်သာ၍ အစွမ်းရှိ၏”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၁း၂၅)</a:t>
            </a:r>
            <a:endParaRPr lang="en-US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86693"/>
            <a:ext cx="856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မည်သည့်နည်းဖြင့် မိုက်မဲသူ (သို့) အားနည်းသူ ဖြစ်ပါသလား (၁ ကော</a:t>
            </a: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၁:၂၅)</a:t>
            </a:r>
            <a:endParaRPr lang="en-US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ပညာအရှိဆုံးများထံမ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ှ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စုဆောင်းရရှိသောပညာအားလုံးသည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လူသားမျိုးနွယ်အတွက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ကယ်တင်ခြင်းစီမံကိန်းကို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မွေးဖွား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ပေးနိုင်မည်မဟုတ်ပ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804089"/>
            <a:ext cx="4677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သန့်ရှင်းသောဝိညာဉ်တော်၏ ခေါ်သံကို တုံ့ပြန်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၍ ယေရှုကို ယုံကြည်သူများသာ ကယ်တင်ခြင်း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ခံရမည်ကို သတိပြုပါ။</a:t>
            </a:r>
            <a:endParaRPr lang="en-US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953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ပြည့်စုံသည့်အတွက် မိုက်မဲသူမဟုတ်ပါ။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ပေါလုက ပုံဆောင်သောသဘောနှင့်နှိုင်းယှဉ်ခြင်းဖြစ်သည်။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ဘုရား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သခင်မှာ မိုက်မဲသောအတွေးရှိလျှင်ပင် ဉာဏ်ပညာအရှိဆုံးလူ၏ အတွေးထက်တောင် ပို၍ပညာရှိလိမ့်မည်။ သို့မ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ဟုတ် ဘုရားသခင်မှာ အားနည်းသည့် ဆွေးနွေးမှုများရှိလျှင်ပင် အတော်ဆုံး လူသားတို့၏ ဆွေးနွေးမှုများထက် များစွာပို၍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အားကောင်းလိမ့်မည်။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3908808"/>
            <a:ext cx="6019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ဘုရားသခင်တစ်ပါးတည်းကသာ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ျှ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ကယ်တင်ခြင်းကိုပေး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လက်ဝါးကားတိုင်ပေ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အသေခံသောခရစ်တော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အားဖြင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ကယ်တင်ခြင်းသို့ရောက်သည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ကယ်တင်ခြင်းသို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ရောက်သောသူများ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၁း၁၈)၊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ယုံကြည်သူများ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၁း၂၁)၊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တော်မူသောသူများ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၁း၂၄)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တန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ခိုးတော်ကြောင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ကယ်တင်ခြင်းသို့ရောက်ကြသည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666750" y="630562"/>
            <a:ext cx="109156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လက်ရှိသက်ရှင်နေသော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လူများစွာ၏စိတ်ထဲမှာ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ကရာနိလက်ဝါးကားတိုင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မြတ်သော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အောက်မေ့ဖွယ်ရာများက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နေရာယူနေပါသည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လက်ဝါးကားတိုင်တင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်၍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ခြင်းမြင်ကွင်းနှင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ဆက်လျက်ရှိသည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သို့သော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ရှင်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ပေါလုခေတ်တွင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ဆုပ်ရွံရှာဖွယ်နှင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ထိတ်လန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ဖွယ်ရာ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အဖြစ် ရှု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မြင်ခဲ့ကြသည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လက်ဝါးကပ်တိုင်ပေ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၌ အ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သတ်ခြင်းခံရသော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သူကို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လူသားတို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ကယ်တင်ရှင်အဖြစ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လက်ခံယုံကြည်ခြင်း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ဘာဝအတိုင်း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လှောင်ပြောင်မှုနှင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ကျင်မှုများကို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ဖြစ်ပေ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စေ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လက်ဝါးကပ်တိုင်သည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လူမျိုး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၏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မြတ်မှု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သို့မဟုတ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လူသားတို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့၏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ကယ်တင်ခြင်းနှင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သို့ဆက်စပ်မှုရှိနိုင်ကြောင်း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ပြသရန်ကြိုးစားသည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အတွက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သူ့အား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စိတ်ဓာတ်ပျော့ညံ့သူအ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ရှုမြင်က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ြ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/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ပေါလုအတွက် လက်ဝါးကပ်တိုင်သည် အလွန်စိတ်ဝင်စားဖွယ်ကောင်းသည့် တစ်ခု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တည်းသော ရည်ရွယ်ချက်ဖြစ်သည်။ [...] အပြစ်သားတစ်ဦးသည် သားတော်၏အသက်ပေး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ဆက်ကပ်မှုတွင် တွေ့မြင်ရသည့်အတိုင်း ခမည်းတော်၏မေတ္တာကို တွေ့မြင်သည်။ ဘုရား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သခင်၏လွှမ်းမိုးမှုကို လက်ခံသောအခါ စိတ်နှလုံးပြောင်းလဲမှုဖြစ်ပေါ်လာသည်။ ထို့ကြောင့် ခရစ်တော်သည် အရာခပ်သိမ်းနှင့် အရာခပ်သိမ်းဖြစ်တော်မူကြောင်း သူကိုယ်တိုင်တွေ့ကြုံ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သိရှိခဲ့သည်။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4706</Words>
  <Application>Microsoft Office PowerPoint</Application>
  <PresentationFormat>Panorámica</PresentationFormat>
  <Paragraphs>64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Aptos</vt:lpstr>
      <vt:lpstr>Aptos Display</vt:lpstr>
      <vt:lpstr>Pyidaungsu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84</cp:revision>
  <dcterms:created xsi:type="dcterms:W3CDTF">2026-05-30T13:56:14Z</dcterms:created>
  <dcterms:modified xsi:type="dcterms:W3CDTF">2026-06-30T06:26:26Z</dcterms:modified>
</cp:coreProperties>
</file>