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4"/>
  </p:notesMasterIdLst>
  <p:sldIdLst>
    <p:sldId id="257" r:id="rId3"/>
    <p:sldId id="272" r:id="rId4"/>
    <p:sldId id="258" r:id="rId5"/>
    <p:sldId id="259" r:id="rId6"/>
    <p:sldId id="260" r:id="rId7"/>
    <p:sldId id="270" r:id="rId8"/>
    <p:sldId id="262" r:id="rId9"/>
    <p:sldId id="271" r:id="rId10"/>
    <p:sldId id="264" r:id="rId11"/>
    <p:sldId id="266" r:id="rId12"/>
    <p:sldId id="268" r:id="rId13"/>
  </p:sldIdLst>
  <p:sldSz cx="12192000" cy="6858000"/>
  <p:notesSz cx="6858000" cy="9144000"/>
  <p:embeddedFontLst>
    <p:embeddedFont>
      <p:font typeface="Pyidaungsu" panose="020B0604020202020204" charset="0"/>
      <p:regular r:id="rId15"/>
      <p:bold r:id="rId16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900"/>
    <a:srgbClr val="66FFFF"/>
    <a:srgbClr val="C8DBFD"/>
    <a:srgbClr val="66FFCC"/>
    <a:srgbClr val="FFFF66"/>
    <a:srgbClr val="FFFF99"/>
    <a:srgbClr val="913823"/>
    <a:srgbClr val="C34B2F"/>
    <a:srgbClr val="DF8D7A"/>
    <a:srgbClr val="864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55" autoAdjust="0"/>
    <p:restoredTop sz="94702"/>
  </p:normalViewPr>
  <p:slideViewPr>
    <p:cSldViewPr snapToGrid="0">
      <p:cViewPr varScale="1">
        <p:scale>
          <a:sx n="101" d="100"/>
          <a:sy n="101" d="100"/>
        </p:scale>
        <p:origin x="22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png"/><Relationship Id="rId4" Type="http://schemas.openxmlformats.org/officeDocument/2006/relationships/image" Target="../media/image26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Relationship Id="rId4" Type="http://schemas.openxmlformats.org/officeDocument/2006/relationships/image" Target="../media/image3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png"/><Relationship Id="rId4" Type="http://schemas.openxmlformats.org/officeDocument/2006/relationships/image" Target="../media/image26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Relationship Id="rId4" Type="http://schemas.openxmlformats.org/officeDocument/2006/relationships/image" Target="../media/image3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F70E7D-5D0E-4E8F-BB9A-FF6B6E2049A7}" type="doc">
      <dgm:prSet loTypeId="urn:microsoft.com/office/officeart/2008/layout/PictureAccentList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10460B7-D9B1-486B-88DA-23F9FB91895E}">
      <dgm:prSet phldrT="[Texto]" phldr="0"/>
      <dgm:spPr>
        <a:solidFill>
          <a:srgbClr val="C00000"/>
        </a:solidFill>
      </dgm:spPr>
      <dgm:t>
        <a:bodyPr/>
        <a:lstStyle/>
        <a:p>
          <a:r>
            <a:rPr lang="en" b="0" noProof="0" dirty="0" err="1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မရင</a:t>
          </a:r>
          <a:r>
            <a:rPr lang="en" b="0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့်</a:t>
          </a:r>
          <a:r>
            <a:rPr lang="en" b="0" noProof="0" dirty="0" err="1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ကျက်မှု</a:t>
          </a:r>
          <a:r>
            <a:rPr lang="en" b="0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</a:p>
      </dgm:t>
    </dgm:pt>
    <dgm:pt modelId="{2B78B543-0272-4484-9DD5-ED7490B7AC3C}" type="sibTrans" cxnId="{4D5FAFCA-2E84-4A7D-9C57-78D5A57A925B}">
      <dgm:prSet/>
      <dgm:spPr/>
      <dgm:t>
        <a:bodyPr/>
        <a:lstStyle/>
        <a:p>
          <a:endParaRPr lang="es-ES" b="1"/>
        </a:p>
      </dgm:t>
    </dgm:pt>
    <dgm:pt modelId="{E84EAAF0-0AF8-4C98-B683-930EB1D3D7C2}" type="parTrans" cxnId="{4D5FAFCA-2E84-4A7D-9C57-78D5A57A925B}">
      <dgm:prSet/>
      <dgm:spPr/>
      <dgm:t>
        <a:bodyPr/>
        <a:lstStyle/>
        <a:p>
          <a:endParaRPr lang="es-ES" b="1"/>
        </a:p>
      </dgm:t>
    </dgm:pt>
    <dgm:pt modelId="{B244C300-1830-4D16-A5B8-84EABA245E7C}">
      <dgm:prSet phldrT="[Texto]" phldr="0" custT="1"/>
      <dgm:spPr>
        <a:solidFill>
          <a:schemeClr val="tx2">
            <a:lumMod val="75000"/>
            <a:lumOff val="25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800" b="0" noProof="0" dirty="0" err="1">
              <a:effectLst>
                <a:outerShdw blurRad="50800" dist="50800" dir="5400000" algn="ctr" rotWithShape="0">
                  <a:schemeClr val="tx1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သူများအကြံနှင</a:t>
          </a:r>
          <a:r>
            <a:rPr lang="en" sz="1800" b="0" noProof="0" dirty="0">
              <a:effectLst>
                <a:outerShdw blurRad="50800" dist="50800" dir="5400000" algn="ctr" rotWithShape="0">
                  <a:schemeClr val="tx1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့်</a:t>
          </a:r>
          <a:r>
            <a:rPr lang="en" sz="1800" b="0" noProof="0" dirty="0" err="1">
              <a:effectLst>
                <a:outerShdw blurRad="50800" dist="50800" dir="5400000" algn="ctr" rotWithShape="0">
                  <a:schemeClr val="tx1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သက်ရှင</a:t>
          </a:r>
          <a:r>
            <a:rPr lang="en" sz="1800" b="0" noProof="0" dirty="0">
              <a:effectLst>
                <a:outerShdw blurRad="50800" dist="50800" dir="5400000" algn="ctr" rotWithShape="0">
                  <a:schemeClr val="tx1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 </a:t>
          </a:r>
          <a:r>
            <a:rPr lang="en" sz="1800" b="0" noProof="0" dirty="0" err="1">
              <a:effectLst>
                <a:outerShdw blurRad="50800" dist="50800" dir="5400000" algn="ctr" rotWithShape="0">
                  <a:schemeClr val="tx1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က</a:t>
          </a:r>
          <a:r>
            <a:rPr lang="en" sz="1800" b="0" noProof="0" dirty="0">
              <a:effectLst>
                <a:outerShdw blurRad="50800" dist="50800" dir="5400000" algn="ctr" rotWithShape="0">
                  <a:schemeClr val="tx1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ြ၏ (၁ </a:t>
          </a:r>
          <a:r>
            <a:rPr lang="en" sz="1800" b="0" noProof="0" dirty="0" err="1">
              <a:effectLst>
                <a:outerShdw blurRad="50800" dist="50800" dir="5400000" algn="ctr" rotWithShape="0">
                  <a:schemeClr val="tx1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ကော</a:t>
          </a:r>
          <a:r>
            <a:rPr lang="en" sz="1800" b="0" noProof="0" dirty="0">
              <a:effectLst>
                <a:outerShdw blurRad="50800" dist="50800" dir="5400000" algn="ctr" rotWithShape="0">
                  <a:schemeClr val="tx1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၃း၄)</a:t>
          </a:r>
        </a:p>
      </dgm:t>
    </dgm:pt>
    <dgm:pt modelId="{DE9D2A1F-F58D-4972-974C-941A9111662E}" type="sibTrans" cxnId="{9BDC8012-01D5-4587-83FF-C66B989F185B}">
      <dgm:prSet/>
      <dgm:spPr/>
      <dgm:t>
        <a:bodyPr/>
        <a:lstStyle/>
        <a:p>
          <a:endParaRPr lang="es-ES" b="1"/>
        </a:p>
      </dgm:t>
    </dgm:pt>
    <dgm:pt modelId="{FC0072F6-1B12-4DA8-A94B-A85D45E7758C}" type="parTrans" cxnId="{9BDC8012-01D5-4587-83FF-C66B989F185B}">
      <dgm:prSet/>
      <dgm:spPr/>
      <dgm:t>
        <a:bodyPr/>
        <a:lstStyle/>
        <a:p>
          <a:endParaRPr lang="es-ES" b="1"/>
        </a:p>
      </dgm:t>
    </dgm:pt>
    <dgm:pt modelId="{C719C8CF-2A79-4AD0-B7C9-4BF90C286AF5}">
      <dgm:prSet phldrT="[Texto]" phldr="0" custT="1"/>
      <dgm:spPr>
        <a:solidFill>
          <a:schemeClr val="accent2">
            <a:lumMod val="5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0" noProof="0" dirty="0" err="1">
              <a:effectLst>
                <a:outerShdw blurRad="50800" dist="50800" dir="5400000" algn="ctr" rotWithShape="0">
                  <a:schemeClr val="tx1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ဇာတိပကတိရှိက</a:t>
          </a:r>
          <a:r>
            <a:rPr lang="en" sz="2000" b="0" noProof="0" dirty="0">
              <a:effectLst>
                <a:outerShdw blurRad="50800" dist="50800" dir="5400000" algn="ctr" rotWithShape="0">
                  <a:schemeClr val="tx1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ြ၏   (၁ </a:t>
          </a:r>
          <a:r>
            <a:rPr lang="en" sz="2000" b="0" noProof="0" dirty="0" err="1">
              <a:effectLst>
                <a:outerShdw blurRad="50800" dist="50800" dir="5400000" algn="ctr" rotWithShape="0">
                  <a:schemeClr val="tx1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ကော</a:t>
          </a:r>
          <a:r>
            <a:rPr lang="en" sz="2000" b="0" noProof="0" dirty="0">
              <a:effectLst>
                <a:outerShdw blurRad="50800" dist="50800" dir="5400000" algn="ctr" rotWithShape="0">
                  <a:schemeClr val="tx1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၃း၃) </a:t>
          </a:r>
        </a:p>
      </dgm:t>
    </dgm:pt>
    <dgm:pt modelId="{19A507FA-710F-4EAD-BEB8-3DE9368FD3E1}" type="sibTrans" cxnId="{61ACE95D-CB47-40D5-B1DE-46D6D785C918}">
      <dgm:prSet/>
      <dgm:spPr/>
      <dgm:t>
        <a:bodyPr/>
        <a:lstStyle/>
        <a:p>
          <a:endParaRPr lang="es-ES" b="1"/>
        </a:p>
      </dgm:t>
    </dgm:pt>
    <dgm:pt modelId="{23074D35-CDA0-4790-84A2-958D716CAC61}" type="parTrans" cxnId="{61ACE95D-CB47-40D5-B1DE-46D6D785C918}">
      <dgm:prSet/>
      <dgm:spPr/>
      <dgm:t>
        <a:bodyPr/>
        <a:lstStyle/>
        <a:p>
          <a:endParaRPr lang="es-ES" b="1"/>
        </a:p>
      </dgm:t>
    </dgm:pt>
    <dgm:pt modelId="{33981300-ED52-4903-AD79-9A87CB0D1532}">
      <dgm:prSet phldrT="[Texto]" phldr="0" custT="1"/>
      <dgm:spPr>
        <a:solidFill>
          <a:schemeClr val="accent6">
            <a:lumMod val="5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0" noProof="0" dirty="0" err="1">
              <a:effectLst>
                <a:outerShdw blurRad="50800" dist="50800" dir="5400000" algn="ctr" rotWithShape="0">
                  <a:schemeClr val="tx1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နို့သောက်က</a:t>
          </a:r>
          <a:r>
            <a:rPr lang="en" sz="2000" b="0" noProof="0" dirty="0">
              <a:effectLst>
                <a:outerShdw blurRad="50800" dist="50800" dir="5400000" algn="ctr" rotWithShape="0">
                  <a:schemeClr val="tx1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ြ၏       (၁ </a:t>
          </a:r>
          <a:r>
            <a:rPr lang="en" sz="2000" b="0" noProof="0" dirty="0" err="1">
              <a:effectLst>
                <a:outerShdw blurRad="50800" dist="50800" dir="5400000" algn="ctr" rotWithShape="0">
                  <a:schemeClr val="tx1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ကော</a:t>
          </a:r>
          <a:r>
            <a:rPr lang="en" sz="2000" b="0" noProof="0" dirty="0">
              <a:effectLst>
                <a:outerShdw blurRad="50800" dist="50800" dir="5400000" algn="ctr" rotWithShape="0">
                  <a:schemeClr val="tx1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၃း၂)</a:t>
          </a:r>
        </a:p>
      </dgm:t>
    </dgm:pt>
    <dgm:pt modelId="{8B08B24B-BFD6-4148-B5F3-75F63A184914}" type="sibTrans" cxnId="{0896C11C-D0DF-48AA-9776-3C76E7E5C6DB}">
      <dgm:prSet/>
      <dgm:spPr/>
      <dgm:t>
        <a:bodyPr/>
        <a:lstStyle/>
        <a:p>
          <a:endParaRPr lang="es-ES" b="1"/>
        </a:p>
      </dgm:t>
    </dgm:pt>
    <dgm:pt modelId="{8E53927B-EA51-4649-852B-DCE7E6DDE87F}" type="parTrans" cxnId="{0896C11C-D0DF-48AA-9776-3C76E7E5C6DB}">
      <dgm:prSet/>
      <dgm:spPr/>
      <dgm:t>
        <a:bodyPr/>
        <a:lstStyle/>
        <a:p>
          <a:endParaRPr lang="es-ES" b="1"/>
        </a:p>
      </dgm:t>
    </dgm:pt>
    <dgm:pt modelId="{164ED7EF-891E-4ABF-98E8-E6BA7D7E4D78}">
      <dgm:prSet phldrT="[Texto]" phldr="0" custT="1"/>
      <dgm:spPr>
        <a:solidFill>
          <a:srgbClr val="864300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lnSpc>
              <a:spcPts val="2400"/>
            </a:lnSpc>
            <a:spcAft>
              <a:spcPts val="0"/>
            </a:spcAft>
          </a:pPr>
          <a:r>
            <a:rPr lang="en" sz="2000" b="0" noProof="0" dirty="0" err="1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သူငယ်ကဲ့သို့ဖြစ်က</a:t>
          </a:r>
          <a:r>
            <a:rPr lang="en" sz="2000" b="0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ြ၏           (၁ </a:t>
          </a:r>
          <a:r>
            <a:rPr lang="en" sz="2000" b="0" noProof="0" dirty="0" err="1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ကော</a:t>
          </a:r>
          <a:r>
            <a:rPr lang="en" sz="2000" b="0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၃း၁)</a:t>
          </a:r>
        </a:p>
      </dgm:t>
    </dgm:pt>
    <dgm:pt modelId="{1F484A8F-E1B5-4DAA-A8D0-62C7EF456B03}" type="sibTrans" cxnId="{2A85E121-0AFB-420E-9EF0-445D8636B090}">
      <dgm:prSet/>
      <dgm:spPr/>
      <dgm:t>
        <a:bodyPr/>
        <a:lstStyle/>
        <a:p>
          <a:endParaRPr lang="es-ES" b="1"/>
        </a:p>
      </dgm:t>
    </dgm:pt>
    <dgm:pt modelId="{DEB735F8-65CA-4CEE-AD36-3DEDF267759E}" type="parTrans" cxnId="{2A85E121-0AFB-420E-9EF0-445D8636B090}">
      <dgm:prSet/>
      <dgm:spPr/>
      <dgm:t>
        <a:bodyPr/>
        <a:lstStyle/>
        <a:p>
          <a:endParaRPr lang="es-ES" b="1"/>
        </a:p>
      </dgm:t>
    </dgm:pt>
    <dgm:pt modelId="{AD2E9A82-0BD4-4B68-A9E9-409860694607}" type="pres">
      <dgm:prSet presAssocID="{98F70E7D-5D0E-4E8F-BB9A-FF6B6E2049A7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874AB370-EEC2-4BA3-B643-D927EA6533CD}" type="pres">
      <dgm:prSet presAssocID="{710460B7-D9B1-486B-88DA-23F9FB91895E}" presName="root" presStyleCnt="0">
        <dgm:presLayoutVars>
          <dgm:chMax/>
          <dgm:chPref val="4"/>
        </dgm:presLayoutVars>
      </dgm:prSet>
      <dgm:spPr/>
    </dgm:pt>
    <dgm:pt modelId="{9FF75FD2-3843-4B1B-80CB-E63329377D3C}" type="pres">
      <dgm:prSet presAssocID="{710460B7-D9B1-486B-88DA-23F9FB91895E}" presName="rootComposite" presStyleCnt="0">
        <dgm:presLayoutVars/>
      </dgm:prSet>
      <dgm:spPr/>
    </dgm:pt>
    <dgm:pt modelId="{A6EDFBF9-0B8B-4B63-AB4F-FEAD2023A5FF}" type="pres">
      <dgm:prSet presAssocID="{710460B7-D9B1-486B-88DA-23F9FB91895E}" presName="rootText" presStyleLbl="node0" presStyleIdx="0" presStyleCnt="1" custScaleX="137187">
        <dgm:presLayoutVars>
          <dgm:chMax/>
          <dgm:chPref val="4"/>
        </dgm:presLayoutVars>
      </dgm:prSet>
      <dgm:spPr/>
    </dgm:pt>
    <dgm:pt modelId="{14AA4B5C-59B3-458B-990E-A2412026C69E}" type="pres">
      <dgm:prSet presAssocID="{710460B7-D9B1-486B-88DA-23F9FB91895E}" presName="childShape" presStyleCnt="0">
        <dgm:presLayoutVars>
          <dgm:chMax val="0"/>
          <dgm:chPref val="0"/>
        </dgm:presLayoutVars>
      </dgm:prSet>
      <dgm:spPr/>
    </dgm:pt>
    <dgm:pt modelId="{0AC7807E-754B-468F-B890-1971E792E47D}" type="pres">
      <dgm:prSet presAssocID="{164ED7EF-891E-4ABF-98E8-E6BA7D7E4D78}" presName="childComposite" presStyleCnt="0">
        <dgm:presLayoutVars>
          <dgm:chMax val="0"/>
          <dgm:chPref val="0"/>
        </dgm:presLayoutVars>
      </dgm:prSet>
      <dgm:spPr/>
    </dgm:pt>
    <dgm:pt modelId="{20B9B435-A79F-4DAA-9A8D-B0D8EB58FFF0}" type="pres">
      <dgm:prSet presAssocID="{164ED7EF-891E-4ABF-98E8-E6BA7D7E4D78}" presName="Image" presStyleLbl="node1" presStyleIdx="0" presStyleCnt="4" custScaleX="146272" custLinFactNeighborX="-74668"/>
      <dgm:spPr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A28C0F7E-2C35-4733-B9B7-518F5F4CE207}" type="pres">
      <dgm:prSet presAssocID="{164ED7EF-891E-4ABF-98E8-E6BA7D7E4D78}" presName="childText" presStyleLbl="lnNode1" presStyleIdx="0" presStyleCnt="4" custScaleX="134801" custLinFactNeighborX="15039" custLinFactNeighborY="1128">
        <dgm:presLayoutVars>
          <dgm:chMax val="0"/>
          <dgm:chPref val="0"/>
          <dgm:bulletEnabled val="1"/>
        </dgm:presLayoutVars>
      </dgm:prSet>
      <dgm:spPr/>
    </dgm:pt>
    <dgm:pt modelId="{6EC53C32-D185-4686-A551-FDDD0ED27894}" type="pres">
      <dgm:prSet presAssocID="{33981300-ED52-4903-AD79-9A87CB0D1532}" presName="childComposite" presStyleCnt="0">
        <dgm:presLayoutVars>
          <dgm:chMax val="0"/>
          <dgm:chPref val="0"/>
        </dgm:presLayoutVars>
      </dgm:prSet>
      <dgm:spPr/>
    </dgm:pt>
    <dgm:pt modelId="{CC805A5F-E0A3-498A-BE8A-4478F8482781}" type="pres">
      <dgm:prSet presAssocID="{33981300-ED52-4903-AD79-9A87CB0D1532}" presName="Image" presStyleLbl="node1" presStyleIdx="1" presStyleCnt="4" custScaleX="146272" custLinFactNeighborX="-74668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C05C37D8-282B-4B47-8E92-AB3C4AF2656B}" type="pres">
      <dgm:prSet presAssocID="{33981300-ED52-4903-AD79-9A87CB0D1532}" presName="childText" presStyleLbl="lnNode1" presStyleIdx="1" presStyleCnt="4" custScaleX="134801" custLinFactNeighborX="19015">
        <dgm:presLayoutVars>
          <dgm:chMax val="0"/>
          <dgm:chPref val="0"/>
          <dgm:bulletEnabled val="1"/>
        </dgm:presLayoutVars>
      </dgm:prSet>
      <dgm:spPr/>
    </dgm:pt>
    <dgm:pt modelId="{67C0D85D-B9D1-4E1F-AED7-0F27D4DB0D9B}" type="pres">
      <dgm:prSet presAssocID="{C719C8CF-2A79-4AD0-B7C9-4BF90C286AF5}" presName="childComposite" presStyleCnt="0">
        <dgm:presLayoutVars>
          <dgm:chMax val="0"/>
          <dgm:chPref val="0"/>
        </dgm:presLayoutVars>
      </dgm:prSet>
      <dgm:spPr/>
    </dgm:pt>
    <dgm:pt modelId="{544E29A7-1583-4A92-AD88-E60A4EEAC632}" type="pres">
      <dgm:prSet presAssocID="{C719C8CF-2A79-4AD0-B7C9-4BF90C286AF5}" presName="Image" presStyleLbl="node1" presStyleIdx="2" presStyleCnt="4" custScaleX="146272" custLinFactNeighborX="-74668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E82BFC15-9864-4E4A-A62D-828FE8496F17}" type="pres">
      <dgm:prSet presAssocID="{C719C8CF-2A79-4AD0-B7C9-4BF90C286AF5}" presName="childText" presStyleLbl="lnNode1" presStyleIdx="2" presStyleCnt="4" custScaleX="134801" custLinFactNeighborX="19015">
        <dgm:presLayoutVars>
          <dgm:chMax val="0"/>
          <dgm:chPref val="0"/>
          <dgm:bulletEnabled val="1"/>
        </dgm:presLayoutVars>
      </dgm:prSet>
      <dgm:spPr/>
    </dgm:pt>
    <dgm:pt modelId="{1D4C80D3-0155-4D7B-941D-58488DE27F94}" type="pres">
      <dgm:prSet presAssocID="{B244C300-1830-4D16-A5B8-84EABA245E7C}" presName="childComposite" presStyleCnt="0">
        <dgm:presLayoutVars>
          <dgm:chMax val="0"/>
          <dgm:chPref val="0"/>
        </dgm:presLayoutVars>
      </dgm:prSet>
      <dgm:spPr/>
    </dgm:pt>
    <dgm:pt modelId="{410E2F05-E06F-4707-8316-DA974A0D1AF9}" type="pres">
      <dgm:prSet presAssocID="{B244C300-1830-4D16-A5B8-84EABA245E7C}" presName="Image" presStyleLbl="node1" presStyleIdx="3" presStyleCnt="4" custScaleX="146272" custLinFactNeighborX="-74668"/>
      <dgm:spPr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FA8E0FB4-A277-4A92-81BD-BD9A3E41C821}" type="pres">
      <dgm:prSet presAssocID="{B244C300-1830-4D16-A5B8-84EABA245E7C}" presName="childText" presStyleLbl="lnNode1" presStyleIdx="3" presStyleCnt="4" custScaleX="134801" custLinFactNeighborX="19015">
        <dgm:presLayoutVars>
          <dgm:chMax val="0"/>
          <dgm:chPref val="0"/>
          <dgm:bulletEnabled val="1"/>
        </dgm:presLayoutVars>
      </dgm:prSet>
      <dgm:spPr/>
    </dgm:pt>
  </dgm:ptLst>
  <dgm:cxnLst>
    <dgm:cxn modelId="{9BDC8012-01D5-4587-83FF-C66B989F185B}" srcId="{710460B7-D9B1-486B-88DA-23F9FB91895E}" destId="{B244C300-1830-4D16-A5B8-84EABA245E7C}" srcOrd="3" destOrd="0" parTransId="{FC0072F6-1B12-4DA8-A94B-A85D45E7758C}" sibTransId="{DE9D2A1F-F58D-4972-974C-941A9111662E}"/>
    <dgm:cxn modelId="{05DE8C17-7262-4428-913E-E7212BEF3C94}" type="presOf" srcId="{33981300-ED52-4903-AD79-9A87CB0D1532}" destId="{C05C37D8-282B-4B47-8E92-AB3C4AF2656B}" srcOrd="0" destOrd="0" presId="urn:microsoft.com/office/officeart/2008/layout/PictureAccentList"/>
    <dgm:cxn modelId="{0896C11C-D0DF-48AA-9776-3C76E7E5C6DB}" srcId="{710460B7-D9B1-486B-88DA-23F9FB91895E}" destId="{33981300-ED52-4903-AD79-9A87CB0D1532}" srcOrd="1" destOrd="0" parTransId="{8E53927B-EA51-4649-852B-DCE7E6DDE87F}" sibTransId="{8B08B24B-BFD6-4148-B5F3-75F63A184914}"/>
    <dgm:cxn modelId="{2A85E121-0AFB-420E-9EF0-445D8636B090}" srcId="{710460B7-D9B1-486B-88DA-23F9FB91895E}" destId="{164ED7EF-891E-4ABF-98E8-E6BA7D7E4D78}" srcOrd="0" destOrd="0" parTransId="{DEB735F8-65CA-4CEE-AD36-3DEDF267759E}" sibTransId="{1F484A8F-E1B5-4DAA-A8D0-62C7EF456B03}"/>
    <dgm:cxn modelId="{61ACE95D-CB47-40D5-B1DE-46D6D785C918}" srcId="{710460B7-D9B1-486B-88DA-23F9FB91895E}" destId="{C719C8CF-2A79-4AD0-B7C9-4BF90C286AF5}" srcOrd="2" destOrd="0" parTransId="{23074D35-CDA0-4790-84A2-958D716CAC61}" sibTransId="{19A507FA-710F-4EAD-BEB8-3DE9368FD3E1}"/>
    <dgm:cxn modelId="{37771645-8F8E-49CB-A869-339577FC8D02}" type="presOf" srcId="{164ED7EF-891E-4ABF-98E8-E6BA7D7E4D78}" destId="{A28C0F7E-2C35-4733-B9B7-518F5F4CE207}" srcOrd="0" destOrd="0" presId="urn:microsoft.com/office/officeart/2008/layout/PictureAccentList"/>
    <dgm:cxn modelId="{66DE7151-9B20-401D-B05D-519ECD1A289D}" type="presOf" srcId="{B244C300-1830-4D16-A5B8-84EABA245E7C}" destId="{FA8E0FB4-A277-4A92-81BD-BD9A3E41C821}" srcOrd="0" destOrd="0" presId="urn:microsoft.com/office/officeart/2008/layout/PictureAccentList"/>
    <dgm:cxn modelId="{A3D3B47F-59A5-4686-9206-46FB247A9BC0}" type="presOf" srcId="{C719C8CF-2A79-4AD0-B7C9-4BF90C286AF5}" destId="{E82BFC15-9864-4E4A-A62D-828FE8496F17}" srcOrd="0" destOrd="0" presId="urn:microsoft.com/office/officeart/2008/layout/PictureAccentList"/>
    <dgm:cxn modelId="{4AC2FFA7-A78F-4A49-9555-C3C998F9DE7C}" type="presOf" srcId="{710460B7-D9B1-486B-88DA-23F9FB91895E}" destId="{A6EDFBF9-0B8B-4B63-AB4F-FEAD2023A5FF}" srcOrd="0" destOrd="0" presId="urn:microsoft.com/office/officeart/2008/layout/PictureAccentList"/>
    <dgm:cxn modelId="{4D5FAFCA-2E84-4A7D-9C57-78D5A57A925B}" srcId="{98F70E7D-5D0E-4E8F-BB9A-FF6B6E2049A7}" destId="{710460B7-D9B1-486B-88DA-23F9FB91895E}" srcOrd="0" destOrd="0" parTransId="{E84EAAF0-0AF8-4C98-B683-930EB1D3D7C2}" sibTransId="{2B78B543-0272-4484-9DD5-ED7490B7AC3C}"/>
    <dgm:cxn modelId="{625448E0-A60B-4C3E-B60E-FAD92C05275F}" type="presOf" srcId="{98F70E7D-5D0E-4E8F-BB9A-FF6B6E2049A7}" destId="{AD2E9A82-0BD4-4B68-A9E9-409860694607}" srcOrd="0" destOrd="0" presId="urn:microsoft.com/office/officeart/2008/layout/PictureAccentList"/>
    <dgm:cxn modelId="{FA1EE233-8908-4E05-B946-1B8932D12A33}" type="presParOf" srcId="{AD2E9A82-0BD4-4B68-A9E9-409860694607}" destId="{874AB370-EEC2-4BA3-B643-D927EA6533CD}" srcOrd="0" destOrd="0" presId="urn:microsoft.com/office/officeart/2008/layout/PictureAccentList"/>
    <dgm:cxn modelId="{5CAFEEF7-7F4B-4ADC-A414-01B8B0960816}" type="presParOf" srcId="{874AB370-EEC2-4BA3-B643-D927EA6533CD}" destId="{9FF75FD2-3843-4B1B-80CB-E63329377D3C}" srcOrd="0" destOrd="0" presId="urn:microsoft.com/office/officeart/2008/layout/PictureAccentList"/>
    <dgm:cxn modelId="{A7AE8311-88D1-4F5D-847A-83C2520DBCBB}" type="presParOf" srcId="{9FF75FD2-3843-4B1B-80CB-E63329377D3C}" destId="{A6EDFBF9-0B8B-4B63-AB4F-FEAD2023A5FF}" srcOrd="0" destOrd="0" presId="urn:microsoft.com/office/officeart/2008/layout/PictureAccentList"/>
    <dgm:cxn modelId="{DA95C840-846F-4986-83E1-334DDFEC698D}" type="presParOf" srcId="{874AB370-EEC2-4BA3-B643-D927EA6533CD}" destId="{14AA4B5C-59B3-458B-990E-A2412026C69E}" srcOrd="1" destOrd="0" presId="urn:microsoft.com/office/officeart/2008/layout/PictureAccentList"/>
    <dgm:cxn modelId="{18CDF910-0083-49DD-B4FC-6F18676E5279}" type="presParOf" srcId="{14AA4B5C-59B3-458B-990E-A2412026C69E}" destId="{0AC7807E-754B-468F-B890-1971E792E47D}" srcOrd="0" destOrd="0" presId="urn:microsoft.com/office/officeart/2008/layout/PictureAccentList"/>
    <dgm:cxn modelId="{2924D415-C695-4065-81DB-6F77062BD682}" type="presParOf" srcId="{0AC7807E-754B-468F-B890-1971E792E47D}" destId="{20B9B435-A79F-4DAA-9A8D-B0D8EB58FFF0}" srcOrd="0" destOrd="0" presId="urn:microsoft.com/office/officeart/2008/layout/PictureAccentList"/>
    <dgm:cxn modelId="{8E52813A-018E-43AB-822E-B2BC9943B11B}" type="presParOf" srcId="{0AC7807E-754B-468F-B890-1971E792E47D}" destId="{A28C0F7E-2C35-4733-B9B7-518F5F4CE207}" srcOrd="1" destOrd="0" presId="urn:microsoft.com/office/officeart/2008/layout/PictureAccentList"/>
    <dgm:cxn modelId="{BE3972A8-07D2-4651-9865-C0535BB7C78C}" type="presParOf" srcId="{14AA4B5C-59B3-458B-990E-A2412026C69E}" destId="{6EC53C32-D185-4686-A551-FDDD0ED27894}" srcOrd="1" destOrd="0" presId="urn:microsoft.com/office/officeart/2008/layout/PictureAccentList"/>
    <dgm:cxn modelId="{B0E031C5-521F-4DB3-BADF-164F0D24DC03}" type="presParOf" srcId="{6EC53C32-D185-4686-A551-FDDD0ED27894}" destId="{CC805A5F-E0A3-498A-BE8A-4478F8482781}" srcOrd="0" destOrd="0" presId="urn:microsoft.com/office/officeart/2008/layout/PictureAccentList"/>
    <dgm:cxn modelId="{D1D9E534-E362-48F2-97F9-3B6287CA409F}" type="presParOf" srcId="{6EC53C32-D185-4686-A551-FDDD0ED27894}" destId="{C05C37D8-282B-4B47-8E92-AB3C4AF2656B}" srcOrd="1" destOrd="0" presId="urn:microsoft.com/office/officeart/2008/layout/PictureAccentList"/>
    <dgm:cxn modelId="{FF8112F8-8B7E-442E-9E66-A1124EE7CDD8}" type="presParOf" srcId="{14AA4B5C-59B3-458B-990E-A2412026C69E}" destId="{67C0D85D-B9D1-4E1F-AED7-0F27D4DB0D9B}" srcOrd="2" destOrd="0" presId="urn:microsoft.com/office/officeart/2008/layout/PictureAccentList"/>
    <dgm:cxn modelId="{4AABE2D1-6E95-41A9-9D5D-1970209A70CD}" type="presParOf" srcId="{67C0D85D-B9D1-4E1F-AED7-0F27D4DB0D9B}" destId="{544E29A7-1583-4A92-AD88-E60A4EEAC632}" srcOrd="0" destOrd="0" presId="urn:microsoft.com/office/officeart/2008/layout/PictureAccentList"/>
    <dgm:cxn modelId="{D5326784-A77D-4682-A5E8-C246DE17AE80}" type="presParOf" srcId="{67C0D85D-B9D1-4E1F-AED7-0F27D4DB0D9B}" destId="{E82BFC15-9864-4E4A-A62D-828FE8496F17}" srcOrd="1" destOrd="0" presId="urn:microsoft.com/office/officeart/2008/layout/PictureAccentList"/>
    <dgm:cxn modelId="{B02B44ED-CCDE-41E1-A394-E2EA2903AE0F}" type="presParOf" srcId="{14AA4B5C-59B3-458B-990E-A2412026C69E}" destId="{1D4C80D3-0155-4D7B-941D-58488DE27F94}" srcOrd="3" destOrd="0" presId="urn:microsoft.com/office/officeart/2008/layout/PictureAccentList"/>
    <dgm:cxn modelId="{9DC9A63F-AD68-4235-B0F8-2CBE455086DB}" type="presParOf" srcId="{1D4C80D3-0155-4D7B-941D-58488DE27F94}" destId="{410E2F05-E06F-4707-8316-DA974A0D1AF9}" srcOrd="0" destOrd="0" presId="urn:microsoft.com/office/officeart/2008/layout/PictureAccentList"/>
    <dgm:cxn modelId="{D48DC7A3-68B4-46B2-8768-3F686A405343}" type="presParOf" srcId="{1D4C80D3-0155-4D7B-941D-58488DE27F94}" destId="{FA8E0FB4-A277-4A92-81BD-BD9A3E41C821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F70E7D-5D0E-4E8F-BB9A-FF6B6E2049A7}" type="doc">
      <dgm:prSet loTypeId="urn:microsoft.com/office/officeart/2008/layout/PictureAccentList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0E22E987-C45B-47F1-BA9B-CD3BB32BB224}">
      <dgm:prSet phldrT="[Texto]" phldr="0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" b="0" noProof="0" dirty="0" err="1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ရင</a:t>
          </a:r>
          <a:r>
            <a:rPr lang="en" b="0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့်</a:t>
          </a:r>
          <a:r>
            <a:rPr lang="en" b="0" noProof="0" dirty="0" err="1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ကျက်မှု</a:t>
          </a:r>
          <a:endParaRPr lang="en" b="0" noProof="0" dirty="0">
            <a:solidFill>
              <a:schemeClr val="bg1"/>
            </a:solidFill>
            <a:effectLst>
              <a:outerShdw blurRad="50800" dist="50800" dir="5400000" algn="ctr" rotWithShape="0">
                <a:schemeClr val="tx1"/>
              </a:outerShdw>
            </a:effectLst>
            <a:latin typeface="Pyidaungsu" panose="020B0502040204020203" pitchFamily="34" charset="0"/>
            <a:cs typeface="Pyidaungsu" panose="020B0502040204020203" pitchFamily="34" charset="0"/>
          </a:endParaRPr>
        </a:p>
      </dgm:t>
    </dgm:pt>
    <dgm:pt modelId="{837D375C-E5AD-471E-9C5B-480AF21E5275}" type="parTrans" cxnId="{0C461728-E900-4B4A-A8BF-1F8ACBA2AF2C}">
      <dgm:prSet/>
      <dgm:spPr/>
      <dgm:t>
        <a:bodyPr/>
        <a:lstStyle/>
        <a:p>
          <a:endParaRPr lang="es-ES" b="1"/>
        </a:p>
      </dgm:t>
    </dgm:pt>
    <dgm:pt modelId="{A74100E6-EB48-4AB8-BDD1-76A8A00A952F}" type="sibTrans" cxnId="{0C461728-E900-4B4A-A8BF-1F8ACBA2AF2C}">
      <dgm:prSet/>
      <dgm:spPr/>
      <dgm:t>
        <a:bodyPr/>
        <a:lstStyle/>
        <a:p>
          <a:endParaRPr lang="es-ES" b="1"/>
        </a:p>
      </dgm:t>
    </dgm:pt>
    <dgm:pt modelId="{AEA2FC9E-131E-4FBC-8FAF-047EAC004D91}">
      <dgm:prSet phldrT="[Texto]" phldr="0" custT="1"/>
      <dgm:spPr>
        <a:solidFill>
          <a:srgbClr val="FFC993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lnSpc>
              <a:spcPts val="2400"/>
            </a:lnSpc>
            <a:spcAft>
              <a:spcPts val="0"/>
            </a:spcAft>
          </a:pPr>
          <a:r>
            <a:rPr lang="en" sz="2000" b="0" noProof="0" dirty="0" err="1">
              <a:solidFill>
                <a:schemeClr val="tx1"/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အရွယ်ရောက်ကြသည</a:t>
          </a:r>
          <a:r>
            <a:rPr lang="en" sz="2000" b="0" noProof="0" dirty="0">
              <a:solidFill>
                <a:schemeClr val="tx1"/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်</a:t>
          </a:r>
        </a:p>
        <a:p>
          <a:pPr>
            <a:lnSpc>
              <a:spcPts val="2400"/>
            </a:lnSpc>
            <a:spcAft>
              <a:spcPts val="0"/>
            </a:spcAft>
          </a:pPr>
          <a:r>
            <a:rPr lang="en" sz="2000" b="0" noProof="0" dirty="0">
              <a:solidFill>
                <a:schemeClr val="tx1"/>
              </a:solidFill>
              <a:latin typeface="Pyidaungsu" panose="020B0502040204020203" pitchFamily="34" charset="0"/>
              <a:cs typeface="Pyidaungsu" panose="020B0502040204020203" pitchFamily="34" charset="0"/>
            </a:rPr>
            <a:t>(၁ </a:t>
          </a:r>
          <a:r>
            <a:rPr lang="en" sz="2000" b="0" noProof="0" dirty="0" err="1">
              <a:solidFill>
                <a:schemeClr val="tx1"/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ကော</a:t>
          </a:r>
          <a:r>
            <a:rPr lang="en" sz="2000" b="0" noProof="0" dirty="0">
              <a:solidFill>
                <a:schemeClr val="tx1"/>
              </a:solidFill>
              <a:latin typeface="Pyidaungsu" panose="020B0502040204020203" pitchFamily="34" charset="0"/>
              <a:cs typeface="Pyidaungsu" panose="020B0502040204020203" pitchFamily="34" charset="0"/>
            </a:rPr>
            <a:t> ၁၄း၂၀)</a:t>
          </a:r>
        </a:p>
      </dgm:t>
    </dgm:pt>
    <dgm:pt modelId="{18AF4D7A-7523-417A-8CDB-5A6B26D3CE01}" type="parTrans" cxnId="{0C7FFDAE-348D-45F3-93EB-78543800E625}">
      <dgm:prSet/>
      <dgm:spPr/>
      <dgm:t>
        <a:bodyPr/>
        <a:lstStyle/>
        <a:p>
          <a:endParaRPr lang="es-ES" b="1"/>
        </a:p>
      </dgm:t>
    </dgm:pt>
    <dgm:pt modelId="{D9E57C23-307B-4582-A161-EE8E73B87284}" type="sibTrans" cxnId="{0C7FFDAE-348D-45F3-93EB-78543800E625}">
      <dgm:prSet/>
      <dgm:spPr/>
      <dgm:t>
        <a:bodyPr/>
        <a:lstStyle/>
        <a:p>
          <a:endParaRPr lang="es-ES" b="1"/>
        </a:p>
      </dgm:t>
    </dgm:pt>
    <dgm:pt modelId="{16159B1A-7107-41E3-B984-4B739417DE0A}">
      <dgm:prSet phldrT="[Texto]" phldr="0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lnSpc>
              <a:spcPts val="2400"/>
            </a:lnSpc>
            <a:spcAft>
              <a:spcPts val="0"/>
            </a:spcAft>
          </a:pPr>
          <a:r>
            <a:rPr lang="en" sz="2000" b="0" noProof="0" dirty="0" err="1">
              <a:solidFill>
                <a:schemeClr val="tx1"/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အစိုင်အခဲကိုစားကြသည</a:t>
          </a:r>
          <a:r>
            <a:rPr lang="en" sz="2000" b="0" noProof="0" dirty="0">
              <a:solidFill>
                <a:schemeClr val="tx1"/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်</a:t>
          </a:r>
        </a:p>
        <a:p>
          <a:pPr>
            <a:lnSpc>
              <a:spcPts val="2400"/>
            </a:lnSpc>
            <a:spcAft>
              <a:spcPts val="0"/>
            </a:spcAft>
          </a:pPr>
          <a:r>
            <a:rPr lang="en" sz="2000" b="0" noProof="0" dirty="0">
              <a:solidFill>
                <a:schemeClr val="tx1"/>
              </a:solidFill>
              <a:latin typeface="Pyidaungsu" panose="020B0502040204020203" pitchFamily="34" charset="0"/>
              <a:cs typeface="Pyidaungsu" panose="020B0502040204020203" pitchFamily="34" charset="0"/>
            </a:rPr>
            <a:t>(</a:t>
          </a:r>
          <a:r>
            <a:rPr lang="en" sz="2000" b="0" noProof="0" dirty="0" err="1">
              <a:solidFill>
                <a:schemeClr val="tx1"/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ဟေဗြဲ</a:t>
          </a:r>
          <a:r>
            <a:rPr lang="en" sz="2000" b="0" noProof="0" dirty="0">
              <a:solidFill>
                <a:schemeClr val="tx1"/>
              </a:solidFill>
              <a:latin typeface="Pyidaungsu" panose="020B0502040204020203" pitchFamily="34" charset="0"/>
              <a:cs typeface="Pyidaungsu" panose="020B0502040204020203" pitchFamily="34" charset="0"/>
            </a:rPr>
            <a:t> ၅း၁၄) </a:t>
          </a:r>
        </a:p>
      </dgm:t>
    </dgm:pt>
    <dgm:pt modelId="{98F0EEDF-AEA1-49C1-A819-EEAAE8809E3E}" type="parTrans" cxnId="{91D78054-1B60-411B-A970-C64F6425F028}">
      <dgm:prSet/>
      <dgm:spPr/>
      <dgm:t>
        <a:bodyPr/>
        <a:lstStyle/>
        <a:p>
          <a:endParaRPr lang="es-ES" b="1"/>
        </a:p>
      </dgm:t>
    </dgm:pt>
    <dgm:pt modelId="{B41E1DFE-BF44-45B3-AC66-9291DE79751D}" type="sibTrans" cxnId="{91D78054-1B60-411B-A970-C64F6425F028}">
      <dgm:prSet/>
      <dgm:spPr/>
      <dgm:t>
        <a:bodyPr/>
        <a:lstStyle/>
        <a:p>
          <a:endParaRPr lang="es-ES" b="1"/>
        </a:p>
      </dgm:t>
    </dgm:pt>
    <dgm:pt modelId="{EDBDB666-1AD5-4A2C-BB22-B4BF48A0F44D}">
      <dgm:prSet phldrT="[Texto]" phldr="0" custT="1"/>
      <dgm:spPr>
        <a:solidFill>
          <a:schemeClr val="accent2">
            <a:lumMod val="60000"/>
            <a:lumOff val="4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lnSpc>
              <a:spcPts val="2400"/>
            </a:lnSpc>
            <a:spcAft>
              <a:spcPts val="0"/>
            </a:spcAft>
          </a:pPr>
          <a:r>
            <a:rPr lang="en" sz="2000" b="0" noProof="0" dirty="0" err="1">
              <a:solidFill>
                <a:schemeClr val="tx1"/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ဝိညာဉ်သဘောရှိက</a:t>
          </a:r>
          <a:r>
            <a:rPr lang="en" sz="2000" b="0" noProof="0" dirty="0">
              <a:solidFill>
                <a:schemeClr val="tx1"/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ြ၏</a:t>
          </a:r>
        </a:p>
        <a:p>
          <a:pPr>
            <a:lnSpc>
              <a:spcPts val="2400"/>
            </a:lnSpc>
            <a:spcAft>
              <a:spcPts val="0"/>
            </a:spcAft>
          </a:pPr>
          <a:r>
            <a:rPr lang="en" sz="2000" b="0" noProof="0" dirty="0">
              <a:solidFill>
                <a:schemeClr val="tx1"/>
              </a:solidFill>
              <a:latin typeface="Pyidaungsu" panose="020B0502040204020203" pitchFamily="34" charset="0"/>
              <a:cs typeface="Pyidaungsu" panose="020B0502040204020203" pitchFamily="34" charset="0"/>
            </a:rPr>
            <a:t>(၁ </a:t>
          </a:r>
          <a:r>
            <a:rPr lang="en" sz="2000" b="0" noProof="0" dirty="0" err="1">
              <a:solidFill>
                <a:schemeClr val="tx1"/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ကော</a:t>
          </a:r>
          <a:r>
            <a:rPr lang="en" sz="2000" b="0" noProof="0" dirty="0">
              <a:solidFill>
                <a:schemeClr val="tx1"/>
              </a:solidFill>
              <a:latin typeface="Pyidaungsu" panose="020B0502040204020203" pitchFamily="34" charset="0"/>
              <a:cs typeface="Pyidaungsu" panose="020B0502040204020203" pitchFamily="34" charset="0"/>
            </a:rPr>
            <a:t> ၂း၁၃)</a:t>
          </a:r>
        </a:p>
      </dgm:t>
    </dgm:pt>
    <dgm:pt modelId="{95230D25-D286-46B1-8EB5-E7880FA38690}" type="parTrans" cxnId="{BDE4AEDF-4143-45CA-8253-DD826EE20A2D}">
      <dgm:prSet/>
      <dgm:spPr/>
      <dgm:t>
        <a:bodyPr/>
        <a:lstStyle/>
        <a:p>
          <a:endParaRPr lang="es-ES" b="1"/>
        </a:p>
      </dgm:t>
    </dgm:pt>
    <dgm:pt modelId="{7A650B4A-CE79-4245-A0F1-06BD7654FF58}" type="sibTrans" cxnId="{BDE4AEDF-4143-45CA-8253-DD826EE20A2D}">
      <dgm:prSet/>
      <dgm:spPr/>
      <dgm:t>
        <a:bodyPr/>
        <a:lstStyle/>
        <a:p>
          <a:endParaRPr lang="es-ES" b="1"/>
        </a:p>
      </dgm:t>
    </dgm:pt>
    <dgm:pt modelId="{B9C2CBDC-DDA0-4354-92BF-3D8FBE9B058D}">
      <dgm:prSet phldrT="[Texto]" phldr="0" custT="1"/>
      <dgm:spPr>
        <a:solidFill>
          <a:schemeClr val="accent1">
            <a:lumMod val="40000"/>
            <a:lumOff val="6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800" b="0" noProof="0" dirty="0" err="1">
              <a:solidFill>
                <a:schemeClr val="tx1"/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ဝိညာဉ်ရေးပိုင်းခြားသိမြင်နိုင်ကြသည</a:t>
          </a:r>
          <a:r>
            <a:rPr lang="en" sz="1800" b="0" noProof="0" dirty="0">
              <a:solidFill>
                <a:schemeClr val="tx1"/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် (၁ </a:t>
          </a:r>
          <a:r>
            <a:rPr lang="en" sz="1800" b="0" noProof="0" dirty="0" err="1">
              <a:solidFill>
                <a:schemeClr val="tx1"/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ကော</a:t>
          </a:r>
          <a:r>
            <a:rPr lang="en" sz="1800" b="0" noProof="0" dirty="0">
              <a:solidFill>
                <a:schemeClr val="tx1"/>
              </a:solidFill>
              <a:latin typeface="Pyidaungsu" panose="020B0502040204020203" pitchFamily="34" charset="0"/>
              <a:cs typeface="Pyidaungsu" panose="020B0502040204020203" pitchFamily="34" charset="0"/>
            </a:rPr>
            <a:t> ၂း၁၄)</a:t>
          </a:r>
        </a:p>
      </dgm:t>
    </dgm:pt>
    <dgm:pt modelId="{F74CB514-2B32-4E6B-8315-8F5B2EBB7186}" type="parTrans" cxnId="{E9F967CF-B9A2-43D6-9A3E-472303501471}">
      <dgm:prSet/>
      <dgm:spPr/>
      <dgm:t>
        <a:bodyPr/>
        <a:lstStyle/>
        <a:p>
          <a:endParaRPr lang="es-ES" b="1"/>
        </a:p>
      </dgm:t>
    </dgm:pt>
    <dgm:pt modelId="{32ABA353-B9AB-469B-890A-D3CD852110D6}" type="sibTrans" cxnId="{E9F967CF-B9A2-43D6-9A3E-472303501471}">
      <dgm:prSet/>
      <dgm:spPr/>
      <dgm:t>
        <a:bodyPr/>
        <a:lstStyle/>
        <a:p>
          <a:endParaRPr lang="es-ES" b="1"/>
        </a:p>
      </dgm:t>
    </dgm:pt>
    <dgm:pt modelId="{F6617EE8-CC3C-4217-9F24-9F715955611F}" type="pres">
      <dgm:prSet presAssocID="{98F70E7D-5D0E-4E8F-BB9A-FF6B6E2049A7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2ED6F242-6291-4704-853A-AE5A45BA3A53}" type="pres">
      <dgm:prSet presAssocID="{0E22E987-C45B-47F1-BA9B-CD3BB32BB224}" presName="root" presStyleCnt="0">
        <dgm:presLayoutVars>
          <dgm:chMax/>
          <dgm:chPref val="4"/>
        </dgm:presLayoutVars>
      </dgm:prSet>
      <dgm:spPr/>
    </dgm:pt>
    <dgm:pt modelId="{CE1F048F-485F-4BE1-A929-241E0F1317EE}" type="pres">
      <dgm:prSet presAssocID="{0E22E987-C45B-47F1-BA9B-CD3BB32BB224}" presName="rootComposite" presStyleCnt="0">
        <dgm:presLayoutVars/>
      </dgm:prSet>
      <dgm:spPr/>
    </dgm:pt>
    <dgm:pt modelId="{0C78EE7E-64C5-4FE5-B4FC-9C612B2224AA}" type="pres">
      <dgm:prSet presAssocID="{0E22E987-C45B-47F1-BA9B-CD3BB32BB224}" presName="rootText" presStyleLbl="node0" presStyleIdx="0" presStyleCnt="1" custScaleX="138566">
        <dgm:presLayoutVars>
          <dgm:chMax/>
          <dgm:chPref val="4"/>
        </dgm:presLayoutVars>
      </dgm:prSet>
      <dgm:spPr/>
    </dgm:pt>
    <dgm:pt modelId="{302E7B70-0AA3-4345-8FF0-0AB18CC61B99}" type="pres">
      <dgm:prSet presAssocID="{0E22E987-C45B-47F1-BA9B-CD3BB32BB224}" presName="childShape" presStyleCnt="0">
        <dgm:presLayoutVars>
          <dgm:chMax val="0"/>
          <dgm:chPref val="0"/>
        </dgm:presLayoutVars>
      </dgm:prSet>
      <dgm:spPr/>
    </dgm:pt>
    <dgm:pt modelId="{08B61F44-9A3B-4570-8078-12356C0B0A20}" type="pres">
      <dgm:prSet presAssocID="{AEA2FC9E-131E-4FBC-8FAF-047EAC004D91}" presName="childComposite" presStyleCnt="0">
        <dgm:presLayoutVars>
          <dgm:chMax val="0"/>
          <dgm:chPref val="0"/>
        </dgm:presLayoutVars>
      </dgm:prSet>
      <dgm:spPr/>
    </dgm:pt>
    <dgm:pt modelId="{4AFB3FCF-D3AF-47CC-9C64-79E7D6E5B9C4}" type="pres">
      <dgm:prSet presAssocID="{AEA2FC9E-131E-4FBC-8FAF-047EAC004D91}" presName="Image" presStyleLbl="node1" presStyleIdx="0" presStyleCnt="4" custScaleX="173496" custLinFactNeighborX="-48438"/>
      <dgm:spPr>
        <a:blipFill dpi="0"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7DC70FBC-0A1D-4094-9303-7522C2FA25DB}" type="pres">
      <dgm:prSet presAssocID="{AEA2FC9E-131E-4FBC-8FAF-047EAC004D91}" presName="childText" presStyleLbl="lnNode1" presStyleIdx="0" presStyleCnt="4" custScaleX="125076" custLinFactNeighborX="13995" custLinFactNeighborY="-1788">
        <dgm:presLayoutVars>
          <dgm:chMax val="0"/>
          <dgm:chPref val="0"/>
          <dgm:bulletEnabled val="1"/>
        </dgm:presLayoutVars>
      </dgm:prSet>
      <dgm:spPr/>
    </dgm:pt>
    <dgm:pt modelId="{8EBF0E7A-3FB9-4125-912E-0B164808F509}" type="pres">
      <dgm:prSet presAssocID="{16159B1A-7107-41E3-B984-4B739417DE0A}" presName="childComposite" presStyleCnt="0">
        <dgm:presLayoutVars>
          <dgm:chMax val="0"/>
          <dgm:chPref val="0"/>
        </dgm:presLayoutVars>
      </dgm:prSet>
      <dgm:spPr/>
    </dgm:pt>
    <dgm:pt modelId="{76C86819-371B-4EE7-A4A8-69934EF8EED2}" type="pres">
      <dgm:prSet presAssocID="{16159B1A-7107-41E3-B984-4B739417DE0A}" presName="Image" presStyleLbl="node1" presStyleIdx="1" presStyleCnt="4" custScaleX="173496" custLinFactNeighborX="-48438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14D5DE0B-838A-4655-B6A5-58C027ACB164}" type="pres">
      <dgm:prSet presAssocID="{16159B1A-7107-41E3-B984-4B739417DE0A}" presName="childText" presStyleLbl="lnNode1" presStyleIdx="1" presStyleCnt="4" custScaleX="125076" custLinFactNeighborX="20925">
        <dgm:presLayoutVars>
          <dgm:chMax val="0"/>
          <dgm:chPref val="0"/>
          <dgm:bulletEnabled val="1"/>
        </dgm:presLayoutVars>
      </dgm:prSet>
      <dgm:spPr/>
    </dgm:pt>
    <dgm:pt modelId="{0871FC64-FC49-4D54-86F5-FB295CDEE321}" type="pres">
      <dgm:prSet presAssocID="{EDBDB666-1AD5-4A2C-BB22-B4BF48A0F44D}" presName="childComposite" presStyleCnt="0">
        <dgm:presLayoutVars>
          <dgm:chMax val="0"/>
          <dgm:chPref val="0"/>
        </dgm:presLayoutVars>
      </dgm:prSet>
      <dgm:spPr/>
    </dgm:pt>
    <dgm:pt modelId="{3C7A11C8-C8DC-4CA4-BE55-2851ADBDAA1E}" type="pres">
      <dgm:prSet presAssocID="{EDBDB666-1AD5-4A2C-BB22-B4BF48A0F44D}" presName="Image" presStyleLbl="node1" presStyleIdx="2" presStyleCnt="4" custScaleX="173496" custLinFactNeighborX="-48438"/>
      <dgm:spPr>
        <a:blipFill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77470709-A4BF-49FC-8D92-CE27CC9DD2EE}" type="pres">
      <dgm:prSet presAssocID="{EDBDB666-1AD5-4A2C-BB22-B4BF48A0F44D}" presName="childText" presStyleLbl="lnNode1" presStyleIdx="2" presStyleCnt="4" custScaleX="125076" custLinFactNeighborX="20925">
        <dgm:presLayoutVars>
          <dgm:chMax val="0"/>
          <dgm:chPref val="0"/>
          <dgm:bulletEnabled val="1"/>
        </dgm:presLayoutVars>
      </dgm:prSet>
      <dgm:spPr/>
    </dgm:pt>
    <dgm:pt modelId="{8A235C67-1F5D-4C2D-811F-3D1D65E126F4}" type="pres">
      <dgm:prSet presAssocID="{B9C2CBDC-DDA0-4354-92BF-3D8FBE9B058D}" presName="childComposite" presStyleCnt="0">
        <dgm:presLayoutVars>
          <dgm:chMax val="0"/>
          <dgm:chPref val="0"/>
        </dgm:presLayoutVars>
      </dgm:prSet>
      <dgm:spPr/>
    </dgm:pt>
    <dgm:pt modelId="{197EFFD2-2C53-4D7E-AC20-EA12D8D5879A}" type="pres">
      <dgm:prSet presAssocID="{B9C2CBDC-DDA0-4354-92BF-3D8FBE9B058D}" presName="Image" presStyleLbl="node1" presStyleIdx="3" presStyleCnt="4" custScaleX="173496" custLinFactNeighborX="-48438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77EB49FE-AE66-4DCD-A044-77945FD71376}" type="pres">
      <dgm:prSet presAssocID="{B9C2CBDC-DDA0-4354-92BF-3D8FBE9B058D}" presName="childText" presStyleLbl="lnNode1" presStyleIdx="3" presStyleCnt="4" custScaleX="125076" custLinFactNeighborX="20925">
        <dgm:presLayoutVars>
          <dgm:chMax val="0"/>
          <dgm:chPref val="0"/>
          <dgm:bulletEnabled val="1"/>
        </dgm:presLayoutVars>
      </dgm:prSet>
      <dgm:spPr/>
    </dgm:pt>
  </dgm:ptLst>
  <dgm:cxnLst>
    <dgm:cxn modelId="{74396011-07BC-4AB7-AE77-5F610A6D3B29}" type="presOf" srcId="{B9C2CBDC-DDA0-4354-92BF-3D8FBE9B058D}" destId="{77EB49FE-AE66-4DCD-A044-77945FD71376}" srcOrd="0" destOrd="0" presId="urn:microsoft.com/office/officeart/2008/layout/PictureAccentList"/>
    <dgm:cxn modelId="{0C461728-E900-4B4A-A8BF-1F8ACBA2AF2C}" srcId="{98F70E7D-5D0E-4E8F-BB9A-FF6B6E2049A7}" destId="{0E22E987-C45B-47F1-BA9B-CD3BB32BB224}" srcOrd="0" destOrd="0" parTransId="{837D375C-E5AD-471E-9C5B-480AF21E5275}" sibTransId="{A74100E6-EB48-4AB8-BDD1-76A8A00A952F}"/>
    <dgm:cxn modelId="{0B393F40-1A11-41D6-89F0-EFD9C706B050}" type="presOf" srcId="{0E22E987-C45B-47F1-BA9B-CD3BB32BB224}" destId="{0C78EE7E-64C5-4FE5-B4FC-9C612B2224AA}" srcOrd="0" destOrd="0" presId="urn:microsoft.com/office/officeart/2008/layout/PictureAccentList"/>
    <dgm:cxn modelId="{91D78054-1B60-411B-A970-C64F6425F028}" srcId="{0E22E987-C45B-47F1-BA9B-CD3BB32BB224}" destId="{16159B1A-7107-41E3-B984-4B739417DE0A}" srcOrd="1" destOrd="0" parTransId="{98F0EEDF-AEA1-49C1-A819-EEAAE8809E3E}" sibTransId="{B41E1DFE-BF44-45B3-AC66-9291DE79751D}"/>
    <dgm:cxn modelId="{4F6DE158-6F00-4F54-BA34-0712D77423F8}" type="presOf" srcId="{AEA2FC9E-131E-4FBC-8FAF-047EAC004D91}" destId="{7DC70FBC-0A1D-4094-9303-7522C2FA25DB}" srcOrd="0" destOrd="0" presId="urn:microsoft.com/office/officeart/2008/layout/PictureAccentList"/>
    <dgm:cxn modelId="{ECD0DB97-014B-463A-8969-3BC4085D75EB}" type="presOf" srcId="{16159B1A-7107-41E3-B984-4B739417DE0A}" destId="{14D5DE0B-838A-4655-B6A5-58C027ACB164}" srcOrd="0" destOrd="0" presId="urn:microsoft.com/office/officeart/2008/layout/PictureAccentList"/>
    <dgm:cxn modelId="{0C7FFDAE-348D-45F3-93EB-78543800E625}" srcId="{0E22E987-C45B-47F1-BA9B-CD3BB32BB224}" destId="{AEA2FC9E-131E-4FBC-8FAF-047EAC004D91}" srcOrd="0" destOrd="0" parTransId="{18AF4D7A-7523-417A-8CDB-5A6B26D3CE01}" sibTransId="{D9E57C23-307B-4582-A161-EE8E73B87284}"/>
    <dgm:cxn modelId="{E9F967CF-B9A2-43D6-9A3E-472303501471}" srcId="{0E22E987-C45B-47F1-BA9B-CD3BB32BB224}" destId="{B9C2CBDC-DDA0-4354-92BF-3D8FBE9B058D}" srcOrd="3" destOrd="0" parTransId="{F74CB514-2B32-4E6B-8315-8F5B2EBB7186}" sibTransId="{32ABA353-B9AB-469B-890A-D3CD852110D6}"/>
    <dgm:cxn modelId="{AEB40FD3-BDE5-4449-8AEF-0A081152E35D}" type="presOf" srcId="{EDBDB666-1AD5-4A2C-BB22-B4BF48A0F44D}" destId="{77470709-A4BF-49FC-8D92-CE27CC9DD2EE}" srcOrd="0" destOrd="0" presId="urn:microsoft.com/office/officeart/2008/layout/PictureAccentList"/>
    <dgm:cxn modelId="{B749DFD6-D8B3-4F5D-AE02-04C084938A27}" type="presOf" srcId="{98F70E7D-5D0E-4E8F-BB9A-FF6B6E2049A7}" destId="{F6617EE8-CC3C-4217-9F24-9F715955611F}" srcOrd="0" destOrd="0" presId="urn:microsoft.com/office/officeart/2008/layout/PictureAccentList"/>
    <dgm:cxn modelId="{BDE4AEDF-4143-45CA-8253-DD826EE20A2D}" srcId="{0E22E987-C45B-47F1-BA9B-CD3BB32BB224}" destId="{EDBDB666-1AD5-4A2C-BB22-B4BF48A0F44D}" srcOrd="2" destOrd="0" parTransId="{95230D25-D286-46B1-8EB5-E7880FA38690}" sibTransId="{7A650B4A-CE79-4245-A0F1-06BD7654FF58}"/>
    <dgm:cxn modelId="{FD49FE30-88F0-488F-AE1F-732730093874}" type="presParOf" srcId="{F6617EE8-CC3C-4217-9F24-9F715955611F}" destId="{2ED6F242-6291-4704-853A-AE5A45BA3A53}" srcOrd="0" destOrd="0" presId="urn:microsoft.com/office/officeart/2008/layout/PictureAccentList"/>
    <dgm:cxn modelId="{9B069257-D31F-410F-A50D-26BC4A9B2C64}" type="presParOf" srcId="{2ED6F242-6291-4704-853A-AE5A45BA3A53}" destId="{CE1F048F-485F-4BE1-A929-241E0F1317EE}" srcOrd="0" destOrd="0" presId="urn:microsoft.com/office/officeart/2008/layout/PictureAccentList"/>
    <dgm:cxn modelId="{F8C92BCC-D9D2-4AAF-A594-8FAD044971EE}" type="presParOf" srcId="{CE1F048F-485F-4BE1-A929-241E0F1317EE}" destId="{0C78EE7E-64C5-4FE5-B4FC-9C612B2224AA}" srcOrd="0" destOrd="0" presId="urn:microsoft.com/office/officeart/2008/layout/PictureAccentList"/>
    <dgm:cxn modelId="{BB8D22D7-BDA3-4486-891A-BE4C5A4F34DE}" type="presParOf" srcId="{2ED6F242-6291-4704-853A-AE5A45BA3A53}" destId="{302E7B70-0AA3-4345-8FF0-0AB18CC61B99}" srcOrd="1" destOrd="0" presId="urn:microsoft.com/office/officeart/2008/layout/PictureAccentList"/>
    <dgm:cxn modelId="{F225E811-7F71-4B37-BED0-E00D04E4E197}" type="presParOf" srcId="{302E7B70-0AA3-4345-8FF0-0AB18CC61B99}" destId="{08B61F44-9A3B-4570-8078-12356C0B0A20}" srcOrd="0" destOrd="0" presId="urn:microsoft.com/office/officeart/2008/layout/PictureAccentList"/>
    <dgm:cxn modelId="{D5E95646-46AB-415A-9BFB-8D8B25B73412}" type="presParOf" srcId="{08B61F44-9A3B-4570-8078-12356C0B0A20}" destId="{4AFB3FCF-D3AF-47CC-9C64-79E7D6E5B9C4}" srcOrd="0" destOrd="0" presId="urn:microsoft.com/office/officeart/2008/layout/PictureAccentList"/>
    <dgm:cxn modelId="{D3B2DB5F-D0E7-48A5-B0E7-013077DA3EF6}" type="presParOf" srcId="{08B61F44-9A3B-4570-8078-12356C0B0A20}" destId="{7DC70FBC-0A1D-4094-9303-7522C2FA25DB}" srcOrd="1" destOrd="0" presId="urn:microsoft.com/office/officeart/2008/layout/PictureAccentList"/>
    <dgm:cxn modelId="{72026959-FA5D-4C0E-B0FE-AFABF4B4D359}" type="presParOf" srcId="{302E7B70-0AA3-4345-8FF0-0AB18CC61B99}" destId="{8EBF0E7A-3FB9-4125-912E-0B164808F509}" srcOrd="1" destOrd="0" presId="urn:microsoft.com/office/officeart/2008/layout/PictureAccentList"/>
    <dgm:cxn modelId="{58F535B1-6398-4E9D-9CF1-6CBCD68E96C4}" type="presParOf" srcId="{8EBF0E7A-3FB9-4125-912E-0B164808F509}" destId="{76C86819-371B-4EE7-A4A8-69934EF8EED2}" srcOrd="0" destOrd="0" presId="urn:microsoft.com/office/officeart/2008/layout/PictureAccentList"/>
    <dgm:cxn modelId="{22FF58CD-DE52-436E-AD1A-4D0A617BBC73}" type="presParOf" srcId="{8EBF0E7A-3FB9-4125-912E-0B164808F509}" destId="{14D5DE0B-838A-4655-B6A5-58C027ACB164}" srcOrd="1" destOrd="0" presId="urn:microsoft.com/office/officeart/2008/layout/PictureAccentList"/>
    <dgm:cxn modelId="{C58E5F1E-25CD-486A-81B1-81F659A31D7D}" type="presParOf" srcId="{302E7B70-0AA3-4345-8FF0-0AB18CC61B99}" destId="{0871FC64-FC49-4D54-86F5-FB295CDEE321}" srcOrd="2" destOrd="0" presId="urn:microsoft.com/office/officeart/2008/layout/PictureAccentList"/>
    <dgm:cxn modelId="{D2E1285B-01D6-4C8E-B60E-B1ECB7D365E7}" type="presParOf" srcId="{0871FC64-FC49-4D54-86F5-FB295CDEE321}" destId="{3C7A11C8-C8DC-4CA4-BE55-2851ADBDAA1E}" srcOrd="0" destOrd="0" presId="urn:microsoft.com/office/officeart/2008/layout/PictureAccentList"/>
    <dgm:cxn modelId="{3C68B1CC-E75C-496C-94F0-58C2B8202CEE}" type="presParOf" srcId="{0871FC64-FC49-4D54-86F5-FB295CDEE321}" destId="{77470709-A4BF-49FC-8D92-CE27CC9DD2EE}" srcOrd="1" destOrd="0" presId="urn:microsoft.com/office/officeart/2008/layout/PictureAccentList"/>
    <dgm:cxn modelId="{44E420AE-898D-434D-AC38-2CB73C03348C}" type="presParOf" srcId="{302E7B70-0AA3-4345-8FF0-0AB18CC61B99}" destId="{8A235C67-1F5D-4C2D-811F-3D1D65E126F4}" srcOrd="3" destOrd="0" presId="urn:microsoft.com/office/officeart/2008/layout/PictureAccentList"/>
    <dgm:cxn modelId="{244332E4-2179-43D4-BF3F-048C4BAC1DAF}" type="presParOf" srcId="{8A235C67-1F5D-4C2D-811F-3D1D65E126F4}" destId="{197EFFD2-2C53-4D7E-AC20-EA12D8D5879A}" srcOrd="0" destOrd="0" presId="urn:microsoft.com/office/officeart/2008/layout/PictureAccentList"/>
    <dgm:cxn modelId="{2DB46C41-00F7-447E-A13F-2FFBB6CBE69F}" type="presParOf" srcId="{8A235C67-1F5D-4C2D-811F-3D1D65E126F4}" destId="{77EB49FE-AE66-4DCD-A044-77945FD71376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EDFBF9-0B8B-4B63-AB4F-FEAD2023A5FF}">
      <dsp:nvSpPr>
        <dsp:cNvPr id="0" name=""/>
        <dsp:cNvSpPr/>
      </dsp:nvSpPr>
      <dsp:spPr>
        <a:xfrm>
          <a:off x="19662" y="1227"/>
          <a:ext cx="3913242" cy="934950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3800" b="0" kern="1200" noProof="0" dirty="0" err="1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မရင</a:t>
          </a:r>
          <a:r>
            <a:rPr lang="en" sz="3800" b="0" kern="1200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့်</a:t>
          </a:r>
          <a:r>
            <a:rPr lang="en" sz="3800" b="0" kern="1200" noProof="0" dirty="0" err="1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ကျက်မှု</a:t>
          </a:r>
          <a:r>
            <a:rPr lang="en" sz="3800" b="0" kern="1200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</a:p>
      </dsp:txBody>
      <dsp:txXfrm>
        <a:off x="47046" y="28611"/>
        <a:ext cx="3858474" cy="880182"/>
      </dsp:txXfrm>
    </dsp:sp>
    <dsp:sp modelId="{20B9B435-A79F-4DAA-9A8D-B0D8EB58FFF0}">
      <dsp:nvSpPr>
        <dsp:cNvPr id="0" name=""/>
        <dsp:cNvSpPr/>
      </dsp:nvSpPr>
      <dsp:spPr>
        <a:xfrm>
          <a:off x="0" y="1104468"/>
          <a:ext cx="1367571" cy="93495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8C0F7E-2C35-4733-B9B7-518F5F4CE207}">
      <dsp:nvSpPr>
        <dsp:cNvPr id="0" name=""/>
        <dsp:cNvSpPr/>
      </dsp:nvSpPr>
      <dsp:spPr>
        <a:xfrm>
          <a:off x="1443327" y="1115015"/>
          <a:ext cx="2509240" cy="934950"/>
        </a:xfrm>
        <a:prstGeom prst="roundRect">
          <a:avLst>
            <a:gd name="adj" fmla="val 16670"/>
          </a:avLst>
        </a:prstGeom>
        <a:solidFill>
          <a:srgbClr val="864300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2400"/>
            </a:lnSpc>
            <a:spcBef>
              <a:spcPct val="0"/>
            </a:spcBef>
            <a:spcAft>
              <a:spcPts val="0"/>
            </a:spcAft>
            <a:buNone/>
          </a:pPr>
          <a:r>
            <a:rPr lang="en" sz="2000" b="0" kern="1200" noProof="0" dirty="0" err="1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သူငယ်ကဲ့သို့ဖြစ်က</a:t>
          </a:r>
          <a:r>
            <a:rPr lang="en" sz="2000" b="0" kern="1200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ြ၏           (၁ </a:t>
          </a:r>
          <a:r>
            <a:rPr lang="en" sz="2000" b="0" kern="1200" noProof="0" dirty="0" err="1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ကော</a:t>
          </a:r>
          <a:r>
            <a:rPr lang="en" sz="2000" b="0" kern="1200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၃း၁)</a:t>
          </a:r>
        </a:p>
      </dsp:txBody>
      <dsp:txXfrm>
        <a:off x="1488976" y="1160664"/>
        <a:ext cx="2417942" cy="843652"/>
      </dsp:txXfrm>
    </dsp:sp>
    <dsp:sp modelId="{CC805A5F-E0A3-498A-BE8A-4478F8482781}">
      <dsp:nvSpPr>
        <dsp:cNvPr id="0" name=""/>
        <dsp:cNvSpPr/>
      </dsp:nvSpPr>
      <dsp:spPr>
        <a:xfrm>
          <a:off x="0" y="2151613"/>
          <a:ext cx="1367571" cy="93495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05C37D8-282B-4B47-8E92-AB3C4AF2656B}">
      <dsp:nvSpPr>
        <dsp:cNvPr id="0" name=""/>
        <dsp:cNvSpPr/>
      </dsp:nvSpPr>
      <dsp:spPr>
        <a:xfrm>
          <a:off x="1443327" y="2151613"/>
          <a:ext cx="2509240" cy="934950"/>
        </a:xfrm>
        <a:prstGeom prst="roundRect">
          <a:avLst>
            <a:gd name="adj" fmla="val 16670"/>
          </a:avLst>
        </a:prstGeom>
        <a:solidFill>
          <a:schemeClr val="accent6">
            <a:lumMod val="5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0" kern="1200" noProof="0" dirty="0" err="1">
              <a:effectLst>
                <a:outerShdw blurRad="50800" dist="50800" dir="5400000" algn="ctr" rotWithShape="0">
                  <a:schemeClr val="tx1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နို့သောက်က</a:t>
          </a:r>
          <a:r>
            <a:rPr lang="en" sz="2000" b="0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ြ၏       (၁ </a:t>
          </a:r>
          <a:r>
            <a:rPr lang="en" sz="2000" b="0" kern="1200" noProof="0" dirty="0" err="1">
              <a:effectLst>
                <a:outerShdw blurRad="50800" dist="50800" dir="5400000" algn="ctr" rotWithShape="0">
                  <a:schemeClr val="tx1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ကော</a:t>
          </a:r>
          <a:r>
            <a:rPr lang="en" sz="2000" b="0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၃း၂)</a:t>
          </a:r>
        </a:p>
      </dsp:txBody>
      <dsp:txXfrm>
        <a:off x="1488976" y="2197262"/>
        <a:ext cx="2417942" cy="843652"/>
      </dsp:txXfrm>
    </dsp:sp>
    <dsp:sp modelId="{544E29A7-1583-4A92-AD88-E60A4EEAC632}">
      <dsp:nvSpPr>
        <dsp:cNvPr id="0" name=""/>
        <dsp:cNvSpPr/>
      </dsp:nvSpPr>
      <dsp:spPr>
        <a:xfrm>
          <a:off x="0" y="3198758"/>
          <a:ext cx="1367571" cy="93495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2BFC15-9864-4E4A-A62D-828FE8496F17}">
      <dsp:nvSpPr>
        <dsp:cNvPr id="0" name=""/>
        <dsp:cNvSpPr/>
      </dsp:nvSpPr>
      <dsp:spPr>
        <a:xfrm>
          <a:off x="1443327" y="3198758"/>
          <a:ext cx="2509240" cy="934950"/>
        </a:xfrm>
        <a:prstGeom prst="roundRect">
          <a:avLst>
            <a:gd name="adj" fmla="val 16670"/>
          </a:avLst>
        </a:prstGeom>
        <a:solidFill>
          <a:schemeClr val="accent2">
            <a:lumMod val="5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0" kern="1200" noProof="0" dirty="0" err="1">
              <a:effectLst>
                <a:outerShdw blurRad="50800" dist="50800" dir="5400000" algn="ctr" rotWithShape="0">
                  <a:schemeClr val="tx1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ဇာတိပကတိရှိက</a:t>
          </a:r>
          <a:r>
            <a:rPr lang="en" sz="2000" b="0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ြ၏   (၁ </a:t>
          </a:r>
          <a:r>
            <a:rPr lang="en" sz="2000" b="0" kern="1200" noProof="0" dirty="0" err="1">
              <a:effectLst>
                <a:outerShdw blurRad="50800" dist="50800" dir="5400000" algn="ctr" rotWithShape="0">
                  <a:schemeClr val="tx1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ကော</a:t>
          </a:r>
          <a:r>
            <a:rPr lang="en" sz="2000" b="0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၃း၃) </a:t>
          </a:r>
        </a:p>
      </dsp:txBody>
      <dsp:txXfrm>
        <a:off x="1488976" y="3244407"/>
        <a:ext cx="2417942" cy="843652"/>
      </dsp:txXfrm>
    </dsp:sp>
    <dsp:sp modelId="{410E2F05-E06F-4707-8316-DA974A0D1AF9}">
      <dsp:nvSpPr>
        <dsp:cNvPr id="0" name=""/>
        <dsp:cNvSpPr/>
      </dsp:nvSpPr>
      <dsp:spPr>
        <a:xfrm>
          <a:off x="0" y="4245903"/>
          <a:ext cx="1367571" cy="93495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8E0FB4-A277-4A92-81BD-BD9A3E41C821}">
      <dsp:nvSpPr>
        <dsp:cNvPr id="0" name=""/>
        <dsp:cNvSpPr/>
      </dsp:nvSpPr>
      <dsp:spPr>
        <a:xfrm>
          <a:off x="1443327" y="4245903"/>
          <a:ext cx="2509240" cy="934950"/>
        </a:xfrm>
        <a:prstGeom prst="roundRect">
          <a:avLst>
            <a:gd name="adj" fmla="val 16670"/>
          </a:avLst>
        </a:prstGeom>
        <a:solidFill>
          <a:schemeClr val="tx2">
            <a:lumMod val="75000"/>
            <a:lumOff val="25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0" kern="1200" noProof="0" dirty="0" err="1">
              <a:effectLst>
                <a:outerShdw blurRad="50800" dist="50800" dir="5400000" algn="ctr" rotWithShape="0">
                  <a:schemeClr val="tx1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သူများအကြံနှင</a:t>
          </a:r>
          <a:r>
            <a:rPr lang="en" sz="1800" b="0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့်</a:t>
          </a:r>
          <a:r>
            <a:rPr lang="en" sz="1800" b="0" kern="1200" noProof="0" dirty="0" err="1">
              <a:effectLst>
                <a:outerShdw blurRad="50800" dist="50800" dir="5400000" algn="ctr" rotWithShape="0">
                  <a:schemeClr val="tx1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သက်ရှင</a:t>
          </a:r>
          <a:r>
            <a:rPr lang="en" sz="1800" b="0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 </a:t>
          </a:r>
          <a:r>
            <a:rPr lang="en" sz="1800" b="0" kern="1200" noProof="0" dirty="0" err="1">
              <a:effectLst>
                <a:outerShdw blurRad="50800" dist="50800" dir="5400000" algn="ctr" rotWithShape="0">
                  <a:schemeClr val="tx1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က</a:t>
          </a:r>
          <a:r>
            <a:rPr lang="en" sz="1800" b="0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ြ၏ (၁ </a:t>
          </a:r>
          <a:r>
            <a:rPr lang="en" sz="1800" b="0" kern="1200" noProof="0" dirty="0" err="1">
              <a:effectLst>
                <a:outerShdw blurRad="50800" dist="50800" dir="5400000" algn="ctr" rotWithShape="0">
                  <a:schemeClr val="tx1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ကော</a:t>
          </a:r>
          <a:r>
            <a:rPr lang="en" sz="1800" b="0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၃း၄)</a:t>
          </a:r>
        </a:p>
      </dsp:txBody>
      <dsp:txXfrm>
        <a:off x="1488976" y="4291552"/>
        <a:ext cx="2417942" cy="8436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78EE7E-64C5-4FE5-B4FC-9C612B2224AA}">
      <dsp:nvSpPr>
        <dsp:cNvPr id="0" name=""/>
        <dsp:cNvSpPr/>
      </dsp:nvSpPr>
      <dsp:spPr>
        <a:xfrm>
          <a:off x="3061" y="4731"/>
          <a:ext cx="4528083" cy="933685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3800" b="0" kern="1200" noProof="0" dirty="0" err="1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ရင</a:t>
          </a:r>
          <a:r>
            <a:rPr lang="en" sz="3800" b="0" kern="1200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့်</a:t>
          </a:r>
          <a:r>
            <a:rPr lang="en" sz="3800" b="0" kern="1200" noProof="0" dirty="0" err="1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ကျက်မှု</a:t>
          </a:r>
          <a:endParaRPr lang="en" sz="3800" b="0" kern="1200" noProof="0" dirty="0">
            <a:solidFill>
              <a:schemeClr val="bg1"/>
            </a:solidFill>
            <a:effectLst>
              <a:outerShdw blurRad="50800" dist="50800" dir="5400000" algn="ctr" rotWithShape="0">
                <a:schemeClr val="tx1"/>
              </a:outerShdw>
            </a:effectLst>
            <a:latin typeface="Pyidaungsu" panose="020B0502040204020203" pitchFamily="34" charset="0"/>
            <a:cs typeface="Pyidaungsu" panose="020B0502040204020203" pitchFamily="34" charset="0"/>
          </a:endParaRPr>
        </a:p>
      </dsp:txBody>
      <dsp:txXfrm>
        <a:off x="30408" y="32078"/>
        <a:ext cx="4473389" cy="878991"/>
      </dsp:txXfrm>
    </dsp:sp>
    <dsp:sp modelId="{4AFB3FCF-D3AF-47CC-9C64-79E7D6E5B9C4}">
      <dsp:nvSpPr>
        <dsp:cNvPr id="0" name=""/>
        <dsp:cNvSpPr/>
      </dsp:nvSpPr>
      <dsp:spPr>
        <a:xfrm>
          <a:off x="0" y="1106480"/>
          <a:ext cx="1619906" cy="933685"/>
        </a:xfrm>
        <a:prstGeom prst="roundRect">
          <a:avLst>
            <a:gd name="adj" fmla="val 16670"/>
          </a:avLst>
        </a:prstGeom>
        <a:blipFill dpi="0"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C70FBC-0A1D-4094-9303-7522C2FA25DB}">
      <dsp:nvSpPr>
        <dsp:cNvPr id="0" name=""/>
        <dsp:cNvSpPr/>
      </dsp:nvSpPr>
      <dsp:spPr>
        <a:xfrm>
          <a:off x="1684834" y="1089786"/>
          <a:ext cx="2849369" cy="933685"/>
        </a:xfrm>
        <a:prstGeom prst="roundRect">
          <a:avLst>
            <a:gd name="adj" fmla="val 16670"/>
          </a:avLst>
        </a:prstGeom>
        <a:solidFill>
          <a:srgbClr val="FFC993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2400"/>
            </a:lnSpc>
            <a:spcBef>
              <a:spcPct val="0"/>
            </a:spcBef>
            <a:spcAft>
              <a:spcPts val="0"/>
            </a:spcAft>
            <a:buNone/>
          </a:pPr>
          <a:r>
            <a:rPr lang="en" sz="2000" b="0" kern="1200" noProof="0" dirty="0" err="1">
              <a:solidFill>
                <a:schemeClr val="tx1"/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အရွယ်ရောက်ကြသည</a:t>
          </a:r>
          <a:r>
            <a:rPr lang="en" sz="2000" b="0" kern="1200" noProof="0" dirty="0">
              <a:solidFill>
                <a:schemeClr val="tx1"/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်</a:t>
          </a:r>
        </a:p>
        <a:p>
          <a:pPr marL="0" lvl="0" indent="0" algn="ctr" defTabSz="889000">
            <a:lnSpc>
              <a:spcPts val="2400"/>
            </a:lnSpc>
            <a:spcBef>
              <a:spcPct val="0"/>
            </a:spcBef>
            <a:spcAft>
              <a:spcPts val="0"/>
            </a:spcAft>
            <a:buNone/>
          </a:pPr>
          <a:r>
            <a:rPr lang="en" sz="2000" b="0" kern="1200" noProof="0" dirty="0">
              <a:solidFill>
                <a:schemeClr val="tx1"/>
              </a:solidFill>
              <a:latin typeface="Pyidaungsu" panose="020B0502040204020203" pitchFamily="34" charset="0"/>
              <a:cs typeface="Pyidaungsu" panose="020B0502040204020203" pitchFamily="34" charset="0"/>
            </a:rPr>
            <a:t>(၁ </a:t>
          </a:r>
          <a:r>
            <a:rPr lang="en" sz="2000" b="0" kern="1200" noProof="0" dirty="0" err="1">
              <a:solidFill>
                <a:schemeClr val="tx1"/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ကော</a:t>
          </a:r>
          <a:r>
            <a:rPr lang="en" sz="2000" b="0" kern="1200" noProof="0" dirty="0">
              <a:solidFill>
                <a:schemeClr val="tx1"/>
              </a:solidFill>
              <a:latin typeface="Pyidaungsu" panose="020B0502040204020203" pitchFamily="34" charset="0"/>
              <a:cs typeface="Pyidaungsu" panose="020B0502040204020203" pitchFamily="34" charset="0"/>
            </a:rPr>
            <a:t> ၁၄း၂၀)</a:t>
          </a:r>
        </a:p>
      </dsp:txBody>
      <dsp:txXfrm>
        <a:off x="1730421" y="1135373"/>
        <a:ext cx="2758195" cy="842511"/>
      </dsp:txXfrm>
    </dsp:sp>
    <dsp:sp modelId="{76C86819-371B-4EE7-A4A8-69934EF8EED2}">
      <dsp:nvSpPr>
        <dsp:cNvPr id="0" name=""/>
        <dsp:cNvSpPr/>
      </dsp:nvSpPr>
      <dsp:spPr>
        <a:xfrm>
          <a:off x="0" y="2152208"/>
          <a:ext cx="1619906" cy="933685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D5DE0B-838A-4655-B6A5-58C027ACB164}">
      <dsp:nvSpPr>
        <dsp:cNvPr id="0" name=""/>
        <dsp:cNvSpPr/>
      </dsp:nvSpPr>
      <dsp:spPr>
        <a:xfrm>
          <a:off x="1684837" y="2152208"/>
          <a:ext cx="2849369" cy="933685"/>
        </a:xfrm>
        <a:prstGeom prst="roundRect">
          <a:avLst>
            <a:gd name="adj" fmla="val 16670"/>
          </a:avLst>
        </a:prstGeom>
        <a:solidFill>
          <a:schemeClr val="accent6">
            <a:lumMod val="60000"/>
            <a:lumOff val="4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2400"/>
            </a:lnSpc>
            <a:spcBef>
              <a:spcPct val="0"/>
            </a:spcBef>
            <a:spcAft>
              <a:spcPts val="0"/>
            </a:spcAft>
            <a:buNone/>
          </a:pPr>
          <a:r>
            <a:rPr lang="en" sz="2000" b="0" kern="1200" noProof="0" dirty="0" err="1">
              <a:solidFill>
                <a:schemeClr val="tx1"/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အစိုင်အခဲကိုစားကြသည</a:t>
          </a:r>
          <a:r>
            <a:rPr lang="en" sz="2000" b="0" kern="1200" noProof="0" dirty="0">
              <a:solidFill>
                <a:schemeClr val="tx1"/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်</a:t>
          </a:r>
        </a:p>
        <a:p>
          <a:pPr marL="0" lvl="0" indent="0" algn="ctr" defTabSz="889000">
            <a:lnSpc>
              <a:spcPts val="2400"/>
            </a:lnSpc>
            <a:spcBef>
              <a:spcPct val="0"/>
            </a:spcBef>
            <a:spcAft>
              <a:spcPts val="0"/>
            </a:spcAft>
            <a:buNone/>
          </a:pPr>
          <a:r>
            <a:rPr lang="en" sz="2000" b="0" kern="1200" noProof="0" dirty="0">
              <a:solidFill>
                <a:schemeClr val="tx1"/>
              </a:solidFill>
              <a:latin typeface="Pyidaungsu" panose="020B0502040204020203" pitchFamily="34" charset="0"/>
              <a:cs typeface="Pyidaungsu" panose="020B0502040204020203" pitchFamily="34" charset="0"/>
            </a:rPr>
            <a:t>(</a:t>
          </a:r>
          <a:r>
            <a:rPr lang="en" sz="2000" b="0" kern="1200" noProof="0" dirty="0" err="1">
              <a:solidFill>
                <a:schemeClr val="tx1"/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ဟေဗြဲ</a:t>
          </a:r>
          <a:r>
            <a:rPr lang="en" sz="2000" b="0" kern="1200" noProof="0" dirty="0">
              <a:solidFill>
                <a:schemeClr val="tx1"/>
              </a:solidFill>
              <a:latin typeface="Pyidaungsu" panose="020B0502040204020203" pitchFamily="34" charset="0"/>
              <a:cs typeface="Pyidaungsu" panose="020B0502040204020203" pitchFamily="34" charset="0"/>
            </a:rPr>
            <a:t> ၅း၁၄) </a:t>
          </a:r>
        </a:p>
      </dsp:txBody>
      <dsp:txXfrm>
        <a:off x="1730424" y="2197795"/>
        <a:ext cx="2758195" cy="842511"/>
      </dsp:txXfrm>
    </dsp:sp>
    <dsp:sp modelId="{3C7A11C8-C8DC-4CA4-BE55-2851ADBDAA1E}">
      <dsp:nvSpPr>
        <dsp:cNvPr id="0" name=""/>
        <dsp:cNvSpPr/>
      </dsp:nvSpPr>
      <dsp:spPr>
        <a:xfrm>
          <a:off x="0" y="3197936"/>
          <a:ext cx="1619906" cy="933685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7470709-A4BF-49FC-8D92-CE27CC9DD2EE}">
      <dsp:nvSpPr>
        <dsp:cNvPr id="0" name=""/>
        <dsp:cNvSpPr/>
      </dsp:nvSpPr>
      <dsp:spPr>
        <a:xfrm>
          <a:off x="1684837" y="3197936"/>
          <a:ext cx="2849369" cy="933685"/>
        </a:xfrm>
        <a:prstGeom prst="roundRect">
          <a:avLst>
            <a:gd name="adj" fmla="val 16670"/>
          </a:avLst>
        </a:prstGeom>
        <a:solidFill>
          <a:schemeClr val="accent2">
            <a:lumMod val="60000"/>
            <a:lumOff val="4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2400"/>
            </a:lnSpc>
            <a:spcBef>
              <a:spcPct val="0"/>
            </a:spcBef>
            <a:spcAft>
              <a:spcPts val="0"/>
            </a:spcAft>
            <a:buNone/>
          </a:pPr>
          <a:r>
            <a:rPr lang="en" sz="2000" b="0" kern="1200" noProof="0" dirty="0" err="1">
              <a:solidFill>
                <a:schemeClr val="tx1"/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ဝိညာဉ်သဘောရှိက</a:t>
          </a:r>
          <a:r>
            <a:rPr lang="en" sz="2000" b="0" kern="1200" noProof="0" dirty="0">
              <a:solidFill>
                <a:schemeClr val="tx1"/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ြ၏</a:t>
          </a:r>
        </a:p>
        <a:p>
          <a:pPr marL="0" lvl="0" indent="0" algn="ctr" defTabSz="889000">
            <a:lnSpc>
              <a:spcPts val="2400"/>
            </a:lnSpc>
            <a:spcBef>
              <a:spcPct val="0"/>
            </a:spcBef>
            <a:spcAft>
              <a:spcPts val="0"/>
            </a:spcAft>
            <a:buNone/>
          </a:pPr>
          <a:r>
            <a:rPr lang="en" sz="2000" b="0" kern="1200" noProof="0" dirty="0">
              <a:solidFill>
                <a:schemeClr val="tx1"/>
              </a:solidFill>
              <a:latin typeface="Pyidaungsu" panose="020B0502040204020203" pitchFamily="34" charset="0"/>
              <a:cs typeface="Pyidaungsu" panose="020B0502040204020203" pitchFamily="34" charset="0"/>
            </a:rPr>
            <a:t>(၁ </a:t>
          </a:r>
          <a:r>
            <a:rPr lang="en" sz="2000" b="0" kern="1200" noProof="0" dirty="0" err="1">
              <a:solidFill>
                <a:schemeClr val="tx1"/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ကော</a:t>
          </a:r>
          <a:r>
            <a:rPr lang="en" sz="2000" b="0" kern="1200" noProof="0" dirty="0">
              <a:solidFill>
                <a:schemeClr val="tx1"/>
              </a:solidFill>
              <a:latin typeface="Pyidaungsu" panose="020B0502040204020203" pitchFamily="34" charset="0"/>
              <a:cs typeface="Pyidaungsu" panose="020B0502040204020203" pitchFamily="34" charset="0"/>
            </a:rPr>
            <a:t> ၂း၁၃)</a:t>
          </a:r>
        </a:p>
      </dsp:txBody>
      <dsp:txXfrm>
        <a:off x="1730424" y="3243523"/>
        <a:ext cx="2758195" cy="842511"/>
      </dsp:txXfrm>
    </dsp:sp>
    <dsp:sp modelId="{197EFFD2-2C53-4D7E-AC20-EA12D8D5879A}">
      <dsp:nvSpPr>
        <dsp:cNvPr id="0" name=""/>
        <dsp:cNvSpPr/>
      </dsp:nvSpPr>
      <dsp:spPr>
        <a:xfrm>
          <a:off x="0" y="4243663"/>
          <a:ext cx="1619906" cy="933685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7EB49FE-AE66-4DCD-A044-77945FD71376}">
      <dsp:nvSpPr>
        <dsp:cNvPr id="0" name=""/>
        <dsp:cNvSpPr/>
      </dsp:nvSpPr>
      <dsp:spPr>
        <a:xfrm>
          <a:off x="1684837" y="4243663"/>
          <a:ext cx="2849369" cy="933685"/>
        </a:xfrm>
        <a:prstGeom prst="roundRect">
          <a:avLst>
            <a:gd name="adj" fmla="val 16670"/>
          </a:avLst>
        </a:prstGeom>
        <a:solidFill>
          <a:schemeClr val="accent1">
            <a:lumMod val="40000"/>
            <a:lumOff val="6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0" kern="1200" noProof="0" dirty="0" err="1">
              <a:solidFill>
                <a:schemeClr val="tx1"/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ဝိညာဉ်ရေးပိုင်းခြားသိမြင်နိုင်ကြသည</a:t>
          </a:r>
          <a:r>
            <a:rPr lang="en" sz="1800" b="0" kern="1200" noProof="0" dirty="0">
              <a:solidFill>
                <a:schemeClr val="tx1"/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် (၁ </a:t>
          </a:r>
          <a:r>
            <a:rPr lang="en" sz="1800" b="0" kern="1200" noProof="0" dirty="0" err="1">
              <a:solidFill>
                <a:schemeClr val="tx1"/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ကော</a:t>
          </a:r>
          <a:r>
            <a:rPr lang="en" sz="1800" b="0" kern="1200" noProof="0" dirty="0">
              <a:solidFill>
                <a:schemeClr val="tx1"/>
              </a:solidFill>
              <a:latin typeface="Pyidaungsu" panose="020B0502040204020203" pitchFamily="34" charset="0"/>
              <a:cs typeface="Pyidaungsu" panose="020B0502040204020203" pitchFamily="34" charset="0"/>
            </a:rPr>
            <a:t> ၂း၁၄)</a:t>
          </a:r>
        </a:p>
      </dsp:txBody>
      <dsp:txXfrm>
        <a:off x="1730424" y="4289250"/>
        <a:ext cx="2758195" cy="8425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AEEF8-11A6-45CA-9353-BAE32DC1B3FB}" type="datetimeFigureOut">
              <a:rPr lang="es-ES" smtClean="0"/>
              <a:t>30/06/2026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C7434B-99D2-463D-BB41-1BE5A1D0D5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0600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C7434B-99D2-463D-BB41-1BE5A1D0D585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9274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C7434B-99D2-463D-BB41-1BE5A1D0D585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8243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C7434B-99D2-463D-BB41-1BE5A1D0D585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7194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DB9B48-88E7-49C5-CDF1-565931D420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7EC1D32-77D3-F92D-A2C4-6268553986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AF6EC1-0EE2-4729-41F9-B2E61CB4A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30/06/2026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F4DF6DA-F67A-91B2-93C6-538942D99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E4C50FC-FAE9-C769-7387-E49D124C7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625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0D7443-8AFF-91AA-2444-D9643E716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BDC4C8A-CAE7-2A07-EC52-FF608B467C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CD3E85-8B72-36B8-7175-B2D691410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30/06/2026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C20311-2D42-4A02-8E40-10B6C6741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BE9A28-110F-71D0-9646-457B40F7B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392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6618B9D-A864-02A7-6499-2988B0FB14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B1C886A-7E18-AB67-9598-21CE7F9D2C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2DF17F-6FA0-5EB3-7451-2CB3A874C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30/06/2026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ADC4AB-6695-FFFF-3377-DEF8BAD23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99E4A8-575F-55FE-53D9-7167C2BA1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425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ED4CD6-1F3B-8502-D896-DC3AE8920D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6164831-8A2F-3F93-AEF9-F8E02BAB30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0DA21A-46D9-18CE-5959-102424A38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30/06/2026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B766FB-8C06-F9F0-1AE4-56F9718FD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04C699-18F4-808B-8BB7-8CF3FA0B3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38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555DB7-A943-99A8-3923-11506A55C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A6F186-FAD3-6F29-66BA-2D88AF540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3897A7-A164-377A-021C-8A3468A3E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30/06/2026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955EA1-AF0E-E8FC-93FA-1981410C7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DBE132-3CFE-4939-F8B9-86F239B3C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76214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82D607-BE55-DB32-D2D2-E00BA3417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EDB960-B3EC-8FC5-17CF-E9398986E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F8D580-654B-975B-46D6-66586B887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30/06/2026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AA898C-8E64-79AD-D6FF-663119750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158491-5D86-C1C5-8913-D27ABADB5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783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950101-366C-EC97-D136-19F7F0EB3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0BEC31-675D-8111-B406-FB4A28F7C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FCAA30-8DAB-3478-919F-5D5E17AB2C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1EE7660-4A5D-8295-49D8-948C10ACE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30/06/2026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EC1CE3C-9C83-24AA-6994-7679CE44D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5BB2CA-A213-CC71-2C39-60D6CE1C7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42250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B26DE9-213D-89AA-A526-5A20F3C83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B36E6A-FD46-7A82-202B-D0324BA14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8EB56C2-632F-2E14-9DF9-88A18ECE71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84027A6-6C60-6306-985E-0313793342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E867ABC-E540-0A46-4FFA-26A05F72D1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1DFABA3-FFAE-4032-E0D4-4DC18A7F9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30/06/2026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BC3744A-46CF-87F8-D181-81F3ABD08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E004905-32C6-EC24-4394-E1B09F07F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13663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5369C8-36F8-BA8A-D1C4-5F7810A9F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381B7BD-AAEB-6F27-E3AF-E35D4FC05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30/06/2026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A092C51-CF27-37A1-92AD-5601F9932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C9ADD54-ABCA-6D73-9920-96BA712C3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85018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BECA377-C25E-D09D-EE1C-1B06F30D1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30/06/2026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5679926-94E8-FA67-9B39-03F6834C7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486CC9-697B-0194-BB0A-C143A0AA1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42187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8CC607-703A-4EC1-333A-98D94BA2C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278F2F-0639-62B1-36D8-E120003C5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2E877E-0FA1-E2F0-1685-DEA4ED926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E04787-6672-74D3-DB99-6BAA6FA7D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30/06/2026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07F2A63-5480-FA25-88D0-F9B906B6D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6DC4F7-734F-1326-4E66-8815AF81B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4398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7E1BC6-60D7-D58F-466C-3AE2A973E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FE8BD97-89FB-5608-B97F-A1E288F17F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EDBE54-CF98-8D49-B869-781AA16CB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30/06/2026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F542F6-7086-185E-16C3-14428029A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B35C2D-41D3-1DD1-6F54-E151AAA2C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345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5F9307-BB53-E927-6BA6-274EB6338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1737C21-51EC-34A0-D339-321B2D5B0D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954E7E5-4152-9C9F-36C7-62AF74423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51225B0-E0C4-B057-68BA-1C6FE7D09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30/06/2026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E52CB0-23A1-34E4-74C2-6B5E41201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90DBC43-36A5-2E76-2673-6D9AD2BBB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1531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801476-4004-D5A8-1511-CDA01E0AD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CDC663F-0104-19E0-B192-A2D8C49B6A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848E19-9994-1A13-9FAF-B29E16B36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30/06/2026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1AAD14-19C2-AF1C-4099-7A5EAD20C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E6304B-39E9-1143-2C3E-E1B2A10F1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27291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103BC7B-FEC0-FC5B-52E8-1997368D81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C82ACB5-F9EB-AE7D-4FF9-143407316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589F9C-46C0-5E77-599E-7437FE5F5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30/06/2026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4511A5-D9FB-AA88-9794-93BA52A9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C18FF7-742A-FB32-28EE-5D4DBC91D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0671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698187-9E02-124A-BF4D-C517FF8CB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8957181-A58C-6D4E-BE3B-B2C9E1432A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8A46EE-C61D-8AE4-E435-9F0D656CD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30/06/2026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1932C5-470F-42D7-2232-376F1AE5F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2B8FB83-6CDC-0189-55A6-1C2D63D6F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275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D51954-908B-D004-06F0-CC683B603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DF5543-8777-DB1E-EE11-17D56075A8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8946707-E05B-861E-6AC7-DBFFA53B92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CCF013D-9A56-8413-A61C-66A3E73F2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30/06/2026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23E80EE-40AD-D2C2-9BD2-6136D17AB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69E96C8-8BB3-B553-A6CA-6118C5353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69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EE2CAB-BA9E-08A7-4774-0833F923F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B6F8714-5858-82CD-B2FC-A22BBF7EEE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1079A01-A492-F873-7864-A49533D8F8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FB780FC-EC47-2D68-F049-A136D2A37C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78B7103-1141-9ACC-84E1-19EDD86284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5DD1575-9F7C-4476-A11E-7310E5FB0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30/06/2026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C6B3F55-CA0A-74A5-1ECB-D7FC40636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7EBD5FE-F1D9-BFE3-7606-E7EFD7587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676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3E9AD3-ADEB-A5D2-55FE-FF33B06D3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CAEBDEB-986C-C209-FE54-54317D64E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30/06/2026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C0C7588-742D-286A-DABC-CE1BE3CF1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3293569-0775-4336-40C1-9D3824C42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583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8A27E17-53BB-CCA4-3D2A-7028DC009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30/06/2026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C4FEA18-D01E-179D-E932-239C29D18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D491B16-8975-BBD3-F57E-E52F8D174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612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363BF4-CBD4-79B4-07B7-CF728D73A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F13C310-F22E-5451-9D1A-C3EFEE2D7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04EBF6B-6604-B670-F599-EC55ED7AC4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CEAA6D7-E210-F75E-98BC-184F494DD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30/06/2026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33D6FC6-3228-5D69-38AE-C9DCEB0C8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4ACAF44-948E-33E3-91CC-3972EA960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118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0601EF-281C-7AC1-D9CB-44218D5A6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5D0F3A3-1EE4-05BE-2E2A-4803D527ED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B5914F5-BC44-1C25-42CA-5E12DFDA4D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EA93F79-34FA-ECB7-70D3-3BA370366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30/06/2026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6EF561E-19A6-03AC-8792-9B865EB75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4ADAC97-C8F6-03A3-7528-CFC87E701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506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67514BB-B5EB-09D3-FCF1-DF9A0F41E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6CE5306-77E8-F965-59AA-A88F1C6FE8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CDA449-828A-DAFC-75B3-30E740464D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B1B51B-372F-4898-8313-27799A10FC85}" type="datetimeFigureOut">
              <a:rPr lang="es-ES" smtClean="0"/>
              <a:t>30/06/2026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A7D563-8464-4B62-5B58-B4E9341E3A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2848C4-8AF5-8FB2-A041-DFF9A30228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0310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F9C2CCC-B09C-3D18-FA9B-83C216CD1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568D5D-0468-06D1-3D32-6EFD023BF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5AC3EA-6176-0042-BAB7-5077EFAF07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057FF9-8B9C-473F-918D-2A10E69BC4BD}" type="datetimeFigureOut">
              <a:rPr lang="es-ES" smtClean="0"/>
              <a:t>30/06/2026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AE9D4C-17FD-9998-0774-A73D367AE8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06E17E-993D-6F2B-861E-E970FD9AAD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5224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microsoft.com/office/2007/relationships/hdphoto" Target="../media/hdphoto1.wdp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22.jpe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64C2E0C-0F07-4285-B1CD-0FD8F3BA4CC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3363" y="10733"/>
            <a:ext cx="11720512" cy="6447218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4541142D-15AA-E4FA-B17E-7B3E4A2A05E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3825" y="123824"/>
            <a:ext cx="11944350" cy="6600825"/>
          </a:xfrm>
          <a:prstGeom prst="rect">
            <a:avLst/>
          </a:prstGeom>
          <a:noFill/>
          <a:ln w="2540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726546B5-82CF-95EA-478E-ED94F93C2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885595"/>
            <a:ext cx="12192000" cy="95129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8C257BE-3063-C84F-CA3C-C49A87CA1E2D}"/>
              </a:ext>
            </a:extLst>
          </p:cNvPr>
          <p:cNvSpPr txBox="1"/>
          <p:nvPr/>
        </p:nvSpPr>
        <p:spPr>
          <a:xfrm>
            <a:off x="0" y="6056352"/>
            <a:ext cx="1217771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n" sz="4800" spc="60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FC0A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ခရစ်တော</a:t>
            </a:r>
            <a:r>
              <a:rPr lang="en" sz="4800" spc="60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FC0A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်၌ </a:t>
            </a:r>
            <a:r>
              <a:rPr lang="en" sz="4800" spc="60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FC0A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စည်းလုံးညီညွတ်ခြင်း</a:t>
            </a:r>
            <a:endParaRPr lang="en" sz="4800" spc="600" noProof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FC0A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B857487-898D-4936-0BBD-AE35D6DD20C1}"/>
              </a:ext>
            </a:extLst>
          </p:cNvPr>
          <p:cNvSpPr txBox="1"/>
          <p:nvPr/>
        </p:nvSpPr>
        <p:spPr>
          <a:xfrm>
            <a:off x="0" y="-38100"/>
            <a:ext cx="121777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noProof="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Lesson 3 for July 18, 2026</a:t>
            </a:r>
          </a:p>
        </p:txBody>
      </p:sp>
      <p:sp>
        <p:nvSpPr>
          <p:cNvPr id="8" name="Estrella: 7 puntas 7">
            <a:extLst>
              <a:ext uri="{FF2B5EF4-FFF2-40B4-BE49-F238E27FC236}">
                <a16:creationId xmlns:a16="http://schemas.microsoft.com/office/drawing/2014/main" id="{4CB705FD-9C17-012A-F9AE-C06D8F86EE70}"/>
              </a:ext>
            </a:extLst>
          </p:cNvPr>
          <p:cNvSpPr/>
          <p:nvPr/>
        </p:nvSpPr>
        <p:spPr>
          <a:xfrm>
            <a:off x="942975" y="6210301"/>
            <a:ext cx="296483" cy="296483"/>
          </a:xfrm>
          <a:prstGeom prst="star7">
            <a:avLst/>
          </a:prstGeom>
          <a:solidFill>
            <a:srgbClr val="CFC0A1"/>
          </a:solidFill>
          <a:ln>
            <a:solidFill>
              <a:srgbClr val="D9D535"/>
            </a:solidFill>
          </a:ln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brightRoom" dir="t"/>
          </a:scene3d>
          <a:sp3d>
            <a:bevelT w="44450"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relaxedInset"/>
            </a:sp3d>
          </a:bodyPr>
          <a:lstStyle/>
          <a:p>
            <a:pPr algn="ctr"/>
            <a:endParaRPr lang="en" noProof="0" dirty="0"/>
          </a:p>
        </p:txBody>
      </p:sp>
      <p:sp>
        <p:nvSpPr>
          <p:cNvPr id="9" name="Estrella: 7 puntas 8">
            <a:extLst>
              <a:ext uri="{FF2B5EF4-FFF2-40B4-BE49-F238E27FC236}">
                <a16:creationId xmlns:a16="http://schemas.microsoft.com/office/drawing/2014/main" id="{7413A08F-0722-B128-EA7B-C6D7DA5CDF01}"/>
              </a:ext>
            </a:extLst>
          </p:cNvPr>
          <p:cNvSpPr/>
          <p:nvPr/>
        </p:nvSpPr>
        <p:spPr>
          <a:xfrm>
            <a:off x="10847767" y="6217587"/>
            <a:ext cx="296483" cy="296483"/>
          </a:xfrm>
          <a:prstGeom prst="star7">
            <a:avLst/>
          </a:prstGeom>
          <a:solidFill>
            <a:srgbClr val="CFC0A1"/>
          </a:solidFill>
          <a:ln>
            <a:solidFill>
              <a:srgbClr val="D9D535"/>
            </a:solidFill>
          </a:ln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brightRoom" dir="t"/>
          </a:scene3d>
          <a:sp3d>
            <a:bevelT w="44450"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relaxedInset"/>
            </a:sp3d>
          </a:bodyPr>
          <a:lstStyle/>
          <a:p>
            <a:pPr algn="ctr"/>
            <a:endParaRPr lang="en" noProof="0" dirty="0"/>
          </a:p>
        </p:txBody>
      </p:sp>
    </p:spTree>
    <p:extLst>
      <p:ext uri="{BB962C8B-B14F-4D97-AF65-F5344CB8AC3E}">
        <p14:creationId xmlns:p14="http://schemas.microsoft.com/office/powerpoint/2010/main" val="5006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A8F06AE-C661-19BF-52BC-251EA68ACD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899" y="1310640"/>
            <a:ext cx="2071536" cy="23850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05333F6-C14B-1FD4-96B8-B28BE6720297}"/>
              </a:ext>
            </a:extLst>
          </p:cNvPr>
          <p:cNvSpPr txBox="1"/>
          <p:nvPr/>
        </p:nvSpPr>
        <p:spPr>
          <a:xfrm>
            <a:off x="0" y="90312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57150" contourW="25400">
              <a:bevelT w="82550" h="38100" prst="coolSlant"/>
              <a:contourClr>
                <a:schemeClr val="bg1"/>
              </a:contourClr>
            </a:sp3d>
          </a:bodyPr>
          <a:lstStyle/>
          <a:p>
            <a:pPr algn="ctr"/>
            <a:r>
              <a:rPr lang="en" sz="3200" spc="600" noProof="0" dirty="0" err="1">
                <a:ln w="22225">
                  <a:noFill/>
                  <a:prstDash val="solid"/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ခေါင်းဆောင်များအပေ</a:t>
            </a:r>
            <a:r>
              <a:rPr lang="en" sz="3200" spc="600" noProof="0" dirty="0">
                <a:ln w="22225">
                  <a:noFill/>
                  <a:prstDash val="solid"/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ါ်</a:t>
            </a:r>
            <a:r>
              <a:rPr lang="en" sz="3200" spc="600" noProof="0" dirty="0" err="1">
                <a:ln w="22225">
                  <a:noFill/>
                  <a:prstDash val="solid"/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လေးစားမှု</a:t>
            </a:r>
            <a:endParaRPr lang="en" sz="4400" b="1" spc="600" noProof="0" dirty="0">
              <a:ln w="22225">
                <a:noFill/>
                <a:prstDash val="solid"/>
              </a:ln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89A778B-BAA9-90F9-80EE-E2761F8A10A9}"/>
              </a:ext>
            </a:extLst>
          </p:cNvPr>
          <p:cNvSpPr txBox="1"/>
          <p:nvPr/>
        </p:nvSpPr>
        <p:spPr>
          <a:xfrm>
            <a:off x="0" y="710297"/>
            <a:ext cx="1219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y-MM" sz="20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“ထိုမှတစ်ပါး၊ ဘဏ္ဍာစိုးမည်သည်ကား၊ သစ္စာရှိရမည်</a:t>
            </a:r>
            <a:r>
              <a:rPr lang="en-US" sz="20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” (</a:t>
            </a:r>
            <a:r>
              <a:rPr lang="my-MM" sz="20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၁ ကောရိန္သု</a:t>
            </a:r>
            <a:r>
              <a:rPr lang="en-US" sz="20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 ၄း၂)</a:t>
            </a:r>
            <a:endParaRPr lang="en" sz="2000" noProof="0" dirty="0"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873C0D0-EDCD-2D42-737D-92FA5D86B281}"/>
              </a:ext>
            </a:extLst>
          </p:cNvPr>
          <p:cNvSpPr txBox="1"/>
          <p:nvPr/>
        </p:nvSpPr>
        <p:spPr>
          <a:xfrm>
            <a:off x="2031409" y="1242179"/>
            <a:ext cx="71150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ခေါင်းဆောင်များပတ်လည်တွင် ပြိုင်ဆိုင်မှုများနှင့် အုပ်စုများရှိနေခြင်း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သည် ၎င်းတို့ကို ငြင်းပယ်သင့်သည်ဟု မဆိုလိုပါ။ တစ်ဖက်တွင်၊ ရှင်ပေါ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လုသည် အာပေါလု၏ ဓမ္မအမှုတော်နှင့် ကောရိန္သုမြို့ရှိ သူ၏လုပ်ငန်းကို ထောက်ခံပြီး ခုခံကာကွယ်ခဲ့သည် (၁ကော ၃:၅-၆၊ ၄:၆၊ ၁၆:၁၂)။</a:t>
            </a:r>
            <a:endParaRPr lang="en" sz="2000" noProof="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0946A010-1DAE-4CE2-25C4-0FC6FB4867A0}"/>
              </a:ext>
            </a:extLst>
          </p:cNvPr>
          <p:cNvGrpSpPr/>
          <p:nvPr/>
        </p:nvGrpSpPr>
        <p:grpSpPr>
          <a:xfrm>
            <a:off x="27274" y="3930504"/>
            <a:ext cx="2963576" cy="2795607"/>
            <a:chOff x="9240102" y="1587500"/>
            <a:chExt cx="2963576" cy="2795607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83DA06FD-15B2-D97F-1B6A-EE77F4F086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65231" y="1587500"/>
              <a:ext cx="2626743" cy="1841500"/>
            </a:xfrm>
            <a:prstGeom prst="rect">
              <a:avLst/>
            </a:prstGeom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</p:pic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01425ED6-8F92-0F38-4A58-CF03CB6F00C2}"/>
                </a:ext>
              </a:extLst>
            </p:cNvPr>
            <p:cNvSpPr txBox="1"/>
            <p:nvPr/>
          </p:nvSpPr>
          <p:spPr>
            <a:xfrm>
              <a:off x="9240102" y="3429000"/>
              <a:ext cx="2963576" cy="954107"/>
            </a:xfrm>
            <a:prstGeom prst="rect">
              <a:avLst/>
            </a:prstGeom>
            <a:solidFill>
              <a:schemeClr val="bg1">
                <a:alpha val="61000"/>
              </a:schemeClr>
            </a:solidFill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" sz="1400" noProof="0" dirty="0">
                  <a:latin typeface="Pyidaungsu" panose="020B0502040204020203" pitchFamily="34" charset="0"/>
                  <a:cs typeface="Pyidaungsu" panose="020B0502040204020203" pitchFamily="34" charset="0"/>
                </a:rPr>
                <a:t>Frank </a:t>
              </a:r>
              <a:r>
                <a:rPr lang="en" sz="1400" dirty="0" err="1">
                  <a:latin typeface="Pyidaungsu" panose="020B0502040204020203" pitchFamily="34" charset="0"/>
                  <a:cs typeface="Pyidaungsu" panose="020B0502040204020203" pitchFamily="34" charset="0"/>
                </a:rPr>
                <a:t>နှင</a:t>
              </a:r>
              <a:r>
                <a:rPr lang="en" sz="1400" dirty="0">
                  <a:latin typeface="Pyidaungsu" panose="020B0502040204020203" pitchFamily="34" charset="0"/>
                  <a:cs typeface="Pyidaungsu" panose="020B0502040204020203" pitchFamily="34" charset="0"/>
                </a:rPr>
                <a:t>့် </a:t>
              </a:r>
              <a:r>
                <a:rPr lang="en" sz="1400" noProof="0" dirty="0">
                  <a:latin typeface="Pyidaungsu" panose="020B0502040204020203" pitchFamily="34" charset="0"/>
                  <a:cs typeface="Pyidaungsu" panose="020B0502040204020203" pitchFamily="34" charset="0"/>
                </a:rPr>
                <a:t>Walter Bond </a:t>
              </a:r>
              <a:r>
                <a:rPr lang="en" sz="1400" noProof="0" dirty="0" err="1">
                  <a:latin typeface="Pyidaungsu" panose="020B0502040204020203" pitchFamily="34" charset="0"/>
                  <a:cs typeface="Pyidaungsu" panose="020B0502040204020203" pitchFamily="34" charset="0"/>
                </a:rPr>
                <a:t>တို့သည</a:t>
              </a:r>
              <a:r>
                <a:rPr lang="en" sz="1400" noProof="0" dirty="0">
                  <a:latin typeface="Pyidaungsu" panose="020B0502040204020203" pitchFamily="34" charset="0"/>
                  <a:cs typeface="Pyidaungsu" panose="020B0502040204020203" pitchFamily="34" charset="0"/>
                </a:rPr>
                <a:t>် </a:t>
              </a:r>
              <a:r>
                <a:rPr lang="en" sz="1400" noProof="0" dirty="0" err="1">
                  <a:latin typeface="Pyidaungsu" panose="020B0502040204020203" pitchFamily="34" charset="0"/>
                  <a:cs typeface="Pyidaungsu" panose="020B0502040204020203" pitchFamily="34" charset="0"/>
                </a:rPr>
                <a:t>စ</a:t>
              </a:r>
              <a:r>
                <a:rPr lang="en" sz="1400" noProof="0" dirty="0">
                  <a:latin typeface="Pyidaungsu" panose="020B0502040204020203" pitchFamily="34" charset="0"/>
                  <a:cs typeface="Pyidaungsu" panose="020B0502040204020203" pitchFamily="34" charset="0"/>
                </a:rPr>
                <a:t> </a:t>
              </a:r>
              <a:r>
                <a:rPr lang="en" sz="1400" noProof="0" dirty="0" err="1">
                  <a:latin typeface="Pyidaungsu" panose="020B0502040204020203" pitchFamily="34" charset="0"/>
                  <a:cs typeface="Pyidaungsu" panose="020B0502040204020203" pitchFamily="34" charset="0"/>
                </a:rPr>
                <a:t>ပိန်နိုင်ငံသို</a:t>
              </a:r>
              <a:r>
                <a:rPr lang="en" sz="1400" noProof="0" dirty="0">
                  <a:latin typeface="Pyidaungsu" panose="020B0502040204020203" pitchFamily="34" charset="0"/>
                  <a:cs typeface="Pyidaungsu" panose="020B0502040204020203" pitchFamily="34" charset="0"/>
                </a:rPr>
                <a:t>့ </a:t>
              </a:r>
              <a:r>
                <a:rPr lang="en" sz="1400" noProof="0" dirty="0" err="1">
                  <a:latin typeface="Pyidaungsu" panose="020B0502040204020203" pitchFamily="34" charset="0"/>
                  <a:cs typeface="Pyidaungsu" panose="020B0502040204020203" pitchFamily="34" charset="0"/>
                </a:rPr>
                <a:t>ပထမဆုံးသော</a:t>
              </a:r>
              <a:r>
                <a:rPr lang="en" sz="1400" noProof="0" dirty="0">
                  <a:latin typeface="Pyidaungsu" panose="020B0502040204020203" pitchFamily="34" charset="0"/>
                  <a:cs typeface="Pyidaungsu" panose="020B0502040204020203" pitchFamily="34" charset="0"/>
                </a:rPr>
                <a:t> </a:t>
              </a:r>
              <a:r>
                <a:rPr lang="en" sz="1400" noProof="0" dirty="0" err="1">
                  <a:latin typeface="Pyidaungsu" panose="020B0502040204020203" pitchFamily="34" charset="0"/>
                  <a:cs typeface="Pyidaungsu" panose="020B0502040204020203" pitchFamily="34" charset="0"/>
                </a:rPr>
                <a:t>သာသ</a:t>
              </a:r>
              <a:r>
                <a:rPr lang="en" sz="1400" noProof="0" dirty="0">
                  <a:latin typeface="Pyidaungsu" panose="020B0502040204020203" pitchFamily="34" charset="0"/>
                  <a:cs typeface="Pyidaungsu" panose="020B0502040204020203" pitchFamily="34" charset="0"/>
                </a:rPr>
                <a:t> </a:t>
              </a:r>
              <a:r>
                <a:rPr lang="en" sz="1400" noProof="0" dirty="0" err="1">
                  <a:latin typeface="Pyidaungsu" panose="020B0502040204020203" pitchFamily="34" charset="0"/>
                  <a:cs typeface="Pyidaungsu" panose="020B0502040204020203" pitchFamily="34" charset="0"/>
                </a:rPr>
                <a:t>နာပြများဖြစ်သည</a:t>
              </a:r>
              <a:r>
                <a:rPr lang="en" sz="1400" noProof="0" dirty="0">
                  <a:latin typeface="Pyidaungsu" panose="020B0502040204020203" pitchFamily="34" charset="0"/>
                  <a:cs typeface="Pyidaungsu" panose="020B0502040204020203" pitchFamily="34" charset="0"/>
                </a:rPr>
                <a:t>်။ Walter </a:t>
              </a:r>
              <a:r>
                <a:rPr lang="en" sz="1400" noProof="0" dirty="0" err="1">
                  <a:latin typeface="Pyidaungsu" panose="020B0502040204020203" pitchFamily="34" charset="0"/>
                  <a:cs typeface="Pyidaungsu" panose="020B0502040204020203" pitchFamily="34" charset="0"/>
                </a:rPr>
                <a:t>သည</a:t>
              </a:r>
              <a:r>
                <a:rPr lang="en" sz="1400" noProof="0" dirty="0">
                  <a:latin typeface="Pyidaungsu" panose="020B0502040204020203" pitchFamily="34" charset="0"/>
                  <a:cs typeface="Pyidaungsu" panose="020B0502040204020203" pitchFamily="34" charset="0"/>
                </a:rPr>
                <a:t>် ၁၉၁၄ </a:t>
              </a:r>
              <a:r>
                <a:rPr lang="en" sz="1400" noProof="0" dirty="0" err="1">
                  <a:latin typeface="Pyidaungsu" panose="020B0502040204020203" pitchFamily="34" charset="0"/>
                  <a:cs typeface="Pyidaungsu" panose="020B0502040204020203" pitchFamily="34" charset="0"/>
                </a:rPr>
                <a:t>ခုနှစ်တွင</a:t>
              </a:r>
              <a:r>
                <a:rPr lang="en" sz="1400" noProof="0" dirty="0">
                  <a:latin typeface="Pyidaungsu" panose="020B0502040204020203" pitchFamily="34" charset="0"/>
                  <a:cs typeface="Pyidaungsu" panose="020B0502040204020203" pitchFamily="34" charset="0"/>
                </a:rPr>
                <a:t>် Jean </a:t>
              </a:r>
              <a:r>
                <a:rPr lang="en" sz="1400" noProof="0" dirty="0" err="1">
                  <a:latin typeface="Pyidaungsu" panose="020B0502040204020203" pitchFamily="34" charset="0"/>
                  <a:cs typeface="Pyidaungsu" panose="020B0502040204020203" pitchFamily="34" charset="0"/>
                </a:rPr>
                <a:t>မြို့တွင</a:t>
              </a:r>
              <a:r>
                <a:rPr lang="en" sz="1400" noProof="0" dirty="0">
                  <a:latin typeface="Pyidaungsu" panose="020B0502040204020203" pitchFamily="34" charset="0"/>
                  <a:cs typeface="Pyidaungsu" panose="020B0502040204020203" pitchFamily="34" charset="0"/>
                </a:rPr>
                <a:t>် </a:t>
              </a:r>
              <a:r>
                <a:rPr lang="en" sz="1400" noProof="0" dirty="0" err="1">
                  <a:latin typeface="Pyidaungsu" panose="020B0502040204020203" pitchFamily="34" charset="0"/>
                  <a:cs typeface="Pyidaungsu" panose="020B0502040204020203" pitchFamily="34" charset="0"/>
                </a:rPr>
                <a:t>ကွယ်လွန်ခဲ့သည</a:t>
              </a:r>
              <a:r>
                <a:rPr lang="en" sz="1400" noProof="0" dirty="0">
                  <a:latin typeface="Pyidaungsu" panose="020B0502040204020203" pitchFamily="34" charset="0"/>
                  <a:cs typeface="Pyidaungsu" panose="020B0502040204020203" pitchFamily="34" charset="0"/>
                </a:rPr>
                <a:t>်  </a:t>
              </a:r>
            </a:p>
          </p:txBody>
        </p:sp>
      </p:grpSp>
      <p:pic>
        <p:nvPicPr>
          <p:cNvPr id="15" name="Imagen 14">
            <a:extLst>
              <a:ext uri="{FF2B5EF4-FFF2-40B4-BE49-F238E27FC236}">
                <a16:creationId xmlns:a16="http://schemas.microsoft.com/office/drawing/2014/main" id="{963FD140-C71A-6DFB-6FCF-2B456863014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5005" y="1310640"/>
            <a:ext cx="2816967" cy="2490792"/>
          </a:xfrm>
          <a:prstGeom prst="rect">
            <a:avLst/>
          </a:prstGeom>
          <a:ln w="76200" cap="rnd">
            <a:solidFill>
              <a:srgbClr val="E9E900"/>
            </a:solidFill>
          </a:ln>
          <a:effectLst>
            <a:outerShdw blurRad="63500" sx="102000" sy="102000" algn="ctr" rotWithShape="0">
              <a:srgbClr val="00206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377A5A13-AFAD-875F-68A1-39711F13399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9101" y="4077247"/>
            <a:ext cx="3952872" cy="2502123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38C2BE34-E1A8-DCB0-BE81-AD689FB69D06}"/>
              </a:ext>
            </a:extLst>
          </p:cNvPr>
          <p:cNvSpPr txBox="1"/>
          <p:nvPr/>
        </p:nvSpPr>
        <p:spPr>
          <a:xfrm>
            <a:off x="2962275" y="3916600"/>
            <a:ext cx="5076825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my-MM" sz="1900" dirty="0">
                <a:latin typeface="Pyidaungsu" panose="020B0502040204020203" pitchFamily="34" charset="0"/>
                <a:cs typeface="Pyidaungsu" panose="020B0502040204020203" pitchFamily="34" charset="0"/>
              </a:rPr>
              <a:t>ခရစ်ယာန်ခေါင်းဆောင်များသည် ၎င်းတို့၏ညီအစ်ကို</a:t>
            </a:r>
            <a:r>
              <a:rPr lang="en-US" sz="19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1900" dirty="0">
                <a:latin typeface="Pyidaungsu" panose="020B0502040204020203" pitchFamily="34" charset="0"/>
                <a:cs typeface="Pyidaungsu" panose="020B0502040204020203" pitchFamily="34" charset="0"/>
              </a:rPr>
              <a:t>မောင်နှမများအတွက် ဆင်းရဲဒုက္ခခံရန်၊ လိုအပ်ပါက ၎င်းတို့၏ဓမ္မအမှုတော်အတွက် အသက်ပေးရန် ဆန္ဒ</a:t>
            </a:r>
            <a:r>
              <a:rPr lang="en-US" sz="19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1900" dirty="0">
                <a:latin typeface="Pyidaungsu" panose="020B0502040204020203" pitchFamily="34" charset="0"/>
                <a:cs typeface="Pyidaungsu" panose="020B0502040204020203" pitchFamily="34" charset="0"/>
              </a:rPr>
              <a:t>ရှိခြင်းဖြင့် ယေရှု၏ခြေရာကို လိုက်လျှောက်ကြသည် (၁ကော ၄:၁၁-၁၃။ ၂ကော ၁၁:၂၃-၂၈)။</a:t>
            </a:r>
            <a:endParaRPr lang="en" sz="1900" noProof="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A25BFE2-ADCD-67F9-46F6-AA89DC7FB257}"/>
              </a:ext>
            </a:extLst>
          </p:cNvPr>
          <p:cNvSpPr txBox="1"/>
          <p:nvPr/>
        </p:nvSpPr>
        <p:spPr>
          <a:xfrm>
            <a:off x="1943175" y="2518158"/>
            <a:ext cx="7115021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ခေါင်းဆောင်များသည် သစ္စာရှိရှိလုပ်ဆောင်သောအခါ ဂုဏ်ပြုထိုက်သူများဖြစ်</a:t>
            </a:r>
            <a:r>
              <a:rPr lang="en-US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သည် (၁ကော ၄:၂။ ၁တိ ၅:၁၇)။ သို့သော် ထိုဂုဏ်ပြုခြင်းကို မရရှိသည့်အခါတွင်</a:t>
            </a:r>
            <a:r>
              <a:rPr lang="en-US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ပင် ၎င်းတို့သည် သစ္စာရှိနေကြဆဲဖြစ်သည်၊ အဘယ်ကြောင့်ဆိုသော် ၎င်းတို့ကို တရားစီရင်သင့်သူမှာ လူမဟုတ်ဘဲ ဘုရားသခင်ကိုယ်တိုင်ဖြစ်ကြောင်း သိရှိကြ</a:t>
            </a:r>
            <a:r>
              <a:rPr lang="en-US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သောကြောင့်ဖြစ်သည် (၁ကော ၄:၃-၄)။</a:t>
            </a:r>
            <a:endParaRPr kumimoji="0" lang="en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31EC716-3D58-D71D-6534-EF858F51FCE7}"/>
              </a:ext>
            </a:extLst>
          </p:cNvPr>
          <p:cNvSpPr txBox="1"/>
          <p:nvPr/>
        </p:nvSpPr>
        <p:spPr>
          <a:xfrm>
            <a:off x="2962274" y="5423637"/>
            <a:ext cx="5076825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19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ခေါင်းဆောင်များ (သို့</a:t>
            </a:r>
            <a:r>
              <a:rPr lang="en-US" sz="19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)</a:t>
            </a:r>
            <a:r>
              <a:rPr lang="my-MM" sz="19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အသင်းသားများ အချင်းချင်း ရန်ဖြစ်ရန် (သို့) ငြင်းခုံရန် မဟုတ်ဘဲ ယေရှုကို ချီးမွမ်း</a:t>
            </a:r>
            <a:r>
              <a:rPr lang="en-US" sz="19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19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ခြင်းနှင့် လက်ဝါးကပ်တိုင်တော်၏ သတင်းစကားကို ဟောပြောခြင်းတွင် စည်းလုံးညီညွတ်ရန်ခေါ်တော်မူ</a:t>
            </a:r>
            <a:r>
              <a:rPr lang="en-US" sz="19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19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ထားပါသည</a:t>
            </a:r>
            <a:r>
              <a:rPr lang="en-US" sz="19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်။ </a:t>
            </a:r>
            <a:endParaRPr kumimoji="0" lang="en" sz="19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64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9" grpId="0"/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51B824-8102-6E57-231C-C0E0F0813B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1676878-9172-BB22-E538-1851BF89A75E}"/>
              </a:ext>
            </a:extLst>
          </p:cNvPr>
          <p:cNvSpPr txBox="1"/>
          <p:nvPr/>
        </p:nvSpPr>
        <p:spPr>
          <a:xfrm>
            <a:off x="2077156" y="489502"/>
            <a:ext cx="7884992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“</a:t>
            </a:r>
            <a:r>
              <a:rPr lang="x-none" sz="2800">
                <a:latin typeface="Pyidaungsu" panose="020B0502040204020203" pitchFamily="34" charset="0"/>
                <a:cs typeface="Pyidaungsu" panose="020B0502040204020203" pitchFamily="34" charset="0"/>
              </a:rPr>
              <a:t>ခရစ်တော်ကဲ့သို့သော သည်းခံခြင်းစိတ်ထားမျိုးမှလွဲ၍ မည်သည့်အရာကမျှ အသင်းတော်တွင် ပြီးပြည့်စုံသော စည်းလုံးညီညွတ်မှုကို မပေးနိုင်ပါ။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စာတန်သည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သဘော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ထားကွဲလွဲမှု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မျိုးစေ့ကြဲနိုင်သည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်။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ခရစ်တော်တစ်ပါးတည်း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သာ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သဘောထားကွဲလွဲနေ</a:t>
            </a:r>
            <a:r>
              <a:rPr lang="x-none" sz="2800">
                <a:latin typeface="Pyidaungsu" panose="020B0502040204020203" pitchFamily="34" charset="0"/>
                <a:cs typeface="Pyidaungsu" panose="020B0502040204020203" pitchFamily="34" charset="0"/>
              </a:rPr>
              <a:t>မှုကို </a:t>
            </a:r>
            <a:r>
              <a:rPr lang="en-US" sz="28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ညှိနှိုင်းနိုင်သည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်။ </a:t>
            </a:r>
            <a:r>
              <a:rPr lang="x-none" sz="2800">
                <a:latin typeface="Pyidaungsu" panose="020B0502040204020203" pitchFamily="34" charset="0"/>
                <a:cs typeface="Pyidaungsu" panose="020B0502040204020203" pitchFamily="34" charset="0"/>
              </a:rPr>
              <a:t>အမှု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x-none" sz="2800">
                <a:latin typeface="Pyidaungsu" panose="020B0502040204020203" pitchFamily="34" charset="0"/>
                <a:cs typeface="Pyidaungsu" panose="020B0502040204020203" pitchFamily="34" charset="0"/>
              </a:rPr>
              <a:t>တော်ဆောင်တိုင်းက ဘုရားသခင်နှင့်အိမ်နီးချင်းများကို ကိုယ့်ကိုယ်ကိုယ်ချစ်သကဲ့သို့ချစ်လျှင် ခရစ်တော်၌ တစ်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x-none" sz="2800">
                <a:latin typeface="Pyidaungsu" panose="020B0502040204020203" pitchFamily="34" charset="0"/>
                <a:cs typeface="Pyidaungsu" panose="020B0502040204020203" pitchFamily="34" charset="0"/>
              </a:rPr>
              <a:t>လုံးတစ်ဝတည်းရှိကြမည်။ မေတ္တာနှင့်စည်း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x-none" sz="2800">
                <a:latin typeface="Pyidaungsu" panose="020B0502040204020203" pitchFamily="34" charset="0"/>
                <a:cs typeface="Pyidaungsu" panose="020B0502040204020203" pitchFamily="34" charset="0"/>
              </a:rPr>
              <a:t>လုံးညီညွတ်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x-none" sz="2800">
                <a:latin typeface="Pyidaungsu" panose="020B0502040204020203" pitchFamily="34" charset="0"/>
                <a:cs typeface="Pyidaungsu" panose="020B0502040204020203" pitchFamily="34" charset="0"/>
              </a:rPr>
              <a:t>မှု၌ အသင်းသူအသင်းသားများ ပျော်ရွှင်ကြလိမ့်မည်။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x-none" sz="2800">
                <a:latin typeface="Pyidaungsu" panose="020B0502040204020203" pitchFamily="34" charset="0"/>
                <a:cs typeface="Pyidaungsu" panose="020B0502040204020203" pitchFamily="34" charset="0"/>
              </a:rPr>
              <a:t>ကြီး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x-none" sz="2800">
                <a:latin typeface="Pyidaungsu" panose="020B0502040204020203" pitchFamily="34" charset="0"/>
                <a:cs typeface="Pyidaungsu" panose="020B0502040204020203" pitchFamily="34" charset="0"/>
              </a:rPr>
              <a:t>မားသည့်မိသားစုကြီးတစ်ခုအဖြစ်တည်ရှိကြလိမ့်မည်။ ထို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x-none" sz="2800">
                <a:latin typeface="Pyidaungsu" panose="020B0502040204020203" pitchFamily="34" charset="0"/>
                <a:cs typeface="Pyidaungsu" panose="020B0502040204020203" pitchFamily="34" charset="0"/>
              </a:rPr>
              <a:t>အခါ ကျွန်ုပ်တို့သည် ခရစ်တော်ကို လောကသို့ဘုရားသ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x-none" sz="2800">
                <a:latin typeface="Pyidaungsu" panose="020B0502040204020203" pitchFamily="34" charset="0"/>
                <a:cs typeface="Pyidaungsu" panose="020B0502040204020203" pitchFamily="34" charset="0"/>
              </a:rPr>
              <a:t>ခင်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x-none" sz="2800">
                <a:latin typeface="Pyidaungsu" panose="020B0502040204020203" pitchFamily="34" charset="0"/>
                <a:cs typeface="Pyidaungsu" panose="020B0502040204020203" pitchFamily="34" charset="0"/>
              </a:rPr>
              <a:t>စေလွတ်သောသူဖြစ်သည်ဟု သက်သေခံလာကြမည်</a:t>
            </a:r>
            <a:r>
              <a:rPr lang="en-US" sz="2800" dirty="0">
                <a:latin typeface="Pyidaungsu" panose="020B0502040204020203" pitchFamily="34" charset="0"/>
                <a:cs typeface="Pyidaungsu" panose="020B0502040204020203" pitchFamily="34" charset="0"/>
              </a:rPr>
              <a:t>”</a:t>
            </a:r>
            <a:r>
              <a:rPr lang="x-none" sz="280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endParaRPr lang="en-US" sz="28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DE34210-AE8D-5F78-8C77-08295CAE3C58}"/>
              </a:ext>
            </a:extLst>
          </p:cNvPr>
          <p:cNvSpPr txBox="1"/>
          <p:nvPr/>
        </p:nvSpPr>
        <p:spPr>
          <a:xfrm>
            <a:off x="7178116" y="6045012"/>
            <a:ext cx="27840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noProof="0" dirty="0"/>
              <a:t>EGW (Reflecting Christ July 5)</a:t>
            </a:r>
          </a:p>
        </p:txBody>
      </p:sp>
    </p:spTree>
    <p:extLst>
      <p:ext uri="{BB962C8B-B14F-4D97-AF65-F5344CB8AC3E}">
        <p14:creationId xmlns:p14="http://schemas.microsoft.com/office/powerpoint/2010/main" val="192252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426F8CE-6015-F7B9-9C35-00B603FF4F64}"/>
              </a:ext>
            </a:extLst>
          </p:cNvPr>
          <p:cNvSpPr txBox="1"/>
          <p:nvPr/>
        </p:nvSpPr>
        <p:spPr>
          <a:xfrm>
            <a:off x="0" y="1381125"/>
            <a:ext cx="12192000" cy="1015663"/>
          </a:xfrm>
          <a:prstGeom prst="rect">
            <a:avLst/>
          </a:prstGeom>
          <a:solidFill>
            <a:srgbClr val="FFF0D6">
              <a:alpha val="73000"/>
            </a:srgbClr>
          </a:solidFill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lang="en-US" sz="2000" dirty="0">
                <a:solidFill>
                  <a:srgbClr val="993423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“</a:t>
            </a:r>
            <a:r>
              <a:rPr lang="my-MM" sz="2000" dirty="0">
                <a:solidFill>
                  <a:srgbClr val="993423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ညီအစ်ကိုတို့၊ သင်တို့ရှိသမျှသည် စကားတညီတညွတ်တည်းဖြစ်၍ အချင်းချင်းမကွဲပြားဘဲ စိတ်သဘောတစ်သံတစ်သမတ်</a:t>
            </a:r>
            <a:r>
              <a:rPr lang="en-US" sz="2000" dirty="0">
                <a:solidFill>
                  <a:srgbClr val="993423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srgbClr val="993423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တည်း ရှိသည်နှင့် စေ့စပ်စုံလင်ကြမည်အကြောင်း၊ ငါတို့ သခင်ယေရှုခရစ်၏ နာမတော်ကို အမှီပြု၍ သင်တို့ကို ငါနှိုးဆော်တောင်းပန်ပါ၏</a:t>
            </a:r>
            <a:r>
              <a:rPr lang="en-US" sz="2000" dirty="0">
                <a:solidFill>
                  <a:srgbClr val="993423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” (</a:t>
            </a:r>
            <a:r>
              <a:rPr lang="my-MM" sz="2000" dirty="0">
                <a:solidFill>
                  <a:srgbClr val="993423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၁ ကောရိန္သု </a:t>
            </a:r>
            <a:r>
              <a:rPr lang="en-US" sz="2000" dirty="0">
                <a:solidFill>
                  <a:srgbClr val="993423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၁း၁၀)</a:t>
            </a:r>
            <a:endParaRPr kumimoji="0" lang="en" sz="2000" i="0" u="none" strike="noStrike" kern="1200" cap="none" spc="0" normalizeH="0" baseline="0" noProof="0" dirty="0">
              <a:ln>
                <a:noFill/>
              </a:ln>
              <a:solidFill>
                <a:srgbClr val="993423"/>
              </a:solidFill>
              <a:effectLst/>
              <a:uLnTx/>
              <a:uFillTx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18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A298655-8665-F42C-00FE-50C54BC39867}"/>
              </a:ext>
            </a:extLst>
          </p:cNvPr>
          <p:cNvSpPr txBox="1"/>
          <p:nvPr/>
        </p:nvSpPr>
        <p:spPr>
          <a:xfrm>
            <a:off x="7267575" y="3760707"/>
            <a:ext cx="4419600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" sz="2000" noProof="0" dirty="0" err="1">
                <a:latin typeface="Pyidaungsu" panose="020B0502040204020203" pitchFamily="34" charset="0"/>
                <a:cs typeface="Pyidaungsu" panose="020B0502040204020203" pitchFamily="34" charset="0"/>
              </a:rPr>
              <a:t>မစည်းလုံးမှုကို</a:t>
            </a:r>
            <a:r>
              <a:rPr lang="en" sz="2000" noProof="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" sz="2000" noProof="0" dirty="0" err="1">
                <a:latin typeface="Pyidaungsu" panose="020B0502040204020203" pitchFamily="34" charset="0"/>
                <a:cs typeface="Pyidaungsu" panose="020B0502040204020203" pitchFamily="34" charset="0"/>
              </a:rPr>
              <a:t>ဖြစ်စေသော</a:t>
            </a:r>
            <a:r>
              <a:rPr lang="en" sz="2000" noProof="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" sz="2000" noProof="0" dirty="0" err="1">
                <a:latin typeface="Pyidaungsu" panose="020B0502040204020203" pitchFamily="34" charset="0"/>
                <a:cs typeface="Pyidaungsu" panose="020B0502040204020203" pitchFamily="34" charset="0"/>
              </a:rPr>
              <a:t>ပ</a:t>
            </a:r>
            <a:r>
              <a:rPr lang="en" sz="2000" noProof="0" dirty="0">
                <a:latin typeface="Pyidaungsu" panose="020B0502040204020203" pitchFamily="34" charset="0"/>
                <a:cs typeface="Pyidaungsu" panose="020B0502040204020203" pitchFamily="34" charset="0"/>
              </a:rPr>
              <a:t>ြဿ</a:t>
            </a:r>
            <a:r>
              <a:rPr lang="en" sz="2000" noProof="0" dirty="0" err="1">
                <a:latin typeface="Pyidaungsu" panose="020B0502040204020203" pitchFamily="34" charset="0"/>
                <a:cs typeface="Pyidaungsu" panose="020B0502040204020203" pitchFamily="34" charset="0"/>
              </a:rPr>
              <a:t>နာများ</a:t>
            </a:r>
            <a:endParaRPr lang="en" sz="2000" noProof="0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lvl="1">
              <a:spcBef>
                <a:spcPts val="600"/>
              </a:spcBef>
            </a:pPr>
            <a:r>
              <a:rPr lang="en" sz="2000" noProof="0" dirty="0" err="1">
                <a:solidFill>
                  <a:srgbClr val="C53544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ကွဲပြားမှုများနှင</a:t>
            </a:r>
            <a:r>
              <a:rPr lang="en" sz="2000" noProof="0" dirty="0">
                <a:solidFill>
                  <a:srgbClr val="C53544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့်</a:t>
            </a:r>
            <a:r>
              <a:rPr lang="en" sz="2000" noProof="0" dirty="0" err="1">
                <a:solidFill>
                  <a:srgbClr val="C53544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ယှဉ်ပြိုင်မှုများ</a:t>
            </a:r>
            <a:r>
              <a:rPr lang="en" sz="2000" noProof="0" dirty="0">
                <a:solidFill>
                  <a:srgbClr val="C53544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</a:p>
          <a:p>
            <a:pPr>
              <a:spcBef>
                <a:spcPts val="1800"/>
              </a:spcBef>
            </a:pPr>
            <a:r>
              <a:rPr lang="en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စည်းလုံးမှုကို</a:t>
            </a:r>
            <a:r>
              <a:rPr lang="en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ထိန်းသိမ်းခြင်း</a:t>
            </a:r>
            <a:r>
              <a:rPr lang="en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endParaRPr lang="en" sz="2000" noProof="0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lvl="1">
              <a:spcBef>
                <a:spcPts val="600"/>
              </a:spcBef>
            </a:pPr>
            <a:r>
              <a:rPr lang="en" sz="2000" dirty="0" err="1">
                <a:solidFill>
                  <a:srgbClr val="55A14E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ခရစ်တော</a:t>
            </a:r>
            <a:r>
              <a:rPr lang="en" sz="2000" dirty="0">
                <a:solidFill>
                  <a:srgbClr val="55A14E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်၌</a:t>
            </a:r>
            <a:r>
              <a:rPr lang="en" sz="2000" dirty="0" err="1">
                <a:solidFill>
                  <a:srgbClr val="55A14E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စည်းလုံးခြင်း</a:t>
            </a:r>
            <a:r>
              <a:rPr lang="en" sz="2000" dirty="0">
                <a:solidFill>
                  <a:srgbClr val="55A14E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endParaRPr lang="en" sz="2000" noProof="0" dirty="0">
              <a:solidFill>
                <a:srgbClr val="55A14E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lvl="1">
              <a:spcBef>
                <a:spcPts val="600"/>
              </a:spcBef>
            </a:pPr>
            <a:r>
              <a:rPr lang="en" sz="2000" dirty="0" err="1">
                <a:solidFill>
                  <a:srgbClr val="3080B9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ဉာဏ်ပညာနှင</a:t>
            </a:r>
            <a:r>
              <a:rPr lang="en" sz="2000" dirty="0">
                <a:solidFill>
                  <a:srgbClr val="3080B9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့်</a:t>
            </a:r>
            <a:r>
              <a:rPr lang="en" sz="2000" dirty="0" err="1">
                <a:solidFill>
                  <a:srgbClr val="3080B9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ရင</a:t>
            </a:r>
            <a:r>
              <a:rPr lang="en" sz="2000" dirty="0">
                <a:solidFill>
                  <a:srgbClr val="3080B9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့်</a:t>
            </a:r>
            <a:r>
              <a:rPr lang="en" sz="2000" dirty="0" err="1">
                <a:solidFill>
                  <a:srgbClr val="3080B9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ကျက်မှု</a:t>
            </a:r>
            <a:r>
              <a:rPr lang="en" sz="2000" dirty="0">
                <a:solidFill>
                  <a:srgbClr val="3080B9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endParaRPr lang="en" sz="2000" noProof="0" dirty="0">
              <a:solidFill>
                <a:srgbClr val="3080B9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lvl="1">
              <a:spcBef>
                <a:spcPts val="600"/>
              </a:spcBef>
            </a:pPr>
            <a:r>
              <a:rPr lang="en" sz="2000" dirty="0" err="1">
                <a:solidFill>
                  <a:srgbClr val="C57035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ဝန်ဆောင်မှုနှင</a:t>
            </a:r>
            <a:r>
              <a:rPr lang="en" sz="2000" dirty="0">
                <a:solidFill>
                  <a:srgbClr val="C57035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့်</a:t>
            </a:r>
            <a:r>
              <a:rPr lang="en" sz="2000" dirty="0" err="1">
                <a:solidFill>
                  <a:srgbClr val="C57035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နှိမ</a:t>
            </a:r>
            <a:r>
              <a:rPr lang="en" sz="2000" dirty="0">
                <a:solidFill>
                  <a:srgbClr val="C57035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့်</a:t>
            </a:r>
            <a:r>
              <a:rPr lang="en" sz="2000" dirty="0" err="1">
                <a:solidFill>
                  <a:srgbClr val="C57035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ချမှု</a:t>
            </a:r>
            <a:endParaRPr lang="en" sz="2000" noProof="0" dirty="0">
              <a:solidFill>
                <a:srgbClr val="C57035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lvl="1">
              <a:spcBef>
                <a:spcPts val="600"/>
              </a:spcBef>
            </a:pPr>
            <a:r>
              <a:rPr lang="en" sz="2000" dirty="0" err="1">
                <a:solidFill>
                  <a:srgbClr val="BD2DB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ခေါင်းဆောင်မှုအပေ</a:t>
            </a:r>
            <a:r>
              <a:rPr lang="en" sz="2000" dirty="0">
                <a:solidFill>
                  <a:srgbClr val="BD2DB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ါ် </a:t>
            </a:r>
            <a:r>
              <a:rPr lang="en" sz="2000" dirty="0" err="1">
                <a:solidFill>
                  <a:srgbClr val="BD2DB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လေးစားမှု</a:t>
            </a:r>
            <a:r>
              <a:rPr lang="en" sz="2000" dirty="0">
                <a:solidFill>
                  <a:srgbClr val="BD2DB8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endParaRPr lang="en" sz="2000" noProof="0" dirty="0">
              <a:solidFill>
                <a:srgbClr val="BD2DB8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7BC810A-7E85-ABE3-84B9-2F2A2D13E820}"/>
              </a:ext>
            </a:extLst>
          </p:cNvPr>
          <p:cNvSpPr txBox="1"/>
          <p:nvPr/>
        </p:nvSpPr>
        <p:spPr>
          <a:xfrm>
            <a:off x="203201" y="199168"/>
            <a:ext cx="7378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ကောရိန္သုအသင်းတော်ကို နှုတ်ဆက်ခြင်းနှင့်သူတို့၏ ဝိညာဉ်ရေးတိုးတက်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မှုကို ချီးကျူးပြီးနောက်၊ ရှင်ပေါလုသည် ထိုအသင်းတော်ကို ထိခိုက်စေသော ပြဿနာများထဲမှ ပထမဆုံးဖြစ်သည့် မစည်းလုံးမှုကို ဆက်ပြောခဲ့သည်။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endParaRPr lang="en" sz="2000" noProof="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ABF03A0-0E70-3D84-50F5-AB4EAA246E7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325" y="3662063"/>
            <a:ext cx="5364793" cy="3059609"/>
          </a:xfrm>
          <a:prstGeom prst="round2DiagRect">
            <a:avLst>
              <a:gd name="adj1" fmla="val 16667"/>
              <a:gd name="adj2" fmla="val 46918"/>
            </a:avLst>
          </a:prstGeom>
          <a:ln w="57150" cap="sq">
            <a:solidFill>
              <a:srgbClr val="CCDAFF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C6B405C-0485-F6DB-0F64-0B0642F1C62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81900" y="293962"/>
            <a:ext cx="4219575" cy="31940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6F4FF39-DE5D-450E-FC55-70B85A565A2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719" y="5883602"/>
            <a:ext cx="274691" cy="2746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11F063F-FB60-4681-7442-494C5A30942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719" y="5114294"/>
            <a:ext cx="274691" cy="2746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11E7EDE-1890-3A7B-BC0F-6C807689097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719" y="5498948"/>
            <a:ext cx="274691" cy="2746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F22DB2F-4A40-547E-3CBE-418E298F458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719" y="6268255"/>
            <a:ext cx="274691" cy="2746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79E42197-1532-2571-265E-00450FCFE605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719" y="4208205"/>
            <a:ext cx="274691" cy="2746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D9040391-66BD-77D0-371C-D242F3F7611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11849" y="3781808"/>
            <a:ext cx="539941" cy="35996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CEBCE4DD-7612-E920-F5CF-A0AAE31D51A7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11849" y="4693860"/>
            <a:ext cx="539941" cy="35996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C3340A0-22E5-FBDC-23D1-400E132AD5A9}"/>
              </a:ext>
            </a:extLst>
          </p:cNvPr>
          <p:cNvSpPr txBox="1"/>
          <p:nvPr/>
        </p:nvSpPr>
        <p:spPr>
          <a:xfrm>
            <a:off x="314324" y="2456206"/>
            <a:ext cx="70199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အစကတည်းက ရှင်းရှင်းလင်းလင်း အချက်တစ်ခုရှိသည်။ အသင်းတော်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မှာ စည်းလုံးညီညွတ်မှုကို လူသားများကြိုးစားမှုအားဖြင့် မရနိုင်ပါ။ ခရစ်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တော်အားဖြင့်သာ စည်းလုံးညီညွတ်မှုကို ရနိုင်သည်။ </a:t>
            </a:r>
            <a:endParaRPr kumimoji="0" lang="en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5872F98-97C0-B724-ED24-80C386334B94}"/>
              </a:ext>
            </a:extLst>
          </p:cNvPr>
          <p:cNvSpPr txBox="1"/>
          <p:nvPr/>
        </p:nvSpPr>
        <p:spPr>
          <a:xfrm>
            <a:off x="314323" y="1327687"/>
            <a:ext cx="701992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ကောရိန္သုဩဝါဒစာများနှင့်အခြားဩဝါဒစာများမှာ ဤပြဿနာကို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ဖြေ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ရှင်းရန် ရေး၍ပေးခဲ့သော လမ်းညွှန်ချက်များသည် ယနေ့ကျွန်ုပ်တို့၏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ပြ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ဿနာကိုဖြေရှင်းရန် ထိရောက်မှုရှိသည်ကို ကျွန်ုပ်တို့တွေ့မြင်ရသည်။ </a:t>
            </a:r>
            <a:endParaRPr kumimoji="0" lang="en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59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000"/>
                            </p:stCondLst>
                            <p:childTnLst>
                              <p:par>
                                <p:cTn id="8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500"/>
                            </p:stCondLst>
                            <p:childTnLst>
                              <p:par>
                                <p:cTn id="9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6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9FA662E-FDBC-574F-6690-45985B52A7EA}"/>
              </a:ext>
            </a:extLst>
          </p:cNvPr>
          <p:cNvSpPr txBox="1"/>
          <p:nvPr/>
        </p:nvSpPr>
        <p:spPr>
          <a:xfrm>
            <a:off x="1140542" y="2100382"/>
            <a:ext cx="9910916" cy="212365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" sz="660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50800" dist="12700" dir="5400000" algn="ctr" rotWithShape="0">
                    <a:schemeClr val="tx1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မစည်းလုံးမှုကိုဖြစ်စေသော</a:t>
            </a:r>
            <a:r>
              <a:rPr lang="en" sz="6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50800" dist="12700" dir="5400000" algn="ctr" rotWithShape="0">
                    <a:schemeClr val="tx1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" sz="660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50800" dist="12700" dir="5400000" algn="ctr" rotWithShape="0">
                    <a:schemeClr val="tx1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ပ</a:t>
            </a:r>
            <a:r>
              <a:rPr lang="en" sz="6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50800" dist="12700" dir="5400000" algn="ctr" rotWithShape="0">
                    <a:schemeClr val="tx1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ြဿ</a:t>
            </a:r>
            <a:r>
              <a:rPr lang="en" sz="660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50800" dist="12700" dir="5400000" algn="ctr" rotWithShape="0">
                    <a:schemeClr val="tx1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နာများ</a:t>
            </a:r>
            <a:r>
              <a:rPr lang="en" sz="6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50800" dist="12700" dir="5400000" algn="ctr" rotWithShape="0">
                    <a:schemeClr val="tx1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endParaRPr lang="en" sz="6600" noProof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50800" dist="12700" dir="5400000" algn="ctr" rotWithShape="0">
                  <a:schemeClr val="tx1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4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F2A08F55-5106-0A6D-9688-639926A217D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94256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0F395F0-5493-E06A-BC52-197E336A196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909" y="1819275"/>
            <a:ext cx="2204884" cy="29398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75000"/>
              </a:schemeClr>
            </a:solidFill>
            <a:miter lim="800000"/>
          </a:ln>
          <a:effectLst>
            <a:reflection blurRad="12700" stA="33000" endPos="13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9EF8278-CD8C-6CA6-32FF-AFC12FA6EE8D}"/>
              </a:ext>
            </a:extLst>
          </p:cNvPr>
          <p:cNvSpPr txBox="1"/>
          <p:nvPr/>
        </p:nvSpPr>
        <p:spPr>
          <a:xfrm>
            <a:off x="0" y="41152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reezing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3200" dirty="0" err="1">
                <a:ln/>
                <a:solidFill>
                  <a:srgbClr val="FF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ကွဲပြားမှုများနှင</a:t>
            </a:r>
            <a:r>
              <a:rPr lang="en" sz="3200" dirty="0">
                <a:ln/>
                <a:solidFill>
                  <a:srgbClr val="FF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့်</a:t>
            </a:r>
            <a:r>
              <a:rPr lang="en" sz="3200" dirty="0" err="1">
                <a:ln/>
                <a:solidFill>
                  <a:srgbClr val="FF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ယှဉ်ပြိုင်မှုများ</a:t>
            </a:r>
            <a:r>
              <a:rPr lang="en" sz="3200" dirty="0">
                <a:ln/>
                <a:solidFill>
                  <a:srgbClr val="FF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endParaRPr lang="en" sz="3200" noProof="0" dirty="0">
              <a:ln/>
              <a:solidFill>
                <a:srgbClr val="FF000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FC47749-83A5-7918-276F-D3FFAA7DC771}"/>
              </a:ext>
            </a:extLst>
          </p:cNvPr>
          <p:cNvSpPr txBox="1"/>
          <p:nvPr/>
        </p:nvSpPr>
        <p:spPr>
          <a:xfrm>
            <a:off x="1" y="671180"/>
            <a:ext cx="12192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000" dirty="0">
                <a:solidFill>
                  <a:srgbClr val="993423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“</a:t>
            </a:r>
            <a:r>
              <a:rPr lang="my-MM" sz="2000" dirty="0">
                <a:solidFill>
                  <a:srgbClr val="993423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ညီအစ်ကိုတို့၊ သင်တို့ရှိသမျှသည် စကားတညီတညွတ်တည်းဖြစ်၍ အချင်းချင်းမကွဲပြားဘဲ စိတ်သဘောတစ်သံ တစ်သမတ်</a:t>
            </a:r>
            <a:r>
              <a:rPr lang="en-US" sz="2000" dirty="0">
                <a:solidFill>
                  <a:srgbClr val="993423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srgbClr val="993423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တည်း ရှိသည်နှင့် စေ့စပ်စုံလင်ကြမည်အကြောင်း၊ ငါတို့ သခင်ယေရှုခရစ်၏ နာမတော်ကို အမှီပြု၍ သင်တို့ကို ငါနှိုးဆော်တောင်းပန်ပါ၏</a:t>
            </a:r>
            <a:r>
              <a:rPr lang="en-US" sz="2000" dirty="0">
                <a:solidFill>
                  <a:srgbClr val="993423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” (</a:t>
            </a:r>
            <a:r>
              <a:rPr lang="my-MM" sz="2000" dirty="0">
                <a:solidFill>
                  <a:srgbClr val="993423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၁ ကောရိန္သု </a:t>
            </a:r>
            <a:r>
              <a:rPr lang="en-US" sz="2000" dirty="0">
                <a:solidFill>
                  <a:srgbClr val="993423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၁း၁၀)</a:t>
            </a:r>
            <a:endParaRPr lang="en" sz="2000" dirty="0">
              <a:solidFill>
                <a:srgbClr val="993423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E9416F6-23F8-7A77-42B9-00BB72E2D288}"/>
              </a:ext>
            </a:extLst>
          </p:cNvPr>
          <p:cNvSpPr txBox="1"/>
          <p:nvPr/>
        </p:nvSpPr>
        <p:spPr>
          <a:xfrm>
            <a:off x="2497394" y="2146027"/>
            <a:ext cx="5181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ခေါင်းဆောင်များဖြစ်သည့် (ရှင်ပေါလု၊ အာပေါလု၊ ရှင်ပေတရု) တို့က ကောရိန္သုမြို့၌ အမှုဆောင်ကြ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သည်။ အသင်းသားတိုင်းက သူတို့၏အကြိုက်ဆုံး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ဒေသနာရှင်ရှိကြသည်။ ဤအချက်က အငြင်းပွားမှု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ဖြစ်စေခဲ့သည် (၁ ကော ၁း၁၁)။ </a:t>
            </a:r>
            <a:endParaRPr lang="en" sz="2000" noProof="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DD3CA98-04AA-F25C-BCA7-4484F55E298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13988" y="4835485"/>
            <a:ext cx="3293072" cy="184084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A492948-4744-0C02-3480-9ED72E3913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43034" y="4820098"/>
            <a:ext cx="2253056" cy="1847700"/>
          </a:xfrm>
          <a:prstGeom prst="round2DiagRect">
            <a:avLst>
              <a:gd name="adj1" fmla="val 0"/>
              <a:gd name="adj2" fmla="val 14950"/>
            </a:avLst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E6491DA1-5C77-9667-3525-7E4876C9C884}"/>
              </a:ext>
            </a:extLst>
          </p:cNvPr>
          <p:cNvSpPr txBox="1"/>
          <p:nvPr/>
        </p:nvSpPr>
        <p:spPr>
          <a:xfrm>
            <a:off x="77923" y="5017824"/>
            <a:ext cx="601807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ကြာလာသည်နှင့်အမျှ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အသင်းတော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်၏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အသက်တာထိခိုက်ခဲ့ရ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သည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 (၁ကော ၃:၃)။ မစည်းလုံးမှုက ပွဲတော်မင်္ဂလာကို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 ပျက်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ပြားစေခဲ့သည် (၁ကော ၁၁:၃၃)၊ နောက်ဆုံးမှာ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တစ်ယောက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နှင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့်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တစ်ယောက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တရားစွဲခဲ့ကြသည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 (၁ကော ၆:၁)။</a:t>
            </a:r>
            <a:endParaRPr lang="en" sz="2000" noProof="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FBBA06F-341B-200E-B108-802636D8C43D}"/>
              </a:ext>
            </a:extLst>
          </p:cNvPr>
          <p:cNvSpPr txBox="1"/>
          <p:nvPr/>
        </p:nvSpPr>
        <p:spPr>
          <a:xfrm>
            <a:off x="2497394" y="1703338"/>
            <a:ext cx="96946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" sz="2000" noProof="0" dirty="0" err="1">
                <a:latin typeface="Pyidaungsu" panose="020B0502040204020203" pitchFamily="34" charset="0"/>
                <a:cs typeface="Pyidaungsu" panose="020B0502040204020203" pitchFamily="34" charset="0"/>
              </a:rPr>
              <a:t>ကောရိန္သုမြို့ရှိအသင်းတော်တွင</a:t>
            </a:r>
            <a:r>
              <a:rPr lang="en" sz="2000" noProof="0" dirty="0"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" sz="2000" noProof="0" dirty="0" err="1">
                <a:latin typeface="Pyidaungsu" panose="020B0502040204020203" pitchFamily="34" charset="0"/>
                <a:cs typeface="Pyidaungsu" panose="020B0502040204020203" pitchFamily="34" charset="0"/>
              </a:rPr>
              <a:t>တည်ရှိခဲ့သောကွဲပြားမှုများကား</a:t>
            </a:r>
            <a:r>
              <a:rPr lang="en" sz="2000" noProof="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" sz="2000" noProof="0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အဘယ်နည်း</a:t>
            </a:r>
            <a:r>
              <a:rPr lang="en" sz="2000" noProof="0" dirty="0">
                <a:latin typeface="Pyidaungsu" panose="020B0502040204020203" pitchFamily="34" charset="0"/>
                <a:cs typeface="Pyidaungsu" panose="020B0502040204020203" pitchFamily="34" charset="0"/>
              </a:rPr>
              <a:t> (၁ </a:t>
            </a:r>
            <a:r>
              <a:rPr lang="en" sz="2000" noProof="0" dirty="0" err="1">
                <a:latin typeface="Pyidaungsu" panose="020B0502040204020203" pitchFamily="34" charset="0"/>
                <a:cs typeface="Pyidaungsu" panose="020B0502040204020203" pitchFamily="34" charset="0"/>
              </a:rPr>
              <a:t>ကော</a:t>
            </a:r>
            <a:r>
              <a:rPr lang="en" sz="2000" noProof="0" dirty="0">
                <a:latin typeface="Pyidaungsu" panose="020B0502040204020203" pitchFamily="34" charset="0"/>
                <a:cs typeface="Pyidaungsu" panose="020B0502040204020203" pitchFamily="34" charset="0"/>
              </a:rPr>
              <a:t> ၁း၁၂) 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C86F228B-F47B-8175-6A75-976A9AC05A8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1313" y="2283038"/>
            <a:ext cx="4244777" cy="23728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FCAFDF7-C5E8-A2D0-392A-9781C9D4EE68}"/>
              </a:ext>
            </a:extLst>
          </p:cNvPr>
          <p:cNvSpPr txBox="1"/>
          <p:nvPr/>
        </p:nvSpPr>
        <p:spPr>
          <a:xfrm>
            <a:off x="2497394" y="3819823"/>
            <a:ext cx="5181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သူတို့အားလုံးသည် ဘုံသတင်းစကားကို ဟောပြော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နေကြသည်ကို မသိဘဲ မသက်ဆိုင်သော ရှုထောင့်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များကို အာရုံစိုက်ခဲ့ကြသည် (၁ကော ၃:၅-၈)။</a:t>
            </a:r>
            <a:endParaRPr kumimoji="0" lang="en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02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1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7FDB03E-5A9F-B7CC-B946-F878BA7337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33894DD-0D43-A125-392A-41A4A5FB5C34}"/>
              </a:ext>
            </a:extLst>
          </p:cNvPr>
          <p:cNvSpPr txBox="1"/>
          <p:nvPr/>
        </p:nvSpPr>
        <p:spPr>
          <a:xfrm>
            <a:off x="936978" y="2612391"/>
            <a:ext cx="10171289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" sz="6600" noProof="0" dirty="0" err="1">
                <a:ln w="12700" cmpd="sng">
                  <a:solidFill>
                    <a:srgbClr val="285E2D"/>
                  </a:solidFill>
                  <a:prstDash val="solid"/>
                </a:ln>
                <a:gradFill>
                  <a:gsLst>
                    <a:gs pos="0">
                      <a:srgbClr val="285E2D"/>
                    </a:gs>
                    <a:gs pos="40000">
                      <a:srgbClr val="64BC6C"/>
                    </a:gs>
                    <a:gs pos="87000">
                      <a:srgbClr val="B7DFBA"/>
                    </a:gs>
                  </a:gsLst>
                  <a:lin ang="5400000"/>
                </a:gradFill>
                <a:effectLst>
                  <a:outerShdw blurRad="50800" dist="12700" dir="5400000" algn="ctr" rotWithShape="0">
                    <a:schemeClr val="tx1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စည်းလုံးမှုကို</a:t>
            </a:r>
            <a:r>
              <a:rPr lang="en" sz="6600" noProof="0" dirty="0">
                <a:ln w="12700" cmpd="sng">
                  <a:solidFill>
                    <a:srgbClr val="285E2D"/>
                  </a:solidFill>
                  <a:prstDash val="solid"/>
                </a:ln>
                <a:gradFill>
                  <a:gsLst>
                    <a:gs pos="0">
                      <a:srgbClr val="285E2D"/>
                    </a:gs>
                    <a:gs pos="40000">
                      <a:srgbClr val="64BC6C"/>
                    </a:gs>
                    <a:gs pos="87000">
                      <a:srgbClr val="B7DFBA"/>
                    </a:gs>
                  </a:gsLst>
                  <a:lin ang="5400000"/>
                </a:gradFill>
                <a:effectLst>
                  <a:outerShdw blurRad="50800" dist="12700" dir="5400000" algn="ctr" rotWithShape="0">
                    <a:schemeClr val="tx1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" sz="6600" noProof="0" dirty="0" err="1">
                <a:ln w="12700" cmpd="sng">
                  <a:solidFill>
                    <a:srgbClr val="285E2D"/>
                  </a:solidFill>
                  <a:prstDash val="solid"/>
                </a:ln>
                <a:gradFill>
                  <a:gsLst>
                    <a:gs pos="0">
                      <a:srgbClr val="285E2D"/>
                    </a:gs>
                    <a:gs pos="40000">
                      <a:srgbClr val="64BC6C"/>
                    </a:gs>
                    <a:gs pos="87000">
                      <a:srgbClr val="B7DFBA"/>
                    </a:gs>
                  </a:gsLst>
                  <a:lin ang="5400000"/>
                </a:gradFill>
                <a:effectLst>
                  <a:outerShdw blurRad="50800" dist="12700" dir="5400000" algn="ctr" rotWithShape="0">
                    <a:schemeClr val="tx1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ထိန်းသိမ်းခြင်း</a:t>
            </a:r>
            <a:r>
              <a:rPr lang="en" sz="6600" noProof="0" dirty="0">
                <a:ln w="12700" cmpd="sng">
                  <a:solidFill>
                    <a:srgbClr val="285E2D"/>
                  </a:solidFill>
                  <a:prstDash val="solid"/>
                </a:ln>
                <a:gradFill>
                  <a:gsLst>
                    <a:gs pos="0">
                      <a:srgbClr val="285E2D"/>
                    </a:gs>
                    <a:gs pos="40000">
                      <a:srgbClr val="64BC6C"/>
                    </a:gs>
                    <a:gs pos="87000">
                      <a:srgbClr val="B7DFBA"/>
                    </a:gs>
                  </a:gsLst>
                  <a:lin ang="5400000"/>
                </a:gradFill>
                <a:effectLst>
                  <a:outerShdw blurRad="50800" dist="12700" dir="5400000" algn="ctr" rotWithShape="0">
                    <a:schemeClr val="tx1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629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4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5189B83-898B-2296-4F8E-63F4EA3D11CE}"/>
              </a:ext>
            </a:extLst>
          </p:cNvPr>
          <p:cNvSpPr txBox="1"/>
          <p:nvPr/>
        </p:nvSpPr>
        <p:spPr>
          <a:xfrm>
            <a:off x="0" y="79023"/>
            <a:ext cx="7737987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ood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3200" dirty="0" err="1">
                <a:ln/>
                <a:solidFill>
                  <a:schemeClr val="accent3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ခရစ်တော</a:t>
            </a:r>
            <a:r>
              <a:rPr lang="en" sz="3200" dirty="0">
                <a:ln/>
                <a:solidFill>
                  <a:schemeClr val="accent3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်၌</a:t>
            </a:r>
            <a:r>
              <a:rPr lang="en" sz="3200" dirty="0" err="1">
                <a:ln/>
                <a:solidFill>
                  <a:schemeClr val="accent3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စည်းလုံးခြင်း</a:t>
            </a:r>
            <a:r>
              <a:rPr lang="en" sz="3200" dirty="0">
                <a:ln/>
                <a:solidFill>
                  <a:schemeClr val="accent3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endParaRPr lang="en" sz="3200" noProof="0" dirty="0">
              <a:ln/>
              <a:solidFill>
                <a:schemeClr val="accent3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2BE78F1-7B01-47B4-CB55-A04D5CA8BD6B}"/>
              </a:ext>
            </a:extLst>
          </p:cNvPr>
          <p:cNvSpPr txBox="1"/>
          <p:nvPr/>
        </p:nvSpPr>
        <p:spPr>
          <a:xfrm>
            <a:off x="87261" y="738167"/>
            <a:ext cx="750416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yidaungsu" panose="020B0502040204020203" pitchFamily="34" charset="0"/>
                <a:cs typeface="Pyidaungsu" panose="020B0502040204020203" pitchFamily="34" charset="0"/>
              </a:rPr>
              <a:t>“</a:t>
            </a:r>
            <a:r>
              <a:rPr lang="en-US" sz="16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ငါတို့သခင်တည်းဟူသော</a:t>
            </a:r>
            <a:r>
              <a:rPr lang="en-US" sz="16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16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သားတော်မြတ</a:t>
            </a:r>
            <a:r>
              <a:rPr lang="en-US" sz="1600" dirty="0"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sz="16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သခင်ယေရှုခရစ်နှင</a:t>
            </a:r>
            <a:r>
              <a:rPr lang="en-US" sz="1600" dirty="0">
                <a:latin typeface="Pyidaungsu" panose="020B0502040204020203" pitchFamily="34" charset="0"/>
                <a:cs typeface="Pyidaungsu" panose="020B0502040204020203" pitchFamily="34" charset="0"/>
              </a:rPr>
              <a:t>့် </a:t>
            </a:r>
            <a:r>
              <a:rPr lang="en-US" sz="16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ဆက်ဆံခြင်းကျေး</a:t>
            </a:r>
            <a:r>
              <a:rPr lang="en-US" sz="16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16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ဇူး</a:t>
            </a:r>
            <a:r>
              <a:rPr lang="en-US" sz="16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16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တော်ကို</a:t>
            </a:r>
            <a:r>
              <a:rPr lang="en-US" sz="16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16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သင်တို့အား</a:t>
            </a:r>
            <a:r>
              <a:rPr lang="en-US" sz="16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16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ပေးတော်မူသော</a:t>
            </a:r>
            <a:r>
              <a:rPr lang="en-US" sz="16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16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ဘုရားသခင်သည</a:t>
            </a:r>
            <a:r>
              <a:rPr lang="en-US" sz="1600" dirty="0"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sz="16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သစ္စာနှင</a:t>
            </a:r>
            <a:r>
              <a:rPr lang="en-US" sz="1600" dirty="0">
                <a:latin typeface="Pyidaungsu" panose="020B0502040204020203" pitchFamily="34" charset="0"/>
                <a:cs typeface="Pyidaungsu" panose="020B0502040204020203" pitchFamily="34" charset="0"/>
              </a:rPr>
              <a:t>့်</a:t>
            </a:r>
            <a:r>
              <a:rPr lang="en-US" sz="16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ပြည</a:t>
            </a:r>
            <a:r>
              <a:rPr lang="en-US" sz="1600" dirty="0">
                <a:latin typeface="Pyidaungsu" panose="020B0502040204020203" pitchFamily="34" charset="0"/>
                <a:cs typeface="Pyidaungsu" panose="020B0502040204020203" pitchFamily="34" charset="0"/>
              </a:rPr>
              <a:t>့်</a:t>
            </a:r>
            <a:r>
              <a:rPr lang="en-US" sz="16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စုံတော်မူ</a:t>
            </a:r>
            <a:r>
              <a:rPr lang="en-US" sz="1600" dirty="0">
                <a:latin typeface="Pyidaungsu" panose="020B0502040204020203" pitchFamily="34" charset="0"/>
                <a:cs typeface="Pyidaungsu" panose="020B0502040204020203" pitchFamily="34" charset="0"/>
              </a:rPr>
              <a:t>၏” (၁ </a:t>
            </a:r>
            <a:r>
              <a:rPr lang="en-US" sz="16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ကော</a:t>
            </a:r>
            <a:r>
              <a:rPr lang="en-US" sz="1600" dirty="0">
                <a:latin typeface="Pyidaungsu" panose="020B0502040204020203" pitchFamily="34" charset="0"/>
                <a:cs typeface="Pyidaungsu" panose="020B0502040204020203" pitchFamily="34" charset="0"/>
              </a:rPr>
              <a:t> ၁း၉)</a:t>
            </a:r>
          </a:p>
          <a:p>
            <a:endParaRPr lang="en-US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89767D7-CB65-EFE4-8563-8C5507D6A8BF}"/>
              </a:ext>
            </a:extLst>
          </p:cNvPr>
          <p:cNvSpPr txBox="1"/>
          <p:nvPr/>
        </p:nvSpPr>
        <p:spPr>
          <a:xfrm>
            <a:off x="233822" y="1394718"/>
            <a:ext cx="75041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my-MM" sz="1900" dirty="0">
                <a:latin typeface="Pyidaungsu" panose="020B0502040204020203" pitchFamily="34" charset="0"/>
                <a:cs typeface="Pyidaungsu" panose="020B0502040204020203" pitchFamily="34" charset="0"/>
              </a:rPr>
              <a:t>"ခရစ်တော်သည် ကွဲပြားသလော။ ပေါလုသည် သင်တို့အတွက် လက်ဝါးကပ်တိုင်</a:t>
            </a:r>
            <a:r>
              <a:rPr lang="en-US" sz="19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1900" dirty="0">
                <a:latin typeface="Pyidaungsu" panose="020B0502040204020203" pitchFamily="34" charset="0"/>
                <a:cs typeface="Pyidaungsu" panose="020B0502040204020203" pitchFamily="34" charset="0"/>
              </a:rPr>
              <a:t>မှာ အသေခံသလော။ သို့မဟုတ် သင်တို့သည် ပေါလု၏နာမ၌ ဗတ္တိဇံကိုခံကြသ</a:t>
            </a:r>
            <a:r>
              <a:rPr lang="en-US" sz="19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1900" dirty="0">
                <a:latin typeface="Pyidaungsu" panose="020B0502040204020203" pitchFamily="34" charset="0"/>
                <a:cs typeface="Pyidaungsu" panose="020B0502040204020203" pitchFamily="34" charset="0"/>
              </a:rPr>
              <a:t>လော။" (၁ ကော</a:t>
            </a:r>
            <a:r>
              <a:rPr lang="en-US" sz="19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1900" dirty="0">
                <a:latin typeface="Pyidaungsu" panose="020B0502040204020203" pitchFamily="34" charset="0"/>
                <a:cs typeface="Pyidaungsu" panose="020B0502040204020203" pitchFamily="34" charset="0"/>
              </a:rPr>
              <a:t>၁:၁၃)။ ဤမေးခွန်းများဖြင့် ပေါလုသည် ၎င်းတို့ကို ဆင်ခြင်သုံး</a:t>
            </a:r>
            <a:r>
              <a:rPr lang="en-US" sz="19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1900" dirty="0">
                <a:latin typeface="Pyidaungsu" panose="020B0502040204020203" pitchFamily="34" charset="0"/>
                <a:cs typeface="Pyidaungsu" panose="020B0502040204020203" pitchFamily="34" charset="0"/>
              </a:rPr>
              <a:t>သပ်လိုသည်။</a:t>
            </a:r>
            <a:endParaRPr lang="en" sz="1900" noProof="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4D73B8F-C860-433C-4264-3B9CD02697A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7987" y="308013"/>
            <a:ext cx="4290683" cy="624197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9C3FDF8-94EF-E941-632F-4AEF1CDB872C}"/>
              </a:ext>
            </a:extLst>
          </p:cNvPr>
          <p:cNvSpPr txBox="1"/>
          <p:nvPr/>
        </p:nvSpPr>
        <p:spPr>
          <a:xfrm>
            <a:off x="237589" y="5898307"/>
            <a:ext cx="73538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ငါဆိုသောအတ္တ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သေသည့်အခါနှင့်အရစ်တော်အတွက် အသက်ရှင်သည့်အ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ခါ၌သာ အသင်းတော်၌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စည်းလုံးမှုရှိနိုင်သည်။ </a:t>
            </a:r>
            <a:endParaRPr kumimoji="0" lang="en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B154772-E63C-45BD-E876-3B9749C4F8B3}"/>
              </a:ext>
            </a:extLst>
          </p:cNvPr>
          <p:cNvSpPr txBox="1"/>
          <p:nvPr/>
        </p:nvSpPr>
        <p:spPr>
          <a:xfrm>
            <a:off x="237589" y="4786521"/>
            <a:ext cx="735383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သေးငယ်သော သဘောထားကွဲလွဲမှုများ၊ တစ်ဦးချင်းစီ၏ မတူညီသော ဆု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ကျေးဇူးများသည် ခရစ်တော်ကို ဗဟိုပြုသောအခါ မစည်းလုံးမှုကို မဖြစ်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ပေါ်စေဘဲ စည်းလုံးမှုကို ဖြစ်ပေါ်စေသည် (၁ကော ၁၂:၁၂-၁၃၊ ၂၅၊ ၂၇)</a:t>
            </a:r>
            <a:endParaRPr kumimoji="0" lang="en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E830ACC-233E-FCA3-C3AB-8C95B56627BA}"/>
              </a:ext>
            </a:extLst>
          </p:cNvPr>
          <p:cNvSpPr txBox="1"/>
          <p:nvPr/>
        </p:nvSpPr>
        <p:spPr>
          <a:xfrm>
            <a:off x="237589" y="3776336"/>
            <a:ext cx="735383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သို့သော</a:t>
            </a:r>
            <a:r>
              <a:rPr lang="en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ယေရှု၌စည်းလုံးခြင်းသည</a:t>
            </a:r>
            <a:r>
              <a:rPr lang="en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တစ်မျိုးတစ်စားတည်းဖြစ်ခြင်းမဟုတ</a:t>
            </a:r>
            <a:r>
              <a:rPr lang="en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ပ</a:t>
            </a:r>
            <a:r>
              <a:rPr lang="en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ါ။ </a:t>
            </a:r>
            <a:r>
              <a:rPr lang="en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</a:t>
            </a:r>
            <a:r>
              <a:rPr lang="en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ျွ</a:t>
            </a:r>
            <a:r>
              <a:rPr lang="en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န်ုပ်တို</a:t>
            </a:r>
            <a:r>
              <a:rPr lang="en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 </a:t>
            </a:r>
            <a:r>
              <a:rPr lang="en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အရာခပ်သိမ်းအပေ</a:t>
            </a:r>
            <a:r>
              <a:rPr lang="en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ါ်</a:t>
            </a:r>
            <a:r>
              <a:rPr lang="en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မှာ</a:t>
            </a:r>
            <a:r>
              <a:rPr lang="en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အတူတူတွေးခေ</a:t>
            </a:r>
            <a:r>
              <a:rPr lang="en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ါ်</a:t>
            </a:r>
            <a:r>
              <a:rPr lang="en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ကြသည</a:t>
            </a:r>
            <a:r>
              <a:rPr lang="en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 (</a:t>
            </a:r>
            <a:r>
              <a:rPr lang="en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သို</a:t>
            </a:r>
            <a:r>
              <a:rPr lang="en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့) </a:t>
            </a:r>
            <a:r>
              <a:rPr lang="en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</a:t>
            </a:r>
            <a:r>
              <a:rPr lang="en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တူတူလှုပ်ရှားကြသည်ကို</a:t>
            </a:r>
            <a:r>
              <a:rPr lang="en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ဆိုလိုခြင်းမဟုတ်ပ</a:t>
            </a:r>
            <a:r>
              <a:rPr lang="en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ါ။ </a:t>
            </a:r>
            <a:endParaRPr kumimoji="0" lang="en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FCF6ADF-5C6E-2D10-857D-E35C0E7D4407}"/>
              </a:ext>
            </a:extLst>
          </p:cNvPr>
          <p:cNvSpPr txBox="1"/>
          <p:nvPr/>
        </p:nvSpPr>
        <p:spPr>
          <a:xfrm>
            <a:off x="233818" y="2562949"/>
            <a:ext cx="7357603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19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ယေရှုကို ကျွန်ုပ်တို့၏သခင်အဖြစ် ရှိခြင်းဖြင့်သာ စည်းလုံးညီညွတ်မှုကို ရရှိနိုင်ပါ</a:t>
            </a:r>
            <a:r>
              <a:rPr lang="en-US" sz="19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19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သည်။ ညီအစ်ကို </a:t>
            </a:r>
            <a:r>
              <a:rPr lang="en-US" sz="19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(</a:t>
            </a:r>
            <a:r>
              <a:rPr lang="my-MM" sz="19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သို့</a:t>
            </a:r>
            <a:r>
              <a:rPr lang="en-US" sz="19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)</a:t>
            </a:r>
            <a:r>
              <a:rPr lang="my-MM" sz="19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ညီအစ်မတစ်ဦး၏ အတွေးအခေါ်များ </a:t>
            </a:r>
            <a:r>
              <a:rPr lang="en-US" sz="19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(</a:t>
            </a:r>
            <a:r>
              <a:rPr lang="my-MM" sz="19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သို့</a:t>
            </a:r>
            <a:r>
              <a:rPr lang="en-US" sz="19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)</a:t>
            </a:r>
            <a:r>
              <a:rPr lang="my-MM" sz="19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အကြံဥာဏ်</a:t>
            </a:r>
            <a:r>
              <a:rPr lang="en-US" sz="19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19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များကို လိုက်နာခြင်း </a:t>
            </a:r>
            <a:r>
              <a:rPr lang="en-US" sz="19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(</a:t>
            </a:r>
            <a:r>
              <a:rPr lang="my-MM" sz="19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သို့</a:t>
            </a:r>
            <a:r>
              <a:rPr lang="en-US" sz="19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)</a:t>
            </a:r>
            <a:r>
              <a:rPr lang="my-MM" sz="19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လျှို့ဝှက်အဖွဲ့များ ဖွဲ့စည်းခြင်းဖြင့် စည်းလုံးညီညွတ်</a:t>
            </a:r>
            <a:r>
              <a:rPr lang="en-US" sz="19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19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မှုကို ရရှိနိုင်မည်မဟုတ်ပါ။</a:t>
            </a:r>
            <a:endParaRPr kumimoji="0" lang="en" sz="19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72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9" grpId="0"/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alphaModFix amt="8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728005-05C3-AB27-0698-0AC079B23B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68584BE-B313-1F99-F4B4-A3EBFC76DD46}"/>
              </a:ext>
            </a:extLst>
          </p:cNvPr>
          <p:cNvSpPr txBox="1"/>
          <p:nvPr/>
        </p:nvSpPr>
        <p:spPr>
          <a:xfrm>
            <a:off x="0" y="-28575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3200" spc="600" noProof="0" dirty="0" err="1">
                <a:ln/>
                <a:solidFill>
                  <a:srgbClr val="8643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ဉာဏ်ပညာနှင</a:t>
            </a:r>
            <a:r>
              <a:rPr lang="en" sz="3200" spc="600" noProof="0" dirty="0">
                <a:ln/>
                <a:solidFill>
                  <a:srgbClr val="8643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့်</a:t>
            </a:r>
            <a:r>
              <a:rPr lang="en" sz="3200" spc="600" noProof="0" dirty="0" err="1">
                <a:ln/>
                <a:solidFill>
                  <a:srgbClr val="8643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ရင</a:t>
            </a:r>
            <a:r>
              <a:rPr lang="en" sz="3200" spc="600" noProof="0" dirty="0">
                <a:ln/>
                <a:solidFill>
                  <a:srgbClr val="8643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့်</a:t>
            </a:r>
            <a:r>
              <a:rPr lang="en" sz="3200" spc="600" noProof="0" dirty="0" err="1">
                <a:ln/>
                <a:solidFill>
                  <a:srgbClr val="8643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ကျက်မှု</a:t>
            </a:r>
            <a:r>
              <a:rPr lang="en" sz="3200" spc="600" noProof="0" dirty="0">
                <a:ln/>
                <a:solidFill>
                  <a:srgbClr val="8643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9B6EFD4-521A-62B2-8700-938FDF1619F8}"/>
              </a:ext>
            </a:extLst>
          </p:cNvPr>
          <p:cNvSpPr txBox="1"/>
          <p:nvPr/>
        </p:nvSpPr>
        <p:spPr>
          <a:xfrm>
            <a:off x="155781" y="596763"/>
            <a:ext cx="11880437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my-MM" dirty="0">
                <a:solidFill>
                  <a:schemeClr val="accent3">
                    <a:lumMod val="75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“ညီအစ်ကိုတို့၊ အထက်က ငါသည် ဝိညာဉ်လူတို့အား ဟောပြောသကဲ့သို့ သင်တို့အား ဟောပြောရသော အခွင့်မရှိဘဲ၊ ဇာတိပကတိ လူတို့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dirty="0">
                <a:solidFill>
                  <a:schemeClr val="accent3">
                    <a:lumMod val="75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အားလည်းကောင်း၊ ခရစ်တော်၌ သူငယ်ကလေးတို့အားလည်းကောင်း၊ ဟောပြောသကဲ့သို့ ဟောပြောရ၏”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(၁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ကောရိန္သု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၃း၁)</a:t>
            </a:r>
            <a:endParaRPr lang="my-MM" dirty="0">
              <a:solidFill>
                <a:schemeClr val="accent3">
                  <a:lumMod val="75000"/>
                </a:schemeClr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ctr"/>
            <a:endParaRPr lang="en" noProof="0" dirty="0">
              <a:solidFill>
                <a:schemeClr val="accent3">
                  <a:lumMod val="75000"/>
                </a:schemeClr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77DE259-F5BC-CAC3-A73A-9480E385E85F}"/>
              </a:ext>
            </a:extLst>
          </p:cNvPr>
          <p:cNvSpPr txBox="1"/>
          <p:nvPr/>
        </p:nvSpPr>
        <p:spPr>
          <a:xfrm>
            <a:off x="155781" y="1311918"/>
            <a:ext cx="32953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ရှင်ပေါလုက မရင့်ကျက်သော ခရစ်ယာန်များကို “ခရစ်တော်၌ ကလေးများ”၊ “ဇာတိပကတိလူ” ဟုခေါ်သည် (၁ ကော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၃:၁)။ ဤ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ခရစ်ယာန်အမျိုးအစားများသည် ယေရှုထက် လူများကို ပိုမိုအာရုံ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စိုက်ကြသည်။</a:t>
            </a:r>
            <a:endParaRPr lang="en" sz="2000" noProof="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F48534FC-9258-DB38-3299-06EBF57D04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4698110"/>
              </p:ext>
            </p:extLst>
          </p:nvPr>
        </p:nvGraphicFramePr>
        <p:xfrm>
          <a:off x="3451123" y="1405531"/>
          <a:ext cx="3952568" cy="5182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9D097A8D-1B88-C68E-2987-FAD72FEBFA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0393091"/>
              </p:ext>
            </p:extLst>
          </p:nvPr>
        </p:nvGraphicFramePr>
        <p:xfrm>
          <a:off x="7502011" y="1405531"/>
          <a:ext cx="4534207" cy="5182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5EF10A96-9D79-F7F9-F713-11445B7D00C5}"/>
              </a:ext>
            </a:extLst>
          </p:cNvPr>
          <p:cNvSpPr txBox="1"/>
          <p:nvPr/>
        </p:nvSpPr>
        <p:spPr>
          <a:xfrm>
            <a:off x="155781" y="3725290"/>
            <a:ext cx="329534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မလိုအပ်ဘဲ</a:t>
            </a:r>
            <a:r>
              <a:rPr kumimoji="0" lang="e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kumimoji="0" lang="en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ခေါင်းဆောင်တစ်ချို</a:t>
            </a:r>
            <a:r>
              <a:rPr kumimoji="0" lang="e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့ </a:t>
            </a:r>
            <a:r>
              <a:rPr kumimoji="0" lang="en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ကို</a:t>
            </a:r>
            <a:r>
              <a:rPr kumimoji="0" lang="e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kumimoji="0" lang="en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ချီးမွမ်းပြောဆိုသောအခ</a:t>
            </a:r>
            <a:r>
              <a:rPr kumimoji="0" lang="e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ါ၌ </a:t>
            </a:r>
            <a:r>
              <a:rPr kumimoji="0" lang="en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အသင်းတော်တွင</a:t>
            </a:r>
            <a:r>
              <a:rPr kumimoji="0" lang="e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kumimoji="0" lang="en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အုပ်စုလိုက်ကွဲ</a:t>
            </a:r>
            <a:r>
              <a:rPr kumimoji="0" lang="e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kumimoji="0" lang="en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ပြားမှုဖြစ်စေသည</a:t>
            </a:r>
            <a:r>
              <a:rPr kumimoji="0" lang="e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်။ ၎</a:t>
            </a:r>
            <a:r>
              <a:rPr kumimoji="0" lang="en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င်းသည</a:t>
            </a:r>
            <a:r>
              <a:rPr kumimoji="0" lang="e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kumimoji="0" lang="en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မ</a:t>
            </a:r>
            <a:r>
              <a:rPr kumimoji="0" lang="e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kumimoji="0" lang="en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ရင</a:t>
            </a:r>
            <a:r>
              <a:rPr kumimoji="0" lang="e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့်</a:t>
            </a:r>
            <a:r>
              <a:rPr kumimoji="0" lang="en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ကျက်မှု၏ရလဒ်ဖြစ်သည</a:t>
            </a:r>
            <a:r>
              <a:rPr kumimoji="0" lang="e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်။ </a:t>
            </a:r>
            <a:r>
              <a:rPr kumimoji="0" lang="en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ထို့ကြောင</a:t>
            </a:r>
            <a:r>
              <a:rPr kumimoji="0" lang="e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့် </a:t>
            </a:r>
            <a:r>
              <a:rPr kumimoji="0" lang="en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ရှင်ပေါလုက</a:t>
            </a:r>
            <a:r>
              <a:rPr kumimoji="0" lang="e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kumimoji="0" lang="en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က</a:t>
            </a:r>
            <a:r>
              <a:rPr kumimoji="0" lang="e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ျွ</a:t>
            </a:r>
            <a:r>
              <a:rPr kumimoji="0" lang="en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န်ုပ</a:t>
            </a:r>
            <a:r>
              <a:rPr kumimoji="0" lang="e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kumimoji="0" lang="en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တို့ကို</a:t>
            </a:r>
            <a:r>
              <a:rPr kumimoji="0" lang="e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kumimoji="0" lang="en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ရင</a:t>
            </a:r>
            <a:r>
              <a:rPr kumimoji="0" lang="e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့်</a:t>
            </a:r>
            <a:r>
              <a:rPr kumimoji="0" lang="en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ကျက်ဖို့ရန</a:t>
            </a:r>
            <a:r>
              <a:rPr kumimoji="0" lang="e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kumimoji="0" lang="en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ဖိတ်ခေ</a:t>
            </a:r>
            <a:r>
              <a:rPr kumimoji="0" lang="e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ါ် </a:t>
            </a:r>
            <a:r>
              <a:rPr kumimoji="0" lang="en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တိုက်တွန်းထားသည</a:t>
            </a:r>
            <a:r>
              <a:rPr kumimoji="0" lang="e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် (၁ </a:t>
            </a:r>
            <a:r>
              <a:rPr kumimoji="0" lang="en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ကော</a:t>
            </a:r>
            <a:r>
              <a:rPr kumimoji="0" lang="e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 ၂း၆)</a:t>
            </a:r>
          </a:p>
        </p:txBody>
      </p:sp>
    </p:spTree>
    <p:extLst>
      <p:ext uri="{BB962C8B-B14F-4D97-AF65-F5344CB8AC3E}">
        <p14:creationId xmlns:p14="http://schemas.microsoft.com/office/powerpoint/2010/main" val="400005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6EDFBF9-0B8B-4B63-AB4F-FEAD2023A5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graphicEl>
                                              <a:dgm id="{A6EDFBF9-0B8B-4B63-AB4F-FEAD2023A5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graphicEl>
                                              <a:dgm id="{A6EDFBF9-0B8B-4B63-AB4F-FEAD2023A5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graphicEl>
                                              <a:dgm id="{A6EDFBF9-0B8B-4B63-AB4F-FEAD2023A5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C78EE7E-64C5-4FE5-B4FC-9C612B2224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0C78EE7E-64C5-4FE5-B4FC-9C612B2224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0C78EE7E-64C5-4FE5-B4FC-9C612B2224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dgm id="{0C78EE7E-64C5-4FE5-B4FC-9C612B2224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0B9B435-A79F-4DAA-9A8D-B0D8EB58FF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graphicEl>
                                              <a:dgm id="{20B9B435-A79F-4DAA-9A8D-B0D8EB58FF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graphicEl>
                                              <a:dgm id="{20B9B435-A79F-4DAA-9A8D-B0D8EB58FF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graphicEl>
                                              <a:dgm id="{20B9B435-A79F-4DAA-9A8D-B0D8EB58FF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8C0F7E-2C35-4733-B9B7-518F5F4CE2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graphicEl>
                                              <a:dgm id="{A28C0F7E-2C35-4733-B9B7-518F5F4CE2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graphicEl>
                                              <a:dgm id="{A28C0F7E-2C35-4733-B9B7-518F5F4CE2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graphicEl>
                                              <a:dgm id="{A28C0F7E-2C35-4733-B9B7-518F5F4CE2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FB3FCF-D3AF-47CC-9C64-79E7D6E5B9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dgm id="{4AFB3FCF-D3AF-47CC-9C64-79E7D6E5B9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4AFB3FCF-D3AF-47CC-9C64-79E7D6E5B9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graphicEl>
                                              <a:dgm id="{4AFB3FCF-D3AF-47CC-9C64-79E7D6E5B9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C70FBC-0A1D-4094-9303-7522C2FA25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graphicEl>
                                              <a:dgm id="{7DC70FBC-0A1D-4094-9303-7522C2FA25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graphicEl>
                                              <a:dgm id="{7DC70FBC-0A1D-4094-9303-7522C2FA25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graphicEl>
                                              <a:dgm id="{7DC70FBC-0A1D-4094-9303-7522C2FA25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C805A5F-E0A3-498A-BE8A-4478F84827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>
                                            <p:graphicEl>
                                              <a:dgm id="{CC805A5F-E0A3-498A-BE8A-4478F84827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>
                                            <p:graphicEl>
                                              <a:dgm id="{CC805A5F-E0A3-498A-BE8A-4478F84827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>
                                            <p:graphicEl>
                                              <a:dgm id="{CC805A5F-E0A3-498A-BE8A-4478F84827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05C37D8-282B-4B47-8E92-AB3C4AF265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>
                                            <p:graphicEl>
                                              <a:dgm id="{C05C37D8-282B-4B47-8E92-AB3C4AF265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>
                                            <p:graphicEl>
                                              <a:dgm id="{C05C37D8-282B-4B47-8E92-AB3C4AF265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">
                                            <p:graphicEl>
                                              <a:dgm id="{C05C37D8-282B-4B47-8E92-AB3C4AF265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C86819-371B-4EE7-A4A8-69934EF8E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graphicEl>
                                              <a:dgm id="{76C86819-371B-4EE7-A4A8-69934EF8E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graphicEl>
                                              <a:dgm id="{76C86819-371B-4EE7-A4A8-69934EF8E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">
                                            <p:graphicEl>
                                              <a:dgm id="{76C86819-371B-4EE7-A4A8-69934EF8EE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4D5DE0B-838A-4655-B6A5-58C027ACB1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>
                                            <p:graphicEl>
                                              <a:dgm id="{14D5DE0B-838A-4655-B6A5-58C027ACB1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>
                                            <p:graphicEl>
                                              <a:dgm id="{14D5DE0B-838A-4655-B6A5-58C027ACB1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">
                                            <p:graphicEl>
                                              <a:dgm id="{14D5DE0B-838A-4655-B6A5-58C027ACB1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44E29A7-1583-4A92-AD88-E60A4EEAC6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>
                                            <p:graphicEl>
                                              <a:dgm id="{544E29A7-1583-4A92-AD88-E60A4EEAC6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">
                                            <p:graphicEl>
                                              <a:dgm id="{544E29A7-1583-4A92-AD88-E60A4EEAC6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">
                                            <p:graphicEl>
                                              <a:dgm id="{544E29A7-1583-4A92-AD88-E60A4EEAC6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82BFC15-9864-4E4A-A62D-828FE8496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">
                                            <p:graphicEl>
                                              <a:dgm id="{E82BFC15-9864-4E4A-A62D-828FE8496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">
                                            <p:graphicEl>
                                              <a:dgm id="{E82BFC15-9864-4E4A-A62D-828FE8496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">
                                            <p:graphicEl>
                                              <a:dgm id="{E82BFC15-9864-4E4A-A62D-828FE8496F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7A11C8-C8DC-4CA4-BE55-2851ADBDAA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">
                                            <p:graphicEl>
                                              <a:dgm id="{3C7A11C8-C8DC-4CA4-BE55-2851ADBDAA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">
                                            <p:graphicEl>
                                              <a:dgm id="{3C7A11C8-C8DC-4CA4-BE55-2851ADBDAA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">
                                            <p:graphicEl>
                                              <a:dgm id="{3C7A11C8-C8DC-4CA4-BE55-2851ADBDAA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470709-A4BF-49FC-8D92-CE27CC9DD2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">
                                            <p:graphicEl>
                                              <a:dgm id="{77470709-A4BF-49FC-8D92-CE27CC9DD2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">
                                            <p:graphicEl>
                                              <a:dgm id="{77470709-A4BF-49FC-8D92-CE27CC9DD2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">
                                            <p:graphicEl>
                                              <a:dgm id="{77470709-A4BF-49FC-8D92-CE27CC9DD2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10E2F05-E06F-4707-8316-DA974A0D1A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">
                                            <p:graphicEl>
                                              <a:dgm id="{410E2F05-E06F-4707-8316-DA974A0D1A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">
                                            <p:graphicEl>
                                              <a:dgm id="{410E2F05-E06F-4707-8316-DA974A0D1A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">
                                            <p:graphicEl>
                                              <a:dgm id="{410E2F05-E06F-4707-8316-DA974A0D1A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A8E0FB4-A277-4A92-81BD-BD9A3E41C8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">
                                            <p:graphicEl>
                                              <a:dgm id="{FA8E0FB4-A277-4A92-81BD-BD9A3E41C8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">
                                            <p:graphicEl>
                                              <a:dgm id="{FA8E0FB4-A277-4A92-81BD-BD9A3E41C8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">
                                            <p:graphicEl>
                                              <a:dgm id="{FA8E0FB4-A277-4A92-81BD-BD9A3E41C8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7EFFD2-2C53-4D7E-AC20-EA12D8D587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">
                                            <p:graphicEl>
                                              <a:dgm id="{197EFFD2-2C53-4D7E-AC20-EA12D8D587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">
                                            <p:graphicEl>
                                              <a:dgm id="{197EFFD2-2C53-4D7E-AC20-EA12D8D587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">
                                            <p:graphicEl>
                                              <a:dgm id="{197EFFD2-2C53-4D7E-AC20-EA12D8D587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EB49FE-AE66-4DCD-A044-77945FD713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">
                                            <p:graphicEl>
                                              <a:dgm id="{77EB49FE-AE66-4DCD-A044-77945FD713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">
                                            <p:graphicEl>
                                              <a:dgm id="{77EB49FE-AE66-4DCD-A044-77945FD713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">
                                            <p:graphicEl>
                                              <a:dgm id="{77EB49FE-AE66-4DCD-A044-77945FD713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7" grpId="0" uiExpand="1">
        <p:bldSub>
          <a:bldDgm bld="one"/>
        </p:bldSub>
      </p:bldGraphic>
      <p:bldGraphic spid="4" grpId="0" uiExpand="1">
        <p:bldSub>
          <a:bldDgm bld="one"/>
        </p:bldSub>
      </p:bldGraphic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alphaModFix amt="6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216F32F-3E0B-379D-903A-C4F2DD1100A9}"/>
              </a:ext>
            </a:extLst>
          </p:cNvPr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3200" spc="300" dirty="0" err="1">
                <a:ln w="15875">
                  <a:solidFill>
                    <a:srgbClr val="C34B2F"/>
                  </a:solidFill>
                  <a:prstDash val="solid"/>
                </a:ln>
                <a:solidFill>
                  <a:srgbClr val="66FFCC"/>
                </a:solidFill>
                <a:effectLst>
                  <a:outerShdw blurRad="38100" dist="22860" dir="5400000" algn="tl" rotWithShape="0">
                    <a:srgbClr val="000000">
                      <a:alpha val="83000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ဝန်ဆောင်မှုနှင</a:t>
            </a:r>
            <a:r>
              <a:rPr lang="en" sz="3200" spc="300" dirty="0">
                <a:ln w="15875">
                  <a:solidFill>
                    <a:srgbClr val="C34B2F"/>
                  </a:solidFill>
                  <a:prstDash val="solid"/>
                </a:ln>
                <a:solidFill>
                  <a:srgbClr val="66FFCC"/>
                </a:solidFill>
                <a:effectLst>
                  <a:outerShdw blurRad="38100" dist="22860" dir="5400000" algn="tl" rotWithShape="0">
                    <a:srgbClr val="000000">
                      <a:alpha val="83000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့်</a:t>
            </a:r>
            <a:r>
              <a:rPr lang="en" sz="3200" spc="300" dirty="0" err="1">
                <a:ln w="15875">
                  <a:solidFill>
                    <a:srgbClr val="C34B2F"/>
                  </a:solidFill>
                  <a:prstDash val="solid"/>
                </a:ln>
                <a:solidFill>
                  <a:srgbClr val="66FFCC"/>
                </a:solidFill>
                <a:effectLst>
                  <a:outerShdw blurRad="38100" dist="22860" dir="5400000" algn="tl" rotWithShape="0">
                    <a:srgbClr val="000000">
                      <a:alpha val="83000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နှိမ</a:t>
            </a:r>
            <a:r>
              <a:rPr lang="en" sz="3200" spc="300" dirty="0">
                <a:ln w="15875">
                  <a:solidFill>
                    <a:srgbClr val="C34B2F"/>
                  </a:solidFill>
                  <a:prstDash val="solid"/>
                </a:ln>
                <a:solidFill>
                  <a:srgbClr val="66FFCC"/>
                </a:solidFill>
                <a:effectLst>
                  <a:outerShdw blurRad="38100" dist="22860" dir="5400000" algn="tl" rotWithShape="0">
                    <a:srgbClr val="000000">
                      <a:alpha val="83000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့်</a:t>
            </a:r>
            <a:r>
              <a:rPr lang="en" sz="3200" spc="300" dirty="0" err="1">
                <a:ln w="15875">
                  <a:solidFill>
                    <a:srgbClr val="C34B2F"/>
                  </a:solidFill>
                  <a:prstDash val="solid"/>
                </a:ln>
                <a:solidFill>
                  <a:srgbClr val="66FFCC"/>
                </a:solidFill>
                <a:effectLst>
                  <a:outerShdw blurRad="38100" dist="22860" dir="5400000" algn="tl" rotWithShape="0">
                    <a:srgbClr val="000000">
                      <a:alpha val="83000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ချမှု</a:t>
            </a:r>
            <a:r>
              <a:rPr lang="en" sz="3200" spc="300" dirty="0">
                <a:ln w="15875">
                  <a:solidFill>
                    <a:srgbClr val="C34B2F"/>
                  </a:solidFill>
                  <a:prstDash val="solid"/>
                </a:ln>
                <a:solidFill>
                  <a:srgbClr val="66FFCC"/>
                </a:solidFill>
                <a:effectLst>
                  <a:outerShdw blurRad="38100" dist="22860" dir="5400000" algn="tl" rotWithShape="0">
                    <a:srgbClr val="000000">
                      <a:alpha val="83000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endParaRPr lang="en" sz="3200" spc="300" noProof="0" dirty="0">
              <a:ln w="15875">
                <a:solidFill>
                  <a:srgbClr val="C34B2F"/>
                </a:solidFill>
                <a:prstDash val="solid"/>
              </a:ln>
              <a:solidFill>
                <a:srgbClr val="66FFCC"/>
              </a:solidFill>
              <a:effectLst>
                <a:outerShdw blurRad="38100" dist="22860" dir="5400000" algn="tl" rotWithShape="0">
                  <a:srgbClr val="000000">
                    <a:alpha val="83000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88CCEBF-E857-7954-55DE-A02799564093}"/>
              </a:ext>
            </a:extLst>
          </p:cNvPr>
          <p:cNvSpPr txBox="1"/>
          <p:nvPr/>
        </p:nvSpPr>
        <p:spPr>
          <a:xfrm>
            <a:off x="812801" y="690063"/>
            <a:ext cx="106905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y-MM" sz="2000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“ခရစ်တော်၏ အစေအပါးကဲ့သို့လည်းကောင်း၊ ဘုရားသခင်၏ နက်နဲသောအရာတို့ကို စောင့်သော ဘဏ္ဍာစိုး ကဲ့သို့လည်းကောင်း၊ သူတစ်ပါးသည် ငါတို့ကိုမှတ်ပါစေ”</a:t>
            </a:r>
            <a:r>
              <a:rPr lang="en-US" sz="2000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 (</a:t>
            </a:r>
            <a:r>
              <a:rPr lang="my-MM" sz="2000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၁ ကောရိန္သု ၄း၁)</a:t>
            </a:r>
            <a:endParaRPr lang="en" sz="2000" noProof="0" dirty="0">
              <a:solidFill>
                <a:srgbClr val="FFFF66"/>
              </a:solidFill>
              <a:effectLst>
                <a:glow rad="127000">
                  <a:srgbClr val="913823"/>
                </a:glow>
              </a:effectLst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2FFF49D-FAFD-AE8F-33F1-2376C6B652DA}"/>
              </a:ext>
            </a:extLst>
          </p:cNvPr>
          <p:cNvSpPr txBox="1"/>
          <p:nvPr/>
        </p:nvSpPr>
        <p:spPr>
          <a:xfrm>
            <a:off x="200025" y="1430656"/>
            <a:ext cx="65151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my-MM" sz="1900" dirty="0">
                <a:latin typeface="Pyidaungsu" panose="020B0502040204020203" pitchFamily="34" charset="0"/>
                <a:cs typeface="Pyidaungsu" panose="020B0502040204020203" pitchFamily="34" charset="0"/>
              </a:rPr>
              <a:t>ယနေ့ခေတ်ကဲ့သို့၊ ပထမရာစုတွင် လူတို့သည် နိုင်ငံရေး၊</a:t>
            </a:r>
            <a:r>
              <a:rPr lang="en-US" sz="19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1900" dirty="0">
                <a:latin typeface="Pyidaungsu" panose="020B0502040204020203" pitchFamily="34" charset="0"/>
                <a:cs typeface="Pyidaungsu" panose="020B0502040204020203" pitchFamily="34" charset="0"/>
              </a:rPr>
              <a:t>အတွေးအ</a:t>
            </a:r>
            <a:r>
              <a:rPr lang="en-US" sz="19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1900" dirty="0">
                <a:latin typeface="Pyidaungsu" panose="020B0502040204020203" pitchFamily="34" charset="0"/>
                <a:cs typeface="Pyidaungsu" panose="020B0502040204020203" pitchFamily="34" charset="0"/>
              </a:rPr>
              <a:t>ခေါ်၊ ဘာသာရေးနှင့် အခြားယုံကြည်ချက်များကြောင့် ကွဲပြားခဲ့ကြ</a:t>
            </a:r>
            <a:r>
              <a:rPr lang="en-US" sz="19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1900" dirty="0">
                <a:latin typeface="Pyidaungsu" panose="020B0502040204020203" pitchFamily="34" charset="0"/>
                <a:cs typeface="Pyidaungsu" panose="020B0502040204020203" pitchFamily="34" charset="0"/>
              </a:rPr>
              <a:t>သည်။ ဤအတွေးအခေါ်မျိုး အသင်းတော်ထဲသို့ ထိုးဖောက်ဝင်ရောက်</a:t>
            </a:r>
            <a:r>
              <a:rPr lang="en-US" sz="19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1900" dirty="0">
                <a:latin typeface="Pyidaungsu" panose="020B0502040204020203" pitchFamily="34" charset="0"/>
                <a:cs typeface="Pyidaungsu" panose="020B0502040204020203" pitchFamily="34" charset="0"/>
              </a:rPr>
              <a:t>ပြီး ကွဲပြားမှုများ မဖြစ်ပေါ်စေရန်မည်သို့လုပ်ကြမည်နည်း။</a:t>
            </a:r>
            <a:r>
              <a:rPr lang="en-US" sz="19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19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endParaRPr lang="en" sz="1900" noProof="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8CAE4E4F-E927-D1A1-43D5-4B4D2889AD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77300" y="2930806"/>
            <a:ext cx="3143252" cy="3789082"/>
          </a:xfrm>
          <a:prstGeom prst="snip2DiagRect">
            <a:avLst>
              <a:gd name="adj1" fmla="val 15758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A49CCC0-BF98-D2FE-94EB-FEEB36B45D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1449" y="2771775"/>
            <a:ext cx="2104883" cy="2228850"/>
          </a:xfrm>
          <a:prstGeom prst="snip2DiagRect">
            <a:avLst>
              <a:gd name="adj1" fmla="val 15758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66FFCC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3EB1B6AF-2C9C-52AD-46C5-B1CA63AAC8D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1449" y="5119688"/>
            <a:ext cx="2104883" cy="1600200"/>
          </a:xfrm>
          <a:prstGeom prst="snip2DiagRect">
            <a:avLst>
              <a:gd name="adj1" fmla="val 15758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0A7A5B4C-8043-CB1E-049C-1E5748CF0BEF}"/>
              </a:ext>
            </a:extLst>
          </p:cNvPr>
          <p:cNvSpPr txBox="1"/>
          <p:nvPr/>
        </p:nvSpPr>
        <p:spPr>
          <a:xfrm>
            <a:off x="2419208" y="2758307"/>
            <a:ext cx="6515099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my-MM" sz="1900" dirty="0">
                <a:latin typeface="Pyidaungsu" panose="020B0502040204020203" pitchFamily="34" charset="0"/>
                <a:cs typeface="Pyidaungsu" panose="020B0502040204020203" pitchFamily="34" charset="0"/>
              </a:rPr>
              <a:t>ခေါင်းဆောင်၏သဘောထားသည် အရေးပါသည့် အခန်းကဏ္ဍ၌ ပါဝင်</a:t>
            </a:r>
            <a:r>
              <a:rPr lang="en-US" sz="19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1900" dirty="0">
                <a:latin typeface="Pyidaungsu" panose="020B0502040204020203" pitchFamily="34" charset="0"/>
                <a:cs typeface="Pyidaungsu" panose="020B0502040204020203" pitchFamily="34" charset="0"/>
              </a:rPr>
              <a:t>သည်။ အသင်းခေါင်းဆောင်များသည် ဘဏ္ဍာစိုးများအဖြစ်</a:t>
            </a:r>
            <a:r>
              <a:rPr lang="en-US" sz="19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1900" dirty="0">
                <a:latin typeface="Pyidaungsu" panose="020B0502040204020203" pitchFamily="34" charset="0"/>
                <a:cs typeface="Pyidaungsu" panose="020B0502040204020203" pitchFamily="34" charset="0"/>
              </a:rPr>
              <a:t>သူတို့၏</a:t>
            </a:r>
            <a:r>
              <a:rPr lang="en-US" sz="19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1900" dirty="0">
                <a:latin typeface="Pyidaungsu" panose="020B0502040204020203" pitchFamily="34" charset="0"/>
                <a:cs typeface="Pyidaungsu" panose="020B0502040204020203" pitchFamily="34" charset="0"/>
              </a:rPr>
              <a:t>တာဝန်ကို ရှင်းရှင်းလင်းလင်း သိထားရပါမည်။ သူတို့သည် အသင်း</a:t>
            </a:r>
            <a:r>
              <a:rPr lang="en-US" sz="19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1900" dirty="0">
                <a:latin typeface="Pyidaungsu" panose="020B0502040204020203" pitchFamily="34" charset="0"/>
                <a:cs typeface="Pyidaungsu" panose="020B0502040204020203" pitchFamily="34" charset="0"/>
              </a:rPr>
              <a:t>တော်ကို</a:t>
            </a:r>
            <a:r>
              <a:rPr lang="en-US" sz="19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1900" dirty="0">
                <a:latin typeface="Pyidaungsu" panose="020B0502040204020203" pitchFamily="34" charset="0"/>
                <a:cs typeface="Pyidaungsu" panose="020B0502040204020203" pitchFamily="34" charset="0"/>
              </a:rPr>
              <a:t>ပိုင်သူများမဟုတ်ပါ၊ ခရစ်တော်အတွက် စီမံခန့်ခွဲ</a:t>
            </a:r>
            <a:r>
              <a:rPr lang="en-US" sz="19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ရန်သာဖြစ</a:t>
            </a:r>
            <a:r>
              <a:rPr lang="en-US" sz="1900" dirty="0"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sz="19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သည</a:t>
            </a:r>
            <a:r>
              <a:rPr lang="en-US" sz="1900" dirty="0">
                <a:latin typeface="Pyidaungsu" panose="020B0502040204020203" pitchFamily="34" charset="0"/>
                <a:cs typeface="Pyidaungsu" panose="020B0502040204020203" pitchFamily="34" charset="0"/>
              </a:rPr>
              <a:t>်။ </a:t>
            </a:r>
            <a:endParaRPr lang="en" sz="1900" noProof="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grpSp>
        <p:nvGrpSpPr>
          <p:cNvPr id="25" name="Grupo 24">
            <a:extLst>
              <a:ext uri="{FF2B5EF4-FFF2-40B4-BE49-F238E27FC236}">
                <a16:creationId xmlns:a16="http://schemas.microsoft.com/office/drawing/2014/main" id="{3B436ACA-08EF-9803-7955-A56011B9735D}"/>
              </a:ext>
            </a:extLst>
          </p:cNvPr>
          <p:cNvGrpSpPr/>
          <p:nvPr/>
        </p:nvGrpSpPr>
        <p:grpSpPr>
          <a:xfrm>
            <a:off x="6715125" y="1514475"/>
            <a:ext cx="5305427" cy="1181100"/>
            <a:chOff x="6715125" y="1514475"/>
            <a:chExt cx="5305427" cy="1181100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D6C7ED85-B00A-E6F1-BA1A-C6CE8EFF91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715125" y="1514475"/>
              <a:ext cx="1619250" cy="1181100"/>
            </a:xfrm>
            <a:prstGeom prst="rect">
              <a:avLst/>
            </a:prstGeom>
            <a:ln w="88900" cap="sq" cmpd="thickThin">
              <a:solidFill>
                <a:schemeClr val="accent4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10C89743-D701-DAF0-027A-9A8C886A98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502438" y="1514475"/>
              <a:ext cx="1619250" cy="1181100"/>
            </a:xfrm>
            <a:prstGeom prst="rect">
              <a:avLst/>
            </a:prstGeom>
            <a:ln w="88900" cap="sq" cmpd="thickThin">
              <a:solidFill>
                <a:schemeClr val="accent4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C4E221E6-2F3F-2C3E-E457-287689F2FAC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289751" y="1514475"/>
              <a:ext cx="1730801" cy="1181100"/>
            </a:xfrm>
            <a:prstGeom prst="rect">
              <a:avLst/>
            </a:prstGeom>
            <a:ln w="88900" cap="sq" cmpd="thickThin">
              <a:solidFill>
                <a:schemeClr val="accent4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7" name="CuadroTexto 6">
            <a:extLst>
              <a:ext uri="{FF2B5EF4-FFF2-40B4-BE49-F238E27FC236}">
                <a16:creationId xmlns:a16="http://schemas.microsoft.com/office/drawing/2014/main" id="{1421AC82-2EEE-ED10-1C2B-76EBB671A28F}"/>
              </a:ext>
            </a:extLst>
          </p:cNvPr>
          <p:cNvSpPr txBox="1"/>
          <p:nvPr/>
        </p:nvSpPr>
        <p:spPr>
          <a:xfrm>
            <a:off x="2419209" y="5863086"/>
            <a:ext cx="6391276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19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ခေါင်းဆောင်များသာမက အဖွဲ့ဝင်တိုင်းကပါ ဤနည်းအတိုင်း လုပ်</a:t>
            </a:r>
            <a:r>
              <a:rPr lang="en-US" sz="19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19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ဆောင်ပါက </a:t>
            </a:r>
            <a:r>
              <a:rPr lang="en-US" sz="19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အသင်းတော</a:t>
            </a:r>
            <a:r>
              <a:rPr lang="en-US" sz="19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r>
              <a:rPr lang="my-MM" sz="19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တွင် မည်သည့်စည်းလုံးညီညွတ်မှုရှိမည်</a:t>
            </a:r>
            <a:r>
              <a:rPr lang="en-US" sz="19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19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နည်း။</a:t>
            </a:r>
            <a:endParaRPr kumimoji="0" lang="en" sz="19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CB29DA1-D0DC-E01B-B701-CD9504B4F32A}"/>
              </a:ext>
            </a:extLst>
          </p:cNvPr>
          <p:cNvSpPr txBox="1"/>
          <p:nvPr/>
        </p:nvSpPr>
        <p:spPr>
          <a:xfrm>
            <a:off x="2419209" y="4922235"/>
            <a:ext cx="6391276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19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စီမံခန့်ခွဲ</a:t>
            </a:r>
            <a:r>
              <a:rPr lang="en-US" sz="19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သည</a:t>
            </a:r>
            <a:r>
              <a:rPr lang="en-US" sz="19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့်</a:t>
            </a:r>
            <a:r>
              <a:rPr lang="my-MM" sz="19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ကျွန်သည် သခင်ကျင့်ကြံသကဲ့သို့ ကျင့်ကြံရမည်။ သူ</a:t>
            </a:r>
            <a:r>
              <a:rPr lang="en-US" sz="19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19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တစ်ပါး၏အမှုတော်အတွက် မိမိကိုယ်ကို နှိမ့်ချစွာ ပေးဆပ်ရန် အမြဲ</a:t>
            </a:r>
            <a:r>
              <a:rPr lang="en-US" sz="19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19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အသင့်ရှိရမည် (ဖိလိပ္ပိ ၂:၃-၈)။</a:t>
            </a:r>
            <a:endParaRPr kumimoji="0" lang="en" sz="19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9A89EB7-56A8-F886-4FDF-48B5419A2B29}"/>
              </a:ext>
            </a:extLst>
          </p:cNvPr>
          <p:cNvSpPr txBox="1"/>
          <p:nvPr/>
        </p:nvSpPr>
        <p:spPr>
          <a:xfrm>
            <a:off x="2419209" y="4210137"/>
            <a:ext cx="6391276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19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ယေရှုသာခေါင်းဆောင်ဖြစ်သည်။ အခြားသူများသည် ခရစ်တော်၏</a:t>
            </a:r>
            <a:r>
              <a:rPr lang="en-US" sz="19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19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အစေခံများအဖြစ်ဦီးဆောင်ကြသည် (၁ ကော ၄း၁) </a:t>
            </a:r>
            <a:endParaRPr kumimoji="0" lang="en" sz="19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3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8" grpId="0"/>
      <p:bldP spid="7" grpId="0"/>
      <p:bldP spid="10" grpId="0"/>
      <p:bldP spid="13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11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3674B8"/>
      </a:accent1>
      <a:accent2>
        <a:srgbClr val="D9D535"/>
      </a:accent2>
      <a:accent3>
        <a:srgbClr val="3C8C44"/>
      </a:accent3>
      <a:accent4>
        <a:srgbClr val="9E3939"/>
      </a:accent4>
      <a:accent5>
        <a:srgbClr val="AE9665"/>
      </a:accent5>
      <a:accent6>
        <a:srgbClr val="C985C1"/>
      </a:accent6>
      <a:hlink>
        <a:srgbClr val="659FAF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1371</TotalTime>
  <Words>4316</Words>
  <Application>Microsoft Office PowerPoint</Application>
  <PresentationFormat>Panorámica</PresentationFormat>
  <Paragraphs>64</Paragraphs>
  <Slides>11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Arial</vt:lpstr>
      <vt:lpstr>Pyidaungsu</vt:lpstr>
      <vt:lpstr>Aptos Display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78</cp:revision>
  <dcterms:created xsi:type="dcterms:W3CDTF">2026-06-06T16:57:43Z</dcterms:created>
  <dcterms:modified xsi:type="dcterms:W3CDTF">2026-06-30T06:25:15Z</dcterms:modified>
</cp:coreProperties>
</file>