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29" d="100"/>
          <a:sy n="29" d="100"/>
        </p:scale>
        <p:origin x="78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UJesu wadala konke okukhona (Johane 1:3</a:t>
          </a:r>
          <a:r>
            <a:rPr lang="en" sz="1800" b="1" dirty="0">
              <a:solidFill>
                <a:schemeClr val="tx1"/>
              </a:solidFill>
            </a:rPr>
            <a:t>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CA" sz="1800" b="1" dirty="0" err="1">
              <a:solidFill>
                <a:schemeClr val="tx1"/>
              </a:solidFill>
            </a:rPr>
            <a:t>Waba</a:t>
          </a:r>
          <a:r>
            <a:rPr lang="en-CA" sz="1800" b="1" dirty="0">
              <a:solidFill>
                <a:schemeClr val="tx1"/>
              </a:solidFill>
            </a:rPr>
            <a:t> </a:t>
          </a:r>
          <a:r>
            <a:rPr lang="en-CA" sz="1800" b="1" dirty="0" err="1">
              <a:solidFill>
                <a:schemeClr val="tx1"/>
              </a:solidFill>
            </a:rPr>
            <a:t>yisidalwa</a:t>
          </a:r>
          <a:r>
            <a:rPr lang="en-CA" sz="1800" b="1" dirty="0">
              <a:solidFill>
                <a:schemeClr val="tx1"/>
              </a:solidFill>
            </a:rPr>
            <a:t> (</a:t>
          </a:r>
          <a:r>
            <a:rPr lang="en-CA" sz="1800" b="1" dirty="0" err="1">
              <a:solidFill>
                <a:schemeClr val="tx1"/>
              </a:solidFill>
            </a:rPr>
            <a:t>Johane</a:t>
          </a:r>
          <a:r>
            <a:rPr lang="en-CA" sz="1800" b="1" dirty="0">
              <a:solidFill>
                <a:schemeClr val="tx1"/>
              </a:solidFill>
            </a:rPr>
            <a:t>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CA" sz="1600" b="1" dirty="0">
            <a:solidFill>
              <a:schemeClr val="tx1"/>
            </a:solidFill>
          </a:endParaRPr>
        </a:p>
        <a:p>
          <a:r>
            <a:rPr lang="en-CA" sz="1600" b="1" dirty="0" err="1">
              <a:solidFill>
                <a:schemeClr val="tx1"/>
              </a:solidFill>
            </a:rPr>
            <a:t>Wadlula</a:t>
          </a:r>
          <a:r>
            <a:rPr lang="en-CA" sz="1600" b="1" dirty="0">
              <a:solidFill>
                <a:schemeClr val="tx1"/>
              </a:solidFill>
            </a:rPr>
            <a:t> </a:t>
          </a:r>
          <a:r>
            <a:rPr lang="en-CA" sz="1600" b="1" dirty="0" err="1">
              <a:solidFill>
                <a:schemeClr val="tx1"/>
              </a:solidFill>
            </a:rPr>
            <a:t>ebunzimeni</a:t>
          </a:r>
          <a:r>
            <a:rPr lang="en-CA" sz="1600" b="1" dirty="0">
              <a:solidFill>
                <a:schemeClr val="tx1"/>
              </a:solidFill>
            </a:rPr>
            <a:t>, </a:t>
          </a:r>
          <a:r>
            <a:rPr lang="en-CA" sz="1600" b="1" dirty="0" err="1">
              <a:solidFill>
                <a:schemeClr val="tx1"/>
              </a:solidFill>
            </a:rPr>
            <a:t>ekuhluphekeni</a:t>
          </a:r>
          <a:r>
            <a:rPr lang="en-CA" sz="1600" b="1" dirty="0">
              <a:solidFill>
                <a:schemeClr val="tx1"/>
              </a:solidFill>
            </a:rPr>
            <a:t>, </a:t>
          </a:r>
          <a:r>
            <a:rPr lang="en-CA" sz="1600" b="1" dirty="0" err="1">
              <a:solidFill>
                <a:schemeClr val="tx1"/>
              </a:solidFill>
            </a:rPr>
            <a:t>endlaleni</a:t>
          </a:r>
          <a:r>
            <a:rPr lang="en-CA" sz="1600" b="1" dirty="0">
              <a:solidFill>
                <a:schemeClr val="tx1"/>
              </a:solidFill>
            </a:rPr>
            <a:t> </a:t>
          </a:r>
          <a:r>
            <a:rPr lang="en-CA" sz="1600" b="1" dirty="0" err="1">
              <a:solidFill>
                <a:schemeClr val="tx1"/>
              </a:solidFill>
            </a:rPr>
            <a:t>lasezinhlungwini</a:t>
          </a:r>
          <a:r>
            <a:rPr lang="en-CA" sz="1600" b="1" dirty="0">
              <a:solidFill>
                <a:schemeClr val="tx1"/>
              </a:solidFill>
            </a:rPr>
            <a:t>, </a:t>
          </a:r>
          <a:r>
            <a:rPr lang="en-CA" sz="1600" b="1" dirty="0" err="1">
              <a:solidFill>
                <a:schemeClr val="tx1"/>
              </a:solidFill>
            </a:rPr>
            <a:t>njengathi</a:t>
          </a:r>
          <a:r>
            <a:rPr lang="en-CA" sz="1600" b="1" dirty="0">
              <a:solidFill>
                <a:schemeClr val="tx1"/>
              </a:solidFill>
            </a:rPr>
            <a:t> (</a:t>
          </a:r>
          <a:r>
            <a:rPr lang="en-CA" sz="1600" b="1" dirty="0" err="1">
              <a:solidFill>
                <a:schemeClr val="tx1"/>
              </a:solidFill>
            </a:rPr>
            <a:t>Isaya</a:t>
          </a:r>
          <a:r>
            <a:rPr lang="en-CA" sz="1600" b="1" dirty="0">
              <a:solidFill>
                <a:schemeClr val="tx1"/>
              </a:solidFill>
            </a:rPr>
            <a:t> 53:3; </a:t>
          </a:r>
          <a:r>
            <a:rPr lang="en-CA" sz="1600" b="1" dirty="0" err="1">
              <a:solidFill>
                <a:schemeClr val="tx1"/>
              </a:solidFill>
            </a:rPr>
            <a:t>Marku</a:t>
          </a:r>
          <a:r>
            <a:rPr lang="en-CA" sz="1600" b="1" dirty="0">
              <a:solidFill>
                <a:schemeClr val="tx1"/>
              </a:solidFill>
            </a:rPr>
            <a:t> 11:12).</a:t>
          </a:r>
        </a:p>
        <a:p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CA" sz="1800" b="1" dirty="0" err="1">
              <a:solidFill>
                <a:schemeClr val="tx1"/>
              </a:solidFill>
            </a:rPr>
            <a:t>Walingwa</a:t>
          </a:r>
          <a:r>
            <a:rPr lang="en-CA" sz="1800" b="1" dirty="0">
              <a:solidFill>
                <a:schemeClr val="tx1"/>
              </a:solidFill>
            </a:rPr>
            <a:t> </a:t>
          </a:r>
          <a:r>
            <a:rPr lang="en-CA" sz="1800" b="1" dirty="0" err="1">
              <a:solidFill>
                <a:schemeClr val="tx1"/>
              </a:solidFill>
            </a:rPr>
            <a:t>njengathi</a:t>
          </a:r>
          <a:r>
            <a:rPr lang="en-CA" sz="1800" b="1" dirty="0">
              <a:solidFill>
                <a:schemeClr val="tx1"/>
              </a:solidFill>
            </a:rPr>
            <a:t> ( Heb. 4:15 )</a:t>
          </a:r>
          <a:endParaRPr lang="en" sz="18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CA" sz="1400" b="1" dirty="0" err="1">
              <a:solidFill>
                <a:schemeClr val="tx1"/>
              </a:solidFill>
            </a:rPr>
            <a:t>Njengoba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elungile</a:t>
          </a:r>
          <a:r>
            <a:rPr lang="en-CA" sz="1400" b="1" dirty="0">
              <a:solidFill>
                <a:schemeClr val="tx1"/>
              </a:solidFill>
            </a:rPr>
            <a:t>, </a:t>
          </a:r>
          <a:r>
            <a:rPr lang="en-CA" sz="1400" b="1" dirty="0" err="1">
              <a:solidFill>
                <a:schemeClr val="tx1"/>
              </a:solidFill>
            </a:rPr>
            <a:t>ngokuzithandela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wahlupheka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ngenxa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yezono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zethu</a:t>
          </a:r>
          <a:r>
            <a:rPr lang="en-CA" sz="1400" b="1" dirty="0">
              <a:solidFill>
                <a:schemeClr val="tx1"/>
              </a:solidFill>
            </a:rPr>
            <a:t> ( 1 Pet. 3:18; Joh. 10:17-18 ) </a:t>
          </a:r>
          <a:r>
            <a:rPr lang="en-CA" sz="1400" b="1" dirty="0" err="1">
              <a:solidFill>
                <a:schemeClr val="tx1"/>
              </a:solidFill>
            </a:rPr>
            <a:t>Ngakho</a:t>
          </a:r>
          <a:endParaRPr lang="en" sz="1400" b="1" dirty="0">
            <a:solidFill>
              <a:schemeClr val="tx1"/>
            </a:solidFill>
          </a:endParaRP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CA" sz="1800" b="1" dirty="0">
            <a:solidFill>
              <a:schemeClr val="tx1"/>
            </a:solidFill>
          </a:endParaRPr>
        </a:p>
        <a:p>
          <a:r>
            <a:rPr lang="en-CA" sz="1800" b="1" dirty="0" err="1">
              <a:solidFill>
                <a:schemeClr val="tx1"/>
              </a:solidFill>
            </a:rPr>
            <a:t>Ngokufa</a:t>
          </a:r>
          <a:r>
            <a:rPr lang="en-CA" sz="1800" b="1" dirty="0">
              <a:solidFill>
                <a:schemeClr val="tx1"/>
              </a:solidFill>
            </a:rPr>
            <a:t> </a:t>
          </a:r>
          <a:r>
            <a:rPr lang="en-CA" sz="1800" b="1" dirty="0" err="1">
              <a:solidFill>
                <a:schemeClr val="tx1"/>
              </a:solidFill>
            </a:rPr>
            <a:t>langokusivusa</a:t>
          </a:r>
          <a:r>
            <a:rPr lang="en-CA" sz="1800" b="1" dirty="0">
              <a:solidFill>
                <a:schemeClr val="tx1"/>
              </a:solidFill>
            </a:rPr>
            <a:t>, </a:t>
          </a:r>
          <a:r>
            <a:rPr lang="en-CA" sz="1800" b="1" dirty="0" err="1">
              <a:solidFill>
                <a:schemeClr val="tx1"/>
              </a:solidFill>
            </a:rPr>
            <a:t>wasiqinisekisa</a:t>
          </a:r>
          <a:r>
            <a:rPr lang="en-CA" sz="1800" b="1" dirty="0">
              <a:solidFill>
                <a:schemeClr val="tx1"/>
              </a:solidFill>
            </a:rPr>
            <a:t> </a:t>
          </a:r>
          <a:r>
            <a:rPr lang="en-CA" sz="1800" b="1" dirty="0" err="1">
              <a:solidFill>
                <a:schemeClr val="tx1"/>
              </a:solidFill>
            </a:rPr>
            <a:t>ngokuphila</a:t>
          </a:r>
          <a:r>
            <a:rPr lang="en-CA" sz="1800" b="1" dirty="0">
              <a:solidFill>
                <a:schemeClr val="tx1"/>
              </a:solidFill>
            </a:rPr>
            <a:t> </a:t>
          </a:r>
          <a:r>
            <a:rPr lang="en-CA" sz="1800" b="1" dirty="0" err="1">
              <a:solidFill>
                <a:schemeClr val="tx1"/>
              </a:solidFill>
            </a:rPr>
            <a:t>okuphakade</a:t>
          </a:r>
          <a:r>
            <a:rPr lang="en-CA" sz="1800" b="1" dirty="0">
              <a:solidFill>
                <a:schemeClr val="tx1"/>
              </a:solidFill>
            </a:rPr>
            <a:t> </a:t>
          </a:r>
          <a:r>
            <a:rPr lang="en-CA" sz="1800" b="1" dirty="0" err="1">
              <a:solidFill>
                <a:schemeClr val="tx1"/>
              </a:solidFill>
            </a:rPr>
            <a:t>kanye</a:t>
          </a:r>
          <a:r>
            <a:rPr lang="en-CA" sz="1800" b="1" dirty="0">
              <a:solidFill>
                <a:schemeClr val="tx1"/>
              </a:solidFill>
            </a:rPr>
            <a:t> </a:t>
          </a:r>
          <a:r>
            <a:rPr lang="en-CA" sz="1800" b="1" dirty="0" err="1">
              <a:solidFill>
                <a:schemeClr val="tx1"/>
              </a:solidFill>
            </a:rPr>
            <a:t>laye</a:t>
          </a:r>
          <a:r>
            <a:rPr lang="en-CA" sz="1800" b="1" dirty="0">
              <a:solidFill>
                <a:schemeClr val="tx1"/>
              </a:solidFill>
            </a:rPr>
            <a:t> ( Roma 6:3-4 )</a:t>
          </a:r>
        </a:p>
        <a:p>
          <a:endParaRPr lang="en" sz="1800" b="1" dirty="0">
            <a:solidFill>
              <a:schemeClr val="tx1"/>
            </a:solidFill>
          </a:endParaRP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CA" sz="1400" b="1" dirty="0" err="1">
              <a:solidFill>
                <a:schemeClr val="tx1"/>
              </a:solidFill>
            </a:rPr>
            <a:t>Futhi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konke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lokhu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kwakungenxa</a:t>
          </a:r>
          <a:r>
            <a:rPr lang="en-CA" sz="1400" b="1" dirty="0">
              <a:solidFill>
                <a:schemeClr val="tx1"/>
              </a:solidFill>
            </a:rPr>
            <a:t> </a:t>
          </a:r>
          <a:r>
            <a:rPr lang="en-CA" sz="1400" b="1" dirty="0" err="1">
              <a:solidFill>
                <a:schemeClr val="tx1"/>
              </a:solidFill>
            </a:rPr>
            <a:t>yothando</a:t>
          </a:r>
          <a:r>
            <a:rPr lang="en-CA" sz="1400" b="1" dirty="0">
              <a:solidFill>
                <a:schemeClr val="tx1"/>
              </a:solidFill>
            </a:rPr>
            <a:t> ( 1Joh. 4:10 </a:t>
          </a:r>
          <a:r>
            <a:rPr lang="en-CA" sz="1800" b="1" dirty="0">
              <a:solidFill>
                <a:schemeClr val="tx1"/>
              </a:solidFill>
            </a:rPr>
            <a:t>)</a:t>
          </a:r>
          <a:endParaRPr lang="en" sz="1800" b="1" dirty="0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ScaleX="101722" custScaleY="130598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UJesu wadala konke okukhona (Johane 1:3</a:t>
          </a:r>
          <a:r>
            <a:rPr lang="en" sz="1800" b="1" kern="1200" dirty="0">
              <a:solidFill>
                <a:schemeClr val="tx1"/>
              </a:solidFill>
            </a:rPr>
            <a:t>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schemeClr val="tx1"/>
              </a:solidFill>
            </a:rPr>
            <a:t>Waba</a:t>
          </a:r>
          <a:r>
            <a:rPr lang="en-CA" sz="1800" b="1" kern="1200" dirty="0">
              <a:solidFill>
                <a:schemeClr val="tx1"/>
              </a:solidFill>
            </a:rPr>
            <a:t> </a:t>
          </a:r>
          <a:r>
            <a:rPr lang="en-CA" sz="1800" b="1" kern="1200" dirty="0" err="1">
              <a:solidFill>
                <a:schemeClr val="tx1"/>
              </a:solidFill>
            </a:rPr>
            <a:t>yisidalwa</a:t>
          </a:r>
          <a:r>
            <a:rPr lang="en-CA" sz="1800" b="1" kern="1200" dirty="0">
              <a:solidFill>
                <a:schemeClr val="tx1"/>
              </a:solidFill>
            </a:rPr>
            <a:t> (</a:t>
          </a:r>
          <a:r>
            <a:rPr lang="en-CA" sz="1800" b="1" kern="1200" dirty="0" err="1">
              <a:solidFill>
                <a:schemeClr val="tx1"/>
              </a:solidFill>
            </a:rPr>
            <a:t>Johane</a:t>
          </a:r>
          <a:r>
            <a:rPr lang="en-CA" sz="1800" b="1" kern="1200" dirty="0">
              <a:solidFill>
                <a:schemeClr val="tx1"/>
              </a:solidFill>
            </a:rPr>
            <a:t>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>
              <a:solidFill>
                <a:schemeClr val="tx1"/>
              </a:solidFill>
            </a:rPr>
            <a:t>Wadlula</a:t>
          </a:r>
          <a:r>
            <a:rPr lang="en-CA" sz="1600" b="1" kern="1200" dirty="0">
              <a:solidFill>
                <a:schemeClr val="tx1"/>
              </a:solidFill>
            </a:rPr>
            <a:t> </a:t>
          </a:r>
          <a:r>
            <a:rPr lang="en-CA" sz="1600" b="1" kern="1200" dirty="0" err="1">
              <a:solidFill>
                <a:schemeClr val="tx1"/>
              </a:solidFill>
            </a:rPr>
            <a:t>ebunzimeni</a:t>
          </a:r>
          <a:r>
            <a:rPr lang="en-CA" sz="1600" b="1" kern="1200" dirty="0">
              <a:solidFill>
                <a:schemeClr val="tx1"/>
              </a:solidFill>
            </a:rPr>
            <a:t>, </a:t>
          </a:r>
          <a:r>
            <a:rPr lang="en-CA" sz="1600" b="1" kern="1200" dirty="0" err="1">
              <a:solidFill>
                <a:schemeClr val="tx1"/>
              </a:solidFill>
            </a:rPr>
            <a:t>ekuhluphekeni</a:t>
          </a:r>
          <a:r>
            <a:rPr lang="en-CA" sz="1600" b="1" kern="1200" dirty="0">
              <a:solidFill>
                <a:schemeClr val="tx1"/>
              </a:solidFill>
            </a:rPr>
            <a:t>, </a:t>
          </a:r>
          <a:r>
            <a:rPr lang="en-CA" sz="1600" b="1" kern="1200" dirty="0" err="1">
              <a:solidFill>
                <a:schemeClr val="tx1"/>
              </a:solidFill>
            </a:rPr>
            <a:t>endlaleni</a:t>
          </a:r>
          <a:r>
            <a:rPr lang="en-CA" sz="1600" b="1" kern="1200" dirty="0">
              <a:solidFill>
                <a:schemeClr val="tx1"/>
              </a:solidFill>
            </a:rPr>
            <a:t> </a:t>
          </a:r>
          <a:r>
            <a:rPr lang="en-CA" sz="1600" b="1" kern="1200" dirty="0" err="1">
              <a:solidFill>
                <a:schemeClr val="tx1"/>
              </a:solidFill>
            </a:rPr>
            <a:t>lasezinhlungwini</a:t>
          </a:r>
          <a:r>
            <a:rPr lang="en-CA" sz="1600" b="1" kern="1200" dirty="0">
              <a:solidFill>
                <a:schemeClr val="tx1"/>
              </a:solidFill>
            </a:rPr>
            <a:t>, </a:t>
          </a:r>
          <a:r>
            <a:rPr lang="en-CA" sz="1600" b="1" kern="1200" dirty="0" err="1">
              <a:solidFill>
                <a:schemeClr val="tx1"/>
              </a:solidFill>
            </a:rPr>
            <a:t>njengathi</a:t>
          </a:r>
          <a:r>
            <a:rPr lang="en-CA" sz="1600" b="1" kern="1200" dirty="0">
              <a:solidFill>
                <a:schemeClr val="tx1"/>
              </a:solidFill>
            </a:rPr>
            <a:t> (</a:t>
          </a:r>
          <a:r>
            <a:rPr lang="en-CA" sz="1600" b="1" kern="1200" dirty="0" err="1">
              <a:solidFill>
                <a:schemeClr val="tx1"/>
              </a:solidFill>
            </a:rPr>
            <a:t>Isaya</a:t>
          </a:r>
          <a:r>
            <a:rPr lang="en-CA" sz="1600" b="1" kern="1200" dirty="0">
              <a:solidFill>
                <a:schemeClr val="tx1"/>
              </a:solidFill>
            </a:rPr>
            <a:t> 53:3; </a:t>
          </a:r>
          <a:r>
            <a:rPr lang="en-CA" sz="1600" b="1" kern="1200" dirty="0" err="1">
              <a:solidFill>
                <a:schemeClr val="tx1"/>
              </a:solidFill>
            </a:rPr>
            <a:t>Marku</a:t>
          </a:r>
          <a:r>
            <a:rPr lang="en-CA" sz="1600" b="1" kern="1200" dirty="0">
              <a:solidFill>
                <a:schemeClr val="tx1"/>
              </a:solidFill>
            </a:rPr>
            <a:t> 11:12).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schemeClr val="tx1"/>
              </a:solidFill>
            </a:rPr>
            <a:t>Walingwa</a:t>
          </a:r>
          <a:r>
            <a:rPr lang="en-CA" sz="1800" b="1" kern="1200" dirty="0">
              <a:solidFill>
                <a:schemeClr val="tx1"/>
              </a:solidFill>
            </a:rPr>
            <a:t> </a:t>
          </a:r>
          <a:r>
            <a:rPr lang="en-CA" sz="1800" b="1" kern="1200" dirty="0" err="1">
              <a:solidFill>
                <a:schemeClr val="tx1"/>
              </a:solidFill>
            </a:rPr>
            <a:t>njengathi</a:t>
          </a:r>
          <a:r>
            <a:rPr lang="en-CA" sz="1800" b="1" kern="1200" dirty="0">
              <a:solidFill>
                <a:schemeClr val="tx1"/>
              </a:solidFill>
            </a:rPr>
            <a:t> ( Heb. 4:15 )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41849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41849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 err="1">
              <a:solidFill>
                <a:schemeClr val="tx1"/>
              </a:solidFill>
            </a:rPr>
            <a:t>Njengoba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elungile</a:t>
          </a:r>
          <a:r>
            <a:rPr lang="en-CA" sz="1400" b="1" kern="1200" dirty="0">
              <a:solidFill>
                <a:schemeClr val="tx1"/>
              </a:solidFill>
            </a:rPr>
            <a:t>, </a:t>
          </a:r>
          <a:r>
            <a:rPr lang="en-CA" sz="1400" b="1" kern="1200" dirty="0" err="1">
              <a:solidFill>
                <a:schemeClr val="tx1"/>
              </a:solidFill>
            </a:rPr>
            <a:t>ngokuzithandela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wahlupheka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ngenxa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yezono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zethu</a:t>
          </a:r>
          <a:r>
            <a:rPr lang="en-CA" sz="1400" b="1" kern="1200" dirty="0">
              <a:solidFill>
                <a:schemeClr val="tx1"/>
              </a:solidFill>
            </a:rPr>
            <a:t> ( 1 Pet. 3:18; Joh. 10:17-18 ) </a:t>
          </a:r>
          <a:r>
            <a:rPr lang="en-CA" sz="1400" b="1" kern="1200" dirty="0" err="1">
              <a:solidFill>
                <a:schemeClr val="tx1"/>
              </a:solidFill>
            </a:rPr>
            <a:t>Ngakho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1241849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49903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49903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schemeClr val="tx1"/>
              </a:solidFill>
            </a:rPr>
            <a:t>Ngokufa</a:t>
          </a:r>
          <a:r>
            <a:rPr lang="en-CA" sz="1800" b="1" kern="1200" dirty="0">
              <a:solidFill>
                <a:schemeClr val="tx1"/>
              </a:solidFill>
            </a:rPr>
            <a:t> </a:t>
          </a:r>
          <a:r>
            <a:rPr lang="en-CA" sz="1800" b="1" kern="1200" dirty="0" err="1">
              <a:solidFill>
                <a:schemeClr val="tx1"/>
              </a:solidFill>
            </a:rPr>
            <a:t>langokusivusa</a:t>
          </a:r>
          <a:r>
            <a:rPr lang="en-CA" sz="1800" b="1" kern="1200" dirty="0">
              <a:solidFill>
                <a:schemeClr val="tx1"/>
              </a:solidFill>
            </a:rPr>
            <a:t>, </a:t>
          </a:r>
          <a:r>
            <a:rPr lang="en-CA" sz="1800" b="1" kern="1200" dirty="0" err="1">
              <a:solidFill>
                <a:schemeClr val="tx1"/>
              </a:solidFill>
            </a:rPr>
            <a:t>wasiqinisekisa</a:t>
          </a:r>
          <a:r>
            <a:rPr lang="en-CA" sz="1800" b="1" kern="1200" dirty="0">
              <a:solidFill>
                <a:schemeClr val="tx1"/>
              </a:solidFill>
            </a:rPr>
            <a:t> </a:t>
          </a:r>
          <a:r>
            <a:rPr lang="en-CA" sz="1800" b="1" kern="1200" dirty="0" err="1">
              <a:solidFill>
                <a:schemeClr val="tx1"/>
              </a:solidFill>
            </a:rPr>
            <a:t>ngokuphila</a:t>
          </a:r>
          <a:r>
            <a:rPr lang="en-CA" sz="1800" b="1" kern="1200" dirty="0">
              <a:solidFill>
                <a:schemeClr val="tx1"/>
              </a:solidFill>
            </a:rPr>
            <a:t> </a:t>
          </a:r>
          <a:r>
            <a:rPr lang="en-CA" sz="1800" b="1" kern="1200" dirty="0" err="1">
              <a:solidFill>
                <a:schemeClr val="tx1"/>
              </a:solidFill>
            </a:rPr>
            <a:t>okuphakade</a:t>
          </a:r>
          <a:r>
            <a:rPr lang="en-CA" sz="1800" b="1" kern="1200" dirty="0">
              <a:solidFill>
                <a:schemeClr val="tx1"/>
              </a:solidFill>
            </a:rPr>
            <a:t> </a:t>
          </a:r>
          <a:r>
            <a:rPr lang="en-CA" sz="1800" b="1" kern="1200" dirty="0" err="1">
              <a:solidFill>
                <a:schemeClr val="tx1"/>
              </a:solidFill>
            </a:rPr>
            <a:t>kanye</a:t>
          </a:r>
          <a:r>
            <a:rPr lang="en-CA" sz="1800" b="1" kern="1200" dirty="0">
              <a:solidFill>
                <a:schemeClr val="tx1"/>
              </a:solidFill>
            </a:rPr>
            <a:t> </a:t>
          </a:r>
          <a:r>
            <a:rPr lang="en-CA" sz="1800" b="1" kern="1200" dirty="0" err="1">
              <a:solidFill>
                <a:schemeClr val="tx1"/>
              </a:solidFill>
            </a:rPr>
            <a:t>laye</a:t>
          </a:r>
          <a:r>
            <a:rPr lang="en-CA" sz="1800" b="1" kern="1200" dirty="0">
              <a:solidFill>
                <a:schemeClr val="tx1"/>
              </a:solidFill>
            </a:rPr>
            <a:t> ( Roma 6:3-4 )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solidFill>
              <a:schemeClr val="tx1"/>
            </a:solidFill>
          </a:endParaRPr>
        </a:p>
      </dsp:txBody>
      <dsp:txXfrm>
        <a:off x="4849903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7987915" y="4315905"/>
          <a:ext cx="2391035" cy="631480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 err="1">
              <a:solidFill>
                <a:schemeClr val="tx1"/>
              </a:solidFill>
            </a:rPr>
            <a:t>Futhi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konke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lokhu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kwakungenxa</a:t>
          </a:r>
          <a:r>
            <a:rPr lang="en-CA" sz="1400" b="1" kern="1200" dirty="0">
              <a:solidFill>
                <a:schemeClr val="tx1"/>
              </a:solidFill>
            </a:rPr>
            <a:t> </a:t>
          </a:r>
          <a:r>
            <a:rPr lang="en-CA" sz="1400" b="1" kern="1200" dirty="0" err="1">
              <a:solidFill>
                <a:schemeClr val="tx1"/>
              </a:solidFill>
            </a:rPr>
            <a:t>yothando</a:t>
          </a:r>
          <a:r>
            <a:rPr lang="en-CA" sz="1400" b="1" kern="1200" dirty="0">
              <a:solidFill>
                <a:schemeClr val="tx1"/>
              </a:solidFill>
            </a:rPr>
            <a:t> ( 1Joh. 4:10 </a:t>
          </a:r>
          <a:r>
            <a:rPr lang="en-CA" sz="1800" b="1" kern="1200" dirty="0">
              <a:solidFill>
                <a:schemeClr val="tx1"/>
              </a:solidFill>
            </a:rPr>
            <a:t>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7987915" y="4315905"/>
        <a:ext cx="2391035" cy="631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IMPI ESINGETHWE  YIZIMPI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>
                <a:solidFill>
                  <a:srgbClr val="99C1DF"/>
                </a:solidFill>
              </a:rPr>
              <a:t>Isifundo sokuqala kuMabasa ilanga  lesithuphaku2024</a:t>
            </a:r>
            <a:endParaRPr lang="en" sz="1600" b="1" dirty="0">
              <a:solidFill>
                <a:srgbClr val="99C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INXABANO LAMUHLA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Ngakho-ke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ulamandla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okusindisa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ngokupheleleyo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abeza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kuNkulunkulu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ngaye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uphilela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njalo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ukubamela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KumaHeberu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  <a:endParaRPr lang="en" sz="1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Lamuhla</a:t>
            </a:r>
            <a:r>
              <a:rPr lang="en-CA" sz="2000" b="1" dirty="0"/>
              <a:t>,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uyasinxusela</a:t>
            </a:r>
            <a:r>
              <a:rPr lang="en-CA" sz="2000" b="1" dirty="0"/>
              <a:t> </a:t>
            </a:r>
            <a:r>
              <a:rPr lang="en-CA" sz="2000" b="1" dirty="0" err="1"/>
              <a:t>endaweni</a:t>
            </a:r>
            <a:r>
              <a:rPr lang="en-CA" sz="2000" b="1" dirty="0"/>
              <a:t> </a:t>
            </a:r>
            <a:r>
              <a:rPr lang="en-CA" sz="2000" b="1" dirty="0" err="1"/>
              <a:t>engcwele</a:t>
            </a:r>
            <a:r>
              <a:rPr lang="en-CA" sz="2000" b="1" dirty="0"/>
              <a:t> </a:t>
            </a:r>
            <a:r>
              <a:rPr lang="en-CA" sz="2000" b="1" dirty="0" err="1"/>
              <a:t>yaseZulwini</a:t>
            </a:r>
            <a:r>
              <a:rPr lang="en-CA" sz="2000" b="1" dirty="0"/>
              <a:t> (Heb. 9:24; 7:25).</a:t>
            </a:r>
          </a:p>
          <a:p>
            <a:pPr>
              <a:spcBef>
                <a:spcPts val="600"/>
              </a:spcBef>
            </a:pPr>
            <a:r>
              <a:rPr lang="en" sz="2000" b="1" dirty="0"/>
              <a:t> 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32106"/>
            <a:ext cx="47469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ufuna</a:t>
            </a:r>
            <a:r>
              <a:rPr lang="en-CA" b="1" dirty="0"/>
              <a:t> </a:t>
            </a:r>
            <a:r>
              <a:rPr lang="en-CA" b="1" dirty="0" err="1"/>
              <a:t>sithembele</a:t>
            </a:r>
            <a:r>
              <a:rPr lang="en-CA" b="1" dirty="0"/>
              <a:t> </a:t>
            </a:r>
            <a:r>
              <a:rPr lang="en-CA" b="1" dirty="0" err="1"/>
              <a:t>kuye</a:t>
            </a:r>
            <a:r>
              <a:rPr lang="en-CA" b="1" dirty="0"/>
              <a:t> </a:t>
            </a:r>
            <a:r>
              <a:rPr lang="en-CA" b="1" dirty="0" err="1"/>
              <a:t>ngazo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izidingo</a:t>
            </a:r>
            <a:r>
              <a:rPr lang="en-CA" b="1" dirty="0"/>
              <a:t> </a:t>
            </a:r>
            <a:r>
              <a:rPr lang="en-CA" b="1" dirty="0" err="1"/>
              <a:t>ezimpilweni</a:t>
            </a:r>
            <a:r>
              <a:rPr lang="en-CA" b="1" dirty="0"/>
              <a:t> </a:t>
            </a:r>
            <a:r>
              <a:rPr lang="en-CA" b="1" dirty="0" err="1"/>
              <a:t>zethu</a:t>
            </a:r>
            <a:r>
              <a:rPr lang="en-CA" b="1" dirty="0"/>
              <a:t> (</a:t>
            </a:r>
            <a:r>
              <a:rPr lang="en-CA" b="1" dirty="0" err="1"/>
              <a:t>Johane</a:t>
            </a:r>
            <a:r>
              <a:rPr lang="en-CA" b="1" dirty="0"/>
              <a:t> 14:13-14).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okulokwesaba</a:t>
            </a:r>
            <a:r>
              <a:rPr lang="en-CA" b="1" dirty="0"/>
              <a:t> </a:t>
            </a:r>
            <a:r>
              <a:rPr lang="en-CA" b="1" dirty="0" err="1"/>
              <a:t>khona</a:t>
            </a:r>
            <a:r>
              <a:rPr lang="en-CA" b="1" dirty="0"/>
              <a:t>, </a:t>
            </a:r>
            <a:r>
              <a:rPr lang="en-CA" b="1" dirty="0" err="1"/>
              <a:t>uletha</a:t>
            </a:r>
            <a:r>
              <a:rPr lang="en-CA" b="1" dirty="0"/>
              <a:t> </a:t>
            </a:r>
            <a:r>
              <a:rPr lang="en-CA" b="1" dirty="0" err="1"/>
              <a:t>ukuthula</a:t>
            </a:r>
            <a:r>
              <a:rPr lang="en-CA" b="1" dirty="0"/>
              <a:t>;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kukhona</a:t>
            </a:r>
            <a:r>
              <a:rPr lang="en-CA" b="1" dirty="0"/>
              <a:t> </a:t>
            </a:r>
            <a:r>
              <a:rPr lang="en-CA" b="1" dirty="0" err="1"/>
              <a:t>icala</a:t>
            </a:r>
            <a:r>
              <a:rPr lang="en-CA" b="1" dirty="0"/>
              <a:t>, </a:t>
            </a:r>
            <a:r>
              <a:rPr lang="en-CA" b="1" dirty="0" err="1"/>
              <a:t>uletha</a:t>
            </a:r>
            <a:r>
              <a:rPr lang="en-CA" b="1" dirty="0"/>
              <a:t> </a:t>
            </a:r>
            <a:r>
              <a:rPr lang="en-CA" b="1" dirty="0" err="1"/>
              <a:t>intethelelo</a:t>
            </a:r>
            <a:r>
              <a:rPr lang="en-CA" b="1" dirty="0"/>
              <a:t>;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kukhona</a:t>
            </a:r>
            <a:r>
              <a:rPr lang="en-CA" b="1" dirty="0"/>
              <a:t> </a:t>
            </a:r>
            <a:r>
              <a:rPr lang="en-CA" b="1" dirty="0" err="1"/>
              <a:t>ubuthakathaka</a:t>
            </a:r>
            <a:r>
              <a:rPr lang="en-CA" b="1" dirty="0"/>
              <a:t>, </a:t>
            </a:r>
            <a:r>
              <a:rPr lang="en-CA" b="1" dirty="0" err="1"/>
              <a:t>uletha</a:t>
            </a:r>
            <a:r>
              <a:rPr lang="en-CA" b="1" dirty="0"/>
              <a:t> </a:t>
            </a:r>
            <a:r>
              <a:rPr lang="en-CA" b="1" dirty="0" err="1"/>
              <a:t>amandla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Ngakho-ke</a:t>
            </a:r>
            <a:r>
              <a:rPr lang="en-CA" sz="2000" b="1" dirty="0"/>
              <a:t>, </a:t>
            </a:r>
            <a:r>
              <a:rPr lang="en-CA" sz="2000" b="1" dirty="0" err="1"/>
              <a:t>siyamenywa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sisondele</a:t>
            </a:r>
            <a:r>
              <a:rPr lang="en-CA" sz="2000" b="1" dirty="0"/>
              <a:t> </a:t>
            </a:r>
            <a:r>
              <a:rPr lang="en-CA" sz="2000" b="1" dirty="0" err="1"/>
              <a:t>kuNkulunkulu</a:t>
            </a:r>
            <a:r>
              <a:rPr lang="en-CA" sz="2000" b="1" dirty="0"/>
              <a:t> </a:t>
            </a:r>
            <a:r>
              <a:rPr lang="en-CA" sz="2000" b="1" dirty="0" err="1"/>
              <a:t>ngokuqiniseka</a:t>
            </a:r>
            <a:r>
              <a:rPr lang="en-CA" sz="2000" b="1" dirty="0"/>
              <a:t> </a:t>
            </a:r>
            <a:r>
              <a:rPr lang="en-CA" sz="2000" b="1" dirty="0" err="1"/>
              <a:t>ngoJesu</a:t>
            </a:r>
            <a:r>
              <a:rPr lang="en-CA" sz="2000" b="1" dirty="0"/>
              <a:t> ( Heb. 4:15-16 ).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Ngegazi</a:t>
            </a:r>
            <a:r>
              <a:rPr lang="en-CA" b="1" dirty="0"/>
              <a:t> </a:t>
            </a:r>
            <a:r>
              <a:rPr lang="en-CA" b="1" dirty="0" err="1"/>
              <a:t>lakhe</a:t>
            </a:r>
            <a:r>
              <a:rPr lang="en-CA" b="1" dirty="0"/>
              <a:t> </a:t>
            </a:r>
            <a:r>
              <a:rPr lang="en-CA" b="1" dirty="0" err="1"/>
              <a:t>elachithwa</a:t>
            </a:r>
            <a:r>
              <a:rPr lang="en-CA" b="1" dirty="0"/>
              <a:t> </a:t>
            </a:r>
            <a:r>
              <a:rPr lang="en-CA" b="1" dirty="0" err="1"/>
              <a:t>esiphambanweni</a:t>
            </a:r>
            <a:r>
              <a:rPr lang="en-CA" b="1" dirty="0"/>
              <a:t>,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usethula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kukaBaba</a:t>
            </a:r>
            <a:r>
              <a:rPr lang="en-CA" b="1" dirty="0"/>
              <a:t> - </a:t>
            </a:r>
            <a:r>
              <a:rPr lang="en-CA" b="1" dirty="0" err="1"/>
              <a:t>laphambi</a:t>
            </a:r>
            <a:r>
              <a:rPr lang="en-CA" b="1" dirty="0"/>
              <a:t> </a:t>
            </a:r>
            <a:r>
              <a:rPr lang="en-CA" b="1" dirty="0" err="1"/>
              <a:t>kwabo</a:t>
            </a:r>
            <a:r>
              <a:rPr lang="en-CA" b="1" dirty="0"/>
              <a:t> </a:t>
            </a:r>
            <a:r>
              <a:rPr lang="en-CA" b="1" dirty="0" err="1"/>
              <a:t>bonke</a:t>
            </a:r>
            <a:r>
              <a:rPr lang="en-CA" b="1" dirty="0"/>
              <a:t> </a:t>
            </a:r>
            <a:r>
              <a:rPr lang="en-CA" b="1" dirty="0" err="1"/>
              <a:t>abakhileyo</a:t>
            </a:r>
            <a:r>
              <a:rPr lang="en-CA" b="1" dirty="0"/>
              <a:t> </a:t>
            </a:r>
            <a:r>
              <a:rPr lang="en-CA" b="1" dirty="0" err="1"/>
              <a:t>eMkhathini</a:t>
            </a:r>
            <a:r>
              <a:rPr lang="en-CA" b="1" dirty="0"/>
              <a:t> - </a:t>
            </a:r>
            <a:r>
              <a:rPr lang="en-CA" b="1" dirty="0" err="1"/>
              <a:t>njengabantu</a:t>
            </a:r>
            <a:r>
              <a:rPr lang="en-CA" b="1" dirty="0"/>
              <a:t> </a:t>
            </a:r>
            <a:r>
              <a:rPr lang="en-CA" b="1" dirty="0" err="1"/>
              <a:t>abalungileyo</a:t>
            </a:r>
            <a:r>
              <a:rPr lang="en-CA" b="1" dirty="0"/>
              <a:t>, </a:t>
            </a:r>
            <a:r>
              <a:rPr lang="en-CA" b="1" dirty="0" err="1"/>
              <a:t>abapheleleyo</a:t>
            </a:r>
            <a:r>
              <a:rPr lang="en-CA" b="1" dirty="0"/>
              <a:t>, </a:t>
            </a:r>
            <a:r>
              <a:rPr lang="en-CA" b="1" dirty="0" err="1"/>
              <a:t>abafaneleyo</a:t>
            </a:r>
            <a:r>
              <a:rPr lang="en-CA" b="1" dirty="0"/>
              <a:t> </a:t>
            </a:r>
            <a:r>
              <a:rPr lang="en-CA" b="1" dirty="0" err="1"/>
              <a:t>indawo</a:t>
            </a:r>
            <a:r>
              <a:rPr lang="en-CA" b="1" dirty="0"/>
              <a:t> </a:t>
            </a:r>
            <a:r>
              <a:rPr lang="en-CA" b="1" dirty="0" err="1"/>
              <a:t>yeZulwini</a:t>
            </a:r>
            <a:r>
              <a:rPr lang="en-CA" b="1" dirty="0"/>
              <a:t>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97935"/>
            <a:ext cx="474699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'</a:t>
            </a:r>
            <a:r>
              <a:rPr lang="en-CA" sz="1600" b="1" dirty="0" err="1"/>
              <a:t>Isifiso</a:t>
            </a:r>
            <a:r>
              <a:rPr lang="en-CA" sz="1600" b="1" dirty="0"/>
              <a:t> </a:t>
            </a:r>
            <a:r>
              <a:rPr lang="en-CA" sz="1600" b="1" dirty="0" err="1"/>
              <a:t>sikaJesu</a:t>
            </a:r>
            <a:r>
              <a:rPr lang="en-CA" sz="1600" b="1" dirty="0"/>
              <a:t> </a:t>
            </a:r>
            <a:r>
              <a:rPr lang="en-CA" sz="1600" b="1" dirty="0" err="1"/>
              <a:t>esikhulu</a:t>
            </a:r>
            <a:r>
              <a:rPr lang="en-CA" sz="1600" b="1" dirty="0"/>
              <a:t> </a:t>
            </a:r>
            <a:r>
              <a:rPr lang="en-CA" sz="1600" b="1" dirty="0" err="1"/>
              <a:t>siyikuphila</a:t>
            </a:r>
            <a:r>
              <a:rPr lang="en-CA" sz="1600" b="1" dirty="0"/>
              <a:t> lathi </a:t>
            </a:r>
            <a:r>
              <a:rPr lang="en-CA" sz="1600" b="1" dirty="0" err="1"/>
              <a:t>phakade</a:t>
            </a:r>
            <a:r>
              <a:rPr lang="en-CA" sz="1600" b="1" dirty="0"/>
              <a:t> (</a:t>
            </a:r>
            <a:r>
              <a:rPr lang="en-CA" sz="1600" b="1" dirty="0" err="1"/>
              <a:t>NgokukaJohane</a:t>
            </a:r>
            <a:r>
              <a:rPr lang="en-CA" sz="1600" b="1" dirty="0"/>
              <a:t> 17:14). </a:t>
            </a:r>
            <a:r>
              <a:rPr lang="en-CA" sz="1600" b="1" dirty="0" err="1"/>
              <a:t>Ingabe</a:t>
            </a:r>
            <a:r>
              <a:rPr lang="en-CA" sz="1600" b="1" dirty="0"/>
              <a:t> </a:t>
            </a:r>
            <a:r>
              <a:rPr lang="en-CA" sz="1600" b="1" dirty="0" err="1"/>
              <a:t>lesi</a:t>
            </a:r>
            <a:r>
              <a:rPr lang="en-CA" sz="1600" b="1" dirty="0"/>
              <a:t> </a:t>
            </a:r>
            <a:r>
              <a:rPr lang="en-CA" sz="1600" b="1" dirty="0" err="1"/>
              <a:t>futhi</a:t>
            </a:r>
            <a:r>
              <a:rPr lang="en-CA" sz="1600" b="1" dirty="0"/>
              <a:t> </a:t>
            </a:r>
            <a:r>
              <a:rPr lang="en-CA" sz="1600" b="1" dirty="0" err="1"/>
              <a:t>yisifiso</a:t>
            </a:r>
            <a:r>
              <a:rPr lang="en-CA" sz="1600" b="1" dirty="0"/>
              <a:t> </a:t>
            </a:r>
            <a:r>
              <a:rPr lang="en-CA" sz="1600" b="1" dirty="0" err="1"/>
              <a:t>sakho</a:t>
            </a:r>
            <a:r>
              <a:rPr lang="en-CA" sz="1600" b="1" dirty="0"/>
              <a:t> </a:t>
            </a:r>
            <a:r>
              <a:rPr lang="en-CA" sz="1600" b="1" dirty="0" err="1"/>
              <a:t>esikhulu</a:t>
            </a:r>
            <a:r>
              <a:rPr lang="en-CA" sz="1600" b="1" dirty="0"/>
              <a:t>?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686845"/>
            <a:ext cx="91792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izilingo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zikuhlasela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ukunakekela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ukudideka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lobumnyama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kubonakala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kuzungeza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umphefumulo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wakho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bheka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ugcine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khona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ukubona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ukukhanya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Phumula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othandweni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lukaKristu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langaphansi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kokunakekelwa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okuyisivikelo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isono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sitshukulezela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ukubusa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enhliziyweni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icala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licindezela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umphefumulo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lingumthwalo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unembeza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ukungakholwa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kugubuzele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ingqondo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khumbula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umusa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kaKristu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wanele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ukunqoba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isono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uxotshe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ubumnyama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Ngokungena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ekuhlanganyeleni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loMsindisi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singena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endaweni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yokuthula</a:t>
            </a:r>
            <a:r>
              <a:rPr lang="en-CA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10758" y="4760096"/>
            <a:ext cx="4486275" cy="1569660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Kwase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kuqhamuka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impi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ezulwini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uMikayeli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lezingelosi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zakhe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balwa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lomgobho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umgobho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lezingelosi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zakhe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balwa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kepha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abanqobanga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lendawo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yabo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ayibange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isatholakala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ezulwini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b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IsAmbulo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8 )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CA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Ukuqala</a:t>
            </a:r>
            <a:r>
              <a:rPr lang="en-CA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CA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kwenxabano</a:t>
            </a: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CA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Imvukela</a:t>
            </a:r>
            <a:r>
              <a:rPr lang="en-CA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CA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eZulwini</a:t>
            </a:r>
            <a:r>
              <a:rPr lang="en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CA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Imvukela</a:t>
            </a:r>
            <a:r>
              <a:rPr lang="en-CA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CA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Emhlabeni</a:t>
            </a:r>
            <a:endParaRPr lang="en-CA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CA" sz="20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Uthando</a:t>
            </a:r>
            <a:r>
              <a:rPr lang="en-CA" sz="20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CA" sz="20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luphindisela</a:t>
            </a:r>
            <a:r>
              <a:rPr lang="en-CA" sz="20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CA" sz="20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ngothando</a:t>
            </a:r>
            <a:endParaRPr lang="en" sz="20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CA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Inxabano</a:t>
            </a:r>
            <a:r>
              <a:rPr lang="en-CA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CA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lamuhla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Siphila</a:t>
            </a:r>
            <a:r>
              <a:rPr lang="en-CA" sz="2000" b="1" dirty="0"/>
              <a:t> </a:t>
            </a:r>
            <a:r>
              <a:rPr lang="en-CA" sz="2000" b="1" dirty="0" err="1"/>
              <a:t>siphakathi</a:t>
            </a:r>
            <a:r>
              <a:rPr lang="en-CA" sz="2000" b="1" dirty="0"/>
              <a:t> </a:t>
            </a:r>
            <a:r>
              <a:rPr lang="en-CA" sz="2000" b="1" dirty="0" err="1"/>
              <a:t>kwenxabano</a:t>
            </a:r>
            <a:r>
              <a:rPr lang="en-CA" sz="2000" b="1" dirty="0"/>
              <a:t> </a:t>
            </a:r>
            <a:r>
              <a:rPr lang="en-CA" sz="2000" b="1" dirty="0" err="1"/>
              <a:t>yakomoya</a:t>
            </a:r>
            <a:r>
              <a:rPr lang="en-CA" sz="2000" b="1" dirty="0"/>
              <a:t> </a:t>
            </a:r>
            <a:r>
              <a:rPr lang="en-CA" sz="2000" b="1" dirty="0" err="1"/>
              <a:t>emazulwini</a:t>
            </a:r>
            <a:r>
              <a:rPr lang="en-CA" sz="2000" b="1" dirty="0"/>
              <a:t>.. </a:t>
            </a:r>
            <a:r>
              <a:rPr lang="en-CA" sz="2000" b="1" dirty="0" err="1"/>
              <a:t>Ngitsho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singazi</a:t>
            </a:r>
            <a:r>
              <a:rPr lang="en-CA" sz="2000" b="1" dirty="0"/>
              <a:t>,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singakholwa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kungenzeka</a:t>
            </a:r>
            <a:r>
              <a:rPr lang="en-CA" sz="2000" b="1" dirty="0"/>
              <a:t>, </a:t>
            </a:r>
            <a:r>
              <a:rPr lang="en-CA" sz="2000" b="1" dirty="0" err="1"/>
              <a:t>inxabano</a:t>
            </a:r>
            <a:r>
              <a:rPr lang="en-CA" sz="2000" b="1" dirty="0"/>
              <a:t> </a:t>
            </a:r>
            <a:r>
              <a:rPr lang="en-CA" sz="2000" b="1" dirty="0" err="1"/>
              <a:t>ingoyoqobo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822061"/>
            <a:ext cx="4878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Kwakusengozini</a:t>
            </a:r>
            <a:r>
              <a:rPr lang="en-CA" b="1" dirty="0"/>
              <a:t> </a:t>
            </a:r>
            <a:r>
              <a:rPr lang="en-CA" b="1" dirty="0" err="1"/>
              <a:t>uhulumeni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, </a:t>
            </a:r>
            <a:r>
              <a:rPr lang="en-CA" b="1" dirty="0" err="1"/>
              <a:t>ukwethembeka</a:t>
            </a:r>
            <a:r>
              <a:rPr lang="en-CA" b="1" dirty="0"/>
              <a:t> </a:t>
            </a:r>
            <a:r>
              <a:rPr lang="en-CA" b="1" dirty="0" err="1"/>
              <a:t>kwezingelosi</a:t>
            </a:r>
            <a:r>
              <a:rPr lang="en-CA" b="1" dirty="0"/>
              <a:t>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lezwe</a:t>
            </a:r>
            <a:r>
              <a:rPr lang="en-CA" b="1" dirty="0"/>
              <a:t> </a:t>
            </a:r>
            <a:r>
              <a:rPr lang="en-CA" b="1" dirty="0" err="1"/>
              <a:t>elingelasono</a:t>
            </a:r>
            <a:r>
              <a:rPr lang="en-CA" b="1" dirty="0"/>
              <a:t>. </a:t>
            </a:r>
            <a:r>
              <a:rPr lang="en-CA" b="1" dirty="0" err="1"/>
              <a:t>Lamuhla</a:t>
            </a:r>
            <a:r>
              <a:rPr lang="en-CA" b="1" dirty="0"/>
              <a:t> </a:t>
            </a:r>
            <a:r>
              <a:rPr lang="en-CA" b="1" dirty="0" err="1"/>
              <a:t>ukwethembeka</a:t>
            </a:r>
            <a:r>
              <a:rPr lang="en-CA" b="1" dirty="0"/>
              <a:t> </a:t>
            </a:r>
            <a:r>
              <a:rPr lang="en-CA" b="1" dirty="0" err="1"/>
              <a:t>kwakho</a:t>
            </a:r>
            <a:r>
              <a:rPr lang="en-CA" b="1" dirty="0"/>
              <a:t> </a:t>
            </a:r>
            <a:r>
              <a:rPr lang="en-CA" b="1" dirty="0" err="1"/>
              <a:t>lokwami</a:t>
            </a:r>
            <a:r>
              <a:rPr lang="en-CA" b="1" dirty="0"/>
              <a:t> </a:t>
            </a:r>
            <a:r>
              <a:rPr lang="en-CA" b="1" dirty="0" err="1"/>
              <a:t>kusengozini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06218"/>
            <a:ext cx="4878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Amandla </a:t>
            </a:r>
            <a:r>
              <a:rPr lang="en-CA" b="1" dirty="0" err="1"/>
              <a:t>alwayo</a:t>
            </a:r>
            <a:r>
              <a:rPr lang="en-CA" b="1" dirty="0"/>
              <a:t> </a:t>
            </a:r>
            <a:r>
              <a:rPr lang="en-CA" b="1" dirty="0" err="1"/>
              <a:t>angakamoya</a:t>
            </a:r>
            <a:r>
              <a:rPr lang="en-CA" b="1" dirty="0"/>
              <a:t>, </a:t>
            </a:r>
            <a:r>
              <a:rPr lang="en-CA" b="1" dirty="0" err="1"/>
              <a:t>awabonakali</a:t>
            </a:r>
            <a:r>
              <a:rPr lang="en-CA" b="1" dirty="0"/>
              <a:t> </a:t>
            </a:r>
            <a:r>
              <a:rPr lang="en-CA" b="1" dirty="0" err="1"/>
              <a:t>kithi</a:t>
            </a:r>
            <a:r>
              <a:rPr lang="en-CA" b="1" dirty="0"/>
              <a:t> (</a:t>
            </a:r>
            <a:r>
              <a:rPr lang="en-CA" b="1" dirty="0" err="1"/>
              <a:t>Efe</a:t>
            </a:r>
            <a:r>
              <a:rPr lang="en-CA" b="1" dirty="0"/>
              <a:t>. 6:12). </a:t>
            </a:r>
            <a:r>
              <a:rPr lang="en-CA" b="1" dirty="0" err="1"/>
              <a:t>Lokho</a:t>
            </a:r>
            <a:r>
              <a:rPr lang="en-CA" b="1" dirty="0"/>
              <a:t>, </a:t>
            </a:r>
            <a:r>
              <a:rPr lang="en-CA" b="1" dirty="0" err="1"/>
              <a:t>singayizwa</a:t>
            </a:r>
            <a:r>
              <a:rPr lang="en-CA" b="1" dirty="0"/>
              <a:t> </a:t>
            </a:r>
            <a:r>
              <a:rPr lang="en-CA" b="1" dirty="0" err="1"/>
              <a:t>imiphumela</a:t>
            </a:r>
            <a:r>
              <a:rPr lang="en-CA" b="1" dirty="0"/>
              <a:t> </a:t>
            </a:r>
            <a:r>
              <a:rPr lang="en-CA" b="1" dirty="0" err="1"/>
              <a:t>yempi</a:t>
            </a:r>
            <a:r>
              <a:rPr lang="en-CA" b="1" dirty="0"/>
              <a:t>. </a:t>
            </a:r>
            <a:r>
              <a:rPr lang="en-CA" b="1" dirty="0" err="1"/>
              <a:t>Izenzakalo</a:t>
            </a:r>
            <a:r>
              <a:rPr lang="en-CA" b="1" dirty="0"/>
              <a:t> </a:t>
            </a:r>
            <a:r>
              <a:rPr lang="en-CA" b="1" dirty="0" err="1"/>
              <a:t>ezimbi</a:t>
            </a:r>
            <a:r>
              <a:rPr lang="en-CA" b="1" dirty="0"/>
              <a:t>, </a:t>
            </a:r>
            <a:r>
              <a:rPr lang="en-CA" b="1" dirty="0" err="1"/>
              <a:t>ukuziphatha</a:t>
            </a:r>
            <a:r>
              <a:rPr lang="en-CA" b="1" dirty="0"/>
              <a:t> </a:t>
            </a:r>
            <a:r>
              <a:rPr lang="en-CA" b="1" dirty="0" err="1"/>
              <a:t>okubi</a:t>
            </a:r>
            <a:r>
              <a:rPr lang="en-CA" b="1" dirty="0"/>
              <a:t>, </a:t>
            </a:r>
            <a:r>
              <a:rPr lang="en-CA" b="1" dirty="0" err="1"/>
              <a:t>ukufa</a:t>
            </a:r>
            <a:r>
              <a:rPr lang="en-CA" b="1" dirty="0"/>
              <a:t>...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UKUQALA KWENXABANO</a:t>
            </a:r>
            <a:endParaRPr lang="en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Wawungelasici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ezindleleni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zakho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kusukela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osukwini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lokudalwa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kwakho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;</a:t>
            </a:r>
          </a:p>
          <a:p>
            <a:pPr algn="ctr"/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kuze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kutholakale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ububi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kuwe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Hezekeli</a:t>
            </a:r>
            <a:r>
              <a:rPr lang="en-CA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28:15).</a:t>
            </a:r>
          </a:p>
          <a:p>
            <a:pPr algn="ctr"/>
            <a:endParaRPr lang="en" sz="1400" b="1" dirty="0">
              <a:solidFill>
                <a:srgbClr val="FFFF00"/>
              </a:solidFill>
              <a:effectLst>
                <a:glow rad="127000">
                  <a:srgbClr val="614E82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Iqiniso</a:t>
            </a:r>
            <a:r>
              <a:rPr lang="en-CA" b="1" dirty="0"/>
              <a:t> </a:t>
            </a:r>
            <a:r>
              <a:rPr lang="en-CA" b="1" dirty="0" err="1"/>
              <a:t>lokuthi</a:t>
            </a:r>
            <a:r>
              <a:rPr lang="en-CA" b="1" dirty="0"/>
              <a:t>, e-</a:t>
            </a:r>
            <a:r>
              <a:rPr lang="en-CA" b="1" dirty="0" err="1"/>
              <a:t>Edene</a:t>
            </a:r>
            <a:r>
              <a:rPr lang="en-CA" b="1" dirty="0"/>
              <a:t>, </a:t>
            </a:r>
            <a:r>
              <a:rPr lang="en-CA" b="1" dirty="0" err="1"/>
              <a:t>kwakukhona</a:t>
            </a:r>
            <a:r>
              <a:rPr lang="en-CA" b="1" dirty="0"/>
              <a:t> </a:t>
            </a:r>
            <a:r>
              <a:rPr lang="en-CA" b="1" dirty="0" err="1"/>
              <a:t>isidalwa</a:t>
            </a:r>
            <a:r>
              <a:rPr lang="en-CA" b="1" dirty="0"/>
              <a:t> </a:t>
            </a:r>
            <a:r>
              <a:rPr lang="en-CA" b="1" dirty="0" err="1"/>
              <a:t>esabangela</a:t>
            </a:r>
            <a:r>
              <a:rPr lang="en-CA" b="1" dirty="0"/>
              <a:t> u-Eva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angamethembi</a:t>
            </a:r>
            <a:r>
              <a:rPr lang="en-CA" b="1" dirty="0"/>
              <a:t> uNkulunkulu, </a:t>
            </a:r>
            <a:r>
              <a:rPr lang="en-CA" b="1" dirty="0" err="1"/>
              <a:t>lisikisela</a:t>
            </a:r>
            <a:r>
              <a:rPr lang="en-CA" b="1" dirty="0"/>
              <a:t> </a:t>
            </a:r>
            <a:r>
              <a:rPr lang="en-CA" b="1" dirty="0" err="1"/>
              <a:t>ukuhlubuka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 </a:t>
            </a:r>
            <a:r>
              <a:rPr lang="en-CA" b="1" dirty="0" err="1"/>
              <a:t>ngaphambi</a:t>
            </a:r>
            <a:r>
              <a:rPr lang="en-CA" b="1" dirty="0"/>
              <a:t> </a:t>
            </a:r>
            <a:r>
              <a:rPr lang="en-CA" b="1" dirty="0" err="1"/>
              <a:t>kokuba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 babe </a:t>
            </a:r>
            <a:r>
              <a:rPr lang="en-CA" b="1" dirty="0" err="1"/>
              <a:t>khona</a:t>
            </a:r>
            <a:r>
              <a:rPr lang="en-CA" b="1" dirty="0"/>
              <a:t> (Gen. 3:1).</a:t>
            </a:r>
            <a:endParaRPr lang="en" b="1" dirty="0"/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54678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Umbuzo</a:t>
            </a:r>
            <a:r>
              <a:rPr lang="en-CA" sz="2000" b="1" dirty="0"/>
              <a:t> </a:t>
            </a:r>
            <a:r>
              <a:rPr lang="en-CA" sz="2000" b="1" dirty="0" err="1"/>
              <a:t>wokuqala</a:t>
            </a:r>
            <a:r>
              <a:rPr lang="en-CA" sz="2000" b="1" dirty="0"/>
              <a:t> </a:t>
            </a:r>
            <a:r>
              <a:rPr lang="en-CA" sz="2000" b="1" dirty="0" err="1"/>
              <a:t>okufanele</a:t>
            </a:r>
            <a:r>
              <a:rPr lang="en-CA" sz="2000" b="1" dirty="0"/>
              <a:t> </a:t>
            </a:r>
            <a:r>
              <a:rPr lang="en-CA" sz="2000" b="1" dirty="0" err="1"/>
              <a:t>sizibuze</a:t>
            </a:r>
            <a:r>
              <a:rPr lang="en-CA" sz="2000" b="1" dirty="0"/>
              <a:t> </a:t>
            </a:r>
            <a:r>
              <a:rPr lang="en-CA" sz="2000" b="1" dirty="0" err="1"/>
              <a:t>wona</a:t>
            </a:r>
            <a:r>
              <a:rPr lang="en-CA" sz="2000" b="1" dirty="0"/>
              <a:t> </a:t>
            </a:r>
            <a:r>
              <a:rPr lang="en-CA" sz="2000" b="1" dirty="0" err="1"/>
              <a:t>uthi</a:t>
            </a:r>
            <a:r>
              <a:rPr lang="en-CA" sz="2000" b="1" dirty="0"/>
              <a:t>: </a:t>
            </a:r>
            <a:r>
              <a:rPr lang="en-CA" sz="2000" b="1" dirty="0" err="1"/>
              <a:t>ingabe</a:t>
            </a:r>
            <a:r>
              <a:rPr lang="en-CA" sz="2000" b="1" dirty="0"/>
              <a:t> uNkulunkulu </a:t>
            </a:r>
            <a:r>
              <a:rPr lang="en-CA" sz="2000" b="1" dirty="0" err="1"/>
              <a:t>wadala</a:t>
            </a:r>
            <a:r>
              <a:rPr lang="en-CA" sz="2000" b="1" dirty="0"/>
              <a:t> </a:t>
            </a:r>
            <a:r>
              <a:rPr lang="en-CA" sz="2000" b="1" dirty="0" err="1"/>
              <a:t>udeveli</a:t>
            </a:r>
            <a:r>
              <a:rPr lang="en-CA" sz="2000" b="1" dirty="0"/>
              <a:t>, </a:t>
            </a:r>
            <a:r>
              <a:rPr lang="en-CA" sz="2000" b="1" dirty="0" err="1"/>
              <a:t>okungukuthi</a:t>
            </a:r>
            <a:r>
              <a:rPr lang="en-CA" sz="2000" b="1" dirty="0"/>
              <a:t>, </a:t>
            </a:r>
            <a:r>
              <a:rPr lang="en-CA" sz="2000" b="1" dirty="0" err="1"/>
              <a:t>ingabe</a:t>
            </a:r>
            <a:r>
              <a:rPr lang="en-CA" sz="2000" b="1" dirty="0"/>
              <a:t> uNkulunkulu </a:t>
            </a:r>
            <a:r>
              <a:rPr lang="en-CA" sz="2000" b="1" dirty="0" err="1"/>
              <a:t>wadala</a:t>
            </a:r>
            <a:r>
              <a:rPr lang="en-CA" sz="2000" b="1" dirty="0"/>
              <a:t> </a:t>
            </a:r>
            <a:r>
              <a:rPr lang="en-CA" sz="2000" b="1" dirty="0" err="1"/>
              <a:t>isidalwa</a:t>
            </a:r>
            <a:r>
              <a:rPr lang="en-CA" sz="2000" b="1" dirty="0"/>
              <a:t> </a:t>
            </a:r>
            <a:r>
              <a:rPr lang="en-CA" sz="2000" b="1" dirty="0" err="1"/>
              <a:t>esibi</a:t>
            </a:r>
            <a:r>
              <a:rPr lang="en-CA" sz="2000" b="1" dirty="0"/>
              <a:t>?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2551" y="3932365"/>
            <a:ext cx="6947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IBhayibheli</a:t>
            </a:r>
            <a:r>
              <a:rPr lang="en-CA" b="1" dirty="0"/>
              <a:t> </a:t>
            </a:r>
            <a:r>
              <a:rPr lang="en-CA" b="1" dirty="0" err="1"/>
              <a:t>lisitshela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udeveli</a:t>
            </a:r>
            <a:r>
              <a:rPr lang="en-CA" b="1" dirty="0"/>
              <a:t> </a:t>
            </a:r>
            <a:r>
              <a:rPr lang="en-CA" b="1" dirty="0" err="1"/>
              <a:t>uyingelosi</a:t>
            </a:r>
            <a:r>
              <a:rPr lang="en-CA" b="1" dirty="0"/>
              <a:t> </a:t>
            </a:r>
            <a:r>
              <a:rPr lang="en-CA" b="1" dirty="0" err="1"/>
              <a:t>ebizwa</a:t>
            </a:r>
            <a:r>
              <a:rPr lang="en-CA" b="1" dirty="0"/>
              <a:t> </a:t>
            </a:r>
            <a:r>
              <a:rPr lang="en-CA" b="1" dirty="0" err="1"/>
              <a:t>ngokuthi</a:t>
            </a:r>
            <a:r>
              <a:rPr lang="en-CA" b="1" dirty="0"/>
              <a:t> </a:t>
            </a:r>
            <a:r>
              <a:rPr lang="en-CA" b="1" dirty="0" err="1"/>
              <a:t>uLusifa</a:t>
            </a:r>
            <a:r>
              <a:rPr lang="en-CA" b="1" dirty="0"/>
              <a:t> (</a:t>
            </a:r>
            <a:r>
              <a:rPr lang="en-CA" b="1" dirty="0" err="1"/>
              <a:t>Isaya</a:t>
            </a:r>
            <a:r>
              <a:rPr lang="en-CA" b="1" dirty="0"/>
              <a:t> 14:12). Le </a:t>
            </a:r>
            <a:r>
              <a:rPr lang="en-CA" b="1" dirty="0" err="1"/>
              <a:t>ngelosi</a:t>
            </a:r>
            <a:r>
              <a:rPr lang="en-CA" b="1" dirty="0"/>
              <a:t> </a:t>
            </a:r>
            <a:r>
              <a:rPr lang="en-CA" b="1" dirty="0" err="1"/>
              <a:t>yadalwa</a:t>
            </a:r>
            <a:r>
              <a:rPr lang="en-CA" b="1" dirty="0"/>
              <a:t> </a:t>
            </a:r>
            <a:r>
              <a:rPr lang="en-CA" b="1" dirty="0" err="1"/>
              <a:t>iphelele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iyinhle</a:t>
            </a:r>
            <a:r>
              <a:rPr lang="en-CA" b="1" dirty="0"/>
              <a:t> (Ez. 28:12). </a:t>
            </a:r>
            <a:r>
              <a:rPr lang="en-CA" b="1" dirty="0" err="1"/>
              <a:t>Waphakanyiselwa</a:t>
            </a:r>
            <a:r>
              <a:rPr lang="en-CA" b="1" dirty="0"/>
              <a:t> </a:t>
            </a:r>
            <a:r>
              <a:rPr lang="en-CA" b="1" dirty="0" err="1"/>
              <a:t>esikhundleni</a:t>
            </a:r>
            <a:r>
              <a:rPr lang="en-CA" b="1" dirty="0"/>
              <a:t> </a:t>
            </a:r>
            <a:r>
              <a:rPr lang="en-CA" b="1" dirty="0" err="1"/>
              <a:t>esiphezulu</a:t>
            </a:r>
            <a:r>
              <a:rPr lang="en-CA" b="1" dirty="0"/>
              <a:t> </a:t>
            </a:r>
            <a:r>
              <a:rPr lang="en-CA" b="1" dirty="0" err="1"/>
              <a:t>ingelosi</a:t>
            </a:r>
            <a:r>
              <a:rPr lang="en-CA" b="1" dirty="0"/>
              <a:t> </a:t>
            </a:r>
            <a:r>
              <a:rPr lang="en-CA" b="1" dirty="0" err="1"/>
              <a:t>eyayingasifisa</a:t>
            </a:r>
            <a:r>
              <a:rPr lang="en-CA" b="1" dirty="0"/>
              <a:t>: </a:t>
            </a:r>
            <a:r>
              <a:rPr lang="en-CA" b="1" dirty="0" err="1"/>
              <a:t>ikherubi</a:t>
            </a:r>
            <a:r>
              <a:rPr lang="en-CA" b="1" dirty="0"/>
              <a:t> </a:t>
            </a:r>
            <a:r>
              <a:rPr lang="en-CA" b="1" dirty="0" err="1"/>
              <a:t>elivikelayo</a:t>
            </a:r>
            <a:r>
              <a:rPr lang="en-CA" b="1" dirty="0"/>
              <a:t> ( Ez. 28:13-14 ).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wabiza</a:t>
            </a:r>
            <a:r>
              <a:rPr lang="en-CA" sz="2000" b="1" dirty="0"/>
              <a:t> </a:t>
            </a:r>
            <a:r>
              <a:rPr lang="en-CA" sz="2000" b="1" dirty="0" err="1"/>
              <a:t>lesi</a:t>
            </a:r>
            <a:r>
              <a:rPr lang="en-CA" sz="2000" b="1" dirty="0"/>
              <a:t> </a:t>
            </a:r>
            <a:r>
              <a:rPr lang="en-CA" sz="2000" b="1" dirty="0" err="1"/>
              <a:t>sidalwa</a:t>
            </a:r>
            <a:r>
              <a:rPr lang="en-CA" sz="2000" b="1" dirty="0"/>
              <a:t> </a:t>
            </a:r>
            <a:r>
              <a:rPr lang="en-CA" sz="2000" b="1" dirty="0" err="1"/>
              <a:t>esihlanyela</a:t>
            </a:r>
            <a:r>
              <a:rPr lang="en-CA" sz="2000" b="1" dirty="0"/>
              <a:t> </a:t>
            </a:r>
            <a:r>
              <a:rPr lang="en-CA" sz="2000" b="1" dirty="0" err="1"/>
              <a:t>ukungathembani</a:t>
            </a:r>
            <a:r>
              <a:rPr lang="en-CA" sz="2000" b="1" dirty="0"/>
              <a:t> </a:t>
            </a:r>
            <a:r>
              <a:rPr lang="en-CA" sz="2000" b="1" dirty="0" err="1"/>
              <a:t>phakathi</a:t>
            </a:r>
            <a:r>
              <a:rPr lang="en-CA" sz="2000" b="1" dirty="0"/>
              <a:t> </a:t>
            </a:r>
            <a:r>
              <a:rPr lang="en-CA" sz="2000" b="1" dirty="0" err="1"/>
              <a:t>kukaNkulunkulu</a:t>
            </a:r>
            <a:r>
              <a:rPr lang="en-CA" sz="2000" b="1" dirty="0"/>
              <a:t> </a:t>
            </a:r>
            <a:r>
              <a:rPr lang="en-CA" sz="2000" b="1" dirty="0" err="1"/>
              <a:t>lezidalwa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 </a:t>
            </a:r>
            <a:r>
              <a:rPr lang="en-CA" sz="2000" b="1" dirty="0" err="1"/>
              <a:t>ngokuthi</a:t>
            </a:r>
            <a:r>
              <a:rPr lang="en-CA" sz="2000" b="1" dirty="0"/>
              <a:t> “</a:t>
            </a:r>
            <a:r>
              <a:rPr lang="en-CA" sz="2000" b="1" dirty="0" err="1"/>
              <a:t>isitha</a:t>
            </a:r>
            <a:r>
              <a:rPr lang="en-CA" sz="2000" b="1" dirty="0"/>
              <a:t>,” </a:t>
            </a:r>
            <a:r>
              <a:rPr lang="en-CA" sz="2000" b="1" dirty="0" err="1"/>
              <a:t>asichaza</a:t>
            </a:r>
            <a:r>
              <a:rPr lang="en-CA" sz="2000" b="1" dirty="0"/>
              <a:t> </a:t>
            </a:r>
            <a:r>
              <a:rPr lang="en-CA" sz="2000" b="1" dirty="0" err="1"/>
              <a:t>ngokuthi</a:t>
            </a:r>
            <a:r>
              <a:rPr lang="en-CA" sz="2000" b="1" dirty="0"/>
              <a:t> </a:t>
            </a:r>
            <a:r>
              <a:rPr lang="en-CA" sz="2000" b="1" dirty="0" err="1"/>
              <a:t>udeveli</a:t>
            </a:r>
            <a:r>
              <a:rPr lang="en-CA" sz="2000" b="1" dirty="0"/>
              <a:t> ( Mt. 13:39 ).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395026" y="5229453"/>
            <a:ext cx="6902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Uluba</a:t>
            </a:r>
            <a:r>
              <a:rPr lang="en-CA" sz="1600" b="1" dirty="0"/>
              <a:t> </a:t>
            </a:r>
            <a:r>
              <a:rPr lang="en-CA" sz="1600" b="1" dirty="0" err="1"/>
              <a:t>uLusifa</a:t>
            </a:r>
            <a:r>
              <a:rPr lang="en-CA" sz="1600" b="1" dirty="0"/>
              <a:t> </a:t>
            </a:r>
            <a:r>
              <a:rPr lang="en-CA" sz="1600" b="1" dirty="0" err="1"/>
              <a:t>wayephelele</a:t>
            </a:r>
            <a:r>
              <a:rPr lang="en-CA" sz="1600" b="1" dirty="0"/>
              <a:t>, </a:t>
            </a:r>
            <a:r>
              <a:rPr lang="en-CA" sz="1600" b="1" dirty="0" err="1"/>
              <a:t>waba</a:t>
            </a:r>
            <a:r>
              <a:rPr lang="en-CA" sz="1600" b="1" dirty="0"/>
              <a:t> </a:t>
            </a:r>
            <a:r>
              <a:rPr lang="en-CA" sz="1600" b="1" dirty="0" err="1"/>
              <a:t>kanjani</a:t>
            </a:r>
            <a:r>
              <a:rPr lang="en-CA" sz="1600" b="1" dirty="0"/>
              <a:t> </a:t>
            </a:r>
            <a:r>
              <a:rPr lang="en-CA" sz="1600" b="1" dirty="0" err="1"/>
              <a:t>usathane</a:t>
            </a:r>
            <a:r>
              <a:rPr lang="en-CA" sz="1600" b="1" dirty="0"/>
              <a:t>? </a:t>
            </a:r>
            <a:r>
              <a:rPr lang="en-CA" sz="1600" b="1" dirty="0" err="1"/>
              <a:t>Kwaqala</a:t>
            </a:r>
            <a:r>
              <a:rPr lang="en-CA" sz="1600" b="1" dirty="0"/>
              <a:t> </a:t>
            </a:r>
            <a:r>
              <a:rPr lang="en-CA" sz="1600" b="1" dirty="0" err="1"/>
              <a:t>kanjani</a:t>
            </a:r>
            <a:r>
              <a:rPr lang="en-CA" sz="1600" b="1" dirty="0"/>
              <a:t> </a:t>
            </a:r>
            <a:r>
              <a:rPr lang="en-CA" sz="1600" b="1" dirty="0" err="1"/>
              <a:t>inxabano</a:t>
            </a:r>
            <a:r>
              <a:rPr lang="en-CA" sz="1600" b="1" dirty="0"/>
              <a:t> </a:t>
            </a:r>
            <a:r>
              <a:rPr lang="en-CA" sz="1600" b="1" dirty="0" err="1"/>
              <a:t>phakathi</a:t>
            </a:r>
            <a:r>
              <a:rPr lang="en-CA" sz="1600" b="1" dirty="0"/>
              <a:t> </a:t>
            </a:r>
            <a:r>
              <a:rPr lang="en-CA" sz="1600" b="1" dirty="0" err="1"/>
              <a:t>kukaNkulunkulu</a:t>
            </a:r>
            <a:r>
              <a:rPr lang="en-CA" sz="1600" b="1" dirty="0"/>
              <a:t> </a:t>
            </a:r>
            <a:r>
              <a:rPr lang="en-CA" sz="1600" b="1" dirty="0" err="1"/>
              <a:t>laye</a:t>
            </a:r>
            <a:r>
              <a:rPr lang="en-CA" sz="1600" b="1" dirty="0"/>
              <a:t>? UNkulunkulu </a:t>
            </a:r>
            <a:r>
              <a:rPr lang="en-CA" sz="1600" b="1" dirty="0" err="1"/>
              <a:t>wamnika</a:t>
            </a:r>
            <a:r>
              <a:rPr lang="en-CA" sz="1600" b="1" dirty="0"/>
              <a:t>, </a:t>
            </a:r>
            <a:r>
              <a:rPr lang="en-CA" sz="1600" b="1" dirty="0" err="1"/>
              <a:t>njengazo</a:t>
            </a:r>
            <a:r>
              <a:rPr lang="en-CA" sz="1600" b="1" dirty="0"/>
              <a:t> </a:t>
            </a:r>
            <a:r>
              <a:rPr lang="en-CA" sz="1600" b="1" dirty="0" err="1"/>
              <a:t>zonke</a:t>
            </a:r>
            <a:r>
              <a:rPr lang="en-CA" sz="1600" b="1" dirty="0"/>
              <a:t> </a:t>
            </a:r>
            <a:r>
              <a:rPr lang="en-CA" sz="1600" b="1" dirty="0" err="1"/>
              <a:t>izidalwa</a:t>
            </a:r>
            <a:r>
              <a:rPr lang="en-CA" sz="1600" b="1" dirty="0"/>
              <a:t> </a:t>
            </a:r>
            <a:r>
              <a:rPr lang="en-CA" sz="1600" b="1" dirty="0" err="1"/>
              <a:t>zakhe</a:t>
            </a:r>
            <a:r>
              <a:rPr lang="en-CA" sz="1600" b="1" dirty="0"/>
              <a:t> </a:t>
            </a:r>
            <a:r>
              <a:rPr lang="en-CA" sz="1600" b="1" dirty="0" err="1"/>
              <a:t>ezidaliwe</a:t>
            </a:r>
            <a:r>
              <a:rPr lang="en-CA" sz="1600" b="1" dirty="0"/>
              <a:t>, </a:t>
            </a:r>
            <a:r>
              <a:rPr lang="en-CA" sz="1600" b="1" dirty="0" err="1"/>
              <a:t>inkululeko</a:t>
            </a:r>
            <a:r>
              <a:rPr lang="en-CA" sz="1600" b="1" dirty="0"/>
              <a:t> </a:t>
            </a:r>
            <a:r>
              <a:rPr lang="en-CA" sz="1600" b="1" dirty="0" err="1"/>
              <a:t>yokuzikhethela</a:t>
            </a:r>
            <a:r>
              <a:rPr lang="en-CA" sz="1600" b="1" dirty="0"/>
              <a:t> </a:t>
            </a:r>
            <a:r>
              <a:rPr lang="en-CA" sz="1600" b="1" dirty="0" err="1"/>
              <a:t>futhi</a:t>
            </a:r>
            <a:r>
              <a:rPr lang="en-CA" sz="1600" b="1" dirty="0"/>
              <a:t>, </a:t>
            </a:r>
            <a:r>
              <a:rPr lang="en-CA" sz="1600" b="1" dirty="0" err="1"/>
              <a:t>ngendlela</a:t>
            </a:r>
            <a:r>
              <a:rPr lang="en-CA" sz="1600" b="1" dirty="0"/>
              <a:t> </a:t>
            </a:r>
            <a:r>
              <a:rPr lang="en-CA" sz="1600" b="1" dirty="0" err="1"/>
              <a:t>engachazeki</a:t>
            </a:r>
            <a:r>
              <a:rPr lang="en-CA" sz="1600" b="1" dirty="0"/>
              <a:t>, </a:t>
            </a:r>
            <a:r>
              <a:rPr lang="en-CA" sz="1600" b="1" dirty="0" err="1"/>
              <a:t>uLusifa</a:t>
            </a:r>
            <a:r>
              <a:rPr lang="en-CA" sz="1600" b="1" dirty="0"/>
              <a:t> </a:t>
            </a:r>
            <a:r>
              <a:rPr lang="en-CA" sz="1600" b="1" dirty="0" err="1"/>
              <a:t>wanquma</a:t>
            </a:r>
            <a:r>
              <a:rPr lang="en-CA" sz="1600" b="1" dirty="0"/>
              <a:t> </a:t>
            </a:r>
            <a:r>
              <a:rPr lang="en-CA" sz="1600" b="1" dirty="0" err="1"/>
              <a:t>ukuhlubuka</a:t>
            </a:r>
            <a:r>
              <a:rPr lang="en-CA" sz="1600" b="1" dirty="0"/>
              <a:t>, </a:t>
            </a:r>
            <a:r>
              <a:rPr lang="en-CA" sz="1600" b="1" dirty="0" err="1"/>
              <a:t>walangazelela</a:t>
            </a:r>
            <a:r>
              <a:rPr lang="en-CA" sz="1600" b="1" dirty="0"/>
              <a:t> </a:t>
            </a:r>
            <a:r>
              <a:rPr lang="en-CA" sz="1600" b="1" dirty="0" err="1"/>
              <a:t>ukuhlala</a:t>
            </a:r>
            <a:r>
              <a:rPr lang="en-CA" sz="1600" b="1" dirty="0"/>
              <a:t> </a:t>
            </a:r>
            <a:r>
              <a:rPr lang="en-CA" sz="1600" b="1" dirty="0" err="1"/>
              <a:t>esihlalweni</a:t>
            </a:r>
            <a:r>
              <a:rPr lang="en-CA" sz="1600" b="1" dirty="0"/>
              <a:t> </a:t>
            </a:r>
            <a:r>
              <a:rPr lang="en-CA" sz="1600" b="1" dirty="0" err="1"/>
              <a:t>sobukhosi</a:t>
            </a:r>
            <a:r>
              <a:rPr lang="en-CA" sz="1600" b="1" dirty="0"/>
              <a:t> </a:t>
            </a:r>
            <a:r>
              <a:rPr lang="en-CA" sz="1600" b="1" dirty="0" err="1"/>
              <a:t>sikaNkulunkulu</a:t>
            </a:r>
            <a:r>
              <a:rPr lang="en-CA" sz="1600" b="1" dirty="0"/>
              <a:t> (Ez. 28:15; </a:t>
            </a:r>
            <a:r>
              <a:rPr lang="en-CA" sz="1600" b="1" dirty="0" err="1"/>
              <a:t>Isaya</a:t>
            </a:r>
            <a:r>
              <a:rPr lang="en-CA" sz="1600" b="1" dirty="0"/>
              <a:t> 14:13-14).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UMVUKELA EZULWINI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Umsila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wawo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wakhukhula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ingxenye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yesithathu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yezinkanyezi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esibhakabhakeni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waziphonsa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emhlabeni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(</a:t>
            </a:r>
            <a:r>
              <a:rPr lang="en-CA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IsAmbulo</a:t>
            </a:r>
            <a:r>
              <a:rPr lang="en-CA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  <a:endParaRPr lang="en" sz="1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Esifisweni</a:t>
            </a:r>
            <a:r>
              <a:rPr lang="en-CA" sz="1600" b="1" dirty="0"/>
              <a:t> </a:t>
            </a:r>
            <a:r>
              <a:rPr lang="en-CA" sz="1600" b="1" dirty="0" err="1"/>
              <a:t>sakhe</a:t>
            </a:r>
            <a:r>
              <a:rPr lang="en-CA" sz="1600" b="1" dirty="0"/>
              <a:t> </a:t>
            </a:r>
            <a:r>
              <a:rPr lang="en-CA" sz="1600" b="1" dirty="0" err="1"/>
              <a:t>sokuthatha</a:t>
            </a:r>
            <a:r>
              <a:rPr lang="en-CA" sz="1600" b="1" dirty="0"/>
              <a:t> </a:t>
            </a:r>
            <a:r>
              <a:rPr lang="en-CA" sz="1600" b="1" dirty="0" err="1"/>
              <a:t>isihlalo</a:t>
            </a:r>
            <a:r>
              <a:rPr lang="en-CA" sz="1600" b="1" dirty="0"/>
              <a:t> </a:t>
            </a:r>
            <a:r>
              <a:rPr lang="en-CA" sz="1600" b="1" dirty="0" err="1"/>
              <a:t>sobukhosi</a:t>
            </a:r>
            <a:r>
              <a:rPr lang="en-CA" sz="1600" b="1" dirty="0"/>
              <a:t> </a:t>
            </a:r>
            <a:r>
              <a:rPr lang="en-CA" sz="1600" b="1" dirty="0" err="1"/>
              <a:t>saseZulwini</a:t>
            </a:r>
            <a:r>
              <a:rPr lang="en-CA" sz="1600" b="1" dirty="0"/>
              <a:t>, </a:t>
            </a:r>
            <a:r>
              <a:rPr lang="en-CA" sz="1600" b="1" dirty="0" err="1"/>
              <a:t>uLusifa</a:t>
            </a:r>
            <a:r>
              <a:rPr lang="en-CA" sz="1600" b="1" dirty="0"/>
              <a:t> </a:t>
            </a:r>
            <a:r>
              <a:rPr lang="en-CA" sz="1600" b="1" dirty="0" err="1"/>
              <a:t>waphakamisa</a:t>
            </a:r>
            <a:r>
              <a:rPr lang="en-CA" sz="1600" b="1" dirty="0"/>
              <a:t> </a:t>
            </a:r>
            <a:r>
              <a:rPr lang="en-CA" sz="1600" b="1" dirty="0" err="1"/>
              <a:t>ukuthandabuza</a:t>
            </a:r>
            <a:r>
              <a:rPr lang="en-CA" sz="1600" b="1" dirty="0"/>
              <a:t> </a:t>
            </a:r>
            <a:r>
              <a:rPr lang="en-CA" sz="1600" b="1" dirty="0" err="1"/>
              <a:t>ezingelosini</a:t>
            </a:r>
            <a:r>
              <a:rPr lang="en-CA" sz="1600" b="1" dirty="0"/>
              <a:t> </a:t>
            </a:r>
            <a:r>
              <a:rPr lang="en-CA" sz="1600" b="1" dirty="0" err="1"/>
              <a:t>ngokwahlula</a:t>
            </a:r>
            <a:r>
              <a:rPr lang="en-CA" sz="1600" b="1" dirty="0"/>
              <a:t> </a:t>
            </a:r>
            <a:r>
              <a:rPr lang="en-CA" sz="1600" b="1" dirty="0" err="1"/>
              <a:t>bukahulumeni</a:t>
            </a:r>
            <a:r>
              <a:rPr lang="en-CA" sz="1600" b="1" dirty="0"/>
              <a:t> </a:t>
            </a:r>
            <a:r>
              <a:rPr lang="en-CA" sz="1600" b="1" dirty="0" err="1"/>
              <a:t>waphezulu</a:t>
            </a:r>
            <a:r>
              <a:rPr lang="en-CA" sz="1600" b="1" dirty="0"/>
              <a:t>. </a:t>
            </a:r>
            <a:r>
              <a:rPr lang="en-CA" sz="1600" b="1" dirty="0" err="1"/>
              <a:t>Babengakhululekile</a:t>
            </a:r>
            <a:r>
              <a:rPr lang="en-CA" sz="1600" b="1" dirty="0"/>
              <a:t> </a:t>
            </a:r>
            <a:r>
              <a:rPr lang="en-CA" sz="1600" b="1" dirty="0" err="1"/>
              <a:t>yini</a:t>
            </a:r>
            <a:r>
              <a:rPr lang="en-CA" sz="1600" b="1" dirty="0"/>
              <a:t> </a:t>
            </a:r>
            <a:r>
              <a:rPr lang="en-CA" sz="1600" b="1" dirty="0" err="1"/>
              <a:t>bonke</a:t>
            </a:r>
            <a:r>
              <a:rPr lang="en-CA" sz="1600" b="1" dirty="0"/>
              <a:t>? </a:t>
            </a:r>
            <a:r>
              <a:rPr lang="en-CA" sz="1600" b="1" dirty="0" err="1"/>
              <a:t>Kungani</a:t>
            </a:r>
            <a:r>
              <a:rPr lang="en-CA" sz="1600" b="1" dirty="0"/>
              <a:t> </a:t>
            </a:r>
            <a:r>
              <a:rPr lang="en-CA" sz="1600" b="1" dirty="0" err="1"/>
              <a:t>uthobela</a:t>
            </a:r>
            <a:r>
              <a:rPr lang="en-CA" sz="1600" b="1" dirty="0"/>
              <a:t> </a:t>
            </a:r>
            <a:r>
              <a:rPr lang="en-CA" sz="1600" b="1" dirty="0" err="1"/>
              <a:t>imithetho</a:t>
            </a:r>
            <a:r>
              <a:rPr lang="en-CA" sz="1600" b="1" dirty="0"/>
              <a:t> </a:t>
            </a:r>
            <a:r>
              <a:rPr lang="en-CA" sz="1600" b="1" dirty="0" err="1"/>
              <a:t>ewomileyo</a:t>
            </a:r>
            <a:r>
              <a:rPr lang="en-CA" sz="1600" b="1" dirty="0"/>
              <a:t> </a:t>
            </a:r>
            <a:r>
              <a:rPr lang="en-CA" sz="1600" b="1" dirty="0" err="1"/>
              <a:t>futhi</a:t>
            </a:r>
            <a:r>
              <a:rPr lang="en-CA" sz="1600" b="1" dirty="0"/>
              <a:t>, </a:t>
            </a:r>
            <a:r>
              <a:rPr lang="en-CA" sz="1600" b="1" dirty="0" err="1"/>
              <a:t>mhlawumbe</a:t>
            </a:r>
            <a:r>
              <a:rPr lang="en-CA" sz="1600" b="1" dirty="0"/>
              <a:t>, </a:t>
            </a:r>
            <a:r>
              <a:rPr lang="en-CA" sz="1600" b="1" dirty="0" err="1"/>
              <a:t>engelabulabubelo</a:t>
            </a:r>
            <a:r>
              <a:rPr lang="en-CA" sz="1600" b="1" dirty="0"/>
              <a:t> </a:t>
            </a:r>
            <a:r>
              <a:rPr lang="en-CA" sz="1600" b="1" dirty="0" err="1"/>
              <a:t>loba</a:t>
            </a:r>
            <a:r>
              <a:rPr lang="en-CA" sz="1600" b="1" dirty="0"/>
              <a:t> </a:t>
            </a:r>
            <a:r>
              <a:rPr lang="en-CA" sz="1600" b="1" dirty="0" err="1"/>
              <a:t>engelangqondo</a:t>
            </a:r>
            <a:r>
              <a:rPr lang="en-CA" sz="1600" b="1" dirty="0"/>
              <a:t>?</a:t>
            </a:r>
          </a:p>
          <a:p>
            <a:pPr>
              <a:spcBef>
                <a:spcPts val="600"/>
              </a:spcBef>
            </a:pPr>
            <a:endParaRPr lang="en-CA" b="1" dirty="0"/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Umvukela</a:t>
            </a:r>
            <a:r>
              <a:rPr lang="en-CA" b="1" dirty="0"/>
              <a:t> </a:t>
            </a:r>
            <a:r>
              <a:rPr lang="en-CA" b="1" dirty="0" err="1"/>
              <a:t>kwaba</a:t>
            </a:r>
            <a:r>
              <a:rPr lang="en-CA" b="1" dirty="0"/>
              <a:t> </a:t>
            </a:r>
            <a:r>
              <a:rPr lang="en-CA" b="1" dirty="0" err="1"/>
              <a:t>yingxabano</a:t>
            </a:r>
            <a:r>
              <a:rPr lang="en-CA" b="1" dirty="0"/>
              <a:t> </a:t>
            </a:r>
            <a:r>
              <a:rPr lang="en-CA" b="1" dirty="0" err="1"/>
              <a:t>esobala</a:t>
            </a:r>
            <a:r>
              <a:rPr lang="en-CA" b="1" dirty="0"/>
              <a:t>, impi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ingelosi</a:t>
            </a:r>
            <a:r>
              <a:rPr lang="en-CA" b="1" dirty="0"/>
              <a:t> </a:t>
            </a:r>
            <a:r>
              <a:rPr lang="en-CA" b="1" dirty="0" err="1"/>
              <a:t>ngayinye</a:t>
            </a:r>
            <a:r>
              <a:rPr lang="en-CA" b="1" dirty="0"/>
              <a:t> </a:t>
            </a:r>
            <a:r>
              <a:rPr lang="en-CA" b="1" dirty="0" err="1"/>
              <a:t>kwakufanele</a:t>
            </a:r>
            <a:r>
              <a:rPr lang="en-CA" b="1" dirty="0"/>
              <a:t> </a:t>
            </a:r>
            <a:r>
              <a:rPr lang="en-CA" b="1" dirty="0" err="1"/>
              <a:t>yenze</a:t>
            </a:r>
            <a:r>
              <a:rPr lang="en-CA" b="1" dirty="0"/>
              <a:t> </a:t>
            </a:r>
            <a:r>
              <a:rPr lang="en-CA" b="1" dirty="0" err="1"/>
              <a:t>isinqumo</a:t>
            </a:r>
            <a:r>
              <a:rPr lang="en-CA" b="1" dirty="0"/>
              <a:t> </a:t>
            </a:r>
            <a:r>
              <a:rPr lang="en-CA" b="1" dirty="0" err="1"/>
              <a:t>sayo</a:t>
            </a:r>
            <a:r>
              <a:rPr lang="en-CA" b="1" dirty="0"/>
              <a:t>. </a:t>
            </a:r>
            <a:r>
              <a:rPr lang="en-CA" b="1" dirty="0" err="1"/>
              <a:t>Ingxenye</a:t>
            </a:r>
            <a:r>
              <a:rPr lang="en-CA" b="1" dirty="0"/>
              <a:t> </a:t>
            </a:r>
            <a:r>
              <a:rPr lang="en-CA" b="1" dirty="0" err="1"/>
              <a:t>eyodwa</a:t>
            </a:r>
            <a:r>
              <a:rPr lang="en-CA" b="1" dirty="0"/>
              <a:t>/3 </a:t>
            </a:r>
            <a:r>
              <a:rPr lang="en-CA" b="1" dirty="0" err="1"/>
              <a:t>yezingelosi</a:t>
            </a:r>
            <a:r>
              <a:rPr lang="en-CA" b="1" dirty="0"/>
              <a:t> </a:t>
            </a:r>
            <a:r>
              <a:rPr lang="en-CA" b="1" dirty="0" err="1"/>
              <a:t>yalandela</a:t>
            </a:r>
            <a:r>
              <a:rPr lang="en-CA" b="1" dirty="0"/>
              <a:t> </a:t>
            </a:r>
            <a:r>
              <a:rPr lang="en-CA" b="1" dirty="0" err="1"/>
              <a:t>uSathane</a:t>
            </a:r>
            <a:r>
              <a:rPr lang="en-CA" b="1" dirty="0"/>
              <a:t>, </a:t>
            </a:r>
            <a:r>
              <a:rPr lang="en-CA" b="1" dirty="0" err="1"/>
              <a:t>kuyilapho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ezinye</a:t>
            </a:r>
            <a:r>
              <a:rPr lang="en-CA" b="1" dirty="0"/>
              <a:t> </a:t>
            </a:r>
            <a:r>
              <a:rPr lang="en-CA" b="1" dirty="0" err="1"/>
              <a:t>zahlala</a:t>
            </a:r>
            <a:r>
              <a:rPr lang="en-CA" b="1" dirty="0"/>
              <a:t> </a:t>
            </a:r>
            <a:r>
              <a:rPr lang="en-CA" b="1" dirty="0" err="1"/>
              <a:t>zithembekile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 ( </a:t>
            </a:r>
            <a:r>
              <a:rPr lang="en-CA" b="1" dirty="0" err="1"/>
              <a:t>IsAm</a:t>
            </a:r>
            <a:r>
              <a:rPr lang="en-CA" b="1" dirty="0"/>
              <a:t>. 12:4a ).</a:t>
            </a:r>
            <a:endParaRPr lang="en" b="1" dirty="0"/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388328"/>
            <a:ext cx="4933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ULusifa</a:t>
            </a:r>
            <a:r>
              <a:rPr lang="en-CA" b="1" dirty="0"/>
              <a:t> </a:t>
            </a:r>
            <a:r>
              <a:rPr lang="en-CA" b="1" dirty="0" err="1"/>
              <a:t>waba</a:t>
            </a:r>
            <a:r>
              <a:rPr lang="en-CA" b="1" dirty="0"/>
              <a:t> </a:t>
            </a:r>
            <a:r>
              <a:rPr lang="en-CA" b="1" dirty="0" err="1"/>
              <a:t>nguSathane</a:t>
            </a:r>
            <a:r>
              <a:rPr lang="en-CA" b="1" dirty="0"/>
              <a:t>, </a:t>
            </a:r>
            <a:r>
              <a:rPr lang="en-CA" b="1" dirty="0" err="1"/>
              <a:t>ummangaleli</a:t>
            </a:r>
            <a:r>
              <a:rPr lang="en-CA" b="1" dirty="0"/>
              <a:t> ( </a:t>
            </a:r>
            <a:r>
              <a:rPr lang="en-CA" b="1" dirty="0" err="1"/>
              <a:t>IsAm</a:t>
            </a:r>
            <a:r>
              <a:rPr lang="en-CA" b="1" dirty="0"/>
              <a:t>. 12:10; </a:t>
            </a:r>
            <a:r>
              <a:rPr lang="en-CA" b="1" dirty="0" err="1"/>
              <a:t>Jobe</a:t>
            </a:r>
            <a:r>
              <a:rPr lang="en-CA" b="1" dirty="0"/>
              <a:t> 1:6, 9-10 ). </a:t>
            </a:r>
            <a:r>
              <a:rPr lang="en-CA" b="1" dirty="0" err="1"/>
              <a:t>Wenqaba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 </a:t>
            </a:r>
            <a:r>
              <a:rPr lang="en-CA" b="1" dirty="0" err="1"/>
              <a:t>izingcingo</a:t>
            </a:r>
            <a:r>
              <a:rPr lang="en-CA" b="1" dirty="0"/>
              <a:t> </a:t>
            </a:r>
            <a:r>
              <a:rPr lang="en-CA" b="1" dirty="0" err="1"/>
              <a:t>zikaNkulunkulu</a:t>
            </a:r>
            <a:r>
              <a:rPr lang="en-CA" b="1" dirty="0"/>
              <a:t> </a:t>
            </a:r>
            <a:r>
              <a:rPr lang="en-CA" b="1" dirty="0" err="1"/>
              <a:t>zothando</a:t>
            </a:r>
            <a:r>
              <a:rPr lang="en-CA" b="1" dirty="0"/>
              <a:t> </a:t>
            </a:r>
            <a:r>
              <a:rPr lang="en-CA" b="1" dirty="0" err="1"/>
              <a:t>zokushintsha</a:t>
            </a:r>
            <a:r>
              <a:rPr lang="en-CA" b="1" dirty="0"/>
              <a:t> </a:t>
            </a:r>
            <a:r>
              <a:rPr lang="en-CA" b="1" dirty="0" err="1"/>
              <a:t>isimo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 </a:t>
            </a:r>
            <a:r>
              <a:rPr lang="en-CA" b="1" dirty="0" err="1"/>
              <a:t>sengqondo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Lamuhla</a:t>
            </a:r>
            <a:r>
              <a:rPr lang="en-CA" b="1" dirty="0"/>
              <a:t> impi </a:t>
            </a:r>
            <a:r>
              <a:rPr lang="en-CA" b="1" dirty="0" err="1"/>
              <a:t>isaqhubeka</a:t>
            </a:r>
            <a:r>
              <a:rPr lang="en-CA" b="1" dirty="0"/>
              <a:t>. </a:t>
            </a:r>
            <a:r>
              <a:rPr lang="en-CA" b="1" dirty="0" err="1"/>
              <a:t>Usathane</a:t>
            </a:r>
            <a:r>
              <a:rPr lang="en-CA" b="1" dirty="0"/>
              <a:t> </a:t>
            </a:r>
            <a:r>
              <a:rPr lang="en-CA" b="1" dirty="0" err="1"/>
              <a:t>usasebenza</a:t>
            </a:r>
            <a:r>
              <a:rPr lang="en-CA" b="1" dirty="0"/>
              <a:t>. </a:t>
            </a:r>
            <a:r>
              <a:rPr lang="en-CA" b="1" dirty="0" err="1"/>
              <a:t>Uzama</a:t>
            </a:r>
            <a:r>
              <a:rPr lang="en-CA" b="1" dirty="0"/>
              <a:t> </a:t>
            </a:r>
            <a:r>
              <a:rPr lang="en-CA" b="1" dirty="0" err="1"/>
              <a:t>ukudonsa</a:t>
            </a:r>
            <a:r>
              <a:rPr lang="en-CA" b="1" dirty="0"/>
              <a:t> </a:t>
            </a:r>
            <a:r>
              <a:rPr lang="en-CA" b="1" dirty="0" err="1"/>
              <a:t>wonke</a:t>
            </a:r>
            <a:r>
              <a:rPr lang="en-CA" b="1" dirty="0"/>
              <a:t> </a:t>
            </a:r>
            <a:r>
              <a:rPr lang="en-CA" b="1" dirty="0" err="1"/>
              <a:t>umuntu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ahlubuke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. </a:t>
            </a:r>
            <a:r>
              <a:rPr lang="en-CA" b="1" dirty="0" err="1"/>
              <a:t>Kulezinhlangothi</a:t>
            </a:r>
            <a:r>
              <a:rPr lang="en-CA" b="1" dirty="0"/>
              <a:t> </a:t>
            </a:r>
            <a:r>
              <a:rPr lang="en-CA" b="1" dirty="0" err="1"/>
              <a:t>ezimbili</a:t>
            </a:r>
            <a:r>
              <a:rPr lang="en-CA" b="1" dirty="0"/>
              <a:t> </a:t>
            </a:r>
            <a:r>
              <a:rPr lang="en-CA" b="1" dirty="0" err="1"/>
              <a:t>kuphela</a:t>
            </a:r>
            <a:r>
              <a:rPr lang="en-CA" b="1" dirty="0"/>
              <a:t>. </a:t>
            </a:r>
            <a:r>
              <a:rPr lang="en-CA" b="1" dirty="0" err="1"/>
              <a:t>Labo</a:t>
            </a:r>
            <a:r>
              <a:rPr lang="en-CA" b="1" dirty="0"/>
              <a:t> </a:t>
            </a:r>
            <a:r>
              <a:rPr lang="en-CA" b="1" dirty="0" err="1"/>
              <a:t>abafuna</a:t>
            </a:r>
            <a:r>
              <a:rPr lang="en-CA" b="1" dirty="0"/>
              <a:t> </a:t>
            </a:r>
            <a:r>
              <a:rPr lang="en-CA" b="1" dirty="0" err="1"/>
              <a:t>ukulalela</a:t>
            </a:r>
            <a:r>
              <a:rPr lang="en-CA" b="1" dirty="0"/>
              <a:t> </a:t>
            </a:r>
            <a:r>
              <a:rPr lang="en-CA" b="1" dirty="0" err="1"/>
              <a:t>uMthetho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,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labo</a:t>
            </a:r>
            <a:r>
              <a:rPr lang="en-CA" b="1" dirty="0"/>
              <a:t> </a:t>
            </a:r>
            <a:r>
              <a:rPr lang="en-CA" b="1" dirty="0" err="1"/>
              <a:t>abawenqabayo</a:t>
            </a:r>
            <a:r>
              <a:rPr lang="en-CA" b="1" dirty="0"/>
              <a:t>. </a:t>
            </a:r>
            <a:r>
              <a:rPr lang="en-CA" b="1" dirty="0" err="1"/>
              <a:t>Isinqumo</a:t>
            </a:r>
            <a:r>
              <a:rPr lang="en-CA" b="1" dirty="0"/>
              <a:t> </a:t>
            </a:r>
            <a:r>
              <a:rPr lang="en-CA" b="1" dirty="0" err="1"/>
              <a:t>singesethu</a:t>
            </a:r>
            <a:r>
              <a:rPr lang="en-CA" b="1" dirty="0"/>
              <a:t> ( Dut. 30:11, 16, 19; Josh. 24:15 ).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818561"/>
            <a:ext cx="105171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>
                <a:latin typeface="Constantia" panose="02030602050306030303" pitchFamily="18" charset="0"/>
              </a:rPr>
              <a:t>UNkulunkulu </a:t>
            </a:r>
            <a:r>
              <a:rPr lang="en-CA" sz="2400" b="1" dirty="0" err="1">
                <a:latin typeface="Constantia" panose="02030602050306030303" pitchFamily="18" charset="0"/>
              </a:rPr>
              <a:t>omkhulu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wayengamjikijela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ngaso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sikhathi</a:t>
            </a:r>
            <a:r>
              <a:rPr lang="en-CA" sz="2400" b="1" dirty="0">
                <a:latin typeface="Constantia" panose="02030602050306030303" pitchFamily="18" charset="0"/>
              </a:rPr>
              <a:t> lo </a:t>
            </a:r>
            <a:r>
              <a:rPr lang="en-CA" sz="2400" b="1" dirty="0" err="1">
                <a:latin typeface="Constantia" panose="02030602050306030303" pitchFamily="18" charset="0"/>
              </a:rPr>
              <a:t>mkhohlisi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omkhulu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evela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ezulwini</a:t>
            </a:r>
            <a:r>
              <a:rPr lang="en-CA" sz="2400" b="1" dirty="0">
                <a:latin typeface="Constantia" panose="02030602050306030303" pitchFamily="18" charset="0"/>
              </a:rPr>
              <a:t>; </a:t>
            </a:r>
            <a:r>
              <a:rPr lang="en-CA" sz="2400" b="1" dirty="0" err="1">
                <a:latin typeface="Constantia" panose="02030602050306030303" pitchFamily="18" charset="0"/>
              </a:rPr>
              <a:t>kodwa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kwakungayisiyo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inhloso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Yakhe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Wayezanika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abahlubuki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ithuba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elilinganayo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lokulinganisa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lamandla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ngeNdodana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lezingelosi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ezithembekileyo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Kulempi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ingelosi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ngayinye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yayizokhetha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uhlangothi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lwayo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ibonakale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kubo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bonke</a:t>
            </a:r>
            <a:r>
              <a:rPr lang="en-CA" sz="2400" b="1" dirty="0">
                <a:latin typeface="Constantia" panose="02030602050306030303" pitchFamily="18" charset="0"/>
              </a:rPr>
              <a:t>. […] </a:t>
            </a:r>
            <a:r>
              <a:rPr lang="en-CA" sz="2400" b="1" dirty="0" err="1">
                <a:latin typeface="Constantia" panose="02030602050306030303" pitchFamily="18" charset="0"/>
              </a:rPr>
              <a:t>Aluba</a:t>
            </a:r>
            <a:r>
              <a:rPr lang="en-CA" sz="2400" b="1" dirty="0">
                <a:latin typeface="Constantia" panose="02030602050306030303" pitchFamily="18" charset="0"/>
              </a:rPr>
              <a:t> uNkulunkulu </a:t>
            </a:r>
            <a:r>
              <a:rPr lang="en-CA" sz="2400" b="1" dirty="0" err="1">
                <a:latin typeface="Constantia" panose="02030602050306030303" pitchFamily="18" charset="0"/>
              </a:rPr>
              <a:t>wayesebenzise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ajezise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sihlubuki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esikhulu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izingelosi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ezihlakazekileyo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ngabe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azizange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zibonakale</a:t>
            </a:r>
            <a:r>
              <a:rPr lang="en-CA" sz="2400" b="1" dirty="0">
                <a:latin typeface="Constantia" panose="02030602050306030303" pitchFamily="18" charset="0"/>
              </a:rPr>
              <a:t>; </a:t>
            </a:r>
            <a:r>
              <a:rPr lang="en-CA" sz="2400" b="1" dirty="0" err="1">
                <a:latin typeface="Constantia" panose="02030602050306030303" pitchFamily="18" charset="0"/>
              </a:rPr>
              <a:t>ngakho</a:t>
            </a:r>
            <a:r>
              <a:rPr lang="en-CA" sz="2400" b="1" dirty="0">
                <a:latin typeface="Constantia" panose="02030602050306030303" pitchFamily="18" charset="0"/>
              </a:rPr>
              <a:t>, uNkulunkulu </a:t>
            </a:r>
            <a:r>
              <a:rPr lang="en-CA" sz="2400" b="1" dirty="0" err="1">
                <a:latin typeface="Constantia" panose="02030602050306030303" pitchFamily="18" charset="0"/>
              </a:rPr>
              <a:t>wathatha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inkambo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wayezabonakalisa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ngokusobala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lonke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ibutho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lasezulwini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ukulungiza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lokwahlulela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.”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UMVUKELA EMHLABENI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Wathi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Ngubani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okutshele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uhamba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ze?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Udlile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yini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emthini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engakuyala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ngawo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ukuba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ungadli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kuwo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(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Genesise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3:11 )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Ngakho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UNkulunkulu </a:t>
            </a:r>
            <a:r>
              <a:rPr lang="en-CA" sz="2000" b="1" dirty="0" err="1"/>
              <a:t>wadala</a:t>
            </a:r>
            <a:r>
              <a:rPr lang="en-CA" sz="2000" b="1" dirty="0"/>
              <a:t> </a:t>
            </a:r>
            <a:r>
              <a:rPr lang="en-CA" sz="2000" b="1" dirty="0" err="1"/>
              <a:t>izingelosi</a:t>
            </a:r>
            <a:r>
              <a:rPr lang="en-CA" sz="2000" b="1" dirty="0"/>
              <a:t> </a:t>
            </a:r>
            <a:r>
              <a:rPr lang="en-CA" sz="2000" b="1" dirty="0" err="1"/>
              <a:t>endaweni</a:t>
            </a:r>
            <a:r>
              <a:rPr lang="en-CA" sz="2000" b="1" dirty="0"/>
              <a:t> </a:t>
            </a:r>
            <a:r>
              <a:rPr lang="en-CA" sz="2000" b="1" dirty="0" err="1"/>
              <a:t>engelasono</a:t>
            </a:r>
            <a:r>
              <a:rPr lang="en-CA" sz="2000" b="1" dirty="0"/>
              <a:t> </a:t>
            </a:r>
            <a:r>
              <a:rPr lang="en-CA" sz="2000" b="1" dirty="0" err="1"/>
              <a:t>lepheleleyo</a:t>
            </a:r>
            <a:r>
              <a:rPr lang="en-CA" sz="2000" b="1" dirty="0"/>
              <a:t>. </a:t>
            </a:r>
            <a:r>
              <a:rPr lang="en-CA" sz="2000" b="1" dirty="0" err="1"/>
              <a:t>Ngokufanayo</a:t>
            </a:r>
            <a:r>
              <a:rPr lang="en-CA" sz="2000" b="1" dirty="0"/>
              <a:t>, uNkulunkulu </a:t>
            </a:r>
            <a:r>
              <a:rPr lang="en-CA" sz="2000" b="1" dirty="0" err="1"/>
              <a:t>wadala</a:t>
            </a:r>
            <a:r>
              <a:rPr lang="en-CA" sz="2000" b="1" dirty="0"/>
              <a:t> </a:t>
            </a:r>
            <a:r>
              <a:rPr lang="en-CA" sz="2000" b="1" dirty="0" err="1"/>
              <a:t>uluntu</a:t>
            </a:r>
            <a:r>
              <a:rPr lang="en-CA" sz="2000" b="1" dirty="0"/>
              <a:t> </a:t>
            </a:r>
            <a:r>
              <a:rPr lang="en-CA" sz="2000" b="1" dirty="0" err="1"/>
              <a:t>endaweni</a:t>
            </a:r>
            <a:r>
              <a:rPr lang="en-CA" sz="2000" b="1" dirty="0"/>
              <a:t> </a:t>
            </a:r>
            <a:r>
              <a:rPr lang="en-CA" sz="2000" b="1" dirty="0" err="1"/>
              <a:t>epheleleyo</a:t>
            </a:r>
            <a:r>
              <a:rPr lang="en-CA" sz="2000" b="1" dirty="0"/>
              <a:t>, </a:t>
            </a:r>
            <a:r>
              <a:rPr lang="en-CA" sz="2000" b="1" dirty="0" err="1"/>
              <a:t>engelasono</a:t>
            </a:r>
            <a:r>
              <a:rPr lang="en-CA" sz="2000" b="1" dirty="0"/>
              <a:t> (Gen. 1:31).</a:t>
            </a:r>
            <a:endParaRPr lang="en" sz="2000" b="1" dirty="0"/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671295"/>
            <a:ext cx="69203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Yilokho</a:t>
            </a:r>
            <a:r>
              <a:rPr lang="en-CA" b="1" dirty="0"/>
              <a:t> </a:t>
            </a:r>
            <a:r>
              <a:rPr lang="en-CA" b="1" dirty="0" err="1"/>
              <a:t>kuphela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uSathane</a:t>
            </a:r>
            <a:r>
              <a:rPr lang="en-CA" b="1" dirty="0"/>
              <a:t> </a:t>
            </a:r>
            <a:r>
              <a:rPr lang="en-CA" b="1" dirty="0" err="1"/>
              <a:t>ayengabenza</a:t>
            </a:r>
            <a:r>
              <a:rPr lang="en-CA" b="1" dirty="0"/>
              <a:t> </a:t>
            </a:r>
            <a:r>
              <a:rPr lang="en-CA" b="1" dirty="0" err="1"/>
              <a:t>bathandabuze</a:t>
            </a:r>
            <a:r>
              <a:rPr lang="en-CA" b="1" dirty="0"/>
              <a:t>. </a:t>
            </a:r>
            <a:r>
              <a:rPr lang="en-CA" b="1" dirty="0" err="1"/>
              <a:t>Ngobuqili</a:t>
            </a:r>
            <a:r>
              <a:rPr lang="en-CA" b="1" dirty="0"/>
              <a:t>, </a:t>
            </a:r>
            <a:r>
              <a:rPr lang="en-CA" b="1" dirty="0" err="1"/>
              <a:t>wawufinyelela</a:t>
            </a:r>
            <a:r>
              <a:rPr lang="en-CA" b="1" dirty="0"/>
              <a:t> </a:t>
            </a:r>
            <a:r>
              <a:rPr lang="en-CA" b="1" dirty="0" err="1"/>
              <a:t>umgomo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. U-Adamu lo-Eva </a:t>
            </a:r>
            <a:r>
              <a:rPr lang="en-CA" b="1" dirty="0" err="1"/>
              <a:t>bathandabuza</a:t>
            </a:r>
            <a:r>
              <a:rPr lang="en-CA" b="1" dirty="0"/>
              <a:t> uNkulunkulu, </a:t>
            </a:r>
            <a:r>
              <a:rPr lang="en-CA" b="1" dirty="0" err="1"/>
              <a:t>abamlalelanga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bafulathela</a:t>
            </a:r>
            <a:r>
              <a:rPr lang="en-CA" b="1" dirty="0"/>
              <a:t> </a:t>
            </a:r>
            <a:r>
              <a:rPr lang="en-CA" b="1" dirty="0" err="1"/>
              <a:t>umthombo</a:t>
            </a:r>
            <a:r>
              <a:rPr lang="en-CA" b="1" dirty="0"/>
              <a:t> </a:t>
            </a:r>
            <a:r>
              <a:rPr lang="en-CA" b="1" dirty="0" err="1"/>
              <a:t>wokuphila</a:t>
            </a:r>
            <a:r>
              <a:rPr lang="en-CA" b="1" dirty="0"/>
              <a:t> ( Gen. 3:6, 9-13, 19 ). U-Adamu </a:t>
            </a:r>
            <a:r>
              <a:rPr lang="en-CA" b="1" dirty="0" err="1"/>
              <a:t>wavula</a:t>
            </a:r>
            <a:r>
              <a:rPr lang="en-CA" b="1" dirty="0"/>
              <a:t> </a:t>
            </a:r>
            <a:r>
              <a:rPr lang="en-CA" b="1" dirty="0" err="1"/>
              <a:t>umnyango</a:t>
            </a:r>
            <a:r>
              <a:rPr lang="en-CA" b="1" dirty="0"/>
              <a:t> </a:t>
            </a:r>
            <a:r>
              <a:rPr lang="en-CA" b="1" dirty="0" err="1"/>
              <a:t>wokuba</a:t>
            </a:r>
            <a:r>
              <a:rPr lang="en-CA" b="1" dirty="0"/>
              <a:t> </a:t>
            </a:r>
            <a:r>
              <a:rPr lang="en-CA" sz="2000" b="1" dirty="0" err="1"/>
              <a:t>isono</a:t>
            </a:r>
            <a:r>
              <a:rPr lang="en-CA" sz="2000" b="1" dirty="0"/>
              <a:t> </a:t>
            </a:r>
            <a:r>
              <a:rPr lang="en-CA" sz="2000" b="1" dirty="0" err="1"/>
              <a:t>singene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kanjalo</a:t>
            </a:r>
            <a:r>
              <a:rPr lang="en-CA" sz="2000" b="1" dirty="0"/>
              <a:t> </a:t>
            </a:r>
            <a:r>
              <a:rPr lang="en-CA" sz="2000" b="1" dirty="0" err="1"/>
              <a:t>ukufa</a:t>
            </a:r>
            <a:r>
              <a:rPr lang="en-CA" sz="2000" b="1" dirty="0"/>
              <a:t> </a:t>
            </a:r>
            <a:r>
              <a:rPr lang="en-CA" sz="2000" b="1" dirty="0" err="1"/>
              <a:t>kwadlulela</a:t>
            </a:r>
            <a:r>
              <a:rPr lang="en-CA" sz="2000" b="1" dirty="0"/>
              <a:t> </a:t>
            </a:r>
            <a:r>
              <a:rPr lang="en-CA" sz="2000" b="1" dirty="0" err="1"/>
              <a:t>kubo</a:t>
            </a:r>
            <a:r>
              <a:rPr lang="en-CA" sz="2000" b="1" dirty="0"/>
              <a:t> </a:t>
            </a:r>
            <a:r>
              <a:rPr lang="en-CA" sz="2000" b="1" dirty="0" err="1"/>
              <a:t>bonke</a:t>
            </a:r>
            <a:r>
              <a:rPr lang="en-CA" sz="2000" b="1" dirty="0"/>
              <a:t> </a:t>
            </a:r>
            <a:r>
              <a:rPr lang="en-CA" sz="2000" b="1" dirty="0" err="1"/>
              <a:t>abantu</a:t>
            </a:r>
            <a:r>
              <a:rPr lang="en-CA" sz="2000" b="1" dirty="0"/>
              <a:t> ( Roma 5:12 ).</a:t>
            </a:r>
            <a:r>
              <a:rPr lang="en" sz="2000" b="1" dirty="0"/>
              <a:t> 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Kusukela</a:t>
            </a:r>
            <a:r>
              <a:rPr lang="en-CA" sz="2000" b="1" dirty="0"/>
              <a:t> </a:t>
            </a:r>
            <a:r>
              <a:rPr lang="en-CA" sz="2000" b="1" dirty="0" err="1"/>
              <a:t>ngaleso</a:t>
            </a:r>
            <a:r>
              <a:rPr lang="en-CA" sz="2000" b="1" dirty="0"/>
              <a:t> </a:t>
            </a:r>
            <a:r>
              <a:rPr lang="en-CA" sz="2000" b="1" dirty="0" err="1"/>
              <a:t>sikhathi</a:t>
            </a:r>
            <a:r>
              <a:rPr lang="en-CA" sz="2000" b="1" dirty="0"/>
              <a:t>, </a:t>
            </a:r>
            <a:r>
              <a:rPr lang="en-CA" sz="2000" b="1" dirty="0" err="1"/>
              <a:t>siphila</a:t>
            </a:r>
            <a:r>
              <a:rPr lang="en-CA" sz="2000" b="1" dirty="0"/>
              <a:t> </a:t>
            </a:r>
            <a:r>
              <a:rPr lang="en-CA" sz="2000" b="1" dirty="0" err="1"/>
              <a:t>ezweni</a:t>
            </a:r>
            <a:r>
              <a:rPr lang="en-CA" sz="2000" b="1" dirty="0"/>
              <a:t> </a:t>
            </a:r>
            <a:r>
              <a:rPr lang="en-CA" sz="2000" b="1" dirty="0" err="1"/>
              <a:t>eligcwele</a:t>
            </a:r>
            <a:r>
              <a:rPr lang="en-CA" sz="2000" b="1" dirty="0"/>
              <a:t> </a:t>
            </a:r>
            <a:r>
              <a:rPr lang="en-CA" sz="2000" b="1" dirty="0" err="1"/>
              <a:t>ubuhlungu</a:t>
            </a:r>
            <a:r>
              <a:rPr lang="en-CA" sz="2000" b="1" dirty="0"/>
              <a:t>, </a:t>
            </a:r>
            <a:r>
              <a:rPr lang="en-CA" sz="2000" b="1" dirty="0" err="1"/>
              <a:t>ukugula</a:t>
            </a:r>
            <a:r>
              <a:rPr lang="en-CA" sz="2000" b="1" dirty="0"/>
              <a:t> </a:t>
            </a:r>
            <a:r>
              <a:rPr lang="en-CA" sz="2000" b="1" dirty="0" err="1"/>
              <a:t>lokufa</a:t>
            </a:r>
            <a:r>
              <a:rPr lang="en-CA" sz="2000" b="1" dirty="0"/>
              <a:t>. </a:t>
            </a:r>
            <a:r>
              <a:rPr lang="en-CA" sz="2000" b="1" dirty="0" err="1"/>
              <a:t>Ingabe</a:t>
            </a:r>
            <a:r>
              <a:rPr lang="en-CA" sz="2000" b="1" dirty="0"/>
              <a:t> </a:t>
            </a:r>
            <a:r>
              <a:rPr lang="en-CA" sz="2000" b="1" dirty="0" err="1"/>
              <a:t>sonke</a:t>
            </a:r>
            <a:r>
              <a:rPr lang="en-CA" sz="2000" b="1" dirty="0"/>
              <a:t> </a:t>
            </a:r>
            <a:r>
              <a:rPr lang="en-CA" sz="2000" b="1" dirty="0" err="1"/>
              <a:t>siyabhadala</a:t>
            </a:r>
            <a:r>
              <a:rPr lang="en-CA" sz="2000" b="1" dirty="0"/>
              <a:t> </a:t>
            </a:r>
            <a:r>
              <a:rPr lang="en-CA" sz="2000" b="1" dirty="0" err="1"/>
              <a:t>isono</a:t>
            </a:r>
            <a:r>
              <a:rPr lang="en-CA" sz="2000" b="1" dirty="0"/>
              <a:t> sika-Adamu?</a:t>
            </a:r>
            <a:endParaRPr lang="en" sz="2000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3" y="2331233"/>
            <a:ext cx="792131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nje</a:t>
            </a:r>
            <a:r>
              <a:rPr lang="en-CA" sz="2000" b="1" dirty="0"/>
              <a:t> </a:t>
            </a:r>
            <a:r>
              <a:rPr lang="en-CA" sz="2000" b="1" dirty="0" err="1"/>
              <a:t>kwenzeka</a:t>
            </a:r>
            <a:r>
              <a:rPr lang="en-CA" sz="2000" b="1" dirty="0"/>
              <a:t> </a:t>
            </a:r>
            <a:r>
              <a:rPr lang="en-CA" sz="2000" b="1" dirty="0" err="1"/>
              <a:t>ezingelosini</a:t>
            </a:r>
            <a:r>
              <a:rPr lang="en-CA" sz="2000" b="1" dirty="0"/>
              <a:t>, uNkulunkulu </a:t>
            </a:r>
            <a:r>
              <a:rPr lang="en-CA" sz="2000" b="1" dirty="0" err="1"/>
              <a:t>laye</a:t>
            </a:r>
            <a:r>
              <a:rPr lang="en-CA" sz="2000" b="1" dirty="0"/>
              <a:t> </a:t>
            </a:r>
            <a:r>
              <a:rPr lang="en-CA" sz="2000" b="1" dirty="0" err="1"/>
              <a:t>wasidala</a:t>
            </a:r>
            <a:r>
              <a:rPr lang="en-CA" sz="2000" b="1" dirty="0"/>
              <a:t> </a:t>
            </a:r>
            <a:r>
              <a:rPr lang="en-CA" sz="2000" b="1" dirty="0" err="1"/>
              <a:t>silamandla</a:t>
            </a:r>
            <a:r>
              <a:rPr lang="en-CA" sz="2000" b="1" dirty="0"/>
              <a:t> </a:t>
            </a:r>
            <a:r>
              <a:rPr lang="en-CA" sz="2000" b="1" dirty="0" err="1"/>
              <a:t>okuzikhethela</a:t>
            </a:r>
            <a:r>
              <a:rPr lang="en-CA" sz="2000" b="1" dirty="0"/>
              <a:t>. </a:t>
            </a:r>
            <a:r>
              <a:rPr lang="en-CA" sz="2000" b="1" dirty="0" err="1"/>
              <a:t>Ngakho</a:t>
            </a:r>
            <a:r>
              <a:rPr lang="en-CA" sz="2000" b="1" dirty="0"/>
              <a:t>, u-Adamu lo-Eva </a:t>
            </a:r>
            <a:r>
              <a:rPr lang="en-CA" sz="2000" b="1" dirty="0" err="1"/>
              <a:t>babekwazi</a:t>
            </a:r>
            <a:r>
              <a:rPr lang="en-CA" sz="2000" b="1" dirty="0"/>
              <a:t> </a:t>
            </a:r>
            <a:r>
              <a:rPr lang="en-CA" sz="2000" b="1" dirty="0" err="1"/>
              <a:t>ukusebenzisa</a:t>
            </a:r>
            <a:r>
              <a:rPr lang="en-CA" sz="2000" b="1" dirty="0"/>
              <a:t> </a:t>
            </a:r>
            <a:r>
              <a:rPr lang="en-CA" sz="2000" b="1" dirty="0" err="1"/>
              <a:t>leyo</a:t>
            </a:r>
            <a:r>
              <a:rPr lang="en-CA" sz="2000" b="1" dirty="0"/>
              <a:t> </a:t>
            </a:r>
            <a:r>
              <a:rPr lang="en-CA" sz="2000" b="1" dirty="0" err="1"/>
              <a:t>nkululeko</a:t>
            </a:r>
            <a:r>
              <a:rPr lang="en-CA" sz="2000" b="1" dirty="0"/>
              <a:t>, </a:t>
            </a:r>
            <a:r>
              <a:rPr lang="en-CA" sz="2000" b="1" dirty="0" err="1"/>
              <a:t>wabapha</a:t>
            </a:r>
            <a:r>
              <a:rPr lang="en-CA" sz="2000" b="1" dirty="0"/>
              <a:t> </a:t>
            </a:r>
            <a:r>
              <a:rPr lang="en-CA" sz="2000" b="1" dirty="0" err="1"/>
              <a:t>umyalo</a:t>
            </a:r>
            <a:r>
              <a:rPr lang="en-CA" sz="2000" b="1" dirty="0"/>
              <a:t> </a:t>
            </a:r>
            <a:r>
              <a:rPr lang="en-CA" sz="2000" b="1" dirty="0" err="1"/>
              <a:t>olula</a:t>
            </a:r>
            <a:r>
              <a:rPr lang="en-CA" sz="2000" b="1" dirty="0"/>
              <a:t>: “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ungadli</a:t>
            </a:r>
            <a:r>
              <a:rPr lang="en-CA" sz="2000" b="1" dirty="0"/>
              <a:t> </a:t>
            </a:r>
            <a:r>
              <a:rPr lang="en-CA" sz="2000" b="1" dirty="0" err="1"/>
              <a:t>kuso</a:t>
            </a:r>
            <a:r>
              <a:rPr lang="en-CA" sz="2000" b="1" dirty="0"/>
              <a:t> </a:t>
            </a:r>
            <a:r>
              <a:rPr lang="en-CA" sz="2000" b="1" dirty="0" err="1"/>
              <a:t>isihlahla</a:t>
            </a:r>
            <a:r>
              <a:rPr lang="en-CA" sz="2000" b="1" dirty="0"/>
              <a:t> </a:t>
            </a:r>
            <a:r>
              <a:rPr lang="en-CA" sz="2000" b="1" dirty="0" err="1"/>
              <a:t>sokwazi</a:t>
            </a:r>
            <a:r>
              <a:rPr lang="en-CA" sz="2000" b="1" dirty="0"/>
              <a:t> </a:t>
            </a:r>
            <a:r>
              <a:rPr lang="en-CA" sz="2000" b="1" dirty="0" err="1"/>
              <a:t>okuhle</a:t>
            </a:r>
            <a:r>
              <a:rPr lang="en-CA" sz="2000" b="1" dirty="0"/>
              <a:t> </a:t>
            </a:r>
            <a:r>
              <a:rPr lang="en-CA" sz="2000" b="1" dirty="0" err="1"/>
              <a:t>lokubi</a:t>
            </a:r>
            <a:r>
              <a:rPr lang="en-CA" sz="2000" b="1" dirty="0"/>
              <a:t>” ( Gen. 2:17 ).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Sonke</a:t>
            </a:r>
            <a:r>
              <a:rPr lang="en-CA" sz="2000" b="1" dirty="0"/>
              <a:t> </a:t>
            </a:r>
            <a:r>
              <a:rPr lang="en-CA" sz="2000" b="1" dirty="0" err="1"/>
              <a:t>sibhadala</a:t>
            </a:r>
            <a:r>
              <a:rPr lang="en-CA" sz="2000" b="1" dirty="0"/>
              <a:t> </a:t>
            </a:r>
            <a:r>
              <a:rPr lang="en-CA" sz="2000" b="1" dirty="0" err="1"/>
              <a:t>izono</a:t>
            </a:r>
            <a:r>
              <a:rPr lang="en-CA" sz="2000" b="1" dirty="0"/>
              <a:t> </a:t>
            </a:r>
            <a:r>
              <a:rPr lang="en-CA" sz="2000" b="1" dirty="0" err="1"/>
              <a:t>zethu</a:t>
            </a:r>
            <a:r>
              <a:rPr lang="en-CA" sz="2000" b="1" dirty="0"/>
              <a:t>: “</a:t>
            </a:r>
            <a:r>
              <a:rPr lang="en-CA" sz="2000" b="1" dirty="0" err="1"/>
              <a:t>ngokuba</a:t>
            </a:r>
            <a:r>
              <a:rPr lang="en-CA" sz="2000" b="1" dirty="0"/>
              <a:t> </a:t>
            </a:r>
            <a:r>
              <a:rPr lang="en-CA" sz="2000" b="1" dirty="0" err="1"/>
              <a:t>bonke</a:t>
            </a:r>
            <a:r>
              <a:rPr lang="en-CA" sz="2000" b="1" dirty="0"/>
              <a:t> </a:t>
            </a:r>
            <a:r>
              <a:rPr lang="en-CA" sz="2000" b="1" dirty="0" err="1"/>
              <a:t>bonile</a:t>
            </a:r>
            <a:r>
              <a:rPr lang="en-CA" sz="2000" b="1" dirty="0"/>
              <a:t> </a:t>
            </a:r>
            <a:r>
              <a:rPr lang="en-CA" sz="2000" b="1" dirty="0" err="1"/>
              <a:t>basilele</a:t>
            </a:r>
            <a:r>
              <a:rPr lang="en-CA" sz="2000" b="1" dirty="0"/>
              <a:t> </a:t>
            </a:r>
            <a:r>
              <a:rPr lang="en-CA" sz="2000" b="1" dirty="0" err="1"/>
              <a:t>kunkazimulo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” (Roma 3:23).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UTHANDO LUPHINDISELA  NGOTHANDO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Lolu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luthando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akusikho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samthanda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kodwa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yikuthi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wasithanda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wathumela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yakhe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ibe-yinhlawulo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yezono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zethu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( 1Joh. 4:10 )</a:t>
            </a:r>
            <a:endParaRPr lang="en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Ngitsho</a:t>
            </a:r>
            <a:r>
              <a:rPr lang="en-CA" sz="2000" b="1" dirty="0"/>
              <a:t> </a:t>
            </a:r>
            <a:r>
              <a:rPr lang="en-CA" sz="2000" b="1" dirty="0" err="1"/>
              <a:t>langaphambi</a:t>
            </a:r>
            <a:r>
              <a:rPr lang="en-CA" sz="2000" b="1" dirty="0"/>
              <a:t> </a:t>
            </a:r>
            <a:r>
              <a:rPr lang="en-CA" sz="2000" b="1" dirty="0" err="1"/>
              <a:t>kokuba</a:t>
            </a:r>
            <a:r>
              <a:rPr lang="en-CA" sz="2000" b="1" dirty="0"/>
              <a:t> </a:t>
            </a:r>
            <a:r>
              <a:rPr lang="en-CA" sz="2000" b="1" dirty="0" err="1"/>
              <a:t>amemezele</a:t>
            </a:r>
            <a:r>
              <a:rPr lang="en-CA" sz="2000" b="1" dirty="0"/>
              <a:t> </a:t>
            </a:r>
            <a:r>
              <a:rPr lang="en-CA" sz="2000" b="1" dirty="0" err="1"/>
              <a:t>imiphumela</a:t>
            </a:r>
            <a:r>
              <a:rPr lang="en-CA" sz="2000" b="1" dirty="0"/>
              <a:t> </a:t>
            </a:r>
            <a:r>
              <a:rPr lang="en-CA" sz="2000" b="1" dirty="0" err="1"/>
              <a:t>yokungalaleli</a:t>
            </a:r>
            <a:r>
              <a:rPr lang="en-CA" sz="2000" b="1" dirty="0"/>
              <a:t>, uNkulunkulu </a:t>
            </a:r>
            <a:r>
              <a:rPr lang="en-CA" sz="2000" b="1" dirty="0" err="1"/>
              <a:t>wakhuluma</a:t>
            </a:r>
            <a:r>
              <a:rPr lang="en-CA" sz="2000" b="1" dirty="0"/>
              <a:t> lo-Adamu lo-Eva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kulecebo</a:t>
            </a:r>
            <a:r>
              <a:rPr lang="en-CA" sz="2000" b="1" dirty="0"/>
              <a:t> </a:t>
            </a:r>
            <a:r>
              <a:rPr lang="en-CA" sz="2000" b="1" dirty="0" err="1"/>
              <a:t>lokuhlengwa</a:t>
            </a:r>
            <a:r>
              <a:rPr lang="en-CA" sz="2000" b="1" dirty="0"/>
              <a:t> </a:t>
            </a:r>
            <a:r>
              <a:rPr lang="en-CA" sz="2000" b="1" dirty="0" err="1"/>
              <a:t>kwabo</a:t>
            </a:r>
            <a:r>
              <a:rPr lang="en-CA" sz="2000" b="1" dirty="0"/>
              <a:t> ( Gen. 3:15 ).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Akukho</a:t>
            </a:r>
            <a:r>
              <a:rPr lang="en-CA" sz="2000" b="1" dirty="0"/>
              <a:t> </a:t>
            </a:r>
            <a:r>
              <a:rPr lang="en-CA" sz="2000" b="1" dirty="0" err="1"/>
              <a:t>kithi</a:t>
            </a:r>
            <a:r>
              <a:rPr lang="en-CA" sz="2000" b="1" dirty="0"/>
              <a:t> </a:t>
            </a:r>
            <a:r>
              <a:rPr lang="en-CA" sz="2000" b="1" dirty="0" err="1"/>
              <a:t>ukusenza</a:t>
            </a:r>
            <a:r>
              <a:rPr lang="en-CA" sz="2000" b="1" dirty="0"/>
              <a:t> </a:t>
            </a:r>
            <a:r>
              <a:rPr lang="en-CA" sz="2000" b="1" dirty="0" err="1"/>
              <a:t>sifanelwe</a:t>
            </a:r>
            <a:r>
              <a:rPr lang="en-CA" sz="2000" b="1" dirty="0"/>
              <a:t> </a:t>
            </a:r>
            <a:r>
              <a:rPr lang="en-CA" sz="2000" b="1" dirty="0" err="1"/>
              <a:t>luthando</a:t>
            </a:r>
            <a:r>
              <a:rPr lang="en-CA" sz="2000" b="1" dirty="0"/>
              <a:t> </a:t>
            </a:r>
            <a:r>
              <a:rPr lang="en-CA" sz="2000" b="1" dirty="0" err="1"/>
              <a:t>lukaNkulunkulu</a:t>
            </a:r>
            <a:r>
              <a:rPr lang="en-CA" sz="2000" b="1" dirty="0"/>
              <a:t>. </a:t>
            </a:r>
            <a:r>
              <a:rPr lang="en-CA" sz="2000" b="1" dirty="0" err="1"/>
              <a:t>Ngakho</a:t>
            </a:r>
            <a:r>
              <a:rPr lang="en-CA" sz="2000" b="1" dirty="0"/>
              <a:t>, </a:t>
            </a:r>
            <a:r>
              <a:rPr lang="en-CA" sz="2000" b="1" dirty="0" err="1"/>
              <a:t>ngawo</a:t>
            </a:r>
            <a:r>
              <a:rPr lang="en-CA" sz="2000" b="1" dirty="0"/>
              <a:t> </a:t>
            </a:r>
            <a:r>
              <a:rPr lang="en-CA" sz="2000" b="1" dirty="0" err="1"/>
              <a:t>wonke</a:t>
            </a:r>
            <a:r>
              <a:rPr lang="en-CA" sz="2000" b="1" dirty="0"/>
              <a:t> </a:t>
            </a:r>
            <a:r>
              <a:rPr lang="en-CA" sz="2000" b="1" dirty="0" err="1"/>
              <a:t>amathonsi</a:t>
            </a:r>
            <a:r>
              <a:rPr lang="en-CA" sz="2000" b="1" dirty="0"/>
              <a:t> </a:t>
            </a:r>
            <a:r>
              <a:rPr lang="en-CA" sz="2000" b="1" dirty="0" err="1"/>
              <a:t>egazi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alichitha</a:t>
            </a:r>
            <a:r>
              <a:rPr lang="en-CA" sz="2000" b="1" dirty="0"/>
              <a:t> </a:t>
            </a:r>
            <a:r>
              <a:rPr lang="en-CA" sz="2000" b="1" dirty="0" err="1"/>
              <a:t>eKalvari</a:t>
            </a:r>
            <a:r>
              <a:rPr lang="en-CA" sz="2000" b="1" dirty="0"/>
              <a:t>, uNkulunkulu </a:t>
            </a:r>
            <a:r>
              <a:rPr lang="en-CA" sz="2000" b="1" dirty="0" err="1"/>
              <a:t>uyasitshela</a:t>
            </a:r>
            <a:r>
              <a:rPr lang="en-CA" sz="2000" b="1" dirty="0"/>
              <a:t>: “</a:t>
            </a:r>
            <a:r>
              <a:rPr lang="en-CA" sz="2000" b="1" dirty="0" err="1"/>
              <a:t>Ngiyakuthanda</a:t>
            </a:r>
            <a:endParaRPr lang="en" sz="2000" b="1" dirty="0"/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Ukufa</a:t>
            </a:r>
            <a:r>
              <a:rPr lang="en-CA" b="1" dirty="0"/>
              <a:t> </a:t>
            </a:r>
            <a:r>
              <a:rPr lang="en-CA" b="1" dirty="0" err="1"/>
              <a:t>kwakungadingeki</a:t>
            </a:r>
            <a:r>
              <a:rPr lang="en-CA" b="1" dirty="0"/>
              <a:t> </a:t>
            </a:r>
            <a:r>
              <a:rPr lang="en-CA" b="1" dirty="0" err="1"/>
              <a:t>kube</a:t>
            </a:r>
            <a:r>
              <a:rPr lang="en-CA" b="1" dirty="0"/>
              <a:t> </a:t>
            </a:r>
            <a:r>
              <a:rPr lang="en-CA" b="1" dirty="0" err="1"/>
              <a:t>isiphetho</a:t>
            </a:r>
            <a:r>
              <a:rPr lang="en-CA" b="1" dirty="0"/>
              <a:t> </a:t>
            </a:r>
            <a:r>
              <a:rPr lang="en-CA" b="1" dirty="0" err="1"/>
              <a:t>saphakade</a:t>
            </a:r>
            <a:r>
              <a:rPr lang="en-CA" b="1" dirty="0"/>
              <a:t> </a:t>
            </a:r>
            <a:r>
              <a:rPr lang="en-CA" b="1" dirty="0" err="1"/>
              <a:t>sesoni</a:t>
            </a:r>
            <a:r>
              <a:rPr lang="en-CA" b="1" dirty="0"/>
              <a:t>.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wabonisa</a:t>
            </a:r>
            <a:r>
              <a:rPr lang="en-CA" b="1" dirty="0"/>
              <a:t> </a:t>
            </a:r>
            <a:r>
              <a:rPr lang="en-CA" b="1" dirty="0" err="1"/>
              <a:t>uthando</a:t>
            </a:r>
            <a:r>
              <a:rPr lang="en-CA" b="1" dirty="0"/>
              <a:t> </a:t>
            </a:r>
            <a:r>
              <a:rPr lang="en-CA" b="1" dirty="0" err="1"/>
              <a:t>lwakhe</a:t>
            </a:r>
            <a:r>
              <a:rPr lang="en-CA" b="1" dirty="0"/>
              <a:t> </a:t>
            </a:r>
            <a:r>
              <a:rPr lang="en-CA" b="1" dirty="0" err="1"/>
              <a:t>ngokukhokha</a:t>
            </a:r>
            <a:r>
              <a:rPr lang="en-CA" b="1" dirty="0"/>
              <a:t> </a:t>
            </a:r>
            <a:r>
              <a:rPr lang="en-CA" b="1" dirty="0" err="1"/>
              <a:t>imbadalo</a:t>
            </a:r>
            <a:r>
              <a:rPr lang="en-CA" b="1" dirty="0"/>
              <a:t> </a:t>
            </a:r>
            <a:r>
              <a:rPr lang="en-CA" b="1" dirty="0" err="1"/>
              <a:t>yesono</a:t>
            </a:r>
            <a:r>
              <a:rPr lang="en-CA" b="1" dirty="0"/>
              <a:t> </a:t>
            </a:r>
            <a:r>
              <a:rPr lang="en-CA" b="1" dirty="0" err="1"/>
              <a:t>ngokuphila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 (Roma 5:8).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Uluntu</a:t>
            </a:r>
            <a:r>
              <a:rPr lang="en-CA" sz="2000" b="1" dirty="0"/>
              <a:t> </a:t>
            </a:r>
            <a:r>
              <a:rPr lang="en-CA" sz="2000" b="1" dirty="0" err="1"/>
              <a:t>lwaluzihlukanise</a:t>
            </a:r>
            <a:r>
              <a:rPr lang="en-CA" sz="2000" b="1" dirty="0"/>
              <a:t> </a:t>
            </a:r>
            <a:r>
              <a:rPr lang="en-CA" sz="2000" b="1" dirty="0" err="1"/>
              <a:t>ngowentando</a:t>
            </a:r>
            <a:r>
              <a:rPr lang="en-CA" sz="2000" b="1" dirty="0"/>
              <a:t> </a:t>
            </a:r>
            <a:r>
              <a:rPr lang="en-CA" sz="2000" b="1" dirty="0" err="1"/>
              <a:t>loMdali</a:t>
            </a:r>
            <a:r>
              <a:rPr lang="en-CA" sz="2000" b="1" dirty="0"/>
              <a:t>.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ngaphandle</a:t>
            </a:r>
            <a:r>
              <a:rPr lang="en-CA" sz="2000" b="1" dirty="0"/>
              <a:t> </a:t>
            </a:r>
            <a:r>
              <a:rPr lang="en-CA" sz="2000" b="1" dirty="0" err="1"/>
              <a:t>kokulahla</a:t>
            </a:r>
            <a:r>
              <a:rPr lang="en-CA" sz="2000" b="1" dirty="0"/>
              <a:t> </a:t>
            </a:r>
            <a:r>
              <a:rPr lang="en-CA" sz="2000" b="1" dirty="0" err="1"/>
              <a:t>abantwana</a:t>
            </a:r>
            <a:r>
              <a:rPr lang="en-CA" sz="2000" b="1" dirty="0"/>
              <a:t> </a:t>
            </a:r>
            <a:r>
              <a:rPr lang="en-CA" sz="2000" b="1" dirty="0" err="1"/>
              <a:t>bakhe</a:t>
            </a:r>
            <a:r>
              <a:rPr lang="en-CA" sz="2000" b="1" dirty="0"/>
              <a:t> </a:t>
            </a:r>
            <a:r>
              <a:rPr lang="en-CA" sz="2000" b="1" dirty="0" err="1"/>
              <a:t>abangabongiyo</a:t>
            </a:r>
            <a:r>
              <a:rPr lang="en-CA" sz="2000" b="1" dirty="0"/>
              <a:t>, uNkulunkulu </a:t>
            </a:r>
            <a:r>
              <a:rPr lang="en-CA" sz="2000" b="1" dirty="0" err="1"/>
              <a:t>wembula</a:t>
            </a:r>
            <a:r>
              <a:rPr lang="en-CA" sz="2000" b="1" dirty="0"/>
              <a:t> </a:t>
            </a:r>
            <a:r>
              <a:rPr lang="en-CA" sz="2000" b="1" dirty="0" err="1"/>
              <a:t>isimilo</a:t>
            </a:r>
            <a:r>
              <a:rPr lang="en-CA" sz="2000" b="1" dirty="0"/>
              <a:t> </a:t>
            </a:r>
            <a:r>
              <a:rPr lang="en-CA" sz="2000" b="1" dirty="0" err="1"/>
              <a:t>sakhe</a:t>
            </a:r>
            <a:r>
              <a:rPr lang="en-CA" sz="2000" b="1" dirty="0"/>
              <a:t> </a:t>
            </a:r>
            <a:r>
              <a:rPr lang="en-CA" sz="2000" b="1" dirty="0" err="1"/>
              <a:t>sangempela</a:t>
            </a:r>
            <a:r>
              <a:rPr lang="en-CA" sz="2000" b="1" dirty="0"/>
              <a:t> </a:t>
            </a:r>
            <a:r>
              <a:rPr lang="en-CA" sz="2000" b="1" dirty="0" err="1"/>
              <a:t>ngokubathanda</a:t>
            </a:r>
            <a:r>
              <a:rPr lang="en-CA" sz="2000" b="1" dirty="0"/>
              <a:t> </a:t>
            </a:r>
            <a:r>
              <a:rPr lang="en-CA" sz="2000" b="1" dirty="0" err="1"/>
              <a:t>ngaphezu</a:t>
            </a:r>
            <a:r>
              <a:rPr lang="en-CA" sz="2000" b="1" dirty="0"/>
              <a:t> </a:t>
            </a:r>
            <a:r>
              <a:rPr lang="en-CA" sz="2000" b="1" dirty="0" err="1"/>
              <a:t>kokukholwa</a:t>
            </a:r>
            <a:r>
              <a:rPr lang="en-CA" sz="2000" b="1" dirty="0"/>
              <a:t> (</a:t>
            </a:r>
            <a:r>
              <a:rPr lang="en-CA" sz="2000" b="1" dirty="0" err="1"/>
              <a:t>Johane</a:t>
            </a:r>
            <a:r>
              <a:rPr lang="en-CA" sz="2000" b="1" dirty="0"/>
              <a:t> 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wasibonisa</a:t>
            </a:r>
            <a:r>
              <a:rPr lang="en-CA" sz="2000" b="1" dirty="0"/>
              <a:t> </a:t>
            </a:r>
            <a:r>
              <a:rPr lang="en-CA" sz="2000" b="1" dirty="0" err="1"/>
              <a:t>njani</a:t>
            </a:r>
            <a:r>
              <a:rPr lang="en-CA" sz="2000" b="1" dirty="0"/>
              <a:t> </a:t>
            </a:r>
            <a:r>
              <a:rPr lang="en-CA" sz="2000" b="1" dirty="0" err="1"/>
              <a:t>uthando</a:t>
            </a:r>
            <a:r>
              <a:rPr lang="en-CA" sz="2000" b="1" dirty="0"/>
              <a:t> </a:t>
            </a:r>
            <a:r>
              <a:rPr lang="en-CA" sz="2000" b="1" dirty="0" err="1"/>
              <a:t>lwakhe</a:t>
            </a:r>
            <a:r>
              <a:rPr lang="en-CA" sz="2000" b="1" dirty="0"/>
              <a:t>?</a:t>
            </a:r>
          </a:p>
          <a:p>
            <a:pPr algn="ctr">
              <a:spcBef>
                <a:spcPts val="600"/>
              </a:spcBef>
            </a:pP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747224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UTHANDO OLUNGAKHETHIYO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Lolu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luthando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akusikho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thina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samthanda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uNkulunkulu,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kodwa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yikuthi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yena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wasithanda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wathumela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yakhe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ibe-yinhlawulo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yezono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zethu</a:t>
            </a:r>
            <a:r>
              <a:rPr lang="en-CA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( 1Joh. 4:10 )</a:t>
            </a:r>
            <a:endParaRPr lang="en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1139</Words>
  <Application>Microsoft Office PowerPoint</Application>
  <PresentationFormat>Panorámica</PresentationFormat>
  <Paragraphs>68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99</cp:revision>
  <dcterms:created xsi:type="dcterms:W3CDTF">2024-03-24T10:47:51Z</dcterms:created>
  <dcterms:modified xsi:type="dcterms:W3CDTF">2024-04-04T18:22:21Z</dcterms:modified>
</cp:coreProperties>
</file>