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sokuhlutshwa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simenyezelwa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ngezidlelai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ezahlukeneyo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n-CA" sz="2000" b="1" dirty="0"/>
            <a:t>“</a:t>
          </a:r>
          <a:r>
            <a:rPr lang="en-CA" sz="2000" b="1" dirty="0" err="1"/>
            <a:t>isikhathi</a:t>
          </a:r>
          <a:r>
            <a:rPr lang="en-CA" sz="2000" b="1" dirty="0"/>
            <a:t>, </a:t>
          </a:r>
          <a:r>
            <a:rPr lang="en-CA" sz="2000" b="1" dirty="0" err="1"/>
            <a:t>izikhathi</a:t>
          </a:r>
          <a:r>
            <a:rPr lang="en-CA" sz="2000" b="1" dirty="0"/>
            <a:t>, </a:t>
          </a:r>
          <a:r>
            <a:rPr lang="en-CA" sz="2000" b="1" dirty="0" err="1"/>
            <a:t>lengxenye</a:t>
          </a:r>
          <a:r>
            <a:rPr lang="en-CA" sz="2000" b="1" dirty="0"/>
            <a:t> </a:t>
          </a:r>
          <a:r>
            <a:rPr lang="en-CA" sz="2000" b="1" dirty="0" err="1"/>
            <a:t>yesikhathi</a:t>
          </a:r>
          <a:r>
            <a:rPr lang="en-CA" sz="2000" b="1" dirty="0"/>
            <a:t>” ( Dan. 7:25; 12:7; </a:t>
          </a:r>
          <a:r>
            <a:rPr lang="en-CA" sz="2000" b="1" dirty="0" err="1"/>
            <a:t>IsAm</a:t>
          </a:r>
          <a:r>
            <a:rPr lang="en-CA" sz="2000" b="1" dirty="0"/>
            <a:t>. 12:14 </a:t>
          </a:r>
          <a:r>
            <a:rPr lang="en-US" sz="2000" b="1" dirty="0"/>
            <a:t>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Izinsuku1,260  (Rev.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/>
            <a:t>Izinyanga</a:t>
          </a:r>
          <a:r>
            <a:rPr lang="en-US" sz="2000" b="1" dirty="0"/>
            <a:t> (Rev.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months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s-ES" sz="1100" b="1" dirty="0" err="1"/>
            <a:t>umnyaka</a:t>
          </a:r>
          <a:endParaRPr lang="es-ES" sz="11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000" b="1" dirty="0" err="1"/>
            <a:t>iminyaka</a:t>
          </a:r>
          <a:endParaRPr lang="es-ES" sz="10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</a:t>
          </a:r>
        </a:p>
        <a:p>
          <a:r>
            <a:rPr lang="es-ES" sz="1000" b="1" dirty="0" err="1"/>
            <a:t>umnyaka</a:t>
          </a:r>
          <a:endParaRPr lang="es-ES" sz="10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000" b="1" dirty="0" err="1"/>
            <a:t>iminyaka</a:t>
          </a:r>
          <a:endParaRPr lang="es-ES" sz="10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 custLinFactNeighborX="16900" custLinFactNeighborY="543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000" b="1" dirty="0" err="1"/>
            <a:t>izinyanga</a:t>
          </a:r>
          <a:endParaRPr lang="es-ES" sz="10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000" b="1" dirty="0" err="1"/>
            <a:t>izinyanga</a:t>
          </a:r>
          <a:endParaRPr lang="es-ES" sz="10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000" b="1" dirty="0" err="1"/>
            <a:t>izinyanga</a:t>
          </a:r>
          <a:endParaRPr lang="es-ES" sz="10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000" b="1" dirty="0" err="1"/>
            <a:t>izinyanga</a:t>
          </a:r>
          <a:endParaRPr lang="es-ES" sz="10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0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05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amalanga</a:t>
          </a:r>
          <a:endParaRPr lang="es-E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amalanga</a:t>
          </a:r>
          <a:endParaRPr lang="es-E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Umnyaka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Umnyaka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CA" sz="1600" b="1" dirty="0" err="1"/>
            <a:t>IBandla</a:t>
          </a:r>
          <a:r>
            <a:rPr lang="en-CA" sz="1600" b="1" dirty="0"/>
            <a:t> </a:t>
          </a:r>
          <a:r>
            <a:rPr lang="en-CA" sz="1600" b="1" dirty="0" err="1"/>
            <a:t>lamaRoma</a:t>
          </a:r>
          <a:r>
            <a:rPr lang="en-CA" sz="1600" b="1" dirty="0"/>
            <a:t> </a:t>
          </a:r>
          <a:r>
            <a:rPr lang="en-CA" sz="1600" b="1" dirty="0" err="1"/>
            <a:t>lathola</a:t>
          </a:r>
          <a:r>
            <a:rPr lang="en-CA" sz="1600" b="1" dirty="0"/>
            <a:t> </a:t>
          </a:r>
          <a:r>
            <a:rPr lang="en-CA" sz="1600" b="1" dirty="0" err="1"/>
            <a:t>amandla</a:t>
          </a:r>
          <a:r>
            <a:rPr lang="en-CA" sz="1600" b="1" dirty="0"/>
            <a:t> </a:t>
          </a:r>
          <a:r>
            <a:rPr lang="en-CA" sz="1600" b="1" dirty="0" err="1"/>
            <a:t>ezombuso</a:t>
          </a:r>
          <a:r>
            <a:rPr lang="en-CA" sz="1600" b="1" dirty="0"/>
            <a:t> </a:t>
          </a:r>
          <a:r>
            <a:rPr lang="en-CA" sz="1600" b="1" dirty="0" err="1"/>
            <a:t>ngesikhathi</a:t>
          </a:r>
          <a:r>
            <a:rPr lang="en-CA" sz="1600" b="1" dirty="0"/>
            <a:t> </a:t>
          </a:r>
          <a:r>
            <a:rPr lang="en-CA" sz="1600" b="1" dirty="0" err="1"/>
            <a:t>izizwe</a:t>
          </a:r>
          <a:r>
            <a:rPr lang="en-CA" sz="1600" b="1" dirty="0"/>
            <a:t> </a:t>
          </a:r>
          <a:r>
            <a:rPr lang="en-CA" sz="1600" b="1" dirty="0" err="1"/>
            <a:t>ezintathu</a:t>
          </a:r>
          <a:r>
            <a:rPr lang="en-CA" sz="1600" b="1" dirty="0"/>
            <a:t> </a:t>
          </a:r>
          <a:r>
            <a:rPr lang="en-CA" sz="1600" b="1" dirty="0" err="1"/>
            <a:t>ezamukela</a:t>
          </a:r>
          <a:r>
            <a:rPr lang="en-CA" sz="1600" b="1" dirty="0"/>
            <a:t> </a:t>
          </a:r>
          <a:r>
            <a:rPr lang="en-CA" sz="1600" b="1" dirty="0" err="1"/>
            <a:t>ubu</a:t>
          </a:r>
          <a:r>
            <a:rPr lang="en-CA" sz="1600" b="1" dirty="0"/>
            <a:t>-Arian </a:t>
          </a:r>
          <a:r>
            <a:rPr lang="en-CA" sz="1600" b="1" dirty="0" err="1"/>
            <a:t>zinqotshwa</a:t>
          </a:r>
          <a:r>
            <a:rPr lang="en-CA" sz="1600" b="1" dirty="0"/>
            <a:t>: </a:t>
          </a:r>
          <a:r>
            <a:rPr lang="en-CA" sz="1600" b="1" dirty="0" err="1"/>
            <a:t>ngamaHeruli</a:t>
          </a:r>
          <a:r>
            <a:rPr lang="en-CA" sz="1600" b="1" dirty="0"/>
            <a:t>, </a:t>
          </a:r>
          <a:r>
            <a:rPr lang="en-CA" sz="1600" b="1" dirty="0" err="1"/>
            <a:t>amaVandals</a:t>
          </a:r>
          <a:r>
            <a:rPr lang="en-CA" sz="1600" b="1" dirty="0"/>
            <a:t> </a:t>
          </a:r>
          <a:r>
            <a:rPr lang="en-CA" sz="1800" b="1" dirty="0" err="1"/>
            <a:t>lamaOstrogoths</a:t>
          </a:r>
          <a:r>
            <a:rPr lang="en-CA" sz="1800" b="1" dirty="0"/>
            <a:t>.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CA" sz="1800" b="1" dirty="0" err="1"/>
            <a:t>Omkhulu</a:t>
          </a:r>
          <a:r>
            <a:rPr lang="en-CA" sz="1800" b="1" dirty="0"/>
            <a:t> </a:t>
          </a:r>
          <a:r>
            <a:rPr lang="en-CA" sz="1800" b="1" dirty="0" err="1"/>
            <a:t>webutho</a:t>
          </a:r>
          <a:r>
            <a:rPr lang="en-CA" sz="1800" b="1" dirty="0"/>
            <a:t> </a:t>
          </a:r>
          <a:r>
            <a:rPr lang="en-CA" sz="1800" b="1" dirty="0" err="1"/>
            <a:t>laseFrance</a:t>
          </a:r>
          <a:r>
            <a:rPr lang="en-CA" sz="1800" b="1" dirty="0"/>
            <a:t> </a:t>
          </a:r>
          <a:r>
            <a:rPr lang="en-CA" sz="1800" b="1" dirty="0" err="1"/>
            <a:t>uBerthier</a:t>
          </a:r>
          <a:r>
            <a:rPr lang="en-CA" sz="1800" b="1" dirty="0"/>
            <a:t>, </a:t>
          </a:r>
          <a:r>
            <a:rPr lang="en-CA" sz="1800" b="1" dirty="0" err="1"/>
            <a:t>ngaphansi</a:t>
          </a:r>
          <a:r>
            <a:rPr lang="en-CA" sz="1800" b="1" dirty="0"/>
            <a:t> </a:t>
          </a:r>
          <a:r>
            <a:rPr lang="en-CA" sz="1800" b="1" dirty="0" err="1"/>
            <a:t>kwemiyalo</a:t>
          </a:r>
          <a:r>
            <a:rPr lang="en-CA" sz="1800" b="1" dirty="0"/>
            <a:t> </a:t>
          </a:r>
          <a:r>
            <a:rPr lang="en-CA" sz="1800" b="1" dirty="0" err="1"/>
            <a:t>kaNapoleon</a:t>
          </a:r>
          <a:r>
            <a:rPr lang="en-CA" sz="1800" b="1" dirty="0"/>
            <a:t>, </a:t>
          </a:r>
          <a:r>
            <a:rPr lang="en-CA" sz="1800" b="1" dirty="0" err="1"/>
            <a:t>lathumba</a:t>
          </a:r>
          <a:r>
            <a:rPr lang="en-CA" sz="1800" b="1" dirty="0"/>
            <a:t> </a:t>
          </a:r>
          <a:r>
            <a:rPr lang="en-CA" sz="1800" b="1" dirty="0" err="1"/>
            <a:t>uPapa</a:t>
          </a:r>
          <a:r>
            <a:rPr lang="en-CA" sz="1800" b="1" dirty="0"/>
            <a:t>, </a:t>
          </a:r>
          <a:r>
            <a:rPr lang="en-CA" sz="1800" b="1" dirty="0" err="1"/>
            <a:t>aqeda</a:t>
          </a:r>
          <a:r>
            <a:rPr lang="en-CA" sz="1800" b="1" dirty="0"/>
            <a:t> </a:t>
          </a:r>
          <a:r>
            <a:rPr lang="en-CA" sz="1800" b="1" dirty="0" err="1"/>
            <a:t>ukuphakama</a:t>
          </a:r>
          <a:r>
            <a:rPr lang="en-CA" sz="1800" b="1" dirty="0"/>
            <a:t> </a:t>
          </a:r>
          <a:r>
            <a:rPr lang="en-CA" sz="1800" b="1" dirty="0" err="1"/>
            <a:t>kweBandla</a:t>
          </a:r>
          <a:r>
            <a:rPr lang="en-CA" sz="1800" b="1" dirty="0"/>
            <a:t> </a:t>
          </a:r>
          <a:r>
            <a:rPr lang="en-CA" sz="1800" b="1" dirty="0" err="1"/>
            <a:t>lamaRoma</a:t>
          </a:r>
          <a:r>
            <a:rPr lang="en-CA" sz="1800" b="1" dirty="0"/>
            <a:t>.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CA" sz="1800" b="1" dirty="0" err="1"/>
            <a:t>Babengabokuqala</a:t>
          </a:r>
          <a:r>
            <a:rPr lang="en-CA" sz="1800" b="1" dirty="0"/>
            <a:t> </a:t>
          </a:r>
          <a:r>
            <a:rPr lang="en-CA" sz="1800" b="1" dirty="0" err="1"/>
            <a:t>ukuba</a:t>
          </a:r>
          <a:r>
            <a:rPr lang="en-CA" sz="1800" b="1" dirty="0"/>
            <a:t> </a:t>
          </a:r>
          <a:r>
            <a:rPr lang="en-CA" sz="1800" b="1" dirty="0" err="1"/>
            <a:t>leBhayibheli</a:t>
          </a:r>
          <a:r>
            <a:rPr lang="en-CA" sz="1800" b="1" dirty="0"/>
            <a:t> </a:t>
          </a:r>
          <a:r>
            <a:rPr lang="en-CA" sz="1800" b="1" dirty="0" err="1"/>
            <a:t>elitholakala</a:t>
          </a:r>
          <a:r>
            <a:rPr lang="en-CA" sz="1800" b="1" dirty="0"/>
            <a:t> </a:t>
          </a:r>
          <a:r>
            <a:rPr lang="en-CA" sz="1800" b="1" dirty="0" err="1"/>
            <a:t>ngolimi</a:t>
          </a:r>
          <a:r>
            <a:rPr lang="en-CA" sz="1800" b="1" dirty="0"/>
            <a:t> </a:t>
          </a:r>
          <a:r>
            <a:rPr lang="en-CA" sz="1800" b="1" dirty="0" err="1"/>
            <a:t>lwabo</a:t>
          </a:r>
          <a:r>
            <a:rPr lang="en-CA" sz="1800" b="1" dirty="0"/>
            <a:t> (</a:t>
          </a:r>
          <a:r>
            <a:rPr lang="en-CA" sz="1800" b="1" dirty="0" err="1"/>
            <a:t>kuze</a:t>
          </a:r>
          <a:r>
            <a:rPr lang="en-CA" sz="1800" b="1" dirty="0"/>
            <a:t> </a:t>
          </a:r>
          <a:r>
            <a:rPr lang="en-CA" sz="1800" b="1" dirty="0" err="1"/>
            <a:t>kube</a:t>
          </a:r>
          <a:r>
            <a:rPr lang="en-CA" sz="1800" b="1" dirty="0"/>
            <a:t> </a:t>
          </a:r>
          <a:r>
            <a:rPr lang="en-CA" sz="1800" b="1" dirty="0" err="1"/>
            <a:t>yileso</a:t>
          </a:r>
          <a:r>
            <a:rPr lang="en-CA" sz="1800" b="1" dirty="0"/>
            <a:t> </a:t>
          </a:r>
          <a:r>
            <a:rPr lang="en-CA" sz="1800" b="1" dirty="0" err="1"/>
            <a:t>sikhathi</a:t>
          </a:r>
          <a:r>
            <a:rPr lang="en-CA" sz="1800" b="1" dirty="0"/>
            <a:t>, </a:t>
          </a:r>
          <a:r>
            <a:rPr lang="en-CA" sz="1800" b="1" dirty="0" err="1"/>
            <a:t>lalitholakala</a:t>
          </a:r>
          <a:r>
            <a:rPr lang="en-CA" sz="1800" b="1" dirty="0"/>
            <a:t> </a:t>
          </a:r>
          <a:r>
            <a:rPr lang="en-CA" sz="1800" b="1" dirty="0" err="1"/>
            <a:t>kuphela</a:t>
          </a:r>
          <a:r>
            <a:rPr lang="en-CA" sz="1800" b="1" dirty="0"/>
            <a:t> </a:t>
          </a:r>
          <a:r>
            <a:rPr lang="en-CA" sz="1800" b="1" dirty="0" err="1"/>
            <a:t>ngesiLatini</a:t>
          </a:r>
          <a:r>
            <a:rPr lang="en-CA" sz="1800" b="1" dirty="0"/>
            <a:t>, </a:t>
          </a:r>
          <a:r>
            <a:rPr lang="en-CA" sz="1800" b="1" dirty="0" err="1"/>
            <a:t>isiGreki</a:t>
          </a:r>
          <a:r>
            <a:rPr lang="en-CA" sz="1800" b="1" dirty="0"/>
            <a:t> </a:t>
          </a:r>
          <a:r>
            <a:rPr lang="en-CA" sz="1800" b="1" dirty="0" err="1"/>
            <a:t>loba</a:t>
          </a:r>
          <a:r>
            <a:rPr lang="en-CA" sz="1800" b="1" dirty="0"/>
            <a:t> </a:t>
          </a:r>
          <a:r>
            <a:rPr lang="en-CA" sz="1800" b="1" dirty="0" err="1"/>
            <a:t>isiHebheru</a:t>
          </a:r>
          <a:r>
            <a:rPr lang="en-CA" sz="1800" b="1" dirty="0"/>
            <a:t>).</a:t>
          </a:r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CA" sz="1800" b="1" dirty="0" err="1"/>
            <a:t>Njengoba</a:t>
          </a:r>
          <a:r>
            <a:rPr lang="en-CA" sz="1800" b="1" dirty="0"/>
            <a:t> </a:t>
          </a:r>
          <a:r>
            <a:rPr lang="en-CA" sz="1800" b="1" dirty="0" err="1"/>
            <a:t>kwakuyincwadi</a:t>
          </a:r>
          <a:r>
            <a:rPr lang="en-CA" sz="1800" b="1" dirty="0"/>
            <a:t> </a:t>
          </a:r>
          <a:r>
            <a:rPr lang="en-CA" sz="1800" b="1" dirty="0" err="1"/>
            <a:t>enqatshelweyo</a:t>
          </a:r>
          <a:r>
            <a:rPr lang="en-CA" sz="1800" b="1" dirty="0"/>
            <a:t>, </a:t>
          </a:r>
          <a:r>
            <a:rPr lang="en-CA" sz="1800" b="1" dirty="0" err="1"/>
            <a:t>bayikopitsha</a:t>
          </a:r>
          <a:r>
            <a:rPr lang="en-CA" sz="1800" b="1" dirty="0"/>
            <a:t> </a:t>
          </a:r>
          <a:r>
            <a:rPr lang="en-CA" sz="1800" b="1" dirty="0" err="1"/>
            <a:t>embalwini</a:t>
          </a:r>
          <a:r>
            <a:rPr lang="en-CA" sz="1800" b="1" dirty="0"/>
            <a:t>, </a:t>
          </a:r>
          <a:r>
            <a:rPr lang="en-CA" sz="1800" b="1" dirty="0" err="1"/>
            <a:t>becatsha</a:t>
          </a:r>
          <a:r>
            <a:rPr lang="en-CA" sz="1800" b="1" dirty="0"/>
            <a:t> </a:t>
          </a:r>
          <a:r>
            <a:rPr lang="en-CA" sz="1800" b="1" dirty="0" err="1"/>
            <a:t>kubalandeli</a:t>
          </a:r>
          <a:r>
            <a:rPr lang="en-CA" sz="1800" b="1" dirty="0"/>
            <a:t> </a:t>
          </a:r>
          <a:r>
            <a:rPr lang="en-CA" sz="1800" b="1" dirty="0" err="1"/>
            <a:t>babupapa</a:t>
          </a:r>
          <a:r>
            <a:rPr lang="en-CA" sz="1800" b="1" dirty="0"/>
            <a:t> </a:t>
          </a:r>
          <a:r>
            <a:rPr lang="en-CA" sz="1800" b="1" dirty="0" err="1"/>
            <a:t>ababebavimbezele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CA" sz="1800" b="1" dirty="0" err="1"/>
            <a:t>Ngaso</a:t>
          </a:r>
          <a:r>
            <a:rPr lang="en-CA" sz="1800" b="1" dirty="0"/>
            <a:t> </a:t>
          </a:r>
          <a:r>
            <a:rPr lang="en-CA" sz="1800" b="1" dirty="0" err="1"/>
            <a:t>sonke</a:t>
          </a:r>
          <a:r>
            <a:rPr lang="en-CA" sz="1800" b="1" dirty="0"/>
            <a:t> </a:t>
          </a:r>
          <a:r>
            <a:rPr lang="en-CA" sz="1800" b="1" dirty="0" err="1"/>
            <a:t>isikhathi</a:t>
          </a:r>
          <a:r>
            <a:rPr lang="en-CA" sz="1800" b="1" dirty="0"/>
            <a:t> </a:t>
          </a:r>
          <a:r>
            <a:rPr lang="en-CA" sz="1800" b="1" dirty="0" err="1"/>
            <a:t>babephethe</a:t>
          </a:r>
          <a:r>
            <a:rPr lang="en-CA" sz="1800" b="1" dirty="0"/>
            <a:t> </a:t>
          </a:r>
          <a:r>
            <a:rPr lang="en-CA" sz="1800" b="1" dirty="0" err="1"/>
            <a:t>ingxenye</a:t>
          </a:r>
          <a:r>
            <a:rPr lang="en-CA" sz="1800" b="1" dirty="0"/>
            <a:t> </a:t>
          </a:r>
          <a:r>
            <a:rPr lang="en-CA" sz="1800" b="1" dirty="0" err="1"/>
            <a:t>zeBhayibheli</a:t>
          </a:r>
          <a:r>
            <a:rPr lang="en-CA" sz="1800" b="1" dirty="0"/>
            <a:t>, </a:t>
          </a:r>
          <a:r>
            <a:rPr lang="en-CA" sz="1800" b="1" dirty="0" err="1"/>
            <a:t>okwakuthi</a:t>
          </a:r>
          <a:r>
            <a:rPr lang="en-CA" sz="1800" b="1" dirty="0"/>
            <a:t> </a:t>
          </a:r>
          <a:r>
            <a:rPr lang="en-CA" sz="1800" b="1" dirty="0" err="1"/>
            <a:t>ngezikhathi</a:t>
          </a:r>
          <a:r>
            <a:rPr lang="en-CA" sz="1800" b="1" dirty="0"/>
            <a:t> </a:t>
          </a:r>
          <a:r>
            <a:rPr lang="en-CA" sz="1800" b="1" dirty="0" err="1"/>
            <a:t>ezinhle</a:t>
          </a:r>
          <a:r>
            <a:rPr lang="en-CA" sz="1800" b="1" dirty="0"/>
            <a:t> </a:t>
          </a:r>
          <a:r>
            <a:rPr lang="en-CA" sz="1800" b="1" dirty="0" err="1"/>
            <a:t>babehlanganyela</a:t>
          </a:r>
          <a:r>
            <a:rPr lang="en-CA" sz="1800" b="1" dirty="0"/>
            <a:t> </a:t>
          </a:r>
          <a:r>
            <a:rPr lang="en-CA" sz="1800" b="1" dirty="0" err="1"/>
            <a:t>labanye</a:t>
          </a:r>
          <a:r>
            <a:rPr lang="en-CA" sz="1800" b="1" dirty="0"/>
            <a:t>, </a:t>
          </a:r>
          <a:r>
            <a:rPr lang="en-CA" sz="1800" b="1" dirty="0" err="1"/>
            <a:t>zibanike</a:t>
          </a:r>
          <a:r>
            <a:rPr lang="en-CA" sz="1800" b="1" dirty="0"/>
            <a:t> </a:t>
          </a:r>
          <a:r>
            <a:rPr lang="en-CA" sz="1800" b="1" dirty="0" err="1"/>
            <a:t>ithemba</a:t>
          </a:r>
          <a:r>
            <a:rPr lang="en-CA" sz="1800" b="1" dirty="0"/>
            <a:t> </a:t>
          </a:r>
          <a:r>
            <a:rPr lang="en-CA" sz="1800" b="1" dirty="0" err="1"/>
            <a:t>lesikhuthazo</a:t>
          </a:r>
          <a:r>
            <a:rPr lang="en-CA" sz="1800" b="1" dirty="0"/>
            <a:t> </a:t>
          </a:r>
          <a:r>
            <a:rPr lang="en-CA" sz="1800" b="1" dirty="0" err="1"/>
            <a:t>eNkosini</a:t>
          </a:r>
          <a:r>
            <a:rPr lang="en-CA" sz="1800" b="1" dirty="0"/>
            <a:t>.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CA" sz="1800" b="1" dirty="0" err="1"/>
            <a:t>Balondoloza</a:t>
          </a:r>
          <a:r>
            <a:rPr lang="en-CA" sz="1800" b="1" dirty="0"/>
            <a:t> </a:t>
          </a:r>
          <a:r>
            <a:rPr lang="en-CA" sz="1800" b="1" dirty="0" err="1"/>
            <a:t>amaqiniso</a:t>
          </a:r>
          <a:r>
            <a:rPr lang="en-CA" sz="1800" b="1" dirty="0"/>
            <a:t> </a:t>
          </a:r>
          <a:r>
            <a:rPr lang="en-CA" sz="1800" b="1" dirty="0" err="1"/>
            <a:t>eBhayibheli</a:t>
          </a:r>
          <a:r>
            <a:rPr lang="en-CA" sz="1800" b="1" dirty="0"/>
            <a:t> </a:t>
          </a:r>
          <a:r>
            <a:rPr lang="en-CA" sz="1800" b="1" dirty="0" err="1"/>
            <a:t>ababewazi</a:t>
          </a:r>
          <a:r>
            <a:rPr lang="en-CA" sz="1800" b="1" dirty="0"/>
            <a:t> </a:t>
          </a:r>
          <a:r>
            <a:rPr lang="en-CA" sz="1800" b="1" dirty="0" err="1"/>
            <a:t>amakhulu</a:t>
          </a:r>
          <a:r>
            <a:rPr lang="en-CA" sz="1800" b="1" dirty="0"/>
            <a:t> </a:t>
          </a:r>
          <a:r>
            <a:rPr lang="en-CA" sz="1800" b="1" dirty="0" err="1"/>
            <a:t>eminyaka</a:t>
          </a:r>
          <a:r>
            <a:rPr lang="en-CA" sz="1800" b="1" dirty="0"/>
            <a:t>. </a:t>
          </a:r>
          <a:r>
            <a:rPr lang="en-CA" sz="1800" b="1" dirty="0" err="1"/>
            <a:t>Babesaziwa</a:t>
          </a:r>
          <a:r>
            <a:rPr lang="en-CA" sz="1800" b="1" dirty="0"/>
            <a:t> </a:t>
          </a:r>
          <a:r>
            <a:rPr lang="en-CA" sz="1800" b="1" dirty="0" err="1"/>
            <a:t>ngokwethembeka</a:t>
          </a:r>
          <a:r>
            <a:rPr lang="en-CA" sz="1800" b="1" dirty="0"/>
            <a:t> </a:t>
          </a:r>
          <a:r>
            <a:rPr lang="en-CA" sz="1800" b="1" dirty="0" err="1"/>
            <a:t>lokuzinikela</a:t>
          </a:r>
          <a:r>
            <a:rPr lang="en-CA" sz="1800" b="1" dirty="0"/>
            <a:t> </a:t>
          </a:r>
          <a:r>
            <a:rPr lang="en-CA" sz="1800" b="1" dirty="0" err="1"/>
            <a:t>kwabo</a:t>
          </a:r>
          <a:r>
            <a:rPr lang="en-CA" sz="1800" b="1" dirty="0"/>
            <a:t>.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CA" sz="1800" b="1" dirty="0" err="1"/>
            <a:t>Wonke</a:t>
          </a:r>
          <a:r>
            <a:rPr lang="en-CA" sz="1800" b="1" dirty="0"/>
            <a:t> </a:t>
          </a:r>
          <a:r>
            <a:rPr lang="en-CA" sz="1800" b="1" dirty="0" err="1"/>
            <a:t>amadolobhana</a:t>
          </a:r>
          <a:r>
            <a:rPr lang="en-CA" sz="1800" b="1" dirty="0"/>
            <a:t> </a:t>
          </a:r>
          <a:r>
            <a:rPr lang="en-CA" sz="1800" b="1" dirty="0" err="1"/>
            <a:t>aguqulwa</a:t>
          </a:r>
          <a:r>
            <a:rPr lang="en-CA" sz="1800" b="1" dirty="0"/>
            <a:t> </a:t>
          </a:r>
          <a:r>
            <a:rPr lang="en-CA" sz="1800" b="1" dirty="0" err="1"/>
            <a:t>kokubili</a:t>
          </a:r>
          <a:r>
            <a:rPr lang="en-CA" sz="1800" b="1" dirty="0"/>
            <a:t> </a:t>
          </a:r>
          <a:r>
            <a:rPr lang="en-CA" sz="1800" b="1" dirty="0" err="1"/>
            <a:t>eningizimu</a:t>
          </a:r>
          <a:r>
            <a:rPr lang="en-CA" sz="1800" b="1" dirty="0"/>
            <a:t> </a:t>
          </a:r>
          <a:r>
            <a:rPr lang="en-CA" sz="1800" b="1" dirty="0" err="1"/>
            <a:t>yeFrance</a:t>
          </a:r>
          <a:r>
            <a:rPr lang="en-CA" sz="1800" b="1" dirty="0"/>
            <a:t> </a:t>
          </a:r>
          <a:r>
            <a:rPr lang="en-CA" sz="1800" b="1" dirty="0" err="1"/>
            <a:t>nasenyakatho</a:t>
          </a:r>
          <a:r>
            <a:rPr lang="en-CA" sz="1800" b="1" dirty="0"/>
            <a:t> ye-Italy, </a:t>
          </a:r>
          <a:r>
            <a:rPr lang="en-CA" sz="1800" b="1" dirty="0" err="1"/>
            <a:t>ePiedmont</a:t>
          </a:r>
          <a:r>
            <a:rPr lang="en-CA" sz="1800" b="1" dirty="0"/>
            <a:t>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CA" sz="1800" b="1" dirty="0" err="1"/>
            <a:t>Inengi</a:t>
          </a:r>
          <a:r>
            <a:rPr lang="en-CA" sz="1800" b="1" dirty="0"/>
            <a:t> </a:t>
          </a:r>
          <a:r>
            <a:rPr lang="en-CA" sz="1800" b="1" dirty="0" err="1"/>
            <a:t>lala</a:t>
          </a:r>
          <a:r>
            <a:rPr lang="en-CA" sz="1800" b="1" dirty="0"/>
            <a:t> </a:t>
          </a:r>
          <a:r>
            <a:rPr lang="en-CA" sz="1800" b="1" dirty="0" err="1"/>
            <a:t>madolobhana</a:t>
          </a:r>
          <a:r>
            <a:rPr lang="en-CA" sz="1800" b="1" dirty="0"/>
            <a:t> </a:t>
          </a:r>
          <a:r>
            <a:rPr lang="en-CA" sz="1800" b="1" dirty="0" err="1"/>
            <a:t>lacekelwa</a:t>
          </a:r>
          <a:r>
            <a:rPr lang="en-CA" sz="1800" b="1" dirty="0"/>
            <a:t> </a:t>
          </a:r>
          <a:r>
            <a:rPr lang="en-CA" sz="1800" b="1" dirty="0" err="1"/>
            <a:t>phansi</a:t>
          </a:r>
          <a:r>
            <a:rPr lang="en-CA" sz="1800" b="1" dirty="0"/>
            <a:t> </a:t>
          </a:r>
          <a:r>
            <a:rPr lang="en-CA" sz="1800" b="1" dirty="0" err="1"/>
            <a:t>ubuPhapha</a:t>
          </a:r>
          <a:r>
            <a:rPr lang="en-CA" sz="1800" b="1" dirty="0"/>
            <a:t>,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izakhamuzi</a:t>
          </a:r>
          <a:r>
            <a:rPr lang="en-CA" sz="1800" b="1" dirty="0"/>
            <a:t> </a:t>
          </a:r>
          <a:r>
            <a:rPr lang="en-CA" sz="1800" b="1" dirty="0" err="1"/>
            <a:t>zakhona</a:t>
          </a:r>
          <a:r>
            <a:rPr lang="en-CA" sz="1800" b="1" dirty="0"/>
            <a:t> </a:t>
          </a:r>
          <a:r>
            <a:rPr lang="en-CA" sz="1800" b="1" dirty="0" err="1"/>
            <a:t>zabulawa</a:t>
          </a:r>
          <a:r>
            <a:rPr lang="en-CA" sz="1800" b="1" dirty="0"/>
            <a:t>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Babekholwa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zikaKristu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Amandla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kaKristu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ayenele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banqobe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izilingo</a:t>
          </a:r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CA" sz="2000" b="1" dirty="0" err="1"/>
            <a:t>Bathola</a:t>
          </a:r>
          <a:r>
            <a:rPr lang="en-CA" sz="2000" b="1" dirty="0"/>
            <a:t> </a:t>
          </a:r>
          <a:r>
            <a:rPr lang="en-CA" sz="2000" b="1" dirty="0" err="1"/>
            <a:t>injabulo</a:t>
          </a:r>
          <a:r>
            <a:rPr lang="en-CA" sz="2000" b="1" dirty="0"/>
            <a:t> </a:t>
          </a:r>
          <a:r>
            <a:rPr lang="en-CA" sz="2000" b="1" dirty="0" err="1"/>
            <a:t>ngokuba</a:t>
          </a:r>
          <a:r>
            <a:rPr lang="en-CA" sz="2000" b="1" dirty="0"/>
            <a:t> </a:t>
          </a:r>
          <a:r>
            <a:rPr lang="en-CA" sz="2000" b="1" dirty="0" err="1"/>
            <a:t>lengxenye</a:t>
          </a:r>
          <a:r>
            <a:rPr lang="en-CA" sz="2000" b="1" dirty="0"/>
            <a:t> </a:t>
          </a:r>
          <a:r>
            <a:rPr lang="en-CA" sz="2000" b="1" dirty="0" err="1"/>
            <a:t>ekuhluphekeni</a:t>
          </a:r>
          <a:r>
            <a:rPr lang="en-CA" sz="2000" b="1" dirty="0"/>
            <a:t> </a:t>
          </a:r>
          <a:r>
            <a:rPr lang="en-CA" sz="2000" b="1" dirty="0" err="1"/>
            <a:t>kukaKristu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kwakuyibufakazi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obulamandla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Bakangela ngaphabilini, bekhangele ikusasa elikhazimulayo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Babazi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kuyisitha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esinqotshiweyo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Babambelela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ngokuqinileyo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zeZwi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698" custLinFactNeighborY="25550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sokuhlutshwa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simenyezelwa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ngezidlelai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ezahlukeneyo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“</a:t>
          </a:r>
          <a:r>
            <a:rPr lang="en-CA" sz="2000" b="1" kern="1200" dirty="0" err="1"/>
            <a:t>isikhathi</a:t>
          </a:r>
          <a:r>
            <a:rPr lang="en-CA" sz="2000" b="1" kern="1200" dirty="0"/>
            <a:t>, </a:t>
          </a:r>
          <a:r>
            <a:rPr lang="en-CA" sz="2000" b="1" kern="1200" dirty="0" err="1"/>
            <a:t>izikhathi</a:t>
          </a:r>
          <a:r>
            <a:rPr lang="en-CA" sz="2000" b="1" kern="1200" dirty="0"/>
            <a:t>, </a:t>
          </a:r>
          <a:r>
            <a:rPr lang="en-CA" sz="2000" b="1" kern="1200" dirty="0" err="1"/>
            <a:t>lengxenye</a:t>
          </a:r>
          <a:r>
            <a:rPr lang="en-CA" sz="2000" b="1" kern="1200" dirty="0"/>
            <a:t> </a:t>
          </a:r>
          <a:r>
            <a:rPr lang="en-CA" sz="2000" b="1" kern="1200" dirty="0" err="1"/>
            <a:t>yesikhathi</a:t>
          </a:r>
          <a:r>
            <a:rPr lang="en-CA" sz="2000" b="1" kern="1200" dirty="0"/>
            <a:t>” ( Dan. 7:25; 12:7; </a:t>
          </a:r>
          <a:r>
            <a:rPr lang="en-CA" sz="2000" b="1" kern="1200" dirty="0" err="1"/>
            <a:t>IsAm</a:t>
          </a:r>
          <a:r>
            <a:rPr lang="en-CA" sz="2000" b="1" kern="1200" dirty="0"/>
            <a:t>. 12:14 </a:t>
          </a:r>
          <a:r>
            <a:rPr lang="en-US" sz="2000" b="1" kern="1200" dirty="0"/>
            <a:t>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Izinsuku1,260  (Rev.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/>
            <a:t>Izinyanga</a:t>
          </a:r>
          <a:r>
            <a:rPr lang="en-US" sz="2000" b="1" kern="1200" dirty="0"/>
            <a:t> (Rev.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months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days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s-ES" sz="1100" b="1" kern="1200" dirty="0" err="1"/>
            <a:t>umnyaka</a:t>
          </a:r>
          <a:endParaRPr lang="es-ES" sz="11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72197" y="112173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000" b="1" kern="1200" dirty="0" err="1"/>
            <a:t>iminyaka</a:t>
          </a:r>
          <a:endParaRPr lang="es-ES" sz="1000" b="1" kern="1200" dirty="0"/>
        </a:p>
      </dsp:txBody>
      <dsp:txXfrm>
        <a:off x="1172197" y="112173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 err="1"/>
            <a:t>umnyaka</a:t>
          </a:r>
          <a:endParaRPr lang="es-ES" sz="10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000" b="1" kern="1200" dirty="0" err="1"/>
            <a:t>iminyaka</a:t>
          </a:r>
          <a:endParaRPr lang="es-ES" sz="10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000" b="1" kern="1200" dirty="0" err="1"/>
            <a:t>izinyanga</a:t>
          </a:r>
          <a:endParaRPr lang="es-ES" sz="10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000" b="1" kern="1200" dirty="0" err="1"/>
            <a:t>izinyanga</a:t>
          </a:r>
          <a:endParaRPr lang="es-ES" sz="10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000" b="1" kern="1200" dirty="0" err="1"/>
            <a:t>izinyanga</a:t>
          </a:r>
          <a:endParaRPr lang="es-ES" sz="10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000" b="1" kern="1200" dirty="0" err="1"/>
            <a:t>izinyanga</a:t>
          </a:r>
          <a:endParaRPr lang="es-ES" sz="10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0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izinyanga</a:t>
          </a:r>
          <a:endParaRPr lang="es-E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05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amalanga</a:t>
          </a:r>
          <a:endParaRPr lang="es-ES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amalanga</a:t>
          </a:r>
          <a:endParaRPr lang="es-E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600" b="1" kern="1200" dirty="0" err="1"/>
            <a:t>IBandla</a:t>
          </a:r>
          <a:r>
            <a:rPr lang="en-CA" sz="1600" b="1" kern="1200" dirty="0"/>
            <a:t> </a:t>
          </a:r>
          <a:r>
            <a:rPr lang="en-CA" sz="1600" b="1" kern="1200" dirty="0" err="1"/>
            <a:t>lamaRoma</a:t>
          </a:r>
          <a:r>
            <a:rPr lang="en-CA" sz="1600" b="1" kern="1200" dirty="0"/>
            <a:t> </a:t>
          </a:r>
          <a:r>
            <a:rPr lang="en-CA" sz="1600" b="1" kern="1200" dirty="0" err="1"/>
            <a:t>lathola</a:t>
          </a:r>
          <a:r>
            <a:rPr lang="en-CA" sz="1600" b="1" kern="1200" dirty="0"/>
            <a:t> </a:t>
          </a:r>
          <a:r>
            <a:rPr lang="en-CA" sz="1600" b="1" kern="1200" dirty="0" err="1"/>
            <a:t>amandla</a:t>
          </a:r>
          <a:r>
            <a:rPr lang="en-CA" sz="1600" b="1" kern="1200" dirty="0"/>
            <a:t> </a:t>
          </a:r>
          <a:r>
            <a:rPr lang="en-CA" sz="1600" b="1" kern="1200" dirty="0" err="1"/>
            <a:t>ezombuso</a:t>
          </a:r>
          <a:r>
            <a:rPr lang="en-CA" sz="1600" b="1" kern="1200" dirty="0"/>
            <a:t> </a:t>
          </a:r>
          <a:r>
            <a:rPr lang="en-CA" sz="1600" b="1" kern="1200" dirty="0" err="1"/>
            <a:t>ngesikhathi</a:t>
          </a:r>
          <a:r>
            <a:rPr lang="en-CA" sz="1600" b="1" kern="1200" dirty="0"/>
            <a:t> </a:t>
          </a:r>
          <a:r>
            <a:rPr lang="en-CA" sz="1600" b="1" kern="1200" dirty="0" err="1"/>
            <a:t>izizwe</a:t>
          </a:r>
          <a:r>
            <a:rPr lang="en-CA" sz="1600" b="1" kern="1200" dirty="0"/>
            <a:t> </a:t>
          </a:r>
          <a:r>
            <a:rPr lang="en-CA" sz="1600" b="1" kern="1200" dirty="0" err="1"/>
            <a:t>ezintathu</a:t>
          </a:r>
          <a:r>
            <a:rPr lang="en-CA" sz="1600" b="1" kern="1200" dirty="0"/>
            <a:t> </a:t>
          </a:r>
          <a:r>
            <a:rPr lang="en-CA" sz="1600" b="1" kern="1200" dirty="0" err="1"/>
            <a:t>ezamukela</a:t>
          </a:r>
          <a:r>
            <a:rPr lang="en-CA" sz="1600" b="1" kern="1200" dirty="0"/>
            <a:t> </a:t>
          </a:r>
          <a:r>
            <a:rPr lang="en-CA" sz="1600" b="1" kern="1200" dirty="0" err="1"/>
            <a:t>ubu</a:t>
          </a:r>
          <a:r>
            <a:rPr lang="en-CA" sz="1600" b="1" kern="1200" dirty="0"/>
            <a:t>-Arian </a:t>
          </a:r>
          <a:r>
            <a:rPr lang="en-CA" sz="1600" b="1" kern="1200" dirty="0" err="1"/>
            <a:t>zinqotshwa</a:t>
          </a:r>
          <a:r>
            <a:rPr lang="en-CA" sz="1600" b="1" kern="1200" dirty="0"/>
            <a:t>: </a:t>
          </a:r>
          <a:r>
            <a:rPr lang="en-CA" sz="1600" b="1" kern="1200" dirty="0" err="1"/>
            <a:t>ngamaHeruli</a:t>
          </a:r>
          <a:r>
            <a:rPr lang="en-CA" sz="1600" b="1" kern="1200" dirty="0"/>
            <a:t>, </a:t>
          </a:r>
          <a:r>
            <a:rPr lang="en-CA" sz="1600" b="1" kern="1200" dirty="0" err="1"/>
            <a:t>amaVandals</a:t>
          </a:r>
          <a:r>
            <a:rPr lang="en-CA" sz="1600" b="1" kern="1200" dirty="0"/>
            <a:t> </a:t>
          </a:r>
          <a:r>
            <a:rPr lang="en-CA" sz="1800" b="1" kern="1200" dirty="0" err="1"/>
            <a:t>lamaOstrogoths</a:t>
          </a:r>
          <a:r>
            <a:rPr lang="en-CA" sz="1800" b="1" kern="1200" dirty="0"/>
            <a:t>.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Umnyaka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1" kern="1200" dirty="0" err="1"/>
            <a:t>Omkhulu</a:t>
          </a:r>
          <a:r>
            <a:rPr lang="en-CA" sz="1800" b="1" kern="1200" dirty="0"/>
            <a:t> </a:t>
          </a:r>
          <a:r>
            <a:rPr lang="en-CA" sz="1800" b="1" kern="1200" dirty="0" err="1"/>
            <a:t>webutho</a:t>
          </a:r>
          <a:r>
            <a:rPr lang="en-CA" sz="1800" b="1" kern="1200" dirty="0"/>
            <a:t> </a:t>
          </a:r>
          <a:r>
            <a:rPr lang="en-CA" sz="1800" b="1" kern="1200" dirty="0" err="1"/>
            <a:t>laseFrance</a:t>
          </a:r>
          <a:r>
            <a:rPr lang="en-CA" sz="1800" b="1" kern="1200" dirty="0"/>
            <a:t> </a:t>
          </a:r>
          <a:r>
            <a:rPr lang="en-CA" sz="1800" b="1" kern="1200" dirty="0" err="1"/>
            <a:t>uBerthier</a:t>
          </a:r>
          <a:r>
            <a:rPr lang="en-CA" sz="1800" b="1" kern="1200" dirty="0"/>
            <a:t>, </a:t>
          </a:r>
          <a:r>
            <a:rPr lang="en-CA" sz="1800" b="1" kern="1200" dirty="0" err="1"/>
            <a:t>ngaphansi</a:t>
          </a:r>
          <a:r>
            <a:rPr lang="en-CA" sz="1800" b="1" kern="1200" dirty="0"/>
            <a:t> </a:t>
          </a:r>
          <a:r>
            <a:rPr lang="en-CA" sz="1800" b="1" kern="1200" dirty="0" err="1"/>
            <a:t>kwemiyalo</a:t>
          </a:r>
          <a:r>
            <a:rPr lang="en-CA" sz="1800" b="1" kern="1200" dirty="0"/>
            <a:t> </a:t>
          </a:r>
          <a:r>
            <a:rPr lang="en-CA" sz="1800" b="1" kern="1200" dirty="0" err="1"/>
            <a:t>kaNapoleon</a:t>
          </a:r>
          <a:r>
            <a:rPr lang="en-CA" sz="1800" b="1" kern="1200" dirty="0"/>
            <a:t>, </a:t>
          </a:r>
          <a:r>
            <a:rPr lang="en-CA" sz="1800" b="1" kern="1200" dirty="0" err="1"/>
            <a:t>lathumba</a:t>
          </a:r>
          <a:r>
            <a:rPr lang="en-CA" sz="1800" b="1" kern="1200" dirty="0"/>
            <a:t> </a:t>
          </a:r>
          <a:r>
            <a:rPr lang="en-CA" sz="1800" b="1" kern="1200" dirty="0" err="1"/>
            <a:t>uPapa</a:t>
          </a:r>
          <a:r>
            <a:rPr lang="en-CA" sz="1800" b="1" kern="1200" dirty="0"/>
            <a:t>, </a:t>
          </a:r>
          <a:r>
            <a:rPr lang="en-CA" sz="1800" b="1" kern="1200" dirty="0" err="1"/>
            <a:t>aqeda</a:t>
          </a:r>
          <a:r>
            <a:rPr lang="en-CA" sz="1800" b="1" kern="1200" dirty="0"/>
            <a:t> </a:t>
          </a:r>
          <a:r>
            <a:rPr lang="en-CA" sz="1800" b="1" kern="1200" dirty="0" err="1"/>
            <a:t>ukuphakama</a:t>
          </a:r>
          <a:r>
            <a:rPr lang="en-CA" sz="1800" b="1" kern="1200" dirty="0"/>
            <a:t> </a:t>
          </a:r>
          <a:r>
            <a:rPr lang="en-CA" sz="1800" b="1" kern="1200" dirty="0" err="1"/>
            <a:t>kweBandla</a:t>
          </a:r>
          <a:r>
            <a:rPr lang="en-CA" sz="1800" b="1" kern="1200" dirty="0"/>
            <a:t> </a:t>
          </a:r>
          <a:r>
            <a:rPr lang="en-CA" sz="1800" b="1" kern="1200" dirty="0" err="1"/>
            <a:t>lamaRoma</a:t>
          </a:r>
          <a:r>
            <a:rPr lang="en-CA" sz="1800" b="1" kern="1200" dirty="0"/>
            <a:t>.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Umnyaka</a:t>
          </a:r>
          <a:r>
            <a: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Babengabokuqala</a:t>
          </a:r>
          <a:r>
            <a:rPr lang="en-CA" sz="1800" b="1" kern="1200" dirty="0"/>
            <a:t> </a:t>
          </a:r>
          <a:r>
            <a:rPr lang="en-CA" sz="1800" b="1" kern="1200" dirty="0" err="1"/>
            <a:t>ukuba</a:t>
          </a:r>
          <a:r>
            <a:rPr lang="en-CA" sz="1800" b="1" kern="1200" dirty="0"/>
            <a:t> </a:t>
          </a:r>
          <a:r>
            <a:rPr lang="en-CA" sz="1800" b="1" kern="1200" dirty="0" err="1"/>
            <a:t>leBhayibheli</a:t>
          </a:r>
          <a:r>
            <a:rPr lang="en-CA" sz="1800" b="1" kern="1200" dirty="0"/>
            <a:t> </a:t>
          </a:r>
          <a:r>
            <a:rPr lang="en-CA" sz="1800" b="1" kern="1200" dirty="0" err="1"/>
            <a:t>elitholakala</a:t>
          </a:r>
          <a:r>
            <a:rPr lang="en-CA" sz="1800" b="1" kern="1200" dirty="0"/>
            <a:t> </a:t>
          </a:r>
          <a:r>
            <a:rPr lang="en-CA" sz="1800" b="1" kern="1200" dirty="0" err="1"/>
            <a:t>ngolimi</a:t>
          </a:r>
          <a:r>
            <a:rPr lang="en-CA" sz="1800" b="1" kern="1200" dirty="0"/>
            <a:t> </a:t>
          </a:r>
          <a:r>
            <a:rPr lang="en-CA" sz="1800" b="1" kern="1200" dirty="0" err="1"/>
            <a:t>lwabo</a:t>
          </a:r>
          <a:r>
            <a:rPr lang="en-CA" sz="1800" b="1" kern="1200" dirty="0"/>
            <a:t> (</a:t>
          </a:r>
          <a:r>
            <a:rPr lang="en-CA" sz="1800" b="1" kern="1200" dirty="0" err="1"/>
            <a:t>kuze</a:t>
          </a:r>
          <a:r>
            <a:rPr lang="en-CA" sz="1800" b="1" kern="1200" dirty="0"/>
            <a:t> </a:t>
          </a:r>
          <a:r>
            <a:rPr lang="en-CA" sz="1800" b="1" kern="1200" dirty="0" err="1"/>
            <a:t>kube</a:t>
          </a:r>
          <a:r>
            <a:rPr lang="en-CA" sz="1800" b="1" kern="1200" dirty="0"/>
            <a:t> </a:t>
          </a:r>
          <a:r>
            <a:rPr lang="en-CA" sz="1800" b="1" kern="1200" dirty="0" err="1"/>
            <a:t>yileso</a:t>
          </a:r>
          <a:r>
            <a:rPr lang="en-CA" sz="1800" b="1" kern="1200" dirty="0"/>
            <a:t> </a:t>
          </a:r>
          <a:r>
            <a:rPr lang="en-CA" sz="1800" b="1" kern="1200" dirty="0" err="1"/>
            <a:t>sikhathi</a:t>
          </a:r>
          <a:r>
            <a:rPr lang="en-CA" sz="1800" b="1" kern="1200" dirty="0"/>
            <a:t>, </a:t>
          </a:r>
          <a:r>
            <a:rPr lang="en-CA" sz="1800" b="1" kern="1200" dirty="0" err="1"/>
            <a:t>lalitholakala</a:t>
          </a:r>
          <a:r>
            <a:rPr lang="en-CA" sz="1800" b="1" kern="1200" dirty="0"/>
            <a:t> </a:t>
          </a:r>
          <a:r>
            <a:rPr lang="en-CA" sz="1800" b="1" kern="1200" dirty="0" err="1"/>
            <a:t>kuphela</a:t>
          </a:r>
          <a:r>
            <a:rPr lang="en-CA" sz="1800" b="1" kern="1200" dirty="0"/>
            <a:t> </a:t>
          </a:r>
          <a:r>
            <a:rPr lang="en-CA" sz="1800" b="1" kern="1200" dirty="0" err="1"/>
            <a:t>ngesiLatini</a:t>
          </a:r>
          <a:r>
            <a:rPr lang="en-CA" sz="1800" b="1" kern="1200" dirty="0"/>
            <a:t>, </a:t>
          </a:r>
          <a:r>
            <a:rPr lang="en-CA" sz="1800" b="1" kern="1200" dirty="0" err="1"/>
            <a:t>isiGreki</a:t>
          </a:r>
          <a:r>
            <a:rPr lang="en-CA" sz="1800" b="1" kern="1200" dirty="0"/>
            <a:t> </a:t>
          </a:r>
          <a:r>
            <a:rPr lang="en-CA" sz="1800" b="1" kern="1200" dirty="0" err="1"/>
            <a:t>loba</a:t>
          </a:r>
          <a:r>
            <a:rPr lang="en-CA" sz="1800" b="1" kern="1200" dirty="0"/>
            <a:t> </a:t>
          </a:r>
          <a:r>
            <a:rPr lang="en-CA" sz="1800" b="1" kern="1200" dirty="0" err="1"/>
            <a:t>isiHebheru</a:t>
          </a:r>
          <a:r>
            <a:rPr lang="en-CA" sz="1800" b="1" kern="1200" dirty="0"/>
            <a:t>).</a:t>
          </a: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Njengoba</a:t>
          </a:r>
          <a:r>
            <a:rPr lang="en-CA" sz="1800" b="1" kern="1200" dirty="0"/>
            <a:t> </a:t>
          </a:r>
          <a:r>
            <a:rPr lang="en-CA" sz="1800" b="1" kern="1200" dirty="0" err="1"/>
            <a:t>kwakuyincwadi</a:t>
          </a:r>
          <a:r>
            <a:rPr lang="en-CA" sz="1800" b="1" kern="1200" dirty="0"/>
            <a:t> </a:t>
          </a:r>
          <a:r>
            <a:rPr lang="en-CA" sz="1800" b="1" kern="1200" dirty="0" err="1"/>
            <a:t>enqatshelweyo</a:t>
          </a:r>
          <a:r>
            <a:rPr lang="en-CA" sz="1800" b="1" kern="1200" dirty="0"/>
            <a:t>, </a:t>
          </a:r>
          <a:r>
            <a:rPr lang="en-CA" sz="1800" b="1" kern="1200" dirty="0" err="1"/>
            <a:t>bayikopitsha</a:t>
          </a:r>
          <a:r>
            <a:rPr lang="en-CA" sz="1800" b="1" kern="1200" dirty="0"/>
            <a:t> </a:t>
          </a:r>
          <a:r>
            <a:rPr lang="en-CA" sz="1800" b="1" kern="1200" dirty="0" err="1"/>
            <a:t>embalwini</a:t>
          </a:r>
          <a:r>
            <a:rPr lang="en-CA" sz="1800" b="1" kern="1200" dirty="0"/>
            <a:t>, </a:t>
          </a:r>
          <a:r>
            <a:rPr lang="en-CA" sz="1800" b="1" kern="1200" dirty="0" err="1"/>
            <a:t>becatsha</a:t>
          </a:r>
          <a:r>
            <a:rPr lang="en-CA" sz="1800" b="1" kern="1200" dirty="0"/>
            <a:t> </a:t>
          </a:r>
          <a:r>
            <a:rPr lang="en-CA" sz="1800" b="1" kern="1200" dirty="0" err="1"/>
            <a:t>kubalandeli</a:t>
          </a:r>
          <a:r>
            <a:rPr lang="en-CA" sz="1800" b="1" kern="1200" dirty="0"/>
            <a:t> </a:t>
          </a:r>
          <a:r>
            <a:rPr lang="en-CA" sz="1800" b="1" kern="1200" dirty="0" err="1"/>
            <a:t>babupapa</a:t>
          </a:r>
          <a:r>
            <a:rPr lang="en-CA" sz="1800" b="1" kern="1200" dirty="0"/>
            <a:t> </a:t>
          </a:r>
          <a:r>
            <a:rPr lang="en-CA" sz="1800" b="1" kern="1200" dirty="0" err="1"/>
            <a:t>ababebavimbezele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Ngaso</a:t>
          </a:r>
          <a:r>
            <a:rPr lang="en-CA" sz="1800" b="1" kern="1200" dirty="0"/>
            <a:t> </a:t>
          </a:r>
          <a:r>
            <a:rPr lang="en-CA" sz="1800" b="1" kern="1200" dirty="0" err="1"/>
            <a:t>sonke</a:t>
          </a:r>
          <a:r>
            <a:rPr lang="en-CA" sz="1800" b="1" kern="1200" dirty="0"/>
            <a:t> </a:t>
          </a:r>
          <a:r>
            <a:rPr lang="en-CA" sz="1800" b="1" kern="1200" dirty="0" err="1"/>
            <a:t>isikhathi</a:t>
          </a:r>
          <a:r>
            <a:rPr lang="en-CA" sz="1800" b="1" kern="1200" dirty="0"/>
            <a:t> </a:t>
          </a:r>
          <a:r>
            <a:rPr lang="en-CA" sz="1800" b="1" kern="1200" dirty="0" err="1"/>
            <a:t>babephethe</a:t>
          </a:r>
          <a:r>
            <a:rPr lang="en-CA" sz="1800" b="1" kern="1200" dirty="0"/>
            <a:t> </a:t>
          </a:r>
          <a:r>
            <a:rPr lang="en-CA" sz="1800" b="1" kern="1200" dirty="0" err="1"/>
            <a:t>ingxenye</a:t>
          </a:r>
          <a:r>
            <a:rPr lang="en-CA" sz="1800" b="1" kern="1200" dirty="0"/>
            <a:t> </a:t>
          </a:r>
          <a:r>
            <a:rPr lang="en-CA" sz="1800" b="1" kern="1200" dirty="0" err="1"/>
            <a:t>zeBhayibheli</a:t>
          </a:r>
          <a:r>
            <a:rPr lang="en-CA" sz="1800" b="1" kern="1200" dirty="0"/>
            <a:t>, </a:t>
          </a:r>
          <a:r>
            <a:rPr lang="en-CA" sz="1800" b="1" kern="1200" dirty="0" err="1"/>
            <a:t>okwakuthi</a:t>
          </a:r>
          <a:r>
            <a:rPr lang="en-CA" sz="1800" b="1" kern="1200" dirty="0"/>
            <a:t> </a:t>
          </a:r>
          <a:r>
            <a:rPr lang="en-CA" sz="1800" b="1" kern="1200" dirty="0" err="1"/>
            <a:t>ngezikhathi</a:t>
          </a:r>
          <a:r>
            <a:rPr lang="en-CA" sz="1800" b="1" kern="1200" dirty="0"/>
            <a:t> </a:t>
          </a:r>
          <a:r>
            <a:rPr lang="en-CA" sz="1800" b="1" kern="1200" dirty="0" err="1"/>
            <a:t>ezinhle</a:t>
          </a:r>
          <a:r>
            <a:rPr lang="en-CA" sz="1800" b="1" kern="1200" dirty="0"/>
            <a:t> </a:t>
          </a:r>
          <a:r>
            <a:rPr lang="en-CA" sz="1800" b="1" kern="1200" dirty="0" err="1"/>
            <a:t>babehlanganyela</a:t>
          </a:r>
          <a:r>
            <a:rPr lang="en-CA" sz="1800" b="1" kern="1200" dirty="0"/>
            <a:t> </a:t>
          </a:r>
          <a:r>
            <a:rPr lang="en-CA" sz="1800" b="1" kern="1200" dirty="0" err="1"/>
            <a:t>labanye</a:t>
          </a:r>
          <a:r>
            <a:rPr lang="en-CA" sz="1800" b="1" kern="1200" dirty="0"/>
            <a:t>, </a:t>
          </a:r>
          <a:r>
            <a:rPr lang="en-CA" sz="1800" b="1" kern="1200" dirty="0" err="1"/>
            <a:t>zibanike</a:t>
          </a:r>
          <a:r>
            <a:rPr lang="en-CA" sz="1800" b="1" kern="1200" dirty="0"/>
            <a:t> </a:t>
          </a:r>
          <a:r>
            <a:rPr lang="en-CA" sz="1800" b="1" kern="1200" dirty="0" err="1"/>
            <a:t>ithemba</a:t>
          </a:r>
          <a:r>
            <a:rPr lang="en-CA" sz="1800" b="1" kern="1200" dirty="0"/>
            <a:t> </a:t>
          </a:r>
          <a:r>
            <a:rPr lang="en-CA" sz="1800" b="1" kern="1200" dirty="0" err="1"/>
            <a:t>lesikhuthazo</a:t>
          </a:r>
          <a:r>
            <a:rPr lang="en-CA" sz="1800" b="1" kern="1200" dirty="0"/>
            <a:t> </a:t>
          </a:r>
          <a:r>
            <a:rPr lang="en-CA" sz="1800" b="1" kern="1200" dirty="0" err="1"/>
            <a:t>eNkosini</a:t>
          </a:r>
          <a:r>
            <a:rPr lang="en-CA" sz="1800" b="1" kern="1200" dirty="0"/>
            <a:t>.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Balondoloza</a:t>
          </a:r>
          <a:r>
            <a:rPr lang="en-CA" sz="1800" b="1" kern="1200" dirty="0"/>
            <a:t> </a:t>
          </a:r>
          <a:r>
            <a:rPr lang="en-CA" sz="1800" b="1" kern="1200" dirty="0" err="1"/>
            <a:t>amaqiniso</a:t>
          </a:r>
          <a:r>
            <a:rPr lang="en-CA" sz="1800" b="1" kern="1200" dirty="0"/>
            <a:t> </a:t>
          </a:r>
          <a:r>
            <a:rPr lang="en-CA" sz="1800" b="1" kern="1200" dirty="0" err="1"/>
            <a:t>eBhayibheli</a:t>
          </a:r>
          <a:r>
            <a:rPr lang="en-CA" sz="1800" b="1" kern="1200" dirty="0"/>
            <a:t> </a:t>
          </a:r>
          <a:r>
            <a:rPr lang="en-CA" sz="1800" b="1" kern="1200" dirty="0" err="1"/>
            <a:t>ababewazi</a:t>
          </a:r>
          <a:r>
            <a:rPr lang="en-CA" sz="1800" b="1" kern="1200" dirty="0"/>
            <a:t> </a:t>
          </a:r>
          <a:r>
            <a:rPr lang="en-CA" sz="1800" b="1" kern="1200" dirty="0" err="1"/>
            <a:t>amakhulu</a:t>
          </a:r>
          <a:r>
            <a:rPr lang="en-CA" sz="1800" b="1" kern="1200" dirty="0"/>
            <a:t> </a:t>
          </a:r>
          <a:r>
            <a:rPr lang="en-CA" sz="1800" b="1" kern="1200" dirty="0" err="1"/>
            <a:t>eminyaka</a:t>
          </a:r>
          <a:r>
            <a:rPr lang="en-CA" sz="1800" b="1" kern="1200" dirty="0"/>
            <a:t>. </a:t>
          </a:r>
          <a:r>
            <a:rPr lang="en-CA" sz="1800" b="1" kern="1200" dirty="0" err="1"/>
            <a:t>Babesaziwa</a:t>
          </a:r>
          <a:r>
            <a:rPr lang="en-CA" sz="1800" b="1" kern="1200" dirty="0"/>
            <a:t> </a:t>
          </a:r>
          <a:r>
            <a:rPr lang="en-CA" sz="1800" b="1" kern="1200" dirty="0" err="1"/>
            <a:t>ngokwethembeka</a:t>
          </a:r>
          <a:r>
            <a:rPr lang="en-CA" sz="1800" b="1" kern="1200" dirty="0"/>
            <a:t> </a:t>
          </a:r>
          <a:r>
            <a:rPr lang="en-CA" sz="1800" b="1" kern="1200" dirty="0" err="1"/>
            <a:t>lokuzinikela</a:t>
          </a:r>
          <a:r>
            <a:rPr lang="en-CA" sz="1800" b="1" kern="1200" dirty="0"/>
            <a:t> </a:t>
          </a:r>
          <a:r>
            <a:rPr lang="en-CA" sz="1800" b="1" kern="1200" dirty="0" err="1"/>
            <a:t>kwabo</a:t>
          </a:r>
          <a:r>
            <a:rPr lang="en-CA" sz="1800" b="1" kern="1200" dirty="0"/>
            <a:t>.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Wonke</a:t>
          </a:r>
          <a:r>
            <a:rPr lang="en-CA" sz="1800" b="1" kern="1200" dirty="0"/>
            <a:t> </a:t>
          </a:r>
          <a:r>
            <a:rPr lang="en-CA" sz="1800" b="1" kern="1200" dirty="0" err="1"/>
            <a:t>amadolobhana</a:t>
          </a:r>
          <a:r>
            <a:rPr lang="en-CA" sz="1800" b="1" kern="1200" dirty="0"/>
            <a:t> </a:t>
          </a:r>
          <a:r>
            <a:rPr lang="en-CA" sz="1800" b="1" kern="1200" dirty="0" err="1"/>
            <a:t>aguqulwa</a:t>
          </a:r>
          <a:r>
            <a:rPr lang="en-CA" sz="1800" b="1" kern="1200" dirty="0"/>
            <a:t> </a:t>
          </a:r>
          <a:r>
            <a:rPr lang="en-CA" sz="1800" b="1" kern="1200" dirty="0" err="1"/>
            <a:t>kokubili</a:t>
          </a:r>
          <a:r>
            <a:rPr lang="en-CA" sz="1800" b="1" kern="1200" dirty="0"/>
            <a:t> </a:t>
          </a:r>
          <a:r>
            <a:rPr lang="en-CA" sz="1800" b="1" kern="1200" dirty="0" err="1"/>
            <a:t>eningizimu</a:t>
          </a:r>
          <a:r>
            <a:rPr lang="en-CA" sz="1800" b="1" kern="1200" dirty="0"/>
            <a:t> </a:t>
          </a:r>
          <a:r>
            <a:rPr lang="en-CA" sz="1800" b="1" kern="1200" dirty="0" err="1"/>
            <a:t>yeFrance</a:t>
          </a:r>
          <a:r>
            <a:rPr lang="en-CA" sz="1800" b="1" kern="1200" dirty="0"/>
            <a:t> </a:t>
          </a:r>
          <a:r>
            <a:rPr lang="en-CA" sz="1800" b="1" kern="1200" dirty="0" err="1"/>
            <a:t>nasenyakatho</a:t>
          </a:r>
          <a:r>
            <a:rPr lang="en-CA" sz="1800" b="1" kern="1200" dirty="0"/>
            <a:t> ye-Italy, </a:t>
          </a:r>
          <a:r>
            <a:rPr lang="en-CA" sz="1800" b="1" kern="1200" dirty="0" err="1"/>
            <a:t>ePiedmont</a:t>
          </a:r>
          <a:r>
            <a:rPr lang="en-CA" sz="1800" b="1" kern="1200" dirty="0"/>
            <a:t>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Inengi</a:t>
          </a:r>
          <a:r>
            <a:rPr lang="en-CA" sz="1800" b="1" kern="1200" dirty="0"/>
            <a:t> </a:t>
          </a:r>
          <a:r>
            <a:rPr lang="en-CA" sz="1800" b="1" kern="1200" dirty="0" err="1"/>
            <a:t>lala</a:t>
          </a:r>
          <a:r>
            <a:rPr lang="en-CA" sz="1800" b="1" kern="1200" dirty="0"/>
            <a:t> </a:t>
          </a:r>
          <a:r>
            <a:rPr lang="en-CA" sz="1800" b="1" kern="1200" dirty="0" err="1"/>
            <a:t>madolobhana</a:t>
          </a:r>
          <a:r>
            <a:rPr lang="en-CA" sz="1800" b="1" kern="1200" dirty="0"/>
            <a:t> </a:t>
          </a:r>
          <a:r>
            <a:rPr lang="en-CA" sz="1800" b="1" kern="1200" dirty="0" err="1"/>
            <a:t>lacekelwa</a:t>
          </a:r>
          <a:r>
            <a:rPr lang="en-CA" sz="1800" b="1" kern="1200" dirty="0"/>
            <a:t> </a:t>
          </a:r>
          <a:r>
            <a:rPr lang="en-CA" sz="1800" b="1" kern="1200" dirty="0" err="1"/>
            <a:t>phansi</a:t>
          </a:r>
          <a:r>
            <a:rPr lang="en-CA" sz="1800" b="1" kern="1200" dirty="0"/>
            <a:t> </a:t>
          </a:r>
          <a:r>
            <a:rPr lang="en-CA" sz="1800" b="1" kern="1200" dirty="0" err="1"/>
            <a:t>ubuPhapha</a:t>
          </a:r>
          <a:r>
            <a:rPr lang="en-CA" sz="1800" b="1" kern="1200" dirty="0"/>
            <a:t>,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izakhamuzi</a:t>
          </a:r>
          <a:r>
            <a:rPr lang="en-CA" sz="1800" b="1" kern="1200" dirty="0"/>
            <a:t> </a:t>
          </a:r>
          <a:r>
            <a:rPr lang="en-CA" sz="1800" b="1" kern="1200" dirty="0" err="1"/>
            <a:t>zakhona</a:t>
          </a:r>
          <a:r>
            <a:rPr lang="en-CA" sz="1800" b="1" kern="1200" dirty="0"/>
            <a:t> </a:t>
          </a:r>
          <a:r>
            <a:rPr lang="en-CA" sz="1800" b="1" kern="1200" dirty="0" err="1"/>
            <a:t>zabulawa</a:t>
          </a:r>
          <a:r>
            <a:rPr lang="en-CA" sz="1800" b="1" kern="1200" dirty="0"/>
            <a:t>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Babekholwa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zikaKristu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Amandla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kaKristu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ayenele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banqobe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izilingo</a:t>
          </a: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Bathola</a:t>
          </a:r>
          <a:r>
            <a:rPr lang="en-CA" sz="2000" b="1" kern="1200" dirty="0"/>
            <a:t> </a:t>
          </a:r>
          <a:r>
            <a:rPr lang="en-CA" sz="2000" b="1" kern="1200" dirty="0" err="1"/>
            <a:t>injabulo</a:t>
          </a:r>
          <a:r>
            <a:rPr lang="en-CA" sz="2000" b="1" kern="1200" dirty="0"/>
            <a:t> </a:t>
          </a:r>
          <a:r>
            <a:rPr lang="en-CA" sz="2000" b="1" kern="1200" dirty="0" err="1"/>
            <a:t>ngokuba</a:t>
          </a:r>
          <a:r>
            <a:rPr lang="en-CA" sz="2000" b="1" kern="1200" dirty="0"/>
            <a:t> </a:t>
          </a:r>
          <a:r>
            <a:rPr lang="en-CA" sz="2000" b="1" kern="1200" dirty="0" err="1"/>
            <a:t>lengxenye</a:t>
          </a:r>
          <a:r>
            <a:rPr lang="en-CA" sz="2000" b="1" kern="1200" dirty="0"/>
            <a:t> </a:t>
          </a:r>
          <a:r>
            <a:rPr lang="en-CA" sz="2000" b="1" kern="1200" dirty="0" err="1"/>
            <a:t>ekuhluphekeni</a:t>
          </a:r>
          <a:r>
            <a:rPr lang="en-CA" sz="2000" b="1" kern="1200" dirty="0"/>
            <a:t> </a:t>
          </a:r>
          <a:r>
            <a:rPr lang="en-CA" sz="2000" b="1" kern="1200" dirty="0" err="1"/>
            <a:t>kukaKristu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127879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kwakuyibufakazi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obulamandla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127879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Bakangela ngaphabilini, bekhangele ikusasa elikhazimulayo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Babazi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kuyisitha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esinqotshiweyo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Babambelela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ngokuqinileyo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ezithembisweni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zeZwi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UKUMELA IQINISO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5274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sesine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kuMabasa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lamatshumi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lesikhombisa</a:t>
            </a:r>
            <a:r>
              <a:rPr lang="es-ES" sz="12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054080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Ayebonakala</a:t>
            </a:r>
            <a:r>
              <a:rPr lang="es-ES" sz="2400" b="1" dirty="0"/>
              <a:t> </a:t>
            </a:r>
            <a:r>
              <a:rPr lang="es-ES" sz="2400" b="1" dirty="0" err="1"/>
              <a:t>ngani</a:t>
            </a:r>
            <a:r>
              <a:rPr lang="es-ES" sz="2400" b="1" dirty="0"/>
              <a:t> </a:t>
            </a:r>
            <a:r>
              <a:rPr lang="es-ES" sz="2400" b="1" dirty="0" err="1"/>
              <a:t>amaWaldens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UKWABELANA IBHAYIBHILI: AMAWALDENS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ISIBANE SENGUQUKO: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Indlela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yabalungileyo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unjengelanga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lekuseni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elikhanya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njalo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semini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enkulu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.” (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IzAga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4:18 )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UJohn</a:t>
            </a:r>
            <a:r>
              <a:rPr lang="en-US" b="1" dirty="0"/>
              <a:t> Wycliffe (1324-1384) </a:t>
            </a:r>
            <a:r>
              <a:rPr lang="en-US" b="1" dirty="0" err="1"/>
              <a:t>wanikela</a:t>
            </a:r>
            <a:r>
              <a:rPr lang="en-US" b="1" dirty="0"/>
              <a:t> </a:t>
            </a:r>
            <a:r>
              <a:rPr lang="en-US" b="1" dirty="0" err="1"/>
              <a:t>ingxenye</a:t>
            </a:r>
            <a:r>
              <a:rPr lang="en-US" b="1" dirty="0"/>
              <a:t> </a:t>
            </a:r>
            <a:r>
              <a:rPr lang="en-US" b="1" dirty="0" err="1"/>
              <a:t>enkulu</a:t>
            </a:r>
            <a:r>
              <a:rPr lang="en-US" b="1" dirty="0"/>
              <a:t> </a:t>
            </a:r>
            <a:r>
              <a:rPr lang="en-US" b="1" dirty="0" err="1"/>
              <a:t>yokuphila</a:t>
            </a:r>
            <a:r>
              <a:rPr lang="en-US" b="1" dirty="0"/>
              <a:t> </a:t>
            </a:r>
            <a:r>
              <a:rPr lang="en-US" b="1" dirty="0" err="1"/>
              <a:t>kwakhe</a:t>
            </a:r>
            <a:r>
              <a:rPr lang="en-US" b="1" dirty="0"/>
              <a:t> </a:t>
            </a:r>
            <a:r>
              <a:rPr lang="en-US" b="1" dirty="0" err="1"/>
              <a:t>ekuhumutsheni</a:t>
            </a:r>
            <a:r>
              <a:rPr lang="en-US" b="1" dirty="0"/>
              <a:t> </a:t>
            </a:r>
            <a:r>
              <a:rPr lang="en-US" b="1" dirty="0" err="1"/>
              <a:t>iBhayibheli</a:t>
            </a:r>
            <a:r>
              <a:rPr lang="en-US" b="1" dirty="0"/>
              <a:t> </a:t>
            </a:r>
            <a:r>
              <a:rPr lang="en-US" b="1" dirty="0" err="1"/>
              <a:t>ngesiNgisi</a:t>
            </a:r>
            <a:r>
              <a:rPr lang="en-US" b="1" dirty="0"/>
              <a:t>. </a:t>
            </a:r>
            <a:r>
              <a:rPr lang="en-US" b="1" dirty="0" err="1"/>
              <a:t>Yini</a:t>
            </a:r>
            <a:r>
              <a:rPr lang="en-US" b="1" dirty="0"/>
              <a:t> </a:t>
            </a:r>
            <a:r>
              <a:rPr lang="en-US" b="1" dirty="0" err="1"/>
              <a:t>eyamtshukumisela</a:t>
            </a:r>
            <a:r>
              <a:rPr lang="en-US" b="1" dirty="0"/>
              <a:t> </a:t>
            </a:r>
            <a:r>
              <a:rPr lang="en-US" b="1" dirty="0" err="1"/>
              <a:t>ukuba</a:t>
            </a:r>
            <a:r>
              <a:rPr lang="en-US" b="1" dirty="0"/>
              <a:t> </a:t>
            </a:r>
            <a:r>
              <a:rPr lang="en-US" b="1" dirty="0" err="1"/>
              <a:t>enze</a:t>
            </a:r>
            <a:r>
              <a:rPr lang="en-US" b="1" dirty="0"/>
              <a:t> </a:t>
            </a:r>
            <a:r>
              <a:rPr lang="en-US" b="1" dirty="0" err="1"/>
              <a:t>lokhu</a:t>
            </a:r>
            <a:r>
              <a:rPr lang="en-US" b="1" dirty="0"/>
              <a:t>? </a:t>
            </a:r>
            <a:r>
              <a:rPr lang="en-US" b="1" dirty="0" err="1"/>
              <a:t>Izizathu</a:t>
            </a:r>
            <a:r>
              <a:rPr lang="en-US" b="1" dirty="0"/>
              <a:t> </a:t>
            </a:r>
            <a:r>
              <a:rPr lang="en-US" b="1" dirty="0" err="1"/>
              <a:t>ezimbili</a:t>
            </a:r>
            <a:r>
              <a:rPr lang="en-US" b="1" dirty="0"/>
              <a:t>: </a:t>
            </a:r>
            <a:r>
              <a:rPr lang="en-US" b="1" dirty="0" err="1"/>
              <a:t>UKristu</a:t>
            </a:r>
            <a:r>
              <a:rPr lang="en-US" b="1" dirty="0"/>
              <a:t> </a:t>
            </a:r>
            <a:r>
              <a:rPr lang="en-US" b="1" dirty="0" err="1"/>
              <a:t>wayemguqule</a:t>
            </a:r>
            <a:r>
              <a:rPr lang="en-US" b="1" dirty="0"/>
              <a:t> </a:t>
            </a:r>
            <a:r>
              <a:rPr lang="en-US" b="1" dirty="0" err="1"/>
              <a:t>ngeZwi</a:t>
            </a:r>
            <a:r>
              <a:rPr lang="en-US" b="1" dirty="0"/>
              <a:t>;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wayefuna</a:t>
            </a:r>
            <a:r>
              <a:rPr lang="en-US" b="1" dirty="0"/>
              <a:t> </a:t>
            </a:r>
            <a:r>
              <a:rPr lang="en-US" b="1" dirty="0" err="1"/>
              <a:t>ukwabelana</a:t>
            </a:r>
            <a:r>
              <a:rPr lang="en-US" b="1" dirty="0"/>
              <a:t> </a:t>
            </a:r>
            <a:r>
              <a:rPr lang="en-US" b="1" dirty="0" err="1"/>
              <a:t>labanye</a:t>
            </a:r>
            <a:r>
              <a:rPr lang="en-US" b="1" dirty="0"/>
              <a:t> </a:t>
            </a:r>
            <a:r>
              <a:rPr lang="en-US" b="1" dirty="0" err="1"/>
              <a:t>ngothando</a:t>
            </a:r>
            <a:r>
              <a:rPr lang="en-US" b="1" dirty="0"/>
              <a:t> </a:t>
            </a:r>
            <a:r>
              <a:rPr lang="en-US" b="1" dirty="0" err="1"/>
              <a:t>lukaKristu</a:t>
            </a:r>
            <a:r>
              <a:rPr lang="en-US" b="1" dirty="0"/>
              <a:t>.</a:t>
            </a:r>
            <a:endParaRPr lang="es-ES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27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Yebo, </a:t>
            </a:r>
            <a:r>
              <a:rPr lang="en-US" sz="2000" b="1" dirty="0" err="1"/>
              <a:t>lokhu</a:t>
            </a:r>
            <a:r>
              <a:rPr lang="en-US" sz="2000" b="1" dirty="0"/>
              <a:t> </a:t>
            </a:r>
            <a:r>
              <a:rPr lang="en-US" sz="2000" b="1" dirty="0" err="1"/>
              <a:t>kwamenza</a:t>
            </a:r>
            <a:r>
              <a:rPr lang="en-US" sz="2000" b="1" dirty="0"/>
              <a:t> </a:t>
            </a:r>
            <a:r>
              <a:rPr lang="en-US" sz="2000" b="1" dirty="0" err="1"/>
              <a:t>waxabana</a:t>
            </a:r>
            <a:r>
              <a:rPr lang="en-US" sz="2000" b="1" dirty="0"/>
              <a:t> </a:t>
            </a:r>
            <a:r>
              <a:rPr lang="en-US" sz="2000" b="1" dirty="0" err="1"/>
              <a:t>leBandla</a:t>
            </a:r>
            <a:r>
              <a:rPr lang="en-US" sz="2000" b="1" dirty="0"/>
              <a:t> </a:t>
            </a:r>
            <a:r>
              <a:rPr lang="en-US" sz="2000" b="1" dirty="0" err="1"/>
              <a:t>elisemthethweni</a:t>
            </a:r>
            <a:r>
              <a:rPr lang="en-US" sz="2000" b="1" dirty="0"/>
              <a:t>. </a:t>
            </a:r>
            <a:r>
              <a:rPr lang="en-US" sz="2000" b="1" dirty="0" err="1"/>
              <a:t>Ngenxa</a:t>
            </a:r>
            <a:r>
              <a:rPr lang="en-US" sz="2000" b="1" dirty="0"/>
              <a:t> </a:t>
            </a:r>
            <a:r>
              <a:rPr lang="en-US" sz="2000" b="1" dirty="0" err="1"/>
              <a:t>yokuthintana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 </a:t>
            </a:r>
            <a:r>
              <a:rPr lang="en-US" sz="2000" b="1" dirty="0" err="1"/>
              <a:t>lezikhulu</a:t>
            </a:r>
            <a:r>
              <a:rPr lang="en-US" sz="2000" b="1" dirty="0"/>
              <a:t> </a:t>
            </a:r>
            <a:r>
              <a:rPr lang="en-US" sz="2000" b="1" dirty="0" err="1"/>
              <a:t>eziphakemeyo</a:t>
            </a:r>
            <a:r>
              <a:rPr lang="en-US" sz="2000" b="1" dirty="0"/>
              <a:t> </a:t>
            </a:r>
            <a:r>
              <a:rPr lang="en-US" sz="2000" b="1" dirty="0" err="1"/>
              <a:t>eNgilandi</a:t>
            </a:r>
            <a:r>
              <a:rPr lang="en-US" sz="2000" b="1" dirty="0"/>
              <a:t>, </a:t>
            </a:r>
            <a:r>
              <a:rPr lang="en-US" sz="2000" b="1" dirty="0" err="1"/>
              <a:t>uJohn</a:t>
            </a:r>
            <a:r>
              <a:rPr lang="en-US" sz="2000" b="1" dirty="0"/>
              <a:t> </a:t>
            </a:r>
            <a:r>
              <a:rPr lang="en-US" sz="2000" b="1" dirty="0" err="1"/>
              <a:t>wakubalekela</a:t>
            </a:r>
            <a:r>
              <a:rPr lang="en-US" sz="2000" b="1" dirty="0"/>
              <a:t> </a:t>
            </a:r>
            <a:r>
              <a:rPr lang="en-US" sz="2000" b="1" dirty="0" err="1"/>
              <a:t>ukufa</a:t>
            </a:r>
            <a:r>
              <a:rPr lang="en-US" sz="2000" b="1" dirty="0"/>
              <a:t> </a:t>
            </a:r>
            <a:r>
              <a:rPr lang="en-US" sz="2000" b="1" dirty="0" err="1"/>
              <a:t>ezandleni</a:t>
            </a:r>
            <a:r>
              <a:rPr lang="en-US" sz="2000" b="1" dirty="0"/>
              <a:t> </a:t>
            </a:r>
            <a:r>
              <a:rPr lang="en-US" sz="2000" b="1" dirty="0" err="1"/>
              <a:t>zeBandla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2" y="2464623"/>
            <a:ext cx="3333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Lowo</a:t>
            </a:r>
            <a:r>
              <a:rPr lang="en-US" b="1" dirty="0"/>
              <a:t> </a:t>
            </a:r>
            <a:r>
              <a:rPr lang="en-US" b="1" dirty="0" err="1"/>
              <a:t>ofunda</a:t>
            </a:r>
            <a:r>
              <a:rPr lang="en-US" b="1" dirty="0"/>
              <a:t> </a:t>
            </a:r>
            <a:r>
              <a:rPr lang="en-US" b="1" dirty="0" err="1"/>
              <a:t>iBhayibheli</a:t>
            </a:r>
            <a:r>
              <a:rPr lang="en-US" b="1" dirty="0"/>
              <a:t> </a:t>
            </a:r>
            <a:r>
              <a:rPr lang="en-US" b="1" dirty="0" err="1"/>
              <a:t>ngobuqotho</a:t>
            </a:r>
            <a:r>
              <a:rPr lang="en-US" b="1" dirty="0"/>
              <a:t>,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avule</a:t>
            </a:r>
            <a:r>
              <a:rPr lang="en-US" b="1" dirty="0"/>
              <a:t> </a:t>
            </a:r>
            <a:r>
              <a:rPr lang="en-US" b="1" dirty="0" err="1"/>
              <a:t>inhliziyo</a:t>
            </a:r>
            <a:r>
              <a:rPr lang="en-US" b="1" dirty="0"/>
              <a:t> </a:t>
            </a:r>
            <a:r>
              <a:rPr lang="en-US" b="1" dirty="0" err="1"/>
              <a:t>yakhe</a:t>
            </a:r>
            <a:r>
              <a:rPr lang="en-US" b="1" dirty="0"/>
              <a:t> </a:t>
            </a:r>
            <a:r>
              <a:rPr lang="en-US" b="1" dirty="0" err="1"/>
              <a:t>endoselweni</a:t>
            </a:r>
            <a:r>
              <a:rPr lang="en-US" b="1" dirty="0"/>
              <a:t> </a:t>
            </a:r>
            <a:r>
              <a:rPr lang="en-US" b="1" dirty="0" err="1"/>
              <a:t>kaMoya</a:t>
            </a:r>
            <a:r>
              <a:rPr lang="en-US" b="1" dirty="0"/>
              <a:t> </a:t>
            </a:r>
            <a:r>
              <a:rPr lang="en-US" b="1" dirty="0" err="1"/>
              <a:t>oNgcwele</a:t>
            </a:r>
            <a:r>
              <a:rPr lang="en-US" b="1" dirty="0"/>
              <a:t>, </a:t>
            </a:r>
            <a:r>
              <a:rPr lang="en-US" b="1" dirty="0" err="1"/>
              <a:t>uyaguqulwa</a:t>
            </a:r>
            <a:r>
              <a:rPr lang="en-US" b="1" dirty="0"/>
              <a:t> (Heb. 4:12).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88857"/>
            <a:ext cx="87519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Ngo-1428 </a:t>
            </a:r>
            <a:r>
              <a:rPr lang="en-US" b="1" dirty="0" err="1"/>
              <a:t>izinsalela</a:t>
            </a:r>
            <a:r>
              <a:rPr lang="en-US" b="1" dirty="0"/>
              <a:t> </a:t>
            </a:r>
            <a:r>
              <a:rPr lang="en-US" b="1" dirty="0" err="1"/>
              <a:t>zomtshisekeli</a:t>
            </a:r>
            <a:r>
              <a:rPr lang="en-US" b="1" dirty="0"/>
              <a:t> </a:t>
            </a:r>
            <a:r>
              <a:rPr lang="en-US" b="1" dirty="0" err="1"/>
              <a:t>wenguquko</a:t>
            </a:r>
            <a:r>
              <a:rPr lang="en-US" b="1" dirty="0"/>
              <a:t> </a:t>
            </a:r>
            <a:r>
              <a:rPr lang="en-US" b="1" dirty="0" err="1"/>
              <a:t>zatshiswa</a:t>
            </a:r>
            <a:r>
              <a:rPr lang="en-US" b="1" dirty="0"/>
              <a:t>,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umlotha</a:t>
            </a:r>
            <a:r>
              <a:rPr lang="en-US" b="1" dirty="0"/>
              <a:t> </a:t>
            </a:r>
            <a:r>
              <a:rPr lang="en-US" b="1" dirty="0" err="1"/>
              <a:t>wakhe</a:t>
            </a:r>
            <a:r>
              <a:rPr lang="en-US" b="1" dirty="0"/>
              <a:t> </a:t>
            </a:r>
            <a:r>
              <a:rPr lang="en-US" b="1" dirty="0" err="1"/>
              <a:t>waphonswa</a:t>
            </a:r>
            <a:r>
              <a:rPr lang="en-US" b="1" dirty="0"/>
              <a:t> </a:t>
            </a:r>
            <a:r>
              <a:rPr lang="en-US" b="1" dirty="0" err="1"/>
              <a:t>emfuleni</a:t>
            </a:r>
            <a:r>
              <a:rPr lang="en-US" b="1" dirty="0"/>
              <a:t>. </a:t>
            </a:r>
            <a:r>
              <a:rPr lang="en-US" b="1" dirty="0" err="1"/>
              <a:t>Umlotha</a:t>
            </a:r>
            <a:r>
              <a:rPr lang="en-US" b="1" dirty="0"/>
              <a:t> </a:t>
            </a:r>
            <a:r>
              <a:rPr lang="en-US" b="1" dirty="0" err="1"/>
              <a:t>wakhe</a:t>
            </a:r>
            <a:r>
              <a:rPr lang="en-US" b="1" dirty="0"/>
              <a:t> </a:t>
            </a:r>
            <a:r>
              <a:rPr lang="en-US" b="1" dirty="0" err="1"/>
              <a:t>ohlakazekileyo</a:t>
            </a:r>
            <a:r>
              <a:rPr lang="en-US" b="1" dirty="0"/>
              <a:t> </a:t>
            </a:r>
            <a:r>
              <a:rPr lang="en-US" b="1" dirty="0" err="1"/>
              <a:t>waba</a:t>
            </a:r>
            <a:r>
              <a:rPr lang="en-US" b="1" dirty="0"/>
              <a:t> </a:t>
            </a:r>
            <a:r>
              <a:rPr lang="en-US" b="1" dirty="0" err="1"/>
              <a:t>luphawu</a:t>
            </a:r>
            <a:r>
              <a:rPr lang="en-US" b="1" dirty="0"/>
              <a:t> </a:t>
            </a:r>
            <a:r>
              <a:rPr lang="en-US" b="1" dirty="0" err="1"/>
              <a:t>lwefa</a:t>
            </a:r>
            <a:r>
              <a:rPr lang="en-US" b="1" dirty="0"/>
              <a:t> </a:t>
            </a:r>
            <a:r>
              <a:rPr lang="en-US" b="1" dirty="0" err="1"/>
              <a:t>lakhe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16226"/>
            <a:ext cx="8751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Ukukhanya</a:t>
            </a:r>
            <a:r>
              <a:rPr lang="en-US" b="1" dirty="0"/>
              <a:t> </a:t>
            </a:r>
            <a:r>
              <a:rPr lang="en-US" b="1" dirty="0" err="1"/>
              <a:t>okuncane</a:t>
            </a:r>
            <a:r>
              <a:rPr lang="en-US" b="1" dirty="0"/>
              <a:t> </a:t>
            </a:r>
            <a:r>
              <a:rPr lang="en-US" b="1" dirty="0" err="1"/>
              <a:t>kweqiniso</a:t>
            </a:r>
            <a:r>
              <a:rPr lang="en-US" b="1" dirty="0"/>
              <a:t> </a:t>
            </a:r>
            <a:r>
              <a:rPr lang="en-US" b="1" dirty="0" err="1"/>
              <a:t>uJohn</a:t>
            </a:r>
            <a:r>
              <a:rPr lang="en-US" b="1" dirty="0"/>
              <a:t> Wycliffe </a:t>
            </a:r>
            <a:r>
              <a:rPr lang="en-US" b="1" dirty="0" err="1"/>
              <a:t>akukhanyisa</a:t>
            </a:r>
            <a:r>
              <a:rPr lang="en-US" b="1" dirty="0"/>
              <a:t> </a:t>
            </a:r>
            <a:r>
              <a:rPr lang="en-US" b="1" dirty="0" err="1"/>
              <a:t>kwafinyelela</a:t>
            </a:r>
            <a:r>
              <a:rPr lang="en-US" b="1" dirty="0"/>
              <a:t> </a:t>
            </a:r>
            <a:r>
              <a:rPr lang="en-US" b="1" dirty="0" err="1"/>
              <a:t>eBohemia</a:t>
            </a:r>
            <a:r>
              <a:rPr lang="en-US" b="1" dirty="0"/>
              <a:t>, </a:t>
            </a:r>
            <a:r>
              <a:rPr lang="en-US" b="1" dirty="0" err="1"/>
              <a:t>lapho</a:t>
            </a:r>
            <a:r>
              <a:rPr lang="en-US" b="1" dirty="0"/>
              <a:t> </a:t>
            </a:r>
            <a:r>
              <a:rPr lang="en-US" b="1" dirty="0" err="1"/>
              <a:t>uJohn</a:t>
            </a:r>
            <a:r>
              <a:rPr lang="en-US" b="1" dirty="0"/>
              <a:t> Hus </a:t>
            </a:r>
            <a:r>
              <a:rPr lang="en-US" b="1" dirty="0" err="1"/>
              <a:t>athatha</a:t>
            </a:r>
            <a:r>
              <a:rPr lang="en-US" b="1" dirty="0"/>
              <a:t> </a:t>
            </a:r>
            <a:r>
              <a:rPr lang="en-US" b="1" dirty="0" err="1"/>
              <a:t>khona</a:t>
            </a:r>
            <a:r>
              <a:rPr lang="en-US" b="1" dirty="0"/>
              <a:t> </a:t>
            </a:r>
            <a:r>
              <a:rPr lang="en-US" b="1" dirty="0" err="1"/>
              <a:t>ifa</a:t>
            </a:r>
            <a:r>
              <a:rPr lang="en-US" b="1" dirty="0"/>
              <a:t> </a:t>
            </a:r>
            <a:r>
              <a:rPr lang="en-US" b="1" dirty="0" err="1"/>
              <a:t>lakhe</a:t>
            </a:r>
            <a:r>
              <a:rPr lang="en-US" b="1" dirty="0"/>
              <a:t>. </a:t>
            </a:r>
            <a:r>
              <a:rPr lang="en-US" b="1" dirty="0" err="1"/>
              <a:t>Ngale</a:t>
            </a:r>
            <a:r>
              <a:rPr lang="en-US" b="1" dirty="0"/>
              <a:t> </a:t>
            </a:r>
            <a:r>
              <a:rPr lang="en-US" b="1" dirty="0" err="1"/>
              <a:t>ndlela</a:t>
            </a:r>
            <a:r>
              <a:rPr lang="en-US" b="1" dirty="0"/>
              <a:t>, </a:t>
            </a:r>
            <a:r>
              <a:rPr lang="en-US" b="1" dirty="0" err="1"/>
              <a:t>iqiniso</a:t>
            </a:r>
            <a:r>
              <a:rPr lang="en-US" b="1" dirty="0"/>
              <a:t> </a:t>
            </a:r>
            <a:r>
              <a:rPr lang="en-US" b="1" dirty="0" err="1"/>
              <a:t>lahamba</a:t>
            </a:r>
            <a:r>
              <a:rPr lang="en-US" b="1" dirty="0"/>
              <a:t> </a:t>
            </a:r>
            <a:r>
              <a:rPr lang="en-US" b="1" dirty="0" err="1"/>
              <a:t>kwaze</a:t>
            </a:r>
            <a:r>
              <a:rPr lang="en-US" b="1" dirty="0"/>
              <a:t> </a:t>
            </a:r>
            <a:r>
              <a:rPr lang="en-US" b="1" dirty="0" err="1"/>
              <a:t>kwaba</a:t>
            </a:r>
            <a:r>
              <a:rPr lang="en-US" b="1" dirty="0"/>
              <a:t> </a:t>
            </a:r>
            <a:r>
              <a:rPr lang="en-US" b="1" dirty="0" err="1"/>
              <a:t>yilapho</a:t>
            </a:r>
            <a:r>
              <a:rPr lang="en-US" b="1" dirty="0"/>
              <a:t> </a:t>
            </a:r>
            <a:r>
              <a:rPr lang="en-US" b="1" dirty="0" err="1"/>
              <a:t>kuqala</a:t>
            </a:r>
            <a:r>
              <a:rPr lang="en-US" b="1" dirty="0"/>
              <a:t> </a:t>
            </a:r>
            <a:r>
              <a:rPr lang="en-US" b="1" dirty="0" err="1"/>
              <a:t>inguquko</a:t>
            </a:r>
            <a:r>
              <a:rPr lang="en-US" b="1" dirty="0"/>
              <a:t>. </a:t>
            </a:r>
            <a:r>
              <a:rPr lang="en-US" b="1" dirty="0" err="1"/>
              <a:t>Usuku</a:t>
            </a:r>
            <a:r>
              <a:rPr lang="en-US" b="1" dirty="0"/>
              <a:t> </a:t>
            </a:r>
            <a:r>
              <a:rPr lang="en-US" b="1" dirty="0" err="1"/>
              <a:t>lwase</a:t>
            </a:r>
            <a:r>
              <a:rPr lang="en-US" b="1" dirty="0"/>
              <a:t> </a:t>
            </a:r>
            <a:r>
              <a:rPr lang="en-US" b="1" dirty="0" err="1"/>
              <a:t>luqala</a:t>
            </a:r>
            <a:r>
              <a:rPr lang="en-US" b="1" dirty="0"/>
              <a:t> </a:t>
            </a:r>
            <a:r>
              <a:rPr lang="en-US" b="1" dirty="0" err="1"/>
              <a:t>ukuhwalala</a:t>
            </a:r>
            <a:r>
              <a:rPr lang="en-US" b="1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UKUQINISWA LUKHOLO:UJOHN HASS LABANYE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OleNdodana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ulokuphila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ongelayo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iNdodana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kaNkulunkulu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akalakho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ukuphila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(1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Johane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Ngemva</a:t>
            </a:r>
            <a:r>
              <a:rPr lang="en-US" b="1" dirty="0"/>
              <a:t> </a:t>
            </a:r>
            <a:r>
              <a:rPr lang="en-US" b="1" dirty="0" err="1"/>
              <a:t>kukaJohn</a:t>
            </a:r>
            <a:r>
              <a:rPr lang="en-US" b="1" dirty="0"/>
              <a:t> Wycliffe, </a:t>
            </a:r>
            <a:r>
              <a:rPr lang="en-US" b="1" dirty="0" err="1"/>
              <a:t>kwavela</a:t>
            </a:r>
            <a:r>
              <a:rPr lang="en-US" b="1" dirty="0"/>
              <a:t> </a:t>
            </a:r>
            <a:r>
              <a:rPr lang="en-US" b="1" dirty="0" err="1"/>
              <a:t>abanye</a:t>
            </a:r>
            <a:r>
              <a:rPr lang="en-US" b="1" dirty="0"/>
              <a:t> </a:t>
            </a:r>
            <a:r>
              <a:rPr lang="en-US" b="1" dirty="0" err="1"/>
              <a:t>abatshisekeli</a:t>
            </a:r>
            <a:r>
              <a:rPr lang="en-US" b="1" dirty="0"/>
              <a:t> </a:t>
            </a:r>
            <a:r>
              <a:rPr lang="en-US" b="1" dirty="0" err="1"/>
              <a:t>bezinguquko</a:t>
            </a:r>
            <a:endParaRPr lang="es-ES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08637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UJohn</a:t>
            </a:r>
            <a:r>
              <a:rPr lang="en-US" b="1" dirty="0"/>
              <a:t> Hus </a:t>
            </a:r>
            <a:r>
              <a:rPr lang="en-US" b="1" dirty="0" err="1"/>
              <a:t>wabotshwa</a:t>
            </a:r>
            <a:r>
              <a:rPr lang="en-US" b="1" dirty="0"/>
              <a:t>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ekugcineni</a:t>
            </a:r>
            <a:r>
              <a:rPr lang="en-US" b="1" dirty="0"/>
              <a:t> </a:t>
            </a:r>
            <a:r>
              <a:rPr lang="en-US" b="1" dirty="0" err="1"/>
              <a:t>watshiswa</a:t>
            </a:r>
            <a:r>
              <a:rPr lang="en-US" b="1" dirty="0"/>
              <a:t> </a:t>
            </a:r>
            <a:r>
              <a:rPr lang="en-US" b="1" dirty="0" err="1"/>
              <a:t>esithandweni</a:t>
            </a:r>
            <a:r>
              <a:rPr lang="en-US" b="1" dirty="0"/>
              <a:t> </a:t>
            </a:r>
            <a:r>
              <a:rPr lang="en-US" b="1" dirty="0" err="1"/>
              <a:t>somlilo</a:t>
            </a:r>
            <a:r>
              <a:rPr lang="en-US" b="1" dirty="0"/>
              <a:t>. </a:t>
            </a:r>
            <a:r>
              <a:rPr lang="en-US" b="1" dirty="0" err="1"/>
              <a:t>Esejele</a:t>
            </a:r>
            <a:r>
              <a:rPr lang="en-US" b="1" dirty="0"/>
              <a:t> </a:t>
            </a:r>
            <a:r>
              <a:rPr lang="en-US" b="1" dirty="0" err="1"/>
              <a:t>wabhala</a:t>
            </a:r>
            <a:r>
              <a:rPr lang="en-US" b="1" dirty="0"/>
              <a:t>: “</a:t>
            </a:r>
            <a:r>
              <a:rPr lang="en-US" b="1" dirty="0" err="1"/>
              <a:t>Yeka</a:t>
            </a:r>
            <a:r>
              <a:rPr lang="en-US" b="1" dirty="0"/>
              <a:t> </a:t>
            </a:r>
            <a:r>
              <a:rPr lang="en-US" b="1" dirty="0" err="1"/>
              <a:t>indlela</a:t>
            </a:r>
            <a:r>
              <a:rPr lang="en-US" b="1" dirty="0"/>
              <a:t> uNkulunkulu </a:t>
            </a:r>
            <a:r>
              <a:rPr lang="en-US" b="1" dirty="0" err="1"/>
              <a:t>abe</a:t>
            </a:r>
            <a:r>
              <a:rPr lang="en-US" b="1" dirty="0"/>
              <a:t> </a:t>
            </a:r>
            <a:r>
              <a:rPr lang="en-US" b="1" dirty="0" err="1"/>
              <a:t>lesihe</a:t>
            </a:r>
            <a:r>
              <a:rPr lang="en-US" b="1" dirty="0"/>
              <a:t> </a:t>
            </a:r>
            <a:r>
              <a:rPr lang="en-US" b="1" dirty="0" err="1"/>
              <a:t>ngayo</a:t>
            </a:r>
            <a:r>
              <a:rPr lang="en-US" b="1" dirty="0"/>
              <a:t> </a:t>
            </a:r>
            <a:r>
              <a:rPr lang="en-US" b="1" dirty="0" err="1"/>
              <a:t>kimi</a:t>
            </a:r>
            <a:r>
              <a:rPr lang="en-US" b="1" dirty="0"/>
              <a:t>,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yeka</a:t>
            </a:r>
            <a:r>
              <a:rPr lang="en-US" b="1" dirty="0"/>
              <a:t> </a:t>
            </a:r>
            <a:r>
              <a:rPr lang="en-US" b="1" dirty="0" err="1"/>
              <a:t>indlela</a:t>
            </a:r>
            <a:r>
              <a:rPr lang="en-US" b="1" dirty="0"/>
              <a:t> aye </a:t>
            </a:r>
            <a:r>
              <a:rPr lang="en-US" b="1" dirty="0" err="1"/>
              <a:t>wangisekela</a:t>
            </a:r>
            <a:r>
              <a:rPr lang="en-US" b="1" dirty="0"/>
              <a:t> </a:t>
            </a:r>
            <a:r>
              <a:rPr lang="en-US" b="1" dirty="0" err="1"/>
              <a:t>ngokumangalisa</a:t>
            </a:r>
            <a:r>
              <a:rPr lang="en-US" b="1" dirty="0"/>
              <a:t> </a:t>
            </a:r>
            <a:r>
              <a:rPr lang="en-US" b="1" dirty="0" err="1"/>
              <a:t>ngayo</a:t>
            </a:r>
            <a:r>
              <a:rPr lang="en-US" b="1" dirty="0"/>
              <a:t>.” </a:t>
            </a:r>
            <a:r>
              <a:rPr lang="en-US" b="1" dirty="0" err="1"/>
              <a:t>Njengoba</a:t>
            </a:r>
            <a:r>
              <a:rPr lang="en-US" b="1" dirty="0"/>
              <a:t> </a:t>
            </a:r>
            <a:r>
              <a:rPr lang="en-US" b="1" dirty="0" err="1"/>
              <a:t>nje</a:t>
            </a:r>
            <a:r>
              <a:rPr lang="en-US" b="1" dirty="0"/>
              <a:t> </a:t>
            </a:r>
            <a:r>
              <a:rPr lang="en-US" b="1" dirty="0" err="1"/>
              <a:t>izithembiso</a:t>
            </a:r>
            <a:r>
              <a:rPr lang="en-US" b="1" dirty="0"/>
              <a:t> </a:t>
            </a:r>
            <a:r>
              <a:rPr lang="en-US" b="1" dirty="0" err="1"/>
              <a:t>zikaNkulunkulu</a:t>
            </a:r>
            <a:r>
              <a:rPr lang="en-US" b="1" dirty="0"/>
              <a:t> </a:t>
            </a:r>
            <a:r>
              <a:rPr lang="en-US" b="1" dirty="0" err="1"/>
              <a:t>zabasekela</a:t>
            </a:r>
            <a:r>
              <a:rPr lang="en-US" b="1" dirty="0"/>
              <a:t> </a:t>
            </a:r>
            <a:r>
              <a:rPr lang="en-US" b="1" dirty="0" err="1"/>
              <a:t>abantu</a:t>
            </a:r>
            <a:r>
              <a:rPr lang="en-US" b="1" dirty="0"/>
              <a:t> </a:t>
            </a:r>
            <a:r>
              <a:rPr lang="en-US" b="1" dirty="0" err="1"/>
              <a:t>bakhe</a:t>
            </a:r>
            <a:r>
              <a:rPr lang="en-US" b="1" dirty="0"/>
              <a:t> </a:t>
            </a:r>
            <a:r>
              <a:rPr lang="en-US" b="1" dirty="0" err="1"/>
              <a:t>esikhathini</a:t>
            </a:r>
            <a:r>
              <a:rPr lang="en-US" b="1" dirty="0"/>
              <a:t> </a:t>
            </a:r>
            <a:r>
              <a:rPr lang="en-US" b="1" dirty="0" err="1"/>
              <a:t>esidlule</a:t>
            </a:r>
            <a:r>
              <a:rPr lang="en-US" b="1" dirty="0"/>
              <a:t>, </a:t>
            </a:r>
            <a:r>
              <a:rPr lang="en-US" b="1" dirty="0" err="1"/>
              <a:t>ziyasisekela</a:t>
            </a:r>
            <a:r>
              <a:rPr lang="en-US" b="1" dirty="0"/>
              <a:t> </a:t>
            </a:r>
            <a:r>
              <a:rPr lang="en-US" b="1" dirty="0" err="1"/>
              <a:t>lamuhla</a:t>
            </a:r>
            <a:r>
              <a:rPr lang="en-US" b="1" dirty="0"/>
              <a:t>.</a:t>
            </a:r>
            <a:endParaRPr lang="es-ES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903508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Kuyini</a:t>
            </a:r>
            <a:r>
              <a:rPr lang="en-US" sz="2000" b="1" dirty="0"/>
              <a:t> </a:t>
            </a:r>
            <a:r>
              <a:rPr lang="en-US" sz="2000" b="1" dirty="0" err="1"/>
              <a:t>okwabanika</a:t>
            </a:r>
            <a:r>
              <a:rPr lang="en-US" sz="2000" b="1" dirty="0"/>
              <a:t> </a:t>
            </a:r>
            <a:r>
              <a:rPr lang="en-US" sz="2000" b="1" dirty="0" err="1"/>
              <a:t>isibindi</a:t>
            </a:r>
            <a:r>
              <a:rPr lang="en-US" sz="2000" b="1" dirty="0"/>
              <a:t> </a:t>
            </a:r>
            <a:r>
              <a:rPr lang="en-US" sz="2000" b="1" dirty="0" err="1"/>
              <a:t>sokwenza</a:t>
            </a:r>
            <a:r>
              <a:rPr lang="en-US" sz="2000" b="1" dirty="0"/>
              <a:t> </a:t>
            </a:r>
            <a:r>
              <a:rPr lang="en-US" sz="2000" b="1" dirty="0" err="1"/>
              <a:t>inguquko</a:t>
            </a:r>
            <a:r>
              <a:rPr lang="en-US" sz="2000" b="1" dirty="0"/>
              <a:t>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babhekana</a:t>
            </a:r>
            <a:r>
              <a:rPr lang="en-US" sz="2000" b="1" dirty="0"/>
              <a:t> </a:t>
            </a:r>
            <a:r>
              <a:rPr lang="en-US" sz="2000" b="1" dirty="0" err="1"/>
              <a:t>lenhlupho</a:t>
            </a:r>
            <a:r>
              <a:rPr lang="en-US" sz="2000" b="1" dirty="0"/>
              <a:t> </a:t>
            </a:r>
            <a:r>
              <a:rPr lang="en-US" sz="2000" b="1" dirty="0" err="1"/>
              <a:t>lokufa</a:t>
            </a:r>
            <a:r>
              <a:rPr lang="en-US" sz="2000" b="1" dirty="0"/>
              <a:t>?</a:t>
            </a:r>
          </a:p>
          <a:p>
            <a:pPr>
              <a:spcBef>
                <a:spcPts val="600"/>
              </a:spcBef>
            </a:pP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20927"/>
            <a:ext cx="117246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latin typeface="Constantia" panose="02030602050306030303" pitchFamily="18" charset="0"/>
              </a:rPr>
              <a:t>“</a:t>
            </a:r>
            <a:r>
              <a:rPr lang="es-ES" sz="2000" b="1" dirty="0" err="1">
                <a:latin typeface="Constantia" panose="02030602050306030303" pitchFamily="18" charset="0"/>
              </a:rPr>
              <a:t>Bonke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ngalolo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suku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olubi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ababezakhonza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uNkulunkulu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ngokungesabi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ngokuvumelana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leziyalezo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zikanembeza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kumele</a:t>
            </a:r>
            <a:r>
              <a:rPr lang="es-ES" sz="2000" b="1" dirty="0">
                <a:latin typeface="Constantia" panose="02030602050306030303" pitchFamily="18" charset="0"/>
              </a:rPr>
              <a:t> babe </a:t>
            </a:r>
            <a:r>
              <a:rPr lang="es-ES" sz="2000" b="1" dirty="0" err="1">
                <a:latin typeface="Constantia" panose="02030602050306030303" pitchFamily="18" charset="0"/>
              </a:rPr>
              <a:t>lesibindi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ukuqina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lolwazi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ngoNkulunkulu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lezwi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Lakhe</a:t>
            </a:r>
            <a:r>
              <a:rPr lang="es-ES" sz="2000" b="1" dirty="0">
                <a:latin typeface="Constantia" panose="02030602050306030303" pitchFamily="18" charset="0"/>
              </a:rPr>
              <a:t>; </a:t>
            </a:r>
            <a:r>
              <a:rPr lang="es-ES" sz="2000" b="1" dirty="0" err="1">
                <a:latin typeface="Constantia" panose="02030602050306030303" pitchFamily="18" charset="0"/>
              </a:rPr>
              <a:t>ngoba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abaleqiniso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kuNkulunkulu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bazahlutshwa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izisusa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zabo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ziyophikwa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imizamo</a:t>
            </a:r>
            <a:r>
              <a:rPr lang="es-ES" sz="2000" b="1" dirty="0">
                <a:latin typeface="Constantia" panose="02030602050306030303" pitchFamily="18" charset="0"/>
              </a:rPr>
              <a:t> yabo </a:t>
            </a:r>
            <a:r>
              <a:rPr lang="es-ES" sz="2000" b="1" dirty="0" err="1">
                <a:latin typeface="Constantia" panose="02030602050306030303" pitchFamily="18" charset="0"/>
              </a:rPr>
              <a:t>emihle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kakhulu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ihunyutshwe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ngokungayisikho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futhi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amabizo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akhitshwe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ngokuthi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mabi</a:t>
            </a:r>
            <a:r>
              <a:rPr lang="es-ES" sz="2000" b="1" dirty="0">
                <a:latin typeface="Constantia" panose="02030602050306030303" pitchFamily="18" charset="0"/>
              </a:rPr>
              <a:t>. </a:t>
            </a:r>
            <a:r>
              <a:rPr lang="es-ES" sz="2000" b="1" dirty="0" err="1">
                <a:latin typeface="Constantia" panose="02030602050306030303" pitchFamily="18" charset="0"/>
              </a:rPr>
              <a:t>USathane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uzosebenza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ngawo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wonke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amandla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akhe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okukhohlisa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ukuze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adonse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inhliziyo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futhi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afiphaze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ukuqonda</a:t>
            </a:r>
            <a:r>
              <a:rPr lang="es-ES" sz="2000" b="1" dirty="0">
                <a:latin typeface="Constantia" panose="02030602050306030303" pitchFamily="18" charset="0"/>
              </a:rPr>
              <a:t>. […] </a:t>
            </a:r>
            <a:r>
              <a:rPr lang="es-ES" sz="2000" b="1" dirty="0" err="1">
                <a:latin typeface="Constantia" panose="02030602050306030303" pitchFamily="18" charset="0"/>
              </a:rPr>
              <a:t>Lapho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ukholo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lwabantu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bakaNkulunkulu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luqina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futhi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lumsulwa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futhi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lapho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kuqina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ukuzimisela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kwabo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ukumlalela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kulapho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uSathane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ezama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ngamandla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ukuvusela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ulaka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lwalabo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abathi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lakuba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bethi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balungile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banyathele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umthetho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wokuphila</a:t>
            </a:r>
            <a:r>
              <a:rPr lang="es-ES" sz="2000" b="1" dirty="0">
                <a:latin typeface="Constantia" panose="02030602050306030303" pitchFamily="18" charset="0"/>
              </a:rPr>
              <a:t>. </a:t>
            </a:r>
            <a:r>
              <a:rPr lang="es-ES" sz="2000" b="1" dirty="0" err="1">
                <a:latin typeface="Constantia" panose="02030602050306030303" pitchFamily="18" charset="0"/>
              </a:rPr>
              <a:t>UNkulunkulu</a:t>
            </a:r>
            <a:r>
              <a:rPr lang="es-ES" sz="2000" b="1" dirty="0">
                <a:latin typeface="Constantia" panose="02030602050306030303" pitchFamily="18" charset="0"/>
              </a:rPr>
              <a:t>. </a:t>
            </a:r>
            <a:r>
              <a:rPr lang="es-ES" sz="2000" b="1" dirty="0" err="1">
                <a:latin typeface="Constantia" panose="02030602050306030303" pitchFamily="18" charset="0"/>
              </a:rPr>
              <a:t>Kuzodinga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ukwethenjwa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okuqinile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inhloso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yobuqhawe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kakhulu</a:t>
            </a:r>
            <a:r>
              <a:rPr lang="es-ES" sz="2000" b="1" dirty="0">
                <a:latin typeface="Constantia" panose="02030602050306030303" pitchFamily="18" charset="0"/>
              </a:rPr>
              <a:t>, </a:t>
            </a:r>
            <a:r>
              <a:rPr lang="es-ES" sz="2000" b="1" dirty="0" err="1">
                <a:latin typeface="Constantia" panose="02030602050306030303" pitchFamily="18" charset="0"/>
              </a:rPr>
              <a:t>ukubamba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ngokuqinile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ukholo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kanye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olunikezwe</a:t>
            </a:r>
            <a:r>
              <a:rPr lang="es-ES" sz="2000" b="1" dirty="0">
                <a:latin typeface="Constantia" panose="02030602050306030303" pitchFamily="18" charset="0"/>
              </a:rPr>
              <a:t> </a:t>
            </a:r>
            <a:r>
              <a:rPr lang="es-ES" sz="2000" b="1" dirty="0" err="1">
                <a:latin typeface="Constantia" panose="02030602050306030303" pitchFamily="18" charset="0"/>
              </a:rPr>
              <a:t>abangcwele</a:t>
            </a:r>
            <a:r>
              <a:rPr lang="es-ES" sz="2000" b="1" dirty="0">
                <a:latin typeface="Constantia" panose="02030602050306030303" pitchFamily="18" charset="0"/>
              </a:rPr>
              <a:t>."”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Futhi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njengoba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uMose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waphakamisa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inyoka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ehlane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kanjalo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iNdodana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yomuntu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imelwe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ukuphakanyiswa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yilowo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lalowo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okholwa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angabhubhi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kodwa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abe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lokuphila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okuphakade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(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NgokukaJohane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3:14,15).</a:t>
            </a: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Iqiniso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okukhulunywa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ngalo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Izikhathi</a:t>
            </a:r>
            <a:r>
              <a:rPr lang="es-ES" sz="2000" b="1" dirty="0"/>
              <a:t> </a:t>
            </a:r>
            <a:r>
              <a:rPr lang="es-ES" sz="2000" b="1" dirty="0" err="1"/>
              <a:t>zokuhlupheka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Ukwethembeka</a:t>
            </a:r>
            <a:r>
              <a:rPr lang="es-ES" sz="2000" b="1" dirty="0"/>
              <a:t> </a:t>
            </a:r>
            <a:r>
              <a:rPr lang="es-ES" sz="2000" b="1" dirty="0" err="1"/>
              <a:t>ekuphitshekeni</a:t>
            </a:r>
            <a:endParaRPr lang="es-ES" sz="2000" b="1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Ukuvikelwa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liqiniso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b="1" dirty="0" err="1"/>
              <a:t>Ukwabelana</a:t>
            </a:r>
            <a:r>
              <a:rPr lang="en-US" b="1" dirty="0"/>
              <a:t> </a:t>
            </a:r>
            <a:r>
              <a:rPr lang="en-US" b="1" dirty="0" err="1"/>
              <a:t>izwi</a:t>
            </a:r>
            <a:r>
              <a:rPr lang="en-US" b="1" dirty="0"/>
              <a:t>(</a:t>
            </a:r>
            <a:r>
              <a:rPr lang="en-US" b="1" dirty="0" err="1"/>
              <a:t>Ibhayibhili</a:t>
            </a:r>
            <a:r>
              <a:rPr lang="en-US" b="1" dirty="0"/>
              <a:t>): The Waldenses</a:t>
            </a:r>
            <a:r>
              <a:rPr lang="es-ES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Iqhawe</a:t>
            </a:r>
            <a:r>
              <a:rPr lang="en-US" sz="2000" b="1" dirty="0"/>
              <a:t> </a:t>
            </a:r>
            <a:r>
              <a:rPr lang="en-US" sz="2000" b="1" dirty="0" err="1"/>
              <a:t>lenguquko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Baqiniswa</a:t>
            </a:r>
            <a:r>
              <a:rPr lang="en-US" sz="2000" b="1" dirty="0"/>
              <a:t> </a:t>
            </a:r>
            <a:r>
              <a:rPr lang="en-US" sz="2000" b="1" dirty="0" err="1"/>
              <a:t>lukholo</a:t>
            </a:r>
            <a:r>
              <a:rPr lang="en-US" sz="2000" b="1" dirty="0"/>
              <a:t>: John Huss </a:t>
            </a:r>
            <a:r>
              <a:rPr lang="en-US" sz="2000" b="1" dirty="0" err="1"/>
              <a:t>labanye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11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UDaniyeli</a:t>
            </a:r>
            <a:r>
              <a:rPr lang="en-US" b="1" dirty="0"/>
              <a:t> </a:t>
            </a:r>
            <a:r>
              <a:rPr lang="en-US" b="1" dirty="0" err="1"/>
              <a:t>lesAmbulo</a:t>
            </a:r>
            <a:r>
              <a:rPr lang="en-US" b="1" dirty="0"/>
              <a:t> </a:t>
            </a:r>
            <a:r>
              <a:rPr lang="en-US" b="1" dirty="0" err="1"/>
              <a:t>bamemezela</a:t>
            </a:r>
            <a:r>
              <a:rPr lang="en-US" b="1" dirty="0"/>
              <a:t> </a:t>
            </a:r>
            <a:r>
              <a:rPr lang="en-US" b="1" dirty="0" err="1"/>
              <a:t>isikhathi</a:t>
            </a:r>
            <a:r>
              <a:rPr lang="en-US" b="1" dirty="0"/>
              <a:t> </a:t>
            </a:r>
            <a:r>
              <a:rPr lang="en-US" b="1" dirty="0" err="1"/>
              <a:t>lapho</a:t>
            </a:r>
            <a:r>
              <a:rPr lang="en-US" b="1" dirty="0"/>
              <a:t> </a:t>
            </a:r>
            <a:r>
              <a:rPr lang="en-US" b="1" dirty="0" err="1"/>
              <a:t>uSathane</a:t>
            </a:r>
            <a:r>
              <a:rPr lang="en-US" b="1" dirty="0"/>
              <a:t> </a:t>
            </a:r>
            <a:r>
              <a:rPr lang="en-US" b="1" dirty="0" err="1"/>
              <a:t>ayeyosebenzisa</a:t>
            </a:r>
            <a:r>
              <a:rPr lang="en-US" b="1" dirty="0"/>
              <a:t> </a:t>
            </a:r>
            <a:r>
              <a:rPr lang="en-US" b="1" dirty="0" err="1"/>
              <a:t>amandla</a:t>
            </a:r>
            <a:r>
              <a:rPr lang="en-US" b="1" dirty="0"/>
              <a:t> </a:t>
            </a:r>
            <a:r>
              <a:rPr lang="en-US" b="1" dirty="0" err="1"/>
              <a:t>ezombusazwe</a:t>
            </a:r>
            <a:r>
              <a:rPr lang="en-US" b="1" dirty="0"/>
              <a:t> </a:t>
            </a:r>
            <a:r>
              <a:rPr lang="en-US" b="1" dirty="0" err="1"/>
              <a:t>lezenkolo</a:t>
            </a:r>
            <a:r>
              <a:rPr lang="en-US" b="1" dirty="0"/>
              <a:t>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atshutshise</a:t>
            </a:r>
            <a:r>
              <a:rPr lang="en-US" b="1" dirty="0"/>
              <a:t>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abhubhise</a:t>
            </a:r>
            <a:r>
              <a:rPr lang="en-US" b="1" dirty="0"/>
              <a:t> </a:t>
            </a:r>
            <a:r>
              <a:rPr lang="en-US" b="1" dirty="0" err="1"/>
              <a:t>labo</a:t>
            </a:r>
            <a:r>
              <a:rPr lang="en-US" b="1" dirty="0"/>
              <a:t> </a:t>
            </a:r>
            <a:r>
              <a:rPr lang="en-US" b="1" dirty="0" err="1"/>
              <a:t>ababemi</a:t>
            </a:r>
            <a:r>
              <a:rPr lang="en-US" b="1" dirty="0"/>
              <a:t> </a:t>
            </a:r>
            <a:r>
              <a:rPr lang="en-US" b="1" dirty="0" err="1"/>
              <a:t>baqinile</a:t>
            </a:r>
            <a:r>
              <a:rPr lang="en-US" b="1" dirty="0"/>
              <a:t> </a:t>
            </a:r>
            <a:r>
              <a:rPr lang="en-US" b="1" dirty="0" err="1"/>
              <a:t>eqinisweni</a:t>
            </a:r>
            <a:r>
              <a:rPr lang="en-US" b="1" dirty="0"/>
              <a:t>.</a:t>
            </a:r>
            <a:endParaRPr lang="es-ES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Ngalesi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 - </a:t>
            </a:r>
            <a:r>
              <a:rPr lang="en-US" sz="2000" b="1" dirty="0" err="1"/>
              <a:t>iSikhathi</a:t>
            </a:r>
            <a:r>
              <a:rPr lang="en-US" sz="2000" b="1" dirty="0"/>
              <a:t> </a:t>
            </a:r>
            <a:r>
              <a:rPr lang="en-US" sz="2000" b="1" dirty="0" err="1"/>
              <a:t>Yobumnyama</a:t>
            </a:r>
            <a:r>
              <a:rPr lang="en-US" sz="2000" b="1" dirty="0"/>
              <a:t> - </a:t>
            </a:r>
            <a:r>
              <a:rPr lang="en-US" sz="2000" b="1" dirty="0" err="1"/>
              <a:t>iqiniso</a:t>
            </a:r>
            <a:r>
              <a:rPr lang="en-US" sz="2000" b="1" dirty="0"/>
              <a:t> </a:t>
            </a:r>
            <a:r>
              <a:rPr lang="en-US" sz="2000" b="1" dirty="0" err="1"/>
              <a:t>lalibuzwa</a:t>
            </a:r>
            <a:r>
              <a:rPr lang="en-US" sz="2000" b="1" dirty="0"/>
              <a:t>. </a:t>
            </a:r>
            <a:r>
              <a:rPr lang="en-US" sz="2000" b="1" dirty="0" err="1"/>
              <a:t>Kodwa</a:t>
            </a:r>
            <a:r>
              <a:rPr lang="en-US" sz="2000" b="1" dirty="0"/>
              <a:t> </a:t>
            </a:r>
            <a:r>
              <a:rPr lang="en-US" sz="2000" b="1" dirty="0" err="1"/>
              <a:t>kwakukhona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ababevela</a:t>
            </a:r>
            <a:r>
              <a:rPr lang="en-US" sz="2000" b="1" dirty="0"/>
              <a:t> </a:t>
            </a:r>
            <a:r>
              <a:rPr lang="en-US" sz="2000" b="1" dirty="0" err="1"/>
              <a:t>bevikela</a:t>
            </a:r>
            <a:r>
              <a:rPr lang="en-US" sz="2000" b="1" dirty="0"/>
              <a:t> </a:t>
            </a:r>
            <a:r>
              <a:rPr lang="en-US" sz="2000" b="1" dirty="0" err="1"/>
              <a:t>iqiniso</a:t>
            </a:r>
            <a:r>
              <a:rPr lang="en-US" sz="2000" b="1" dirty="0"/>
              <a:t>, </a:t>
            </a:r>
            <a:r>
              <a:rPr lang="en-US" sz="2000" b="1" dirty="0" err="1"/>
              <a:t>futhi</a:t>
            </a:r>
            <a:r>
              <a:rPr lang="en-US" sz="2000" b="1" dirty="0"/>
              <a:t> </a:t>
            </a:r>
            <a:r>
              <a:rPr lang="en-US" sz="2000" b="1" dirty="0" err="1"/>
              <a:t>babezimisele</a:t>
            </a:r>
            <a:r>
              <a:rPr lang="en-US" sz="2000" b="1" dirty="0"/>
              <a:t> </a:t>
            </a:r>
            <a:r>
              <a:rPr lang="en-US" sz="2000" b="1" dirty="0" err="1"/>
              <a:t>ukunikela</a:t>
            </a:r>
            <a:r>
              <a:rPr lang="en-US" sz="2000" b="1" dirty="0"/>
              <a:t> </a:t>
            </a:r>
            <a:r>
              <a:rPr lang="en-US" sz="2000" b="1" dirty="0" err="1"/>
              <a:t>ukuphila</a:t>
            </a:r>
            <a:r>
              <a:rPr lang="en-US" sz="2000" b="1" dirty="0"/>
              <a:t> </a:t>
            </a:r>
            <a:r>
              <a:rPr lang="en-US" sz="2000" b="1" dirty="0" err="1"/>
              <a:t>kwabo</a:t>
            </a:r>
            <a:r>
              <a:rPr lang="en-US" sz="2000" b="1" dirty="0"/>
              <a:t> </a:t>
            </a:r>
            <a:r>
              <a:rPr lang="en-US" sz="2000" b="1" dirty="0" err="1"/>
              <a:t>ngenxa</a:t>
            </a:r>
            <a:r>
              <a:rPr lang="en-US" sz="2000" b="1" dirty="0"/>
              <a:t> </a:t>
            </a:r>
            <a:r>
              <a:rPr lang="en-US" sz="2000" b="1" dirty="0" err="1"/>
              <a:t>yalo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115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La </a:t>
            </a:r>
            <a:r>
              <a:rPr lang="en-US" b="1" dirty="0" err="1"/>
              <a:t>mandla</a:t>
            </a:r>
            <a:r>
              <a:rPr lang="en-US" b="1" dirty="0"/>
              <a:t> “</a:t>
            </a:r>
            <a:r>
              <a:rPr lang="en-US" b="1" dirty="0" err="1"/>
              <a:t>aphosa</a:t>
            </a:r>
            <a:r>
              <a:rPr lang="en-US" b="1" dirty="0"/>
              <a:t> </a:t>
            </a:r>
            <a:r>
              <a:rPr lang="en-US" b="1" dirty="0" err="1"/>
              <a:t>phansi</a:t>
            </a:r>
            <a:r>
              <a:rPr lang="en-US" b="1" dirty="0"/>
              <a:t> </a:t>
            </a:r>
            <a:r>
              <a:rPr lang="en-US" b="1" dirty="0" err="1"/>
              <a:t>iqiniso</a:t>
            </a:r>
            <a:r>
              <a:rPr lang="en-US" b="1" dirty="0"/>
              <a:t>” ( Dan. 8:12 ). </a:t>
            </a:r>
            <a:r>
              <a:rPr lang="en-US" b="1" dirty="0" err="1"/>
              <a:t>Ngaleso</a:t>
            </a:r>
            <a:r>
              <a:rPr lang="en-US" b="1" dirty="0"/>
              <a:t> </a:t>
            </a:r>
            <a:r>
              <a:rPr lang="en-US" b="1" dirty="0" err="1"/>
              <a:t>sikhathi</a:t>
            </a:r>
            <a:r>
              <a:rPr lang="en-US" b="1" dirty="0"/>
              <a:t> “</a:t>
            </a:r>
            <a:r>
              <a:rPr lang="en-US" b="1" dirty="0" err="1"/>
              <a:t>Abanye</a:t>
            </a:r>
            <a:r>
              <a:rPr lang="en-US" b="1" dirty="0"/>
              <a:t> </a:t>
            </a:r>
            <a:r>
              <a:rPr lang="en-US" b="1" dirty="0" err="1"/>
              <a:t>kwabahlakaniphileyo</a:t>
            </a:r>
            <a:r>
              <a:rPr lang="en-US" b="1" dirty="0"/>
              <a:t> </a:t>
            </a:r>
            <a:r>
              <a:rPr lang="en-US" b="1" dirty="0" err="1"/>
              <a:t>bayakukhubeka</a:t>
            </a:r>
            <a:r>
              <a:rPr lang="en-US" b="1" dirty="0"/>
              <a:t>,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bacolisiswe</a:t>
            </a:r>
            <a:r>
              <a:rPr lang="en-US" b="1" dirty="0"/>
              <a:t>, </a:t>
            </a:r>
            <a:r>
              <a:rPr lang="en-US" b="1" dirty="0" err="1"/>
              <a:t>bahlanzwe</a:t>
            </a:r>
            <a:r>
              <a:rPr lang="en-US" b="1" dirty="0"/>
              <a:t>, </a:t>
            </a:r>
            <a:r>
              <a:rPr lang="en-US" b="1" dirty="0" err="1"/>
              <a:t>bangabi</a:t>
            </a:r>
            <a:r>
              <a:rPr lang="en-US" b="1" dirty="0"/>
              <a:t> </a:t>
            </a:r>
            <a:r>
              <a:rPr lang="en-US" b="1" dirty="0" err="1"/>
              <a:t>labala</a:t>
            </a:r>
            <a:r>
              <a:rPr lang="en-US" b="1" dirty="0"/>
              <a:t> </a:t>
            </a:r>
            <a:r>
              <a:rPr lang="en-US" b="1" dirty="0" err="1"/>
              <a:t>kuze</a:t>
            </a:r>
            <a:r>
              <a:rPr lang="en-US" b="1" dirty="0"/>
              <a:t> </a:t>
            </a:r>
            <a:r>
              <a:rPr lang="en-US" b="1" dirty="0" err="1"/>
              <a:t>kube</a:t>
            </a:r>
            <a:r>
              <a:rPr lang="en-US" b="1" dirty="0"/>
              <a:t> </a:t>
            </a:r>
            <a:r>
              <a:rPr lang="en-US" b="1" dirty="0" err="1"/>
              <a:t>sesikhathini</a:t>
            </a:r>
            <a:r>
              <a:rPr lang="en-US" b="1" dirty="0"/>
              <a:t> </a:t>
            </a:r>
            <a:r>
              <a:rPr lang="en-US" b="1" dirty="0" err="1"/>
              <a:t>sokugcina</a:t>
            </a:r>
            <a:r>
              <a:rPr lang="en-US" b="1" dirty="0"/>
              <a:t>, </a:t>
            </a:r>
            <a:r>
              <a:rPr lang="en-US" b="1" dirty="0" err="1"/>
              <a:t>ngokuba</a:t>
            </a:r>
            <a:r>
              <a:rPr lang="en-US" b="1" dirty="0"/>
              <a:t> </a:t>
            </a:r>
            <a:r>
              <a:rPr lang="en-US" b="1" dirty="0" err="1"/>
              <a:t>kusezakufika</a:t>
            </a:r>
            <a:r>
              <a:rPr lang="en-US" b="1" dirty="0"/>
              <a:t> </a:t>
            </a:r>
            <a:r>
              <a:rPr lang="en-US" b="1" dirty="0" err="1"/>
              <a:t>ngesikhathi</a:t>
            </a:r>
            <a:r>
              <a:rPr lang="en-US" b="1" dirty="0"/>
              <a:t> </a:t>
            </a:r>
            <a:r>
              <a:rPr lang="en-US" b="1" dirty="0" err="1"/>
              <a:t>esimisiweyo</a:t>
            </a:r>
            <a:r>
              <a:rPr lang="en-US" b="1" dirty="0"/>
              <a:t>.” ( Dan. 11:35 ).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809135" y="2151727"/>
            <a:ext cx="856389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IQINISO OKUKHULUNYWA NGALO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IZIKHATHI ZOKUHLUTSHWA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Uyokhuluma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ngokumelene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loPhezukonke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acindezele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bakhe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abangcwele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azame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ukuguqula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ezimisiweyo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lemithetho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abangcwele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bayakunikelwa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sayo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lezikhathi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lenxenye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yesikhathi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7:25).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Zonke </a:t>
            </a:r>
            <a:r>
              <a:rPr lang="en-US" b="1" dirty="0" err="1"/>
              <a:t>izinkulumo</a:t>
            </a:r>
            <a:r>
              <a:rPr lang="en-US" b="1" dirty="0"/>
              <a:t> </a:t>
            </a:r>
            <a:r>
              <a:rPr lang="en-US" b="1" dirty="0" err="1"/>
              <a:t>zibonisa</a:t>
            </a:r>
            <a:r>
              <a:rPr lang="en-US" b="1" dirty="0"/>
              <a:t> </a:t>
            </a:r>
            <a:r>
              <a:rPr lang="en-US" b="1" dirty="0" err="1"/>
              <a:t>isikhathi</a:t>
            </a:r>
            <a:r>
              <a:rPr lang="en-US" b="1" dirty="0"/>
              <a:t> </a:t>
            </a:r>
            <a:r>
              <a:rPr lang="en-US" b="1" dirty="0" err="1"/>
              <a:t>esisodwa</a:t>
            </a:r>
            <a:r>
              <a:rPr lang="en-US" b="1" dirty="0"/>
              <a:t>: </a:t>
            </a:r>
            <a:r>
              <a:rPr lang="en-US" b="1" dirty="0" err="1"/>
              <a:t>izinsuku</a:t>
            </a:r>
            <a:r>
              <a:rPr lang="en-US" b="1" dirty="0"/>
              <a:t> eziyi-1,260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73793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136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Kokubili</a:t>
            </a:r>
            <a:r>
              <a:rPr lang="en-US" sz="1600" b="1" dirty="0"/>
              <a:t> </a:t>
            </a:r>
            <a:r>
              <a:rPr lang="en-US" sz="1600" b="1" dirty="0" err="1"/>
              <a:t>ezikhathini</a:t>
            </a:r>
            <a:r>
              <a:rPr lang="en-US" sz="1600" b="1" dirty="0"/>
              <a:t> </a:t>
            </a:r>
            <a:r>
              <a:rPr lang="en-US" sz="1600" b="1" dirty="0" err="1"/>
              <a:t>zasendulo</a:t>
            </a:r>
            <a:r>
              <a:rPr lang="en-US" sz="1600" b="1" dirty="0"/>
              <a:t> </a:t>
            </a:r>
            <a:r>
              <a:rPr lang="en-US" sz="1600" b="1" dirty="0" err="1"/>
              <a:t>nanamuhla</a:t>
            </a:r>
            <a:r>
              <a:rPr lang="en-US" sz="1600" b="1" dirty="0"/>
              <a:t>, </a:t>
            </a:r>
            <a:r>
              <a:rPr lang="en-US" sz="1600" b="1" dirty="0" err="1"/>
              <a:t>ubude</a:t>
            </a:r>
            <a:r>
              <a:rPr lang="en-US" sz="1600" b="1" dirty="0"/>
              <a:t> </a:t>
            </a:r>
            <a:r>
              <a:rPr lang="en-US" sz="1600" b="1" dirty="0" err="1"/>
              <a:t>benyanga</a:t>
            </a:r>
            <a:r>
              <a:rPr lang="en-US" sz="1600" b="1" dirty="0"/>
              <a:t> </a:t>
            </a:r>
            <a:r>
              <a:rPr lang="en-US" sz="1600" b="1" dirty="0" err="1"/>
              <a:t>obujwayelekile</a:t>
            </a:r>
            <a:r>
              <a:rPr lang="en-US" sz="1600" b="1" dirty="0"/>
              <a:t> </a:t>
            </a:r>
            <a:r>
              <a:rPr lang="en-US" sz="1600" b="1" dirty="0" err="1"/>
              <a:t>izinsuku</a:t>
            </a:r>
            <a:r>
              <a:rPr lang="en-US" sz="1600" b="1" dirty="0"/>
              <a:t> ezingama-30</a:t>
            </a:r>
            <a:r>
              <a:rPr lang="en-US" sz="2000" b="1" dirty="0"/>
              <a:t>:</a:t>
            </a:r>
            <a:endParaRPr lang="es-ES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416187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38671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Igama</a:t>
            </a:r>
            <a:r>
              <a:rPr lang="en-US" sz="1600" b="1" dirty="0"/>
              <a:t> </a:t>
            </a:r>
            <a:r>
              <a:rPr lang="en-US" sz="1600" b="1" dirty="0" err="1"/>
              <a:t>elithi</a:t>
            </a:r>
            <a:r>
              <a:rPr lang="en-US" sz="1600" b="1" dirty="0"/>
              <a:t> “</a:t>
            </a:r>
            <a:r>
              <a:rPr lang="en-US" sz="1600" b="1" dirty="0" err="1"/>
              <a:t>isikhathi</a:t>
            </a:r>
            <a:r>
              <a:rPr lang="en-US" sz="1600" b="1" dirty="0"/>
              <a:t>” </a:t>
            </a:r>
            <a:r>
              <a:rPr lang="en-US" sz="1600" b="1" dirty="0" err="1"/>
              <a:t>lihlobene</a:t>
            </a:r>
            <a:r>
              <a:rPr lang="en-US" sz="1600" b="1" dirty="0"/>
              <a:t> </a:t>
            </a:r>
            <a:r>
              <a:rPr lang="en-US" sz="1600" b="1" dirty="0" err="1"/>
              <a:t>lelithi</a:t>
            </a:r>
            <a:r>
              <a:rPr lang="en-US" sz="1600" b="1" dirty="0"/>
              <a:t> “</a:t>
            </a:r>
            <a:r>
              <a:rPr lang="en-US" sz="1600" b="1" dirty="0" err="1"/>
              <a:t>unyaka</a:t>
            </a:r>
            <a:r>
              <a:rPr lang="en-US" sz="1600" b="1" dirty="0"/>
              <a:t>,” </a:t>
            </a:r>
            <a:r>
              <a:rPr lang="en-US" sz="1600" b="1" dirty="0" err="1"/>
              <a:t>kuyilapho</a:t>
            </a:r>
            <a:r>
              <a:rPr lang="en-US" sz="1600" b="1" dirty="0"/>
              <a:t> </a:t>
            </a:r>
            <a:r>
              <a:rPr lang="en-US" sz="1600" b="1" dirty="0" err="1"/>
              <a:t>igama</a:t>
            </a:r>
            <a:r>
              <a:rPr lang="en-US" sz="1600" b="1" dirty="0"/>
              <a:t> </a:t>
            </a:r>
            <a:r>
              <a:rPr lang="en-US" sz="1600" b="1" dirty="0" err="1"/>
              <a:t>elithi</a:t>
            </a:r>
            <a:r>
              <a:rPr lang="en-US" sz="1600" b="1" dirty="0"/>
              <a:t> “</a:t>
            </a:r>
            <a:r>
              <a:rPr lang="en-US" sz="1600" b="1" dirty="0" err="1"/>
              <a:t>izikhathi</a:t>
            </a:r>
            <a:r>
              <a:rPr lang="en-US" sz="1600" b="1" dirty="0"/>
              <a:t>” </a:t>
            </a:r>
            <a:r>
              <a:rPr lang="en-US" sz="1600" b="1" dirty="0" err="1"/>
              <a:t>elisetshenziswe</a:t>
            </a:r>
            <a:r>
              <a:rPr lang="en-US" sz="1600" b="1" dirty="0"/>
              <a:t> </a:t>
            </a:r>
            <a:r>
              <a:rPr lang="en-US" sz="1600" b="1" dirty="0" err="1"/>
              <a:t>nguDaniyeli</a:t>
            </a:r>
            <a:r>
              <a:rPr lang="en-US" sz="1600" b="1" dirty="0"/>
              <a:t> </a:t>
            </a:r>
            <a:r>
              <a:rPr lang="en-US" sz="1600" b="1" dirty="0" err="1"/>
              <a:t>ngokwezwi</a:t>
            </a:r>
            <a:r>
              <a:rPr lang="en-US" sz="1600" b="1" dirty="0"/>
              <a:t> </a:t>
            </a:r>
            <a:r>
              <a:rPr lang="en-US" sz="1600" b="1" dirty="0" err="1"/>
              <a:t>lezwi</a:t>
            </a:r>
            <a:r>
              <a:rPr lang="en-US" sz="1600" b="1" dirty="0"/>
              <a:t> </a:t>
            </a:r>
            <a:r>
              <a:rPr lang="en-US" sz="1600" b="1" dirty="0" err="1"/>
              <a:t>lisho</a:t>
            </a:r>
            <a:r>
              <a:rPr lang="en-US" sz="1600" b="1" dirty="0"/>
              <a:t> “</a:t>
            </a:r>
            <a:r>
              <a:rPr lang="en-US" sz="1600" b="1" dirty="0" err="1"/>
              <a:t>izikhathi</a:t>
            </a:r>
            <a:r>
              <a:rPr lang="en-US" sz="1600" b="1" dirty="0"/>
              <a:t> </a:t>
            </a:r>
            <a:r>
              <a:rPr lang="en-US" sz="1600" b="1" dirty="0" err="1"/>
              <a:t>ezimbili</a:t>
            </a:r>
            <a:r>
              <a:rPr lang="en-US" sz="2000" b="1" dirty="0"/>
              <a:t>.”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95078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5196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94938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Ngaphansi</a:t>
            </a:r>
            <a:r>
              <a:rPr lang="en-US" b="1" dirty="0"/>
              <a:t> </a:t>
            </a:r>
            <a:r>
              <a:rPr lang="en-US" b="1" dirty="0" err="1"/>
              <a:t>kwesimiso</a:t>
            </a:r>
            <a:r>
              <a:rPr lang="en-US" b="1" dirty="0"/>
              <a:t> </a:t>
            </a:r>
            <a:r>
              <a:rPr lang="en-US" b="1" dirty="0" err="1"/>
              <a:t>esithi</a:t>
            </a:r>
            <a:r>
              <a:rPr lang="en-US" b="1" dirty="0"/>
              <a:t> “</a:t>
            </a:r>
            <a:r>
              <a:rPr lang="en-US" b="1" dirty="0" err="1"/>
              <a:t>usuku</a:t>
            </a:r>
            <a:r>
              <a:rPr lang="en-US" b="1" dirty="0"/>
              <a:t> </a:t>
            </a:r>
            <a:r>
              <a:rPr lang="en-US" b="1" dirty="0" err="1"/>
              <a:t>ngomnyaka</a:t>
            </a:r>
            <a:r>
              <a:rPr lang="en-US" b="1" dirty="0"/>
              <a:t>” ( Ez. 4:6; Num. 14:34 ), </a:t>
            </a:r>
            <a:r>
              <a:rPr lang="en-US" b="1" dirty="0" err="1"/>
              <a:t>lenkathi</a:t>
            </a:r>
            <a:r>
              <a:rPr lang="en-US" b="1" dirty="0"/>
              <a:t> </a:t>
            </a:r>
            <a:r>
              <a:rPr lang="en-US" b="1" dirty="0" err="1"/>
              <a:t>yokuhlupheka</a:t>
            </a:r>
            <a:r>
              <a:rPr lang="en-US" b="1" dirty="0"/>
              <a:t> </a:t>
            </a:r>
            <a:r>
              <a:rPr lang="en-US" b="1" dirty="0" err="1"/>
              <a:t>ihlanganisa</a:t>
            </a:r>
            <a:r>
              <a:rPr lang="en-US" b="1" dirty="0"/>
              <a:t> </a:t>
            </a:r>
            <a:r>
              <a:rPr lang="en-US" b="1" dirty="0" err="1"/>
              <a:t>iminyaka</a:t>
            </a:r>
            <a:r>
              <a:rPr lang="en-US" b="1" dirty="0"/>
              <a:t> engu-1 260 </a:t>
            </a:r>
            <a:r>
              <a:rPr lang="en-US" b="1" dirty="0" err="1"/>
              <a:t>yembali</a:t>
            </a:r>
            <a:r>
              <a:rPr lang="en-US" b="1" dirty="0"/>
              <a:t>.</a:t>
            </a:r>
          </a:p>
          <a:p>
            <a:pPr>
              <a:spcBef>
                <a:spcPts val="600"/>
              </a:spcBef>
            </a:pP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83714"/>
            <a:ext cx="65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Yisiphi</a:t>
            </a:r>
            <a:r>
              <a:rPr lang="en-US" b="1" dirty="0"/>
              <a:t> </a:t>
            </a:r>
            <a:r>
              <a:rPr lang="en-US" b="1" dirty="0" err="1"/>
              <a:t>isikhathi</a:t>
            </a:r>
            <a:r>
              <a:rPr lang="en-US" b="1" dirty="0"/>
              <a:t> </a:t>
            </a:r>
            <a:r>
              <a:rPr lang="en-US" b="1" dirty="0" err="1"/>
              <a:t>sembali</a:t>
            </a:r>
            <a:r>
              <a:rPr lang="en-US" b="1" dirty="0"/>
              <a:t> </a:t>
            </a:r>
            <a:r>
              <a:rPr lang="en-US" b="1" dirty="0" err="1"/>
              <a:t>esimelwe</a:t>
            </a:r>
            <a:r>
              <a:rPr lang="en-US" b="1" dirty="0"/>
              <a:t> </a:t>
            </a:r>
            <a:r>
              <a:rPr lang="en-US" b="1" dirty="0" err="1"/>
              <a:t>yikuhlutshwa</a:t>
            </a:r>
            <a:r>
              <a:rPr lang="en-US" b="1" dirty="0"/>
              <a:t> </a:t>
            </a:r>
            <a:r>
              <a:rPr lang="en-US" b="1" dirty="0" err="1"/>
              <a:t>kweminyaka</a:t>
            </a:r>
            <a:r>
              <a:rPr lang="en-US" b="1" dirty="0"/>
              <a:t> engu-1 260 </a:t>
            </a:r>
            <a:r>
              <a:rPr lang="en-US" b="1" dirty="0" err="1"/>
              <a:t>okwamenyezelwa</a:t>
            </a:r>
            <a:r>
              <a:rPr lang="en-US" b="1" dirty="0"/>
              <a:t> </a:t>
            </a:r>
            <a:r>
              <a:rPr lang="en-US" b="1" dirty="0" err="1"/>
              <a:t>uDaniyeli</a:t>
            </a:r>
            <a:r>
              <a:rPr lang="en-US" b="1" dirty="0"/>
              <a:t> </a:t>
            </a:r>
            <a:r>
              <a:rPr lang="en-US" b="1" dirty="0" err="1"/>
              <a:t>lesAmbulo</a:t>
            </a:r>
            <a:r>
              <a:rPr lang="en-US" b="1" dirty="0"/>
              <a:t>?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021007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062843"/>
            <a:ext cx="4527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Njengoba</a:t>
            </a:r>
            <a:r>
              <a:rPr lang="en-US" b="1" dirty="0"/>
              <a:t> </a:t>
            </a:r>
            <a:r>
              <a:rPr lang="en-US" b="1" dirty="0" err="1"/>
              <a:t>kwakuprofethiwe</a:t>
            </a:r>
            <a:r>
              <a:rPr lang="en-US" b="1" dirty="0"/>
              <a:t>, uNkulunkulu </a:t>
            </a:r>
            <a:r>
              <a:rPr lang="en-US" b="1" dirty="0" err="1"/>
              <a:t>walungiselela</a:t>
            </a:r>
            <a:r>
              <a:rPr lang="en-US" b="1" dirty="0"/>
              <a:t> </a:t>
            </a:r>
            <a:r>
              <a:rPr lang="en-US" b="1" dirty="0" err="1"/>
              <a:t>indawo</a:t>
            </a:r>
            <a:r>
              <a:rPr lang="en-US" b="1" dirty="0"/>
              <a:t> </a:t>
            </a:r>
            <a:r>
              <a:rPr lang="en-US" b="1" dirty="0" err="1"/>
              <a:t>yokusiza</a:t>
            </a:r>
            <a:r>
              <a:rPr lang="en-US" b="1" dirty="0"/>
              <a:t> </a:t>
            </a:r>
            <a:r>
              <a:rPr lang="en-US" b="1" dirty="0" err="1"/>
              <a:t>ibandla</a:t>
            </a:r>
            <a:r>
              <a:rPr lang="en-US" b="1" dirty="0"/>
              <a:t> </a:t>
            </a:r>
            <a:r>
              <a:rPr lang="en-US" b="1" dirty="0" err="1"/>
              <a:t>elithembekileyo</a:t>
            </a:r>
            <a:r>
              <a:rPr lang="en-US" b="1" dirty="0"/>
              <a:t>: </a:t>
            </a:r>
            <a:r>
              <a:rPr lang="en-US" b="1" dirty="0" err="1"/>
              <a:t>ihlane</a:t>
            </a:r>
            <a:r>
              <a:rPr lang="en-US" b="1" dirty="0"/>
              <a:t>, </a:t>
            </a:r>
            <a:r>
              <a:rPr lang="en-US" b="1" dirty="0" err="1"/>
              <a:t>okungukuthi</a:t>
            </a:r>
            <a:r>
              <a:rPr lang="en-US" b="1" dirty="0"/>
              <a:t>, </a:t>
            </a:r>
            <a:r>
              <a:rPr lang="en-US" b="1" dirty="0" err="1"/>
              <a:t>izindawo</a:t>
            </a:r>
            <a:r>
              <a:rPr lang="en-US" b="1" dirty="0"/>
              <a:t> </a:t>
            </a:r>
            <a:r>
              <a:rPr lang="en-US" b="1" dirty="0" err="1"/>
              <a:t>ezingelabantu</a:t>
            </a:r>
            <a:r>
              <a:rPr lang="en-US" b="1" dirty="0"/>
              <a:t> </a:t>
            </a:r>
            <a:r>
              <a:rPr lang="en-US" b="1" dirty="0" err="1"/>
              <a:t>abayingcosana</a:t>
            </a:r>
            <a:r>
              <a:rPr lang="en-US" b="1" dirty="0"/>
              <a:t> (</a:t>
            </a:r>
            <a:r>
              <a:rPr lang="en-US" b="1" dirty="0" err="1"/>
              <a:t>IsAm</a:t>
            </a:r>
            <a:r>
              <a:rPr lang="en-US" b="1" dirty="0"/>
              <a:t>. 12:6, 14).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IZIKHATHI ZOKUHLUTSHWA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Uzakhuluma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ngokumelene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loPhezukonke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acindezele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bakhe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abangcwele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azame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ukuguqula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ezimisiwe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lemithetho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abangcwele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bayakunikelwa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esandleni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sayo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lezikhathi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lenxenye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yesikhathi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7:25).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91600"/>
            <a:ext cx="6540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Lapho</a:t>
            </a:r>
            <a:r>
              <a:rPr lang="en-US" b="1" dirty="0"/>
              <a:t> </a:t>
            </a:r>
            <a:r>
              <a:rPr lang="en-US" b="1" dirty="0" err="1"/>
              <a:t>imibuso</a:t>
            </a:r>
            <a:r>
              <a:rPr lang="en-US" b="1" dirty="0"/>
              <a:t> </a:t>
            </a:r>
            <a:r>
              <a:rPr lang="en-US" b="1" dirty="0" err="1"/>
              <a:t>yezombangazwe</a:t>
            </a:r>
            <a:r>
              <a:rPr lang="en-US" b="1" dirty="0"/>
              <a:t> </a:t>
            </a:r>
            <a:r>
              <a:rPr lang="en-US" b="1" dirty="0" err="1"/>
              <a:t>elitshumi</a:t>
            </a:r>
            <a:r>
              <a:rPr lang="en-US" b="1" dirty="0"/>
              <a:t> </a:t>
            </a:r>
            <a:r>
              <a:rPr lang="en-US" b="1" dirty="0" err="1"/>
              <a:t>ivela</a:t>
            </a:r>
            <a:r>
              <a:rPr lang="en-US" b="1" dirty="0"/>
              <a:t> </a:t>
            </a:r>
            <a:r>
              <a:rPr lang="en-US" b="1" dirty="0" err="1"/>
              <a:t>eRoma</a:t>
            </a:r>
            <a:r>
              <a:rPr lang="en-US" b="1" dirty="0"/>
              <a:t> (</a:t>
            </a:r>
            <a:r>
              <a:rPr lang="en-US" b="1" dirty="0" err="1"/>
              <a:t>izizwe</a:t>
            </a:r>
            <a:r>
              <a:rPr lang="en-US" b="1" dirty="0"/>
              <a:t> </a:t>
            </a:r>
            <a:r>
              <a:rPr lang="en-US" b="1" dirty="0" err="1"/>
              <a:t>ezazihlasela</a:t>
            </a:r>
            <a:r>
              <a:rPr lang="en-US" b="1" dirty="0"/>
              <a:t> </a:t>
            </a:r>
            <a:r>
              <a:rPr lang="en-US" b="1" dirty="0" err="1"/>
              <a:t>umbuso</a:t>
            </a:r>
            <a:r>
              <a:rPr lang="en-US" b="1" dirty="0"/>
              <a:t>), </a:t>
            </a:r>
            <a:r>
              <a:rPr lang="en-US" b="1" dirty="0" err="1"/>
              <a:t>kwakuyovela</a:t>
            </a:r>
            <a:r>
              <a:rPr lang="en-US" b="1" dirty="0"/>
              <a:t> </a:t>
            </a:r>
            <a:r>
              <a:rPr lang="en-US" b="1" dirty="0" err="1"/>
              <a:t>omunye</a:t>
            </a:r>
            <a:r>
              <a:rPr lang="en-US" b="1" dirty="0"/>
              <a:t> </a:t>
            </a:r>
            <a:r>
              <a:rPr lang="en-US" b="1" dirty="0" err="1"/>
              <a:t>umbuso</a:t>
            </a:r>
            <a:r>
              <a:rPr lang="en-US" b="1" dirty="0"/>
              <a:t>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ubhidlise</a:t>
            </a:r>
            <a:r>
              <a:rPr lang="en-US" b="1" dirty="0"/>
              <a:t> </a:t>
            </a:r>
            <a:r>
              <a:rPr lang="en-US" b="1" dirty="0" err="1"/>
              <a:t>imibuso</a:t>
            </a:r>
            <a:r>
              <a:rPr lang="en-US" b="1" dirty="0"/>
              <a:t> </a:t>
            </a:r>
            <a:r>
              <a:rPr lang="en-US" b="1" dirty="0" err="1"/>
              <a:t>emithathu</a:t>
            </a:r>
            <a:r>
              <a:rPr lang="en-US" b="1" dirty="0"/>
              <a:t> </a:t>
            </a:r>
            <a:r>
              <a:rPr lang="en-US" b="1" dirty="0" err="1"/>
              <a:t>kwelitshumi</a:t>
            </a:r>
            <a:r>
              <a:rPr lang="en-US" b="1" dirty="0"/>
              <a:t> </a:t>
            </a:r>
            <a:r>
              <a:rPr lang="es-ES" b="1" dirty="0"/>
              <a:t>(Dn.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6059259"/>
            <a:ext cx="452714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Ngokuswelakala</a:t>
            </a:r>
            <a:r>
              <a:rPr lang="en-US" sz="1600" b="1" dirty="0"/>
              <a:t> </a:t>
            </a:r>
            <a:r>
              <a:rPr lang="en-US" sz="1600" b="1" dirty="0" err="1"/>
              <a:t>kwenhlanhla</a:t>
            </a:r>
            <a:r>
              <a:rPr lang="en-US" sz="1600" b="1" dirty="0"/>
              <a:t>, </a:t>
            </a:r>
            <a:r>
              <a:rPr lang="en-US" sz="1600" b="1" dirty="0" err="1"/>
              <a:t>abanengi</a:t>
            </a:r>
            <a:r>
              <a:rPr lang="en-US" sz="1600" b="1" dirty="0"/>
              <a:t> </a:t>
            </a:r>
            <a:r>
              <a:rPr lang="en-US" sz="1600" b="1" dirty="0" err="1"/>
              <a:t>kwadingeka</a:t>
            </a:r>
            <a:r>
              <a:rPr lang="en-US" sz="1600" b="1" dirty="0"/>
              <a:t> </a:t>
            </a:r>
            <a:r>
              <a:rPr lang="en-US" sz="1600" b="1" dirty="0" err="1"/>
              <a:t>bakhokhele</a:t>
            </a:r>
            <a:r>
              <a:rPr lang="en-US" sz="1600" b="1" dirty="0"/>
              <a:t> </a:t>
            </a:r>
            <a:r>
              <a:rPr lang="en-US" sz="1600" b="1" dirty="0" err="1"/>
              <a:t>ukwethembeka</a:t>
            </a:r>
            <a:r>
              <a:rPr lang="en-US" sz="1600" b="1" dirty="0"/>
              <a:t> </a:t>
            </a:r>
            <a:r>
              <a:rPr lang="en-US" sz="1600" b="1" dirty="0" err="1"/>
              <a:t>kwabo</a:t>
            </a:r>
            <a:r>
              <a:rPr lang="en-US" sz="1600" b="1" dirty="0"/>
              <a:t> </a:t>
            </a:r>
            <a:r>
              <a:rPr lang="en-US" sz="1600" b="1" dirty="0" err="1"/>
              <a:t>ngegazi</a:t>
            </a:r>
            <a:r>
              <a:rPr lang="en-US" sz="1600" b="1" dirty="0"/>
              <a:t> </a:t>
            </a:r>
            <a:r>
              <a:rPr lang="en-US" sz="1600" b="1" dirty="0" err="1"/>
              <a:t>labo</a:t>
            </a:r>
            <a:endParaRPr lang="en-US" sz="1600" b="1" dirty="0"/>
          </a:p>
          <a:p>
            <a:pPr>
              <a:spcBef>
                <a:spcPts val="600"/>
              </a:spcBef>
            </a:pP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463018"/>
            <a:ext cx="45400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Ngezikhathi</a:t>
            </a:r>
            <a:r>
              <a:rPr lang="en-US" sz="2000" b="1" dirty="0"/>
              <a:t> </a:t>
            </a:r>
            <a:r>
              <a:rPr lang="en-US" sz="2000" b="1" dirty="0" err="1"/>
              <a:t>zobunzima</a:t>
            </a:r>
            <a:r>
              <a:rPr lang="en-US" sz="2000" b="1" dirty="0"/>
              <a:t> </a:t>
            </a:r>
            <a:r>
              <a:rPr lang="en-US" sz="2000" b="1" dirty="0" err="1"/>
              <a:t>lotshutshiso</a:t>
            </a:r>
            <a:r>
              <a:rPr lang="en-US" sz="2000" b="1" dirty="0"/>
              <a:t>, </a:t>
            </a:r>
            <a:r>
              <a:rPr lang="en-US" sz="2000" b="1" dirty="0" err="1"/>
              <a:t>amakholwa</a:t>
            </a:r>
            <a:r>
              <a:rPr lang="en-US" sz="2000" b="1" dirty="0"/>
              <a:t> </a:t>
            </a:r>
            <a:r>
              <a:rPr lang="en-US" sz="2000" b="1" dirty="0" err="1"/>
              <a:t>athembekileyo</a:t>
            </a:r>
            <a:r>
              <a:rPr lang="en-US" sz="2000" b="1" dirty="0"/>
              <a:t> ama </a:t>
            </a:r>
            <a:r>
              <a:rPr lang="en-US" sz="2000" b="1" dirty="0" err="1"/>
              <a:t>aqinile</a:t>
            </a:r>
            <a:r>
              <a:rPr lang="en-US" sz="2000" b="1" dirty="0"/>
              <a:t> </a:t>
            </a:r>
            <a:r>
              <a:rPr lang="en-US" sz="2000" b="1" dirty="0" err="1"/>
              <a:t>ekuvikeleni</a:t>
            </a:r>
            <a:r>
              <a:rPr lang="en-US" sz="2000" b="1" dirty="0"/>
              <a:t> </a:t>
            </a:r>
            <a:r>
              <a:rPr lang="en-US" sz="2000" b="1" dirty="0" err="1"/>
              <a:t>iqiniso</a:t>
            </a:r>
            <a:r>
              <a:rPr lang="en-US" sz="2000" b="1" dirty="0"/>
              <a:t>, </a:t>
            </a:r>
            <a:r>
              <a:rPr lang="en-US" sz="2000" b="1" dirty="0" err="1"/>
              <a:t>ephephela</a:t>
            </a:r>
            <a:r>
              <a:rPr lang="en-US" sz="2000" b="1" dirty="0"/>
              <a:t> </a:t>
            </a:r>
            <a:r>
              <a:rPr lang="en-US" sz="2000" b="1" dirty="0" err="1"/>
              <a:t>othandweni</a:t>
            </a:r>
            <a:r>
              <a:rPr lang="en-US" sz="2000" b="1" dirty="0"/>
              <a:t> </a:t>
            </a:r>
            <a:r>
              <a:rPr lang="en-US" sz="2000" b="1" dirty="0" err="1"/>
              <a:t>lasekunakekeleni</a:t>
            </a:r>
            <a:r>
              <a:rPr lang="en-US" sz="2000" b="1" dirty="0"/>
              <a:t> </a:t>
            </a:r>
            <a:r>
              <a:rPr lang="en-US" sz="2000" b="1" dirty="0" err="1"/>
              <a:t>kukaNkulunkulu</a:t>
            </a:r>
            <a:r>
              <a:rPr lang="en-US" sz="2000" b="1" dirty="0"/>
              <a:t> ( </a:t>
            </a:r>
            <a:r>
              <a:rPr lang="en-US" sz="2000" b="1" dirty="0" err="1"/>
              <a:t>IHu</a:t>
            </a:r>
            <a:r>
              <a:rPr lang="en-US" sz="2000" b="1" dirty="0"/>
              <a:t>. 46:1-3 ).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UKWETHEMBEKA EKUHLUTSHWENI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Bathandekayo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ngenxa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yesifiso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esikhulu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ebengilaso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ukulilobela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ngensindiso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esisonke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bekuswelekile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ngililobele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ngiliyala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ukuba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lilulwele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ngenkuthalo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ukholo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olwanikelwa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kwabangcwele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kanye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( Jude 1:3 ) </a:t>
            </a:r>
            <a:endParaRPr lang="es-ES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rgbClr val="00500B">
                    <a:alpha val="72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79944"/>
            <a:ext cx="855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Lapho</a:t>
            </a:r>
            <a:r>
              <a:rPr lang="en-US" b="1" dirty="0"/>
              <a:t> </a:t>
            </a:r>
            <a:r>
              <a:rPr lang="en-US" b="1" dirty="0" err="1"/>
              <a:t>selithole</a:t>
            </a:r>
            <a:r>
              <a:rPr lang="en-US" b="1" dirty="0"/>
              <a:t> </a:t>
            </a:r>
            <a:r>
              <a:rPr lang="en-US" b="1" dirty="0" err="1"/>
              <a:t>amandla</a:t>
            </a:r>
            <a:r>
              <a:rPr lang="en-US" b="1" dirty="0"/>
              <a:t> </a:t>
            </a:r>
            <a:r>
              <a:rPr lang="en-US" b="1" dirty="0" err="1"/>
              <a:t>ezombangazwe</a:t>
            </a:r>
            <a:r>
              <a:rPr lang="en-US" b="1" dirty="0"/>
              <a:t>, </a:t>
            </a:r>
            <a:r>
              <a:rPr lang="en-US" b="1" dirty="0" err="1"/>
              <a:t>ibandla</a:t>
            </a:r>
            <a:r>
              <a:rPr lang="en-US" b="1" dirty="0"/>
              <a:t> </a:t>
            </a:r>
            <a:r>
              <a:rPr lang="en-US" b="1" dirty="0" err="1"/>
              <a:t>LamaRoma</a:t>
            </a:r>
            <a:r>
              <a:rPr lang="en-US" b="1" dirty="0"/>
              <a:t> </a:t>
            </a:r>
            <a:r>
              <a:rPr lang="en-US" b="1" dirty="0" err="1"/>
              <a:t>laqala</a:t>
            </a:r>
            <a:r>
              <a:rPr lang="en-US" b="1" dirty="0"/>
              <a:t> </a:t>
            </a:r>
            <a:r>
              <a:rPr lang="en-US" b="1" dirty="0" err="1"/>
              <a:t>ukusebenzisa</a:t>
            </a:r>
            <a:r>
              <a:rPr lang="en-US" b="1" dirty="0"/>
              <a:t> </a:t>
            </a:r>
            <a:r>
              <a:rPr lang="en-US" b="1" dirty="0" err="1"/>
              <a:t>amandla</a:t>
            </a:r>
            <a:r>
              <a:rPr lang="en-US" b="1" dirty="0"/>
              <a:t> </a:t>
            </a:r>
            <a:r>
              <a:rPr lang="en-US" b="1" dirty="0" err="1"/>
              <a:t>alo</a:t>
            </a:r>
            <a:r>
              <a:rPr lang="en-US" b="1" dirty="0"/>
              <a:t>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lifune</a:t>
            </a:r>
            <a:r>
              <a:rPr lang="en-US" b="1" dirty="0"/>
              <a:t> </a:t>
            </a:r>
            <a:r>
              <a:rPr lang="en-US" b="1" dirty="0" err="1"/>
              <a:t>ukuba</a:t>
            </a:r>
            <a:r>
              <a:rPr lang="en-US" b="1" dirty="0"/>
              <a:t> </a:t>
            </a:r>
            <a:r>
              <a:rPr lang="en-US" b="1" dirty="0" err="1"/>
              <a:t>wonke</a:t>
            </a:r>
            <a:r>
              <a:rPr lang="en-US" b="1" dirty="0"/>
              <a:t> </a:t>
            </a:r>
            <a:r>
              <a:rPr lang="en-US" b="1" dirty="0" err="1"/>
              <a:t>umuntu</a:t>
            </a:r>
            <a:r>
              <a:rPr lang="en-US" b="1" dirty="0"/>
              <a:t> </a:t>
            </a:r>
            <a:r>
              <a:rPr lang="en-US" b="1" dirty="0" err="1"/>
              <a:t>enze</a:t>
            </a:r>
            <a:r>
              <a:rPr lang="en-US" b="1" dirty="0"/>
              <a:t> </a:t>
            </a:r>
            <a:r>
              <a:rPr lang="en-US" b="1" dirty="0" err="1"/>
              <a:t>ngokuvumelana</a:t>
            </a:r>
            <a:r>
              <a:rPr lang="en-US" b="1" dirty="0"/>
              <a:t> </a:t>
            </a:r>
            <a:r>
              <a:rPr lang="en-US" b="1" dirty="0" err="1"/>
              <a:t>lemithetho</a:t>
            </a:r>
            <a:r>
              <a:rPr lang="en-US" b="1" dirty="0"/>
              <a:t> </a:t>
            </a:r>
            <a:r>
              <a:rPr lang="en-US" b="1" dirty="0" err="1"/>
              <a:t>yalo</a:t>
            </a:r>
            <a:r>
              <a:rPr lang="en-US" b="1" dirty="0"/>
              <a:t> </a:t>
            </a:r>
            <a:r>
              <a:rPr lang="en-US" b="1" dirty="0" err="1"/>
              <a:t>engokwenkolo</a:t>
            </a:r>
            <a:r>
              <a:rPr lang="en-US" b="1" dirty="0"/>
              <a:t>, </a:t>
            </a:r>
            <a:r>
              <a:rPr lang="en-US" b="1" dirty="0" err="1"/>
              <a:t>eminengi</a:t>
            </a:r>
            <a:r>
              <a:rPr lang="en-US" b="1" dirty="0"/>
              <a:t> </a:t>
            </a:r>
            <a:r>
              <a:rPr lang="en-US" b="1" dirty="0" err="1"/>
              <a:t>yayo</a:t>
            </a:r>
            <a:r>
              <a:rPr lang="en-US" b="1" dirty="0"/>
              <a:t> </a:t>
            </a:r>
            <a:r>
              <a:rPr lang="en-US" b="1" dirty="0" err="1"/>
              <a:t>eyayiphendulelwe</a:t>
            </a:r>
            <a:r>
              <a:rPr lang="en-US" b="1" dirty="0"/>
              <a:t>.</a:t>
            </a:r>
            <a:endParaRPr lang="es-ES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Kodwa</a:t>
            </a:r>
            <a:r>
              <a:rPr lang="en-US" b="1" dirty="0"/>
              <a:t> </a:t>
            </a:r>
            <a:r>
              <a:rPr lang="en-US" b="1" dirty="0" err="1"/>
              <a:t>akazangea</a:t>
            </a:r>
            <a:r>
              <a:rPr lang="en-US" b="1" dirty="0"/>
              <a:t> </a:t>
            </a:r>
            <a:r>
              <a:rPr lang="en-US" b="1" dirty="0" err="1"/>
              <a:t>alibhubhise</a:t>
            </a:r>
            <a:r>
              <a:rPr lang="en-US" b="1" dirty="0"/>
              <a:t> </a:t>
            </a:r>
            <a:r>
              <a:rPr lang="en-US" b="1" dirty="0" err="1"/>
              <a:t>ngokupheleleyo</a:t>
            </a:r>
            <a:r>
              <a:rPr lang="en-US" b="1" dirty="0"/>
              <a:t>. </a:t>
            </a:r>
            <a:r>
              <a:rPr lang="en-US" b="1" dirty="0" err="1"/>
              <a:t>Kwavuka</a:t>
            </a:r>
            <a:r>
              <a:rPr lang="en-US" b="1" dirty="0"/>
              <a:t> </a:t>
            </a:r>
            <a:r>
              <a:rPr lang="en-US" b="1" dirty="0" err="1"/>
              <a:t>abathembekileyo</a:t>
            </a:r>
            <a:r>
              <a:rPr lang="en-US" b="1" dirty="0"/>
              <a:t> </a:t>
            </a:r>
            <a:r>
              <a:rPr lang="en-US" b="1" dirty="0" err="1"/>
              <a:t>okwathi</a:t>
            </a:r>
            <a:r>
              <a:rPr lang="en-US" b="1" dirty="0"/>
              <a:t>, </a:t>
            </a:r>
            <a:r>
              <a:rPr lang="en-US" b="1" dirty="0" err="1"/>
              <a:t>beholwa</a:t>
            </a:r>
            <a:r>
              <a:rPr lang="en-US" b="1" dirty="0"/>
              <a:t> </a:t>
            </a:r>
            <a:r>
              <a:rPr lang="en-US" b="1" dirty="0" err="1"/>
              <a:t>yizimfundiso</a:t>
            </a:r>
            <a:r>
              <a:rPr lang="en-US" b="1" dirty="0"/>
              <a:t> </a:t>
            </a:r>
            <a:r>
              <a:rPr lang="en-US" b="1" dirty="0" err="1"/>
              <a:t>zeBhayibheli</a:t>
            </a:r>
            <a:r>
              <a:rPr lang="en-US" b="1" dirty="0"/>
              <a:t> </a:t>
            </a:r>
            <a:r>
              <a:rPr lang="en-US" b="1" dirty="0" err="1"/>
              <a:t>futhi</a:t>
            </a:r>
            <a:r>
              <a:rPr lang="en-US" b="1" dirty="0"/>
              <a:t> </a:t>
            </a:r>
            <a:r>
              <a:rPr lang="en-US" b="1" dirty="0" err="1"/>
              <a:t>belandela</a:t>
            </a:r>
            <a:r>
              <a:rPr lang="en-US" b="1" dirty="0"/>
              <a:t> </a:t>
            </a:r>
            <a:r>
              <a:rPr lang="en-US" b="1" dirty="0" err="1"/>
              <a:t>iseluleko</a:t>
            </a:r>
            <a:r>
              <a:rPr lang="en-US" b="1" dirty="0"/>
              <a:t> </a:t>
            </a:r>
            <a:r>
              <a:rPr lang="en-US" b="1" dirty="0" err="1"/>
              <a:t>sikaJuda</a:t>
            </a:r>
            <a:r>
              <a:rPr lang="en-US" b="1" dirty="0"/>
              <a:t>, </a:t>
            </a:r>
            <a:r>
              <a:rPr lang="en-US" b="1" dirty="0" err="1"/>
              <a:t>balwa</a:t>
            </a:r>
            <a:r>
              <a:rPr lang="en-US" b="1" dirty="0"/>
              <a:t> </a:t>
            </a:r>
            <a:r>
              <a:rPr lang="en-US" b="1" dirty="0" err="1"/>
              <a:t>ngamandla</a:t>
            </a:r>
            <a:r>
              <a:rPr lang="en-US" b="1" dirty="0"/>
              <a:t>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bavikele</a:t>
            </a:r>
            <a:r>
              <a:rPr lang="en-US" b="1" dirty="0"/>
              <a:t> </a:t>
            </a:r>
            <a:r>
              <a:rPr lang="en-US" b="1" dirty="0" err="1"/>
              <a:t>ukholo</a:t>
            </a:r>
            <a:r>
              <a:rPr lang="en-US" b="1" dirty="0"/>
              <a:t> </a:t>
            </a:r>
            <a:r>
              <a:rPr lang="en-US" b="1" dirty="0" err="1"/>
              <a:t>lwabo</a:t>
            </a:r>
            <a:r>
              <a:rPr lang="en-US" b="1" dirty="0"/>
              <a:t> ( Jude 1:3 ).</a:t>
            </a:r>
            <a:endParaRPr lang="es-ES" b="1" dirty="0"/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Ngaphezu kwalokhu kwakusanda inkohlakalo phakathi kwabaholi bezenkolo. Ukuze avimbele inengi ukuba luvukele igunya lakhe, wathatha kubo into eyigugu kakhulu: IZwi likaNkulunkulu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Bekhuthazwe</a:t>
            </a:r>
            <a:r>
              <a:rPr lang="en-US" sz="2000" b="1" dirty="0"/>
              <a:t> </a:t>
            </a:r>
            <a:r>
              <a:rPr lang="en-US" sz="2000" b="1" dirty="0" err="1"/>
              <a:t>amandla</a:t>
            </a:r>
            <a:r>
              <a:rPr lang="en-US" sz="2000" b="1" dirty="0"/>
              <a:t> </a:t>
            </a:r>
            <a:r>
              <a:rPr lang="en-US" sz="2000" b="1" dirty="0" err="1"/>
              <a:t>eZwi</a:t>
            </a:r>
            <a:r>
              <a:rPr lang="en-US" sz="2000" b="1" dirty="0"/>
              <a:t>, </a:t>
            </a:r>
            <a:r>
              <a:rPr lang="en-US" sz="2000" b="1" dirty="0" err="1"/>
              <a:t>basakaza</a:t>
            </a:r>
            <a:r>
              <a:rPr lang="en-US" sz="2000" b="1" dirty="0"/>
              <a:t> </a:t>
            </a:r>
            <a:r>
              <a:rPr lang="en-US" sz="2000" b="1" dirty="0" err="1"/>
              <a:t>izimfundiso</a:t>
            </a:r>
            <a:r>
              <a:rPr lang="en-US" sz="2000" b="1" dirty="0"/>
              <a:t> </a:t>
            </a:r>
            <a:r>
              <a:rPr lang="en-US" sz="2000" b="1" dirty="0" err="1"/>
              <a:t>zalo</a:t>
            </a:r>
            <a:r>
              <a:rPr lang="en-US" sz="2000" b="1" dirty="0"/>
              <a:t> </a:t>
            </a:r>
            <a:r>
              <a:rPr lang="en-US" sz="2000" b="1" dirty="0" err="1"/>
              <a:t>ngesibindi</a:t>
            </a:r>
            <a:r>
              <a:rPr lang="en-US" sz="2000" b="1" dirty="0"/>
              <a:t>. </a:t>
            </a:r>
            <a:r>
              <a:rPr lang="en-US" sz="2000" b="1" dirty="0" err="1"/>
              <a:t>Beqiniswe</a:t>
            </a:r>
            <a:r>
              <a:rPr lang="en-US" sz="2000" b="1" dirty="0"/>
              <a:t> </a:t>
            </a:r>
            <a:r>
              <a:rPr lang="en-US" sz="2000" b="1" dirty="0" err="1"/>
              <a:t>izithembiso</a:t>
            </a:r>
            <a:r>
              <a:rPr lang="en-US" sz="2000" b="1" dirty="0"/>
              <a:t> </a:t>
            </a:r>
            <a:r>
              <a:rPr lang="en-US" sz="2000" b="1" dirty="0" err="1"/>
              <a:t>ezifana</a:t>
            </a:r>
            <a:r>
              <a:rPr lang="en-US" sz="2000" b="1" dirty="0"/>
              <a:t> </a:t>
            </a:r>
            <a:r>
              <a:rPr lang="en-US" sz="2000" b="1" dirty="0" err="1"/>
              <a:t>nesAmbulo</a:t>
            </a:r>
            <a:r>
              <a:rPr lang="en-US" sz="2000" b="1" dirty="0"/>
              <a:t> 2:10 , </a:t>
            </a:r>
            <a:r>
              <a:rPr lang="en-US" sz="2000" b="1" dirty="0" err="1"/>
              <a:t>bathembeka</a:t>
            </a:r>
            <a:r>
              <a:rPr lang="en-US" sz="2000" b="1" dirty="0"/>
              <a:t> </a:t>
            </a:r>
            <a:r>
              <a:rPr lang="en-US" sz="2000" b="1" dirty="0" err="1"/>
              <a:t>kwaze</a:t>
            </a:r>
            <a:r>
              <a:rPr lang="en-US" sz="2000" b="1" dirty="0"/>
              <a:t> </a:t>
            </a:r>
            <a:r>
              <a:rPr lang="en-US" sz="2000" b="1" dirty="0" err="1"/>
              <a:t>kwaba</a:t>
            </a:r>
            <a:r>
              <a:rPr lang="en-US" sz="2000" b="1" dirty="0"/>
              <a:t> </a:t>
            </a:r>
            <a:r>
              <a:rPr lang="en-US" sz="2000" b="1" dirty="0" err="1"/>
              <a:t>sekufeni</a:t>
            </a:r>
            <a:r>
              <a:rPr lang="en-US" sz="2000" b="1" dirty="0"/>
              <a:t>, </a:t>
            </a:r>
            <a:r>
              <a:rPr lang="en-US" sz="2000" b="1" dirty="0" err="1"/>
              <a:t>bazi</a:t>
            </a:r>
            <a:r>
              <a:rPr lang="en-US" sz="2000" b="1" dirty="0"/>
              <a:t> </a:t>
            </a:r>
            <a:r>
              <a:rPr lang="en-US" sz="2000" b="1" dirty="0" err="1"/>
              <a:t>ukuthi</a:t>
            </a:r>
            <a:r>
              <a:rPr lang="en-US" sz="2000" b="1" dirty="0"/>
              <a:t> </a:t>
            </a:r>
            <a:r>
              <a:rPr lang="en-US" sz="2000" b="1" dirty="0" err="1"/>
              <a:t>babeyothola</a:t>
            </a:r>
            <a:r>
              <a:rPr lang="en-US" sz="2000" b="1" dirty="0"/>
              <a:t> </a:t>
            </a:r>
            <a:r>
              <a:rPr lang="en-US" sz="2000" b="1" dirty="0" err="1"/>
              <a:t>umqhele</a:t>
            </a:r>
            <a:r>
              <a:rPr lang="en-US" sz="2000" b="1" dirty="0"/>
              <a:t> </a:t>
            </a:r>
            <a:r>
              <a:rPr lang="en-US" sz="2000" b="1" dirty="0" err="1"/>
              <a:t>wokuphila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UKUVIKELWA  LIQINISO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UKWABELANA IBHAYIBHILI: AMAWALDENS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UPetru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labanye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abafundi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baphendula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Kumele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silalele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kulabantu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IzEnzo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 .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UPeter</a:t>
            </a:r>
            <a:r>
              <a:rPr lang="en-US" b="1" dirty="0"/>
              <a:t> Waldo (1140-1218), </a:t>
            </a:r>
            <a:r>
              <a:rPr lang="en-US" b="1" dirty="0" err="1"/>
              <a:t>usomabhizinisi</a:t>
            </a:r>
            <a:r>
              <a:rPr lang="en-US" b="1" dirty="0"/>
              <a:t> </a:t>
            </a:r>
            <a:r>
              <a:rPr lang="en-US" b="1" dirty="0" err="1"/>
              <a:t>ongumFulentshi</a:t>
            </a:r>
            <a:r>
              <a:rPr lang="en-US" b="1" dirty="0"/>
              <a:t> </a:t>
            </a:r>
            <a:r>
              <a:rPr lang="en-US" b="1" dirty="0" err="1"/>
              <a:t>ocebile</a:t>
            </a:r>
            <a:r>
              <a:rPr lang="en-US" b="1" dirty="0"/>
              <a:t> </a:t>
            </a:r>
            <a:r>
              <a:rPr lang="en-US" b="1" dirty="0" err="1"/>
              <a:t>owadela</a:t>
            </a:r>
            <a:r>
              <a:rPr lang="en-US" b="1" dirty="0"/>
              <a:t> </a:t>
            </a:r>
            <a:r>
              <a:rPr lang="en-US" b="1" dirty="0" err="1"/>
              <a:t>ingcebo</a:t>
            </a:r>
            <a:r>
              <a:rPr lang="en-US" b="1" dirty="0"/>
              <a:t> </a:t>
            </a:r>
            <a:r>
              <a:rPr lang="en-US" b="1" dirty="0" err="1"/>
              <a:t>yakhe</a:t>
            </a:r>
            <a:r>
              <a:rPr lang="en-US" b="1" dirty="0"/>
              <a:t> </a:t>
            </a:r>
            <a:r>
              <a:rPr lang="en-US" b="1" dirty="0" err="1"/>
              <a:t>ukuze</a:t>
            </a:r>
            <a:r>
              <a:rPr lang="en-US" b="1" dirty="0"/>
              <a:t> </a:t>
            </a:r>
            <a:r>
              <a:rPr lang="en-US" b="1" dirty="0" err="1"/>
              <a:t>atshumayele</a:t>
            </a:r>
            <a:r>
              <a:rPr lang="en-US" b="1" dirty="0"/>
              <a:t> </a:t>
            </a:r>
            <a:r>
              <a:rPr lang="en-US" b="1" dirty="0" err="1"/>
              <a:t>uKristu</a:t>
            </a:r>
            <a:r>
              <a:rPr lang="en-US" b="1" dirty="0"/>
              <a:t>, </a:t>
            </a:r>
            <a:r>
              <a:rPr lang="en-US" b="1" dirty="0" err="1"/>
              <a:t>wasungula</a:t>
            </a:r>
            <a:r>
              <a:rPr lang="en-US" b="1" dirty="0"/>
              <a:t> </a:t>
            </a:r>
            <a:r>
              <a:rPr lang="en-US" b="1" dirty="0" err="1"/>
              <a:t>inhlangano</a:t>
            </a:r>
            <a:r>
              <a:rPr lang="en-US" b="1" dirty="0"/>
              <a:t> “</a:t>
            </a:r>
            <a:r>
              <a:rPr lang="en-US" b="1" dirty="0" err="1"/>
              <a:t>Yabampofu</a:t>
            </a:r>
            <a:r>
              <a:rPr lang="en-US" b="1" dirty="0"/>
              <a:t> </a:t>
            </a:r>
            <a:r>
              <a:rPr lang="en-US" b="1" dirty="0" err="1"/>
              <a:t>YaseLyon</a:t>
            </a:r>
            <a:r>
              <a:rPr lang="en-US" b="1" dirty="0"/>
              <a:t>,” </a:t>
            </a:r>
            <a:r>
              <a:rPr lang="en-US" b="1" dirty="0" err="1"/>
              <a:t>eyaziwa</a:t>
            </a:r>
            <a:r>
              <a:rPr lang="en-US" b="1" dirty="0"/>
              <a:t> </a:t>
            </a:r>
            <a:r>
              <a:rPr lang="en-US" b="1" dirty="0" err="1"/>
              <a:t>ngokuthi</a:t>
            </a:r>
            <a:r>
              <a:rPr lang="en-US" b="1" dirty="0"/>
              <a:t> “</a:t>
            </a:r>
            <a:r>
              <a:rPr lang="en-US" b="1" dirty="0" err="1"/>
              <a:t>amaWaldens</a:t>
            </a:r>
            <a:r>
              <a:rPr lang="en-US" b="1" dirty="0"/>
              <a:t>.” </a:t>
            </a:r>
            <a:r>
              <a:rPr lang="en-US" b="1" dirty="0" err="1"/>
              <a:t>UPapa</a:t>
            </a:r>
            <a:r>
              <a:rPr lang="en-US" b="1" dirty="0"/>
              <a:t> Alexander III </a:t>
            </a:r>
            <a:r>
              <a:rPr lang="en-US" b="1" dirty="0" err="1"/>
              <a:t>wasamukela</a:t>
            </a:r>
            <a:r>
              <a:rPr lang="en-US" b="1" dirty="0"/>
              <a:t> </a:t>
            </a:r>
            <a:r>
              <a:rPr lang="en-US" b="1" dirty="0" err="1"/>
              <a:t>isifungo</a:t>
            </a:r>
            <a:r>
              <a:rPr lang="en-US" b="1" dirty="0"/>
              <a:t> </a:t>
            </a:r>
            <a:r>
              <a:rPr lang="en-US" b="1" dirty="0" err="1"/>
              <a:t>sakhe</a:t>
            </a:r>
            <a:r>
              <a:rPr lang="en-US" b="1" dirty="0"/>
              <a:t> </a:t>
            </a:r>
            <a:r>
              <a:rPr lang="en-US" b="1" dirty="0" err="1"/>
              <a:t>sobumpofu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Ngaleso</a:t>
            </a:r>
            <a:r>
              <a:rPr lang="en-US" sz="2000" b="1" dirty="0"/>
              <a:t> </a:t>
            </a:r>
            <a:r>
              <a:rPr lang="en-US" sz="2000" b="1" dirty="0" err="1"/>
              <a:t>sikhathi</a:t>
            </a:r>
            <a:r>
              <a:rPr lang="en-US" sz="2000" b="1" dirty="0"/>
              <a:t>, </a:t>
            </a:r>
            <a:r>
              <a:rPr lang="en-US" sz="2000" b="1" dirty="0" err="1"/>
              <a:t>uPapa</a:t>
            </a:r>
            <a:r>
              <a:rPr lang="en-US" sz="2000" b="1" dirty="0"/>
              <a:t> Lucius III </a:t>
            </a:r>
            <a:r>
              <a:rPr lang="en-US" sz="2000" b="1" dirty="0" err="1"/>
              <a:t>wayeselahle</a:t>
            </a:r>
            <a:r>
              <a:rPr lang="en-US" sz="2000" b="1" dirty="0"/>
              <a:t> </a:t>
            </a:r>
            <a:r>
              <a:rPr lang="en-US" sz="2000" b="1" dirty="0" err="1"/>
              <a:t>abalandeli</a:t>
            </a:r>
            <a:r>
              <a:rPr lang="en-US" sz="2000" b="1" dirty="0"/>
              <a:t> </a:t>
            </a:r>
            <a:r>
              <a:rPr lang="en-US" sz="2000" b="1" dirty="0" err="1"/>
              <a:t>bakaPeter</a:t>
            </a:r>
            <a:r>
              <a:rPr lang="en-US" sz="2000" b="1" dirty="0"/>
              <a:t> Waldo </a:t>
            </a:r>
            <a:r>
              <a:rPr lang="en-US" sz="2000" b="1" dirty="0" err="1"/>
              <a:t>njengabahlubuki</a:t>
            </a:r>
            <a:r>
              <a:rPr lang="en-US" sz="2000" b="1" dirty="0"/>
              <a:t>. </a:t>
            </a:r>
            <a:r>
              <a:rPr lang="en-US" sz="2000" b="1" dirty="0" err="1"/>
              <a:t>Lokho</a:t>
            </a:r>
            <a:r>
              <a:rPr lang="en-US" sz="2000" b="1" dirty="0"/>
              <a:t>, </a:t>
            </a:r>
            <a:r>
              <a:rPr lang="en-US" sz="2000" b="1" dirty="0" err="1"/>
              <a:t>amaFranciscas</a:t>
            </a:r>
            <a:r>
              <a:rPr lang="en-US" sz="2000" b="1" dirty="0"/>
              <a:t> aba </a:t>
            </a:r>
            <a:r>
              <a:rPr lang="en-US" sz="2000" b="1" dirty="0" err="1"/>
              <a:t>insika</a:t>
            </a:r>
            <a:r>
              <a:rPr lang="en-US" sz="2000" b="1" dirty="0"/>
              <a:t> </a:t>
            </a:r>
            <a:r>
              <a:rPr lang="en-US" sz="2000" b="1" dirty="0" err="1"/>
              <a:t>yeSonto</a:t>
            </a:r>
            <a:r>
              <a:rPr lang="en-US" sz="2000" b="1" dirty="0"/>
              <a:t> </a:t>
            </a:r>
            <a:r>
              <a:rPr lang="en-US" sz="2000" b="1" dirty="0" err="1"/>
              <a:t>LamaRoma</a:t>
            </a:r>
            <a:r>
              <a:rPr lang="en-US" sz="2000" b="1" dirty="0"/>
              <a:t> </a:t>
            </a:r>
            <a:r>
              <a:rPr lang="en-US" sz="2000" b="1" dirty="0" err="1"/>
              <a:t>kuyilapho</a:t>
            </a:r>
            <a:r>
              <a:rPr lang="en-US" sz="2000" b="1" dirty="0"/>
              <a:t> </a:t>
            </a:r>
            <a:r>
              <a:rPr lang="en-US" sz="2000" b="1" dirty="0" err="1"/>
              <a:t>amaWaldens</a:t>
            </a:r>
            <a:r>
              <a:rPr lang="en-US" sz="2000" b="1" dirty="0"/>
              <a:t> </a:t>
            </a:r>
            <a:r>
              <a:rPr lang="en-US" sz="2000" b="1" dirty="0" err="1"/>
              <a:t>eshushiswa</a:t>
            </a:r>
            <a:r>
              <a:rPr lang="en-US" sz="2000" b="1" dirty="0"/>
              <a:t> </a:t>
            </a:r>
            <a:r>
              <a:rPr lang="en-US" sz="2000" b="1" dirty="0" err="1"/>
              <a:t>kwaze</a:t>
            </a:r>
            <a:r>
              <a:rPr lang="en-US" sz="2000" b="1" dirty="0"/>
              <a:t> </a:t>
            </a:r>
            <a:r>
              <a:rPr lang="en-US" sz="2000" b="1" dirty="0" err="1"/>
              <a:t>kwacishe</a:t>
            </a:r>
            <a:r>
              <a:rPr lang="en-US" sz="2000" b="1" dirty="0"/>
              <a:t> </a:t>
            </a:r>
            <a:r>
              <a:rPr lang="en-US" sz="2000" b="1" dirty="0" err="1"/>
              <a:t>kwaqedwa</a:t>
            </a:r>
            <a:r>
              <a:rPr lang="en-US" sz="2000" b="1" dirty="0"/>
              <a:t>. </a:t>
            </a:r>
            <a:r>
              <a:rPr lang="en-US" sz="2000" b="1" dirty="0" err="1"/>
              <a:t>Kungani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17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Ngesikhatshana</a:t>
            </a:r>
            <a:r>
              <a:rPr lang="en-US" b="1" dirty="0"/>
              <a:t> </a:t>
            </a:r>
            <a:r>
              <a:rPr lang="en-US" b="1" dirty="0" err="1"/>
              <a:t>ngemva</a:t>
            </a:r>
            <a:r>
              <a:rPr lang="en-US" b="1" dirty="0"/>
              <a:t> </a:t>
            </a:r>
            <a:r>
              <a:rPr lang="en-US" b="1" dirty="0" err="1"/>
              <a:t>kwalokho</a:t>
            </a:r>
            <a:r>
              <a:rPr lang="en-US" b="1" dirty="0"/>
              <a:t>, </a:t>
            </a:r>
            <a:r>
              <a:rPr lang="en-US" b="1" dirty="0" err="1"/>
              <a:t>uFrancis</a:t>
            </a:r>
            <a:r>
              <a:rPr lang="en-US" b="1" dirty="0"/>
              <a:t> wase-Assisi (1181-1226), </a:t>
            </a:r>
            <a:r>
              <a:rPr lang="en-US" b="1" dirty="0" err="1"/>
              <a:t>laye</a:t>
            </a:r>
            <a:r>
              <a:rPr lang="en-US" b="1" dirty="0"/>
              <a:t> </a:t>
            </a:r>
            <a:r>
              <a:rPr lang="en-US" b="1" dirty="0" err="1"/>
              <a:t>owenza</a:t>
            </a:r>
            <a:r>
              <a:rPr lang="en-US" b="1" dirty="0"/>
              <a:t> </a:t>
            </a:r>
            <a:r>
              <a:rPr lang="en-US" b="1" dirty="0" err="1"/>
              <a:t>isifungo</a:t>
            </a:r>
            <a:r>
              <a:rPr lang="en-US" b="1" dirty="0"/>
              <a:t> </a:t>
            </a:r>
            <a:r>
              <a:rPr lang="en-US" b="1" dirty="0" err="1"/>
              <a:t>sobumpofu</a:t>
            </a:r>
            <a:r>
              <a:rPr lang="en-US" b="1" dirty="0"/>
              <a:t>, </a:t>
            </a:r>
            <a:r>
              <a:rPr lang="en-US" b="1" dirty="0" err="1"/>
              <a:t>esavunywa</a:t>
            </a:r>
            <a:r>
              <a:rPr lang="en-US" b="1" dirty="0"/>
              <a:t> </a:t>
            </a:r>
            <a:r>
              <a:rPr lang="en-US" b="1" dirty="0" err="1"/>
              <a:t>uPapa</a:t>
            </a:r>
            <a:r>
              <a:rPr lang="en-US" b="1" dirty="0"/>
              <a:t> Innocent III, </a:t>
            </a:r>
            <a:r>
              <a:rPr lang="en-US" b="1" dirty="0" err="1"/>
              <a:t>wasungula</a:t>
            </a:r>
            <a:r>
              <a:rPr lang="en-US" b="1" dirty="0"/>
              <a:t> </a:t>
            </a:r>
            <a:r>
              <a:rPr lang="en-US" b="1" dirty="0" err="1"/>
              <a:t>inhlanganiso</a:t>
            </a:r>
            <a:r>
              <a:rPr lang="en-US" b="1" dirty="0"/>
              <a:t> </a:t>
            </a:r>
            <a:r>
              <a:rPr lang="en-US" b="1" dirty="0" err="1"/>
              <a:t>yamaFrancisca</a:t>
            </a:r>
            <a:r>
              <a:rPr lang="en-US" b="1" dirty="0"/>
              <a:t>.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Ngokwethembeka</a:t>
            </a:r>
            <a:r>
              <a:rPr lang="en-US" sz="2000" b="1" dirty="0"/>
              <a:t> </a:t>
            </a:r>
            <a:r>
              <a:rPr lang="en-US" sz="2000" b="1" dirty="0" err="1"/>
              <a:t>kwakhe</a:t>
            </a:r>
            <a:r>
              <a:rPr lang="en-US" sz="2000" b="1" dirty="0"/>
              <a:t>. </a:t>
            </a:r>
            <a:r>
              <a:rPr lang="en-US" sz="2000" b="1" dirty="0" err="1"/>
              <a:t>Abokuqala</a:t>
            </a:r>
            <a:r>
              <a:rPr lang="en-US" sz="2000" b="1" dirty="0"/>
              <a:t> </a:t>
            </a:r>
            <a:r>
              <a:rPr lang="en-US" sz="2000" b="1" dirty="0" err="1"/>
              <a:t>babethembekile</a:t>
            </a:r>
            <a:r>
              <a:rPr lang="en-US" sz="2000" b="1" dirty="0"/>
              <a:t> </a:t>
            </a:r>
            <a:r>
              <a:rPr lang="en-US" sz="2000" b="1" dirty="0" err="1"/>
              <a:t>kuPapa</a:t>
            </a:r>
            <a:r>
              <a:rPr lang="en-US" sz="2000" b="1" dirty="0"/>
              <a:t>, </a:t>
            </a:r>
            <a:r>
              <a:rPr lang="en-US" sz="2000" b="1" dirty="0" err="1"/>
              <a:t>kanti</a:t>
            </a:r>
            <a:r>
              <a:rPr lang="en-US" sz="2000" b="1" dirty="0"/>
              <a:t> </a:t>
            </a:r>
            <a:r>
              <a:rPr lang="en-US" sz="2000" b="1" dirty="0" err="1"/>
              <a:t>abemuva</a:t>
            </a:r>
            <a:r>
              <a:rPr lang="en-US" sz="2000" b="1" dirty="0"/>
              <a:t> </a:t>
            </a:r>
            <a:r>
              <a:rPr lang="en-US" sz="2000" b="1" dirty="0" err="1"/>
              <a:t>babethembekile</a:t>
            </a:r>
            <a:r>
              <a:rPr lang="en-US" sz="2000" b="1" dirty="0"/>
              <a:t> </a:t>
            </a:r>
            <a:r>
              <a:rPr lang="en-US" sz="2000" b="1" dirty="0" err="1"/>
              <a:t>ezimfundisweni</a:t>
            </a:r>
            <a:r>
              <a:rPr lang="en-US" sz="2000" b="1" dirty="0"/>
              <a:t> </a:t>
            </a:r>
            <a:r>
              <a:rPr lang="en-US" sz="2000" b="1" dirty="0" err="1"/>
              <a:t>zeBhayibheli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1257</Words>
  <Application>Microsoft Office PowerPoint</Application>
  <PresentationFormat>Panorámica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2024-04-06T15:01:35Z</dcterms:created>
  <dcterms:modified xsi:type="dcterms:W3CDTF">2024-04-24T06:36:07Z</dcterms:modified>
</cp:coreProperties>
</file>