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36" d="100"/>
          <a:sy n="36" d="100"/>
        </p:scale>
        <p:origin x="66" y="12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Ubhapathizwa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nguJohane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hatshi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ngenye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indlela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Iqondiswa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nguMoya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Marku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Kudingeka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yedwa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loNkulunkulu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1:13a)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Ulingwa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ngusathane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UBhekana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lobunzima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obubonakalayo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 )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CA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Izingilosi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ziyamkhonza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1:13d)</a:t>
          </a:r>
        </a:p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Isigijimi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sikaJesu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sokuqala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sasihlanganisa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izici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ezintathu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1:15 )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Umbuso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ususondele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Phendukani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likholwe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evangelini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Isikhathi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sesifikile</a:t>
          </a:r>
          <a:r>
            <a:rPr lang="en-CA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Ubhapathizwa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nguJohane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hatshi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ngenye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indlela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Iqondiswa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nguMoya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(</a:t>
          </a:r>
          <a:r>
            <a:rPr lang="en-CA" sz="20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Marku</a:t>
          </a:r>
          <a:r>
            <a:rPr lang="en-CA" sz="20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  <a:endParaRPr lang="en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Kudingeka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yedwa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loNkulunkulu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1:13a)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Ulingwa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ngusathane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1:13b)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UBhekana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lobunzima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obubonakalayo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1:13c )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CA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Izingilosi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ziyamkhonza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CA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1:13d)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)</a:t>
          </a: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'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Isigijimi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sikaJesu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sokuqala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sasihlanganisa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izici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ezintathu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Marku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1:15 )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Isikhathi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sesifikile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</a:t>
          </a: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Umbuso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kaNkulunkulu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ususondele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“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Phendukani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likholwe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CA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evangelini</a:t>
          </a:r>
          <a:r>
            <a:rPr lang="en-CA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  <a:r>
            <a:rPr lang="en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”</a:t>
          </a: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6/30/2024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30/06/2024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8163" y="3083376"/>
            <a:ext cx="5994049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291109" y="676228"/>
            <a:ext cx="5798939" cy="518451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>
                <a:gd name="adj" fmla="val 29813"/>
              </a:avLst>
            </a:prstTxWarp>
            <a:spAutoFit/>
          </a:bodyPr>
          <a:lstStyle/>
          <a:p>
            <a:pPr algn="ctr"/>
            <a:endParaRPr lang="en-CA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  <a:p>
            <a:pPr algn="ctr"/>
            <a:r>
              <a:rPr lang="en-CA" sz="72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UKUQALA KWEVANGELI</a:t>
            </a:r>
            <a:endParaRPr lang="en" sz="7200" b="1" dirty="0">
              <a:ln w="13462">
                <a:solidFill>
                  <a:schemeClr val="bg1"/>
                </a:solidFill>
                <a:prstDash val="solid"/>
              </a:ln>
              <a:solidFill>
                <a:srgbClr val="683E00"/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6741533" y="6423025"/>
            <a:ext cx="534851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536A24"/>
                </a:solidFill>
              </a:rPr>
              <a:t>Isifundo sakuqala kuNtulikazi ilangalesithupha , ku2024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655233" y="974154"/>
            <a:ext cx="9239746" cy="483209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-CA" dirty="0"/>
              <a:t>“</a:t>
            </a:r>
            <a:r>
              <a:rPr lang="en-CA" dirty="0" err="1"/>
              <a:t>Inkazimulo</a:t>
            </a:r>
            <a:r>
              <a:rPr lang="en-CA" dirty="0"/>
              <a:t> </a:t>
            </a:r>
            <a:r>
              <a:rPr lang="en-CA" dirty="0" err="1"/>
              <a:t>eyahlala</a:t>
            </a:r>
            <a:r>
              <a:rPr lang="en-CA" dirty="0"/>
              <a:t> </a:t>
            </a:r>
            <a:r>
              <a:rPr lang="en-CA" dirty="0" err="1"/>
              <a:t>kuKristu</a:t>
            </a:r>
            <a:r>
              <a:rPr lang="en-CA" dirty="0"/>
              <a:t> </a:t>
            </a:r>
            <a:r>
              <a:rPr lang="en-CA" dirty="0" err="1"/>
              <a:t>iyisifungo</a:t>
            </a:r>
            <a:r>
              <a:rPr lang="en-CA" dirty="0"/>
              <a:t> </a:t>
            </a:r>
            <a:r>
              <a:rPr lang="en-CA" dirty="0" err="1"/>
              <a:t>sothando</a:t>
            </a:r>
            <a:r>
              <a:rPr lang="en-CA" dirty="0"/>
              <a:t> </a:t>
            </a:r>
            <a:r>
              <a:rPr lang="en-CA" dirty="0" err="1"/>
              <a:t>lukaNkulunkulu</a:t>
            </a:r>
            <a:r>
              <a:rPr lang="en-CA" dirty="0"/>
              <a:t> </a:t>
            </a:r>
            <a:r>
              <a:rPr lang="en-CA" dirty="0" err="1"/>
              <a:t>ngathi</a:t>
            </a:r>
            <a:r>
              <a:rPr lang="en-CA" dirty="0"/>
              <a:t>. </a:t>
            </a:r>
            <a:r>
              <a:rPr lang="en-CA" dirty="0" err="1"/>
              <a:t>Lisitshela</a:t>
            </a:r>
            <a:r>
              <a:rPr lang="en-CA" dirty="0"/>
              <a:t> </a:t>
            </a:r>
            <a:r>
              <a:rPr lang="en-CA" dirty="0" err="1"/>
              <a:t>ngamandla</a:t>
            </a:r>
            <a:r>
              <a:rPr lang="en-CA" dirty="0"/>
              <a:t> </a:t>
            </a:r>
            <a:r>
              <a:rPr lang="en-CA" dirty="0" err="1"/>
              <a:t>omthandazo</a:t>
            </a:r>
            <a:r>
              <a:rPr lang="en-CA" dirty="0"/>
              <a:t>: </a:t>
            </a:r>
            <a:r>
              <a:rPr lang="en-CA" dirty="0" err="1"/>
              <a:t>ukuthi</a:t>
            </a:r>
            <a:r>
              <a:rPr lang="en-CA" dirty="0"/>
              <a:t> </a:t>
            </a:r>
            <a:r>
              <a:rPr lang="en-CA" dirty="0" err="1"/>
              <a:t>izwi</a:t>
            </a:r>
            <a:r>
              <a:rPr lang="en-CA" dirty="0"/>
              <a:t> </a:t>
            </a:r>
            <a:r>
              <a:rPr lang="en-CA" dirty="0" err="1"/>
              <a:t>lomuntu</a:t>
            </a:r>
            <a:r>
              <a:rPr lang="en-CA" dirty="0"/>
              <a:t> </a:t>
            </a:r>
            <a:r>
              <a:rPr lang="en-CA" dirty="0" err="1"/>
              <a:t>lingafinyelela</a:t>
            </a:r>
            <a:r>
              <a:rPr lang="en-CA" dirty="0"/>
              <a:t> </a:t>
            </a:r>
            <a:r>
              <a:rPr lang="en-CA" dirty="0" err="1"/>
              <a:t>kanjani</a:t>
            </a:r>
            <a:r>
              <a:rPr lang="en-CA" dirty="0"/>
              <a:t> </a:t>
            </a:r>
            <a:r>
              <a:rPr lang="en-CA" dirty="0" err="1"/>
              <a:t>endlebeni</a:t>
            </a:r>
            <a:r>
              <a:rPr lang="en-CA" dirty="0"/>
              <a:t> </a:t>
            </a:r>
            <a:r>
              <a:rPr lang="en-CA" dirty="0" err="1"/>
              <a:t>kaNkulunkulu</a:t>
            </a:r>
            <a:r>
              <a:rPr lang="en-CA" dirty="0"/>
              <a:t> </a:t>
            </a:r>
            <a:r>
              <a:rPr lang="en-CA" dirty="0" err="1"/>
              <a:t>futhi</a:t>
            </a:r>
            <a:r>
              <a:rPr lang="en-CA" dirty="0"/>
              <a:t> </a:t>
            </a:r>
            <a:r>
              <a:rPr lang="en-CA" dirty="0" err="1"/>
              <a:t>izicelo</a:t>
            </a:r>
            <a:r>
              <a:rPr lang="en-CA" dirty="0"/>
              <a:t> </a:t>
            </a:r>
            <a:r>
              <a:rPr lang="en-CA" dirty="0" err="1"/>
              <a:t>zethu</a:t>
            </a:r>
            <a:r>
              <a:rPr lang="en-CA" dirty="0"/>
              <a:t> </a:t>
            </a:r>
            <a:r>
              <a:rPr lang="en-CA" dirty="0" err="1"/>
              <a:t>zingathola</a:t>
            </a:r>
            <a:r>
              <a:rPr lang="en-CA" dirty="0"/>
              <a:t> </a:t>
            </a:r>
            <a:r>
              <a:rPr lang="en-CA" dirty="0" err="1"/>
              <a:t>ukwamukelwa</a:t>
            </a:r>
            <a:r>
              <a:rPr lang="en-CA" dirty="0"/>
              <a:t> </a:t>
            </a:r>
            <a:r>
              <a:rPr lang="en-CA" dirty="0" err="1"/>
              <a:t>emagumeni</a:t>
            </a:r>
            <a:r>
              <a:rPr lang="en-CA" dirty="0"/>
              <a:t> </a:t>
            </a:r>
            <a:r>
              <a:rPr lang="en-CA" dirty="0" err="1"/>
              <a:t>asezulwini</a:t>
            </a:r>
            <a:r>
              <a:rPr lang="en-CA" dirty="0"/>
              <a:t>... </a:t>
            </a:r>
            <a:r>
              <a:rPr lang="en-CA" dirty="0" err="1"/>
              <a:t>Ukukhanya</a:t>
            </a:r>
            <a:r>
              <a:rPr lang="en-CA" dirty="0"/>
              <a:t> </a:t>
            </a:r>
            <a:r>
              <a:rPr lang="en-CA" dirty="0" err="1"/>
              <a:t>okuthululwa</a:t>
            </a:r>
            <a:r>
              <a:rPr lang="en-CA" dirty="0"/>
              <a:t> </a:t>
            </a:r>
            <a:r>
              <a:rPr lang="en-CA" dirty="0" err="1"/>
              <a:t>eminyango</a:t>
            </a:r>
            <a:r>
              <a:rPr lang="en-CA" dirty="0"/>
              <a:t> </a:t>
            </a:r>
            <a:r>
              <a:rPr lang="en-CA" dirty="0" err="1"/>
              <a:t>evuliwe</a:t>
            </a:r>
            <a:r>
              <a:rPr lang="en-CA" dirty="0"/>
              <a:t> </a:t>
            </a:r>
            <a:r>
              <a:rPr lang="en-CA" dirty="0" err="1"/>
              <a:t>ngaphezu</a:t>
            </a:r>
            <a:r>
              <a:rPr lang="en-CA" dirty="0"/>
              <a:t> </a:t>
            </a:r>
            <a:r>
              <a:rPr lang="en-CA" dirty="0" err="1"/>
              <a:t>kwekhanda</a:t>
            </a:r>
            <a:r>
              <a:rPr lang="en-CA" dirty="0"/>
              <a:t> </a:t>
            </a:r>
            <a:r>
              <a:rPr lang="en-CA" dirty="0" err="1"/>
              <a:t>loMsindisi</a:t>
            </a:r>
            <a:r>
              <a:rPr lang="en-CA" dirty="0"/>
              <a:t> </a:t>
            </a:r>
            <a:r>
              <a:rPr lang="en-CA" dirty="0" err="1"/>
              <a:t>wethu</a:t>
            </a:r>
            <a:r>
              <a:rPr lang="en-CA" dirty="0"/>
              <a:t> </a:t>
            </a:r>
            <a:r>
              <a:rPr lang="en-CA" dirty="0" err="1"/>
              <a:t>wathululelwa</a:t>
            </a:r>
            <a:r>
              <a:rPr lang="en-CA" dirty="0"/>
              <a:t> </a:t>
            </a:r>
            <a:r>
              <a:rPr lang="en-CA" dirty="0" err="1"/>
              <a:t>kithi</a:t>
            </a:r>
            <a:r>
              <a:rPr lang="en-CA" dirty="0"/>
              <a:t> </a:t>
            </a:r>
            <a:r>
              <a:rPr lang="en-CA" dirty="0" err="1"/>
              <a:t>lapho</a:t>
            </a:r>
            <a:r>
              <a:rPr lang="en-CA" dirty="0"/>
              <a:t> </a:t>
            </a:r>
            <a:r>
              <a:rPr lang="en-CA" dirty="0" err="1"/>
              <a:t>sithandazela</a:t>
            </a:r>
            <a:r>
              <a:rPr lang="en-CA" dirty="0"/>
              <a:t> </a:t>
            </a:r>
            <a:r>
              <a:rPr lang="en-CA" dirty="0" err="1"/>
              <a:t>usizo</a:t>
            </a:r>
            <a:r>
              <a:rPr lang="en-CA" dirty="0"/>
              <a:t> </a:t>
            </a:r>
            <a:r>
              <a:rPr lang="en-CA" dirty="0" err="1"/>
              <a:t>lokumelana</a:t>
            </a:r>
            <a:r>
              <a:rPr lang="en-CA" dirty="0"/>
              <a:t> </a:t>
            </a:r>
            <a:r>
              <a:rPr lang="en-CA" dirty="0" err="1"/>
              <a:t>lesilingo</a:t>
            </a:r>
            <a:r>
              <a:rPr lang="en-CA" dirty="0"/>
              <a:t>. </a:t>
            </a:r>
            <a:r>
              <a:rPr lang="en-CA" dirty="0" err="1"/>
              <a:t>Izwi</a:t>
            </a:r>
            <a:r>
              <a:rPr lang="en-CA" dirty="0"/>
              <a:t> </a:t>
            </a:r>
            <a:r>
              <a:rPr lang="en-CA" dirty="0" err="1"/>
              <a:t>elakhuluma</a:t>
            </a:r>
            <a:r>
              <a:rPr lang="en-CA" dirty="0"/>
              <a:t> </a:t>
            </a:r>
            <a:r>
              <a:rPr lang="en-CA" dirty="0" err="1"/>
              <a:t>loJesu</a:t>
            </a:r>
            <a:r>
              <a:rPr lang="en-CA" dirty="0"/>
              <a:t> </a:t>
            </a:r>
            <a:r>
              <a:rPr lang="en-CA" dirty="0" err="1"/>
              <a:t>lithi</a:t>
            </a:r>
            <a:r>
              <a:rPr lang="en-CA" dirty="0"/>
              <a:t> </a:t>
            </a:r>
            <a:r>
              <a:rPr lang="en-CA" dirty="0" err="1"/>
              <a:t>kuyo</a:t>
            </a:r>
            <a:r>
              <a:rPr lang="en-CA" dirty="0"/>
              <a:t> </a:t>
            </a:r>
            <a:r>
              <a:rPr lang="en-CA" dirty="0" err="1"/>
              <a:t>yonke</a:t>
            </a:r>
            <a:r>
              <a:rPr lang="en-CA" dirty="0"/>
              <a:t> </a:t>
            </a:r>
            <a:r>
              <a:rPr lang="en-CA" dirty="0" err="1"/>
              <a:t>imiphefumulo</a:t>
            </a:r>
            <a:r>
              <a:rPr lang="en-CA" dirty="0"/>
              <a:t> </a:t>
            </a:r>
            <a:r>
              <a:rPr lang="en-CA" dirty="0" err="1"/>
              <a:t>ekholwayo</a:t>
            </a:r>
            <a:r>
              <a:rPr lang="en-CA" dirty="0"/>
              <a:t>: “Lo </a:t>
            </a:r>
            <a:r>
              <a:rPr lang="en-CA" dirty="0" err="1"/>
              <a:t>uyiNdodana</a:t>
            </a:r>
            <a:r>
              <a:rPr lang="en-CA" dirty="0"/>
              <a:t> </a:t>
            </a:r>
            <a:r>
              <a:rPr lang="en-CA" dirty="0" err="1"/>
              <a:t>yami</a:t>
            </a:r>
            <a:r>
              <a:rPr lang="en-CA" dirty="0"/>
              <a:t> </a:t>
            </a:r>
            <a:r>
              <a:rPr lang="en-CA" dirty="0" err="1"/>
              <a:t>ethandekayo</a:t>
            </a:r>
            <a:r>
              <a:rPr lang="en-CA" dirty="0"/>
              <a:t>, </a:t>
            </a:r>
            <a:r>
              <a:rPr lang="en-CA" dirty="0" err="1"/>
              <a:t>engithoza</a:t>
            </a:r>
            <a:r>
              <a:rPr lang="en-CA" dirty="0"/>
              <a:t> </a:t>
            </a:r>
            <a:r>
              <a:rPr lang="en-CA" dirty="0" err="1"/>
              <a:t>ngayo</a:t>
            </a:r>
            <a:r>
              <a:rPr lang="en-CA" dirty="0"/>
              <a:t>.”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047392" y="5883846"/>
            <a:ext cx="573868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(In the Heavenly Places - </a:t>
            </a:r>
            <a:r>
              <a:rPr lang="en-US" sz="1600" b="1" dirty="0"/>
              <a:t>God Has Chosen Me, January 20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0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UMBIKO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/>
                </a:outerShdw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637802"/>
            <a:ext cx="74688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Ngemva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kokubotshwa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kukaJohane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uJesu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weza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eGalile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etshumayela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ivangeli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lombuso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kaNkulunkulu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1:14)</a:t>
            </a:r>
            <a:endParaRPr lang="en" sz="1400" b="1" dirty="0">
              <a:solidFill>
                <a:schemeClr val="accent5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0361666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30600" cy="383181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Ukubhekiseni</a:t>
            </a:r>
            <a:r>
              <a:rPr lang="en-CA" sz="1600" b="1" dirty="0"/>
              <a:t> </a:t>
            </a:r>
            <a:r>
              <a:rPr lang="en-CA" sz="1600" b="1" dirty="0" err="1"/>
              <a:t>esiprofethweni</a:t>
            </a:r>
            <a:r>
              <a:rPr lang="en-CA" sz="1600" b="1" dirty="0"/>
              <a:t> </a:t>
            </a:r>
            <a:r>
              <a:rPr lang="en-CA" sz="1600" b="1" dirty="0" err="1"/>
              <a:t>samaviki</a:t>
            </a:r>
            <a:r>
              <a:rPr lang="en-CA" sz="1600" b="1" dirty="0"/>
              <a:t> angu-70 (Dan. 9:24).</a:t>
            </a:r>
          </a:p>
          <a:p>
            <a:pPr>
              <a:spcBef>
                <a:spcPts val="600"/>
              </a:spcBef>
            </a:pPr>
            <a:r>
              <a:rPr lang="en-CA" sz="1600" b="1" dirty="0" err="1"/>
              <a:t>Kusukela</a:t>
            </a:r>
            <a:r>
              <a:rPr lang="en-CA" sz="1600" b="1" dirty="0"/>
              <a:t> </a:t>
            </a:r>
            <a:r>
              <a:rPr lang="en-CA" sz="1600" b="1" dirty="0" err="1"/>
              <a:t>esimisweni</a:t>
            </a:r>
            <a:r>
              <a:rPr lang="en-CA" sz="1600" b="1" dirty="0"/>
              <a:t> sika-</a:t>
            </a:r>
            <a:r>
              <a:rPr lang="en-CA" sz="1600" b="1" dirty="0" err="1"/>
              <a:t>Aritahishashita</a:t>
            </a:r>
            <a:r>
              <a:rPr lang="en-CA" sz="1600" b="1" dirty="0"/>
              <a:t>, </a:t>
            </a:r>
            <a:r>
              <a:rPr lang="en-CA" sz="1600" b="1" dirty="0" err="1"/>
              <a:t>ngonyaka</a:t>
            </a:r>
            <a:r>
              <a:rPr lang="en-CA" sz="1600" b="1" dirty="0"/>
              <a:t> wama-457 </a:t>
            </a:r>
            <a:r>
              <a:rPr lang="en-CA" sz="1600" b="1" dirty="0" err="1"/>
              <a:t>ngaphambi</a:t>
            </a:r>
            <a:r>
              <a:rPr lang="en-CA" sz="1600" b="1" dirty="0"/>
              <a:t> </a:t>
            </a:r>
            <a:r>
              <a:rPr lang="en-CA" sz="1600" b="1" dirty="0" err="1"/>
              <a:t>kokuzalwa</a:t>
            </a:r>
            <a:r>
              <a:rPr lang="en-CA" sz="1600" b="1" dirty="0"/>
              <a:t> </a:t>
            </a:r>
            <a:r>
              <a:rPr lang="en-CA" sz="1600" b="1" dirty="0" err="1"/>
              <a:t>kukaKristu</a:t>
            </a:r>
            <a:r>
              <a:rPr lang="en-CA" sz="1600" b="1" dirty="0"/>
              <a:t>, </a:t>
            </a:r>
            <a:r>
              <a:rPr lang="en-CA" sz="1600" b="1" dirty="0" err="1"/>
              <a:t>kuze</a:t>
            </a:r>
            <a:r>
              <a:rPr lang="en-CA" sz="1600" b="1" dirty="0"/>
              <a:t> </a:t>
            </a:r>
            <a:r>
              <a:rPr lang="en-CA" sz="1600" b="1" dirty="0" err="1"/>
              <a:t>kufike</a:t>
            </a:r>
            <a:r>
              <a:rPr lang="en-CA" sz="1600" b="1" dirty="0"/>
              <a:t> </a:t>
            </a:r>
            <a:r>
              <a:rPr lang="en-CA" sz="1600" b="1" dirty="0" err="1"/>
              <a:t>ekugcotshweni</a:t>
            </a:r>
            <a:r>
              <a:rPr lang="en-CA" sz="1600" b="1" dirty="0"/>
              <a:t> </a:t>
            </a:r>
            <a:r>
              <a:rPr lang="en-CA" sz="1600" b="1" dirty="0" err="1"/>
              <a:t>kukaMesiya</a:t>
            </a:r>
            <a:r>
              <a:rPr lang="en-CA" sz="1600" b="1" dirty="0"/>
              <a:t>, </a:t>
            </a:r>
            <a:r>
              <a:rPr lang="en-CA" sz="1600" b="1" dirty="0" err="1"/>
              <a:t>kwakuzadlula</a:t>
            </a:r>
            <a:r>
              <a:rPr lang="en-CA" sz="1600" b="1" dirty="0"/>
              <a:t> </a:t>
            </a:r>
            <a:r>
              <a:rPr lang="en-CA" sz="1600" b="1" dirty="0" err="1"/>
              <a:t>amaviki</a:t>
            </a:r>
            <a:r>
              <a:rPr lang="en-CA" sz="1600" b="1" dirty="0"/>
              <a:t> angu-69 (v. 25).</a:t>
            </a:r>
          </a:p>
          <a:p>
            <a:pPr>
              <a:spcBef>
                <a:spcPts val="600"/>
              </a:spcBef>
            </a:pPr>
            <a:r>
              <a:rPr lang="en-CA" sz="1600" b="1" dirty="0" err="1"/>
              <a:t>Lokhu</a:t>
            </a:r>
            <a:r>
              <a:rPr lang="en-CA" sz="1600" b="1" dirty="0"/>
              <a:t> </a:t>
            </a:r>
            <a:r>
              <a:rPr lang="en-CA" sz="1600" b="1" dirty="0" err="1"/>
              <a:t>kwagcwaliseka</a:t>
            </a:r>
            <a:r>
              <a:rPr lang="en-CA" sz="1600" b="1" dirty="0"/>
              <a:t> </a:t>
            </a:r>
            <a:r>
              <a:rPr lang="en-CA" sz="1600" b="1" dirty="0" err="1"/>
              <a:t>ekubhapathizweni</a:t>
            </a:r>
            <a:r>
              <a:rPr lang="en-CA" sz="1600" b="1" dirty="0"/>
              <a:t> </a:t>
            </a:r>
            <a:r>
              <a:rPr lang="en-CA" sz="1600" b="1" dirty="0" err="1"/>
              <a:t>kukaJesu</a:t>
            </a:r>
            <a:r>
              <a:rPr lang="en-CA" sz="1600" b="1" dirty="0"/>
              <a:t>, AD 27. </a:t>
            </a:r>
            <a:r>
              <a:rPr lang="en-CA" sz="1600" b="1" dirty="0" err="1"/>
              <a:t>Ingxenye</a:t>
            </a:r>
            <a:r>
              <a:rPr lang="en-CA" sz="1600" b="1" dirty="0"/>
              <a:t> </a:t>
            </a:r>
            <a:r>
              <a:rPr lang="en-CA" sz="1600" b="1" dirty="0" err="1"/>
              <a:t>yeviki</a:t>
            </a:r>
            <a:r>
              <a:rPr lang="en-CA" sz="1600" b="1" dirty="0"/>
              <a:t> </a:t>
            </a:r>
            <a:r>
              <a:rPr lang="en-CA" sz="1600" b="1" dirty="0" err="1"/>
              <a:t>kamuva</a:t>
            </a:r>
            <a:r>
              <a:rPr lang="en-CA" sz="1600" b="1" dirty="0"/>
              <a:t>, AD 31, </a:t>
            </a:r>
            <a:r>
              <a:rPr lang="en-CA" sz="1600" b="1" dirty="0" err="1"/>
              <a:t>uJesu</a:t>
            </a:r>
            <a:r>
              <a:rPr lang="en-CA" sz="1600" b="1" dirty="0"/>
              <a:t> </a:t>
            </a:r>
            <a:r>
              <a:rPr lang="en-CA" sz="1600" b="1" dirty="0" err="1"/>
              <a:t>wafa</a:t>
            </a:r>
            <a:r>
              <a:rPr lang="en-CA" sz="1600" b="1" dirty="0"/>
              <a:t> (v. 27).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01566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Isithembiso</a:t>
            </a:r>
            <a:r>
              <a:rPr lang="en-CA" sz="2000" b="1" dirty="0"/>
              <a:t> </a:t>
            </a:r>
            <a:r>
              <a:rPr lang="en-CA" sz="2000" b="1" dirty="0" err="1"/>
              <a:t>sokuthi</a:t>
            </a:r>
            <a:r>
              <a:rPr lang="en-CA" sz="2000" b="1" dirty="0"/>
              <a:t> </a:t>
            </a:r>
            <a:r>
              <a:rPr lang="en-CA" sz="2000" b="1" dirty="0" err="1"/>
              <a:t>isivumelwano</a:t>
            </a:r>
            <a:r>
              <a:rPr lang="en-CA" sz="2000" b="1" dirty="0"/>
              <a:t> </a:t>
            </a:r>
            <a:r>
              <a:rPr lang="en-CA" sz="2000" b="1" dirty="0" err="1"/>
              <a:t>sensindiso</a:t>
            </a:r>
            <a:r>
              <a:rPr lang="en-CA" sz="2000" b="1" dirty="0"/>
              <a:t> </a:t>
            </a:r>
            <a:r>
              <a:rPr lang="en-CA" sz="2000" b="1" dirty="0" err="1"/>
              <a:t>sase</a:t>
            </a:r>
            <a:r>
              <a:rPr lang="en-CA" sz="2000" b="1" dirty="0"/>
              <a:t> </a:t>
            </a:r>
            <a:r>
              <a:rPr lang="en-CA" sz="2000" b="1" dirty="0" err="1"/>
              <a:t>siqala</a:t>
            </a:r>
            <a:r>
              <a:rPr lang="en-CA" sz="2000" b="1" dirty="0"/>
              <a:t> </a:t>
            </a:r>
            <a:r>
              <a:rPr lang="en-CA" sz="2000" b="1" dirty="0" err="1"/>
              <a:t>ukugcwaliseka</a:t>
            </a:r>
            <a:r>
              <a:rPr lang="en-CA" sz="2000" b="1" dirty="0"/>
              <a:t>.</a:t>
            </a:r>
            <a:endParaRPr lang="en" sz="2000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Ubizo</a:t>
            </a:r>
            <a:r>
              <a:rPr lang="en-CA" b="1" dirty="0"/>
              <a:t> </a:t>
            </a:r>
            <a:r>
              <a:rPr lang="en-CA" b="1" dirty="0" err="1"/>
              <a:t>lokuhlanganyela</a:t>
            </a:r>
            <a:r>
              <a:rPr lang="en-CA" b="1" dirty="0"/>
              <a:t> </a:t>
            </a:r>
            <a:r>
              <a:rPr lang="en-CA" b="1" dirty="0" err="1"/>
              <a:t>obonakalayo</a:t>
            </a:r>
            <a:r>
              <a:rPr lang="en-CA" b="1" dirty="0"/>
              <a:t> </a:t>
            </a:r>
            <a:r>
              <a:rPr lang="en-CA" b="1" dirty="0" err="1"/>
              <a:t>esivumelwaneni</a:t>
            </a:r>
            <a:r>
              <a:rPr lang="en-CA" b="1" dirty="0"/>
              <a:t>, </a:t>
            </a:r>
            <a:r>
              <a:rPr lang="en-CA" b="1" dirty="0" err="1"/>
              <a:t>ngokwamukela</a:t>
            </a:r>
            <a:r>
              <a:rPr lang="en-CA" b="1" dirty="0"/>
              <a:t> </a:t>
            </a:r>
            <a:r>
              <a:rPr lang="en-CA" b="1" dirty="0" err="1"/>
              <a:t>intethelelo</a:t>
            </a:r>
            <a:r>
              <a:rPr lang="en-CA" b="1" dirty="0"/>
              <a:t> </a:t>
            </a:r>
            <a:r>
              <a:rPr lang="en-CA" b="1" dirty="0" err="1"/>
              <a:t>ngokukholwa</a:t>
            </a:r>
            <a:r>
              <a:rPr lang="en-CA" b="1" dirty="0"/>
              <a:t> </a:t>
            </a:r>
            <a:r>
              <a:rPr lang="en-CA" b="1" dirty="0" err="1"/>
              <a:t>kuJesu</a:t>
            </a:r>
            <a:r>
              <a:rPr lang="en-CA" b="1" dirty="0"/>
              <a:t>.</a:t>
            </a:r>
            <a:endParaRPr lang="en" b="1" dirty="0"/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238624"/>
            <a:ext cx="291888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Isigijimi</a:t>
            </a:r>
            <a:r>
              <a:rPr lang="en-CA" b="1" dirty="0"/>
              <a:t> </a:t>
            </a:r>
            <a:r>
              <a:rPr lang="en-CA" b="1" dirty="0" err="1"/>
              <a:t>sethu</a:t>
            </a:r>
            <a:r>
              <a:rPr lang="en-CA" b="1" dirty="0"/>
              <a:t> </a:t>
            </a:r>
            <a:r>
              <a:rPr lang="en-CA" b="1" dirty="0" err="1"/>
              <a:t>salamhlanje</a:t>
            </a:r>
            <a:r>
              <a:rPr lang="en-CA" b="1" dirty="0"/>
              <a:t> </a:t>
            </a:r>
            <a:r>
              <a:rPr lang="en-CA" b="1" dirty="0" err="1"/>
              <a:t>sihlanganisa</a:t>
            </a:r>
            <a:r>
              <a:rPr lang="en-CA" b="1" dirty="0"/>
              <a:t> </a:t>
            </a:r>
            <a:r>
              <a:rPr lang="en-CA" b="1" dirty="0" err="1"/>
              <a:t>lalezi</a:t>
            </a:r>
            <a:r>
              <a:rPr lang="en-CA" b="1" dirty="0"/>
              <a:t> </a:t>
            </a:r>
            <a:r>
              <a:rPr lang="en-CA" b="1" dirty="0" err="1"/>
              <a:t>zici</a:t>
            </a:r>
            <a:r>
              <a:rPr lang="en-CA" b="1" dirty="0"/>
              <a:t> </a:t>
            </a:r>
            <a:r>
              <a:rPr lang="en-CA" b="1" dirty="0" err="1"/>
              <a:t>ezintathu</a:t>
            </a:r>
            <a:r>
              <a:rPr lang="en-CA" b="1" dirty="0"/>
              <a:t>: </a:t>
            </a:r>
            <a:r>
              <a:rPr lang="en-CA" b="1" dirty="0" err="1"/>
              <a:t>Isikhathi</a:t>
            </a:r>
            <a:r>
              <a:rPr lang="en-CA" b="1" dirty="0"/>
              <a:t> </a:t>
            </a:r>
            <a:r>
              <a:rPr lang="en-CA" b="1" dirty="0" err="1"/>
              <a:t>sesigcwalisekile</a:t>
            </a:r>
            <a:r>
              <a:rPr lang="en-CA" b="1" dirty="0"/>
              <a:t>;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uyeza</a:t>
            </a:r>
            <a:r>
              <a:rPr lang="en-CA" b="1" dirty="0"/>
              <a:t>;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kufanele</a:t>
            </a:r>
            <a:r>
              <a:rPr lang="en-CA" b="1" dirty="0"/>
              <a:t> </a:t>
            </a:r>
            <a:r>
              <a:rPr lang="en-CA" b="1" dirty="0" err="1"/>
              <a:t>siphenduke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sikholwe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sikwazi</a:t>
            </a:r>
            <a:r>
              <a:rPr lang="en-CA" b="1" dirty="0"/>
              <a:t> </a:t>
            </a:r>
            <a:r>
              <a:rPr lang="en-CA" b="1" dirty="0" err="1"/>
              <a:t>ukuhamba</a:t>
            </a:r>
            <a:r>
              <a:rPr lang="en-CA" b="1" dirty="0"/>
              <a:t> </a:t>
            </a:r>
            <a:r>
              <a:rPr lang="en-CA" b="1" dirty="0" err="1"/>
              <a:t>Laye</a:t>
            </a:r>
            <a:r>
              <a:rPr lang="en-CA" b="1" dirty="0"/>
              <a:t>.</a:t>
            </a:r>
            <a:endParaRPr lang="en" b="1" dirty="0"/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amaviki = 490 iminyaka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7amaviki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amaviki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yeviki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yeviki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iminyaka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iminyaka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2116866" y="1838005"/>
            <a:ext cx="9528287" cy="3862596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sz="2400" dirty="0"/>
              <a:t>“</a:t>
            </a:r>
            <a:r>
              <a:rPr lang="en-CA" sz="2400" dirty="0" err="1"/>
              <a:t>Umthwalo</a:t>
            </a:r>
            <a:r>
              <a:rPr lang="en-CA" sz="2400" dirty="0"/>
              <a:t> </a:t>
            </a:r>
            <a:r>
              <a:rPr lang="en-CA" sz="2400" dirty="0" err="1"/>
              <a:t>wokutshumayela</a:t>
            </a:r>
            <a:r>
              <a:rPr lang="en-CA" sz="2400" dirty="0"/>
              <a:t> </a:t>
            </a:r>
            <a:r>
              <a:rPr lang="en-CA" sz="2400" dirty="0" err="1"/>
              <a:t>kukaKristu</a:t>
            </a:r>
            <a:r>
              <a:rPr lang="en-CA" sz="2400" dirty="0"/>
              <a:t> </a:t>
            </a:r>
            <a:r>
              <a:rPr lang="en-CA" sz="2400" dirty="0" err="1"/>
              <a:t>wawusithi</a:t>
            </a:r>
            <a:r>
              <a:rPr lang="en-CA" sz="2400" dirty="0"/>
              <a:t>, “</a:t>
            </a:r>
            <a:r>
              <a:rPr lang="en-CA" sz="2400" dirty="0" err="1"/>
              <a:t>Isikhathi</a:t>
            </a:r>
            <a:r>
              <a:rPr lang="en-CA" sz="2400" dirty="0"/>
              <a:t> </a:t>
            </a:r>
            <a:r>
              <a:rPr lang="en-CA" sz="2400" dirty="0" err="1"/>
              <a:t>sigcwalisekile</a:t>
            </a:r>
            <a:r>
              <a:rPr lang="en-CA" sz="2400" dirty="0"/>
              <a:t>, </a:t>
            </a:r>
            <a:r>
              <a:rPr lang="en-CA" sz="2400" dirty="0" err="1"/>
              <a:t>umbuso</a:t>
            </a:r>
            <a:r>
              <a:rPr lang="en-CA" sz="2400" dirty="0"/>
              <a:t> </a:t>
            </a:r>
            <a:r>
              <a:rPr lang="en-CA" sz="2400" dirty="0" err="1"/>
              <a:t>kaNkulunkulu</a:t>
            </a:r>
            <a:r>
              <a:rPr lang="en-CA" sz="2400" dirty="0"/>
              <a:t> </a:t>
            </a:r>
            <a:r>
              <a:rPr lang="en-CA" sz="2400" dirty="0" err="1"/>
              <a:t>ususondele</a:t>
            </a:r>
            <a:r>
              <a:rPr lang="en-CA" sz="2400" dirty="0"/>
              <a:t>; </a:t>
            </a:r>
            <a:r>
              <a:rPr lang="en-CA" sz="2400" dirty="0" err="1"/>
              <a:t>phendukani</a:t>
            </a:r>
            <a:r>
              <a:rPr lang="en-CA" sz="2400" dirty="0"/>
              <a:t>, </a:t>
            </a:r>
            <a:r>
              <a:rPr lang="en-CA" sz="2400" dirty="0" err="1"/>
              <a:t>likholwe</a:t>
            </a:r>
            <a:r>
              <a:rPr lang="en-CA" sz="2400" dirty="0"/>
              <a:t> </a:t>
            </a:r>
            <a:r>
              <a:rPr lang="en-CA" sz="2400" dirty="0" err="1"/>
              <a:t>ivangeli</a:t>
            </a:r>
            <a:r>
              <a:rPr lang="en-CA" sz="2400" dirty="0"/>
              <a:t>.” </a:t>
            </a:r>
            <a:r>
              <a:rPr lang="en-CA" sz="2400" dirty="0" err="1"/>
              <a:t>Ngakho-ke</a:t>
            </a:r>
            <a:r>
              <a:rPr lang="en-CA" sz="2400" dirty="0"/>
              <a:t> </a:t>
            </a:r>
            <a:r>
              <a:rPr lang="en-CA" sz="2400" dirty="0" err="1"/>
              <a:t>umbiko</a:t>
            </a:r>
            <a:r>
              <a:rPr lang="en-CA" sz="2400" dirty="0"/>
              <a:t> </a:t>
            </a:r>
            <a:r>
              <a:rPr lang="en-CA" sz="2400" dirty="0" err="1"/>
              <a:t>wevangeli</a:t>
            </a:r>
            <a:r>
              <a:rPr lang="en-CA" sz="2400" dirty="0"/>
              <a:t>, </a:t>
            </a:r>
            <a:r>
              <a:rPr lang="en-CA" sz="2400" dirty="0" err="1"/>
              <a:t>njengoba</a:t>
            </a:r>
            <a:r>
              <a:rPr lang="en-CA" sz="2400" dirty="0"/>
              <a:t> </a:t>
            </a:r>
            <a:r>
              <a:rPr lang="en-CA" sz="2400" dirty="0" err="1"/>
              <a:t>unikezwe</a:t>
            </a:r>
            <a:r>
              <a:rPr lang="en-CA" sz="2400" dirty="0"/>
              <a:t> </a:t>
            </a:r>
            <a:r>
              <a:rPr lang="en-CA" sz="2400" dirty="0" err="1"/>
              <a:t>uMsindisi</a:t>
            </a:r>
            <a:r>
              <a:rPr lang="en-CA" sz="2400" dirty="0"/>
              <a:t> </a:t>
            </a:r>
            <a:r>
              <a:rPr lang="en-CA" sz="2400" dirty="0" err="1"/>
              <a:t>ngokwakhe</a:t>
            </a:r>
            <a:r>
              <a:rPr lang="en-CA" sz="2400" dirty="0"/>
              <a:t>, </a:t>
            </a:r>
            <a:r>
              <a:rPr lang="en-CA" sz="2400" dirty="0" err="1"/>
              <a:t>wawusekelwe</a:t>
            </a:r>
            <a:r>
              <a:rPr lang="en-CA" sz="2400" dirty="0"/>
              <a:t> </a:t>
            </a:r>
            <a:r>
              <a:rPr lang="en-CA" sz="2400" dirty="0" err="1"/>
              <a:t>eziprofethweni</a:t>
            </a:r>
            <a:r>
              <a:rPr lang="en-CA" sz="2400" dirty="0"/>
              <a:t>. “</a:t>
            </a:r>
            <a:r>
              <a:rPr lang="en-CA" sz="2400" dirty="0" err="1"/>
              <a:t>Isikhathi</a:t>
            </a:r>
            <a:r>
              <a:rPr lang="en-CA" sz="2400" dirty="0"/>
              <a:t>” </a:t>
            </a:r>
            <a:r>
              <a:rPr lang="en-CA" sz="2400" dirty="0" err="1"/>
              <a:t>asimemezela</a:t>
            </a:r>
            <a:r>
              <a:rPr lang="en-CA" sz="2400" dirty="0"/>
              <a:t> </a:t>
            </a:r>
            <a:r>
              <a:rPr lang="en-CA" sz="2400" dirty="0" err="1"/>
              <a:t>ukuthi</a:t>
            </a:r>
            <a:r>
              <a:rPr lang="en-CA" sz="2400" dirty="0"/>
              <a:t> </a:t>
            </a:r>
            <a:r>
              <a:rPr lang="en-CA" sz="2400" dirty="0" err="1"/>
              <a:t>sigcwalisekile</a:t>
            </a:r>
            <a:r>
              <a:rPr lang="en-CA" sz="2400" dirty="0"/>
              <a:t> </a:t>
            </a:r>
            <a:r>
              <a:rPr lang="en-CA" sz="2400" dirty="0" err="1"/>
              <a:t>kwakuyisikhathi</a:t>
            </a:r>
            <a:r>
              <a:rPr lang="en-CA" sz="2400" dirty="0"/>
              <a:t> </a:t>
            </a:r>
            <a:r>
              <a:rPr lang="en-CA" sz="2400" dirty="0" err="1"/>
              <a:t>eyamazisa</a:t>
            </a:r>
            <a:r>
              <a:rPr lang="en-CA" sz="2400" dirty="0"/>
              <a:t> </a:t>
            </a:r>
            <a:r>
              <a:rPr lang="en-CA" sz="2400" dirty="0" err="1"/>
              <a:t>uDaniyeli</a:t>
            </a:r>
            <a:r>
              <a:rPr lang="en-CA" sz="2400" dirty="0"/>
              <a:t> </a:t>
            </a:r>
            <a:r>
              <a:rPr lang="en-CA" sz="2400" dirty="0" err="1"/>
              <a:t>ingelosi</a:t>
            </a:r>
            <a:r>
              <a:rPr lang="en-CA" sz="2400" dirty="0"/>
              <a:t> </a:t>
            </a:r>
            <a:r>
              <a:rPr lang="en-CA" sz="2400" dirty="0" err="1"/>
              <a:t>uGabriyeli</a:t>
            </a:r>
            <a:r>
              <a:rPr lang="en-CA" sz="2400" dirty="0"/>
              <a:t>...</a:t>
            </a:r>
          </a:p>
          <a:p>
            <a:pPr>
              <a:spcBef>
                <a:spcPts val="600"/>
              </a:spcBef>
            </a:pPr>
            <a:r>
              <a:rPr lang="en-CA" sz="2400" dirty="0" err="1"/>
              <a:t>Njengoba</a:t>
            </a:r>
            <a:r>
              <a:rPr lang="en-CA" sz="2400" dirty="0"/>
              <a:t> </a:t>
            </a:r>
            <a:r>
              <a:rPr lang="en-CA" sz="2400" dirty="0" err="1"/>
              <a:t>umbiko</a:t>
            </a:r>
            <a:r>
              <a:rPr lang="en-CA" sz="2400" dirty="0"/>
              <a:t> </a:t>
            </a:r>
            <a:r>
              <a:rPr lang="en-CA" sz="2400" dirty="0" err="1"/>
              <a:t>wokufika</a:t>
            </a:r>
            <a:r>
              <a:rPr lang="en-CA" sz="2400" dirty="0"/>
              <a:t> </a:t>
            </a:r>
            <a:r>
              <a:rPr lang="en-CA" sz="2400" dirty="0" err="1"/>
              <a:t>kukaKristu</a:t>
            </a:r>
            <a:r>
              <a:rPr lang="en-CA" sz="2400" dirty="0"/>
              <a:t> </a:t>
            </a:r>
            <a:r>
              <a:rPr lang="en-CA" sz="2400" dirty="0" err="1"/>
              <a:t>kokuqala</a:t>
            </a:r>
            <a:r>
              <a:rPr lang="en-CA" sz="2400" dirty="0"/>
              <a:t> </a:t>
            </a:r>
            <a:r>
              <a:rPr lang="en-CA" sz="2400" dirty="0" err="1"/>
              <a:t>wamemezela</a:t>
            </a:r>
            <a:r>
              <a:rPr lang="en-CA" sz="2400" dirty="0"/>
              <a:t> </a:t>
            </a:r>
            <a:r>
              <a:rPr lang="en-CA" sz="2400" dirty="0" err="1"/>
              <a:t>umbuso</a:t>
            </a:r>
            <a:r>
              <a:rPr lang="en-CA" sz="2400" dirty="0"/>
              <a:t> </a:t>
            </a:r>
            <a:r>
              <a:rPr lang="en-CA" sz="2400" dirty="0" err="1"/>
              <a:t>womusa</a:t>
            </a:r>
            <a:r>
              <a:rPr lang="en-CA" sz="2400" dirty="0"/>
              <a:t> </a:t>
            </a:r>
            <a:r>
              <a:rPr lang="en-CA" sz="2400" dirty="0" err="1"/>
              <a:t>Wakhe</a:t>
            </a:r>
            <a:r>
              <a:rPr lang="en-CA" sz="2400" dirty="0"/>
              <a:t>, </a:t>
            </a:r>
            <a:r>
              <a:rPr lang="en-CA" sz="2400" dirty="0" err="1"/>
              <a:t>kunjalo</a:t>
            </a:r>
            <a:r>
              <a:rPr lang="en-CA" sz="2400" dirty="0"/>
              <a:t> </a:t>
            </a:r>
            <a:r>
              <a:rPr lang="en-CA" sz="2400" dirty="0" err="1"/>
              <a:t>lesigijimi</a:t>
            </a:r>
            <a:r>
              <a:rPr lang="en-CA" sz="2400" dirty="0"/>
              <a:t> </a:t>
            </a:r>
            <a:r>
              <a:rPr lang="en-CA" sz="2400" dirty="0" err="1"/>
              <a:t>sokuza</a:t>
            </a:r>
            <a:r>
              <a:rPr lang="en-CA" sz="2400" dirty="0"/>
              <a:t> </a:t>
            </a:r>
            <a:r>
              <a:rPr lang="en-CA" sz="2400" dirty="0" err="1"/>
              <a:t>Kwakhe</a:t>
            </a:r>
            <a:r>
              <a:rPr lang="en-CA" sz="2400" dirty="0"/>
              <a:t> </a:t>
            </a:r>
            <a:r>
              <a:rPr lang="en-CA" sz="2400" dirty="0" err="1"/>
              <a:t>kwesibili</a:t>
            </a:r>
            <a:r>
              <a:rPr lang="en-CA" sz="2400" dirty="0"/>
              <a:t> </a:t>
            </a:r>
            <a:r>
              <a:rPr lang="en-CA" sz="2400" dirty="0" err="1"/>
              <a:t>simemezela</a:t>
            </a:r>
            <a:r>
              <a:rPr lang="en-CA" sz="2400" dirty="0"/>
              <a:t> </a:t>
            </a:r>
            <a:r>
              <a:rPr lang="en-CA" sz="2400" dirty="0" err="1"/>
              <a:t>umbuso</a:t>
            </a:r>
            <a:r>
              <a:rPr lang="en-CA" sz="2400" dirty="0"/>
              <a:t> </a:t>
            </a:r>
            <a:r>
              <a:rPr lang="en-CA" sz="2400" dirty="0" err="1"/>
              <a:t>wenkazimulo</a:t>
            </a:r>
            <a:r>
              <a:rPr lang="en-CA" sz="2400" dirty="0"/>
              <a:t> </a:t>
            </a:r>
            <a:r>
              <a:rPr lang="en-CA" sz="2400" dirty="0" err="1"/>
              <a:t>yaKhe</a:t>
            </a:r>
            <a:r>
              <a:rPr lang="en-CA" sz="2400" dirty="0"/>
              <a:t>. </a:t>
            </a:r>
            <a:r>
              <a:rPr lang="en-CA" sz="2400" dirty="0" err="1"/>
              <a:t>Futhi</a:t>
            </a:r>
            <a:r>
              <a:rPr lang="en-CA" sz="2400" dirty="0"/>
              <a:t> </a:t>
            </a:r>
            <a:r>
              <a:rPr lang="en-CA" sz="2400" dirty="0" err="1"/>
              <a:t>umbiko</a:t>
            </a:r>
            <a:r>
              <a:rPr lang="en-CA" sz="2400" dirty="0"/>
              <a:t> </a:t>
            </a:r>
            <a:r>
              <a:rPr lang="en-CA" sz="2400" dirty="0" err="1"/>
              <a:t>wesibili</a:t>
            </a:r>
            <a:r>
              <a:rPr lang="en-CA" sz="2400" dirty="0"/>
              <a:t>, </a:t>
            </a:r>
            <a:r>
              <a:rPr lang="en-CA" sz="2400" dirty="0" err="1"/>
              <a:t>njengowokuqala</a:t>
            </a:r>
            <a:r>
              <a:rPr lang="en-CA" sz="2400" dirty="0"/>
              <a:t>, </a:t>
            </a:r>
            <a:r>
              <a:rPr lang="en-CA" sz="2400" dirty="0" err="1"/>
              <a:t>umiswe</a:t>
            </a:r>
            <a:r>
              <a:rPr lang="en-CA" sz="2400" dirty="0"/>
              <a:t> </a:t>
            </a:r>
            <a:r>
              <a:rPr lang="en-CA" sz="2400" dirty="0" err="1"/>
              <a:t>eziprofethweni</a:t>
            </a:r>
            <a:r>
              <a:rPr lang="en-CA" sz="2400" dirty="0"/>
              <a:t>."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8387704" y="6317394"/>
            <a:ext cx="358514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(The Desire of Ages, pg. 233, 234)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517651" y="80682"/>
            <a:ext cx="748665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Ngemva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kokuba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uJohane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esebotshiwe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uJesu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waya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eGalile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etshumayela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indaba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ezinhle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zikaNkulunkulu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Isikhathi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sesifikile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,”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esithi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“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Umbuso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kaNkulunkulu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ususondele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.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Phenduka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ukholwe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yizindaba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ezinhle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!' ” ( </a:t>
            </a:r>
            <a:r>
              <a:rPr kumimoji="0" lang="es-ES" sz="24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Marku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15 )</a:t>
            </a: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29320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CA" sz="2000" b="1" dirty="0" err="1">
                <a:solidFill>
                  <a:srgbClr val="AD4758"/>
                </a:solidFill>
              </a:rPr>
              <a:t>Umlobi</a:t>
            </a:r>
            <a:r>
              <a:rPr lang="en-CA" sz="2000" b="1" dirty="0">
                <a:solidFill>
                  <a:srgbClr val="AD4758"/>
                </a:solidFill>
              </a:rPr>
              <a:t> </a:t>
            </a:r>
            <a:r>
              <a:rPr lang="en-CA" sz="2000" b="1" dirty="0" err="1">
                <a:solidFill>
                  <a:srgbClr val="AD4758"/>
                </a:solidFill>
              </a:rPr>
              <a:t>wevangeli</a:t>
            </a:r>
            <a:r>
              <a:rPr lang="en" sz="20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CA" b="1" dirty="0" err="1"/>
              <a:t>Isithunywa</a:t>
            </a:r>
            <a:r>
              <a:rPr lang="en-CA" b="1" dirty="0"/>
              <a:t> </a:t>
            </a:r>
            <a:r>
              <a:rPr lang="en-CA" b="1" dirty="0" err="1"/>
              <a:t>sevangeli</a:t>
            </a:r>
            <a:r>
              <a:rPr lang="en-CA" b="1" dirty="0"/>
              <a:t> </a:t>
            </a:r>
            <a:r>
              <a:rPr lang="en-CA" b="1" dirty="0" err="1"/>
              <a:t>esehlulekileyo</a:t>
            </a:r>
            <a:r>
              <a:rPr lang="en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CA" sz="2000" b="1" dirty="0" err="1"/>
              <a:t>Ubuvangeli</a:t>
            </a:r>
            <a:r>
              <a:rPr lang="en-CA" sz="2000" b="1" dirty="0"/>
              <a:t> </a:t>
            </a:r>
            <a:r>
              <a:rPr lang="en-CA" sz="2000" b="1" dirty="0" err="1"/>
              <a:t>obulusizo</a:t>
            </a:r>
            <a:r>
              <a:rPr lang="en-CA" sz="2000" b="1" dirty="0"/>
              <a:t>.</a:t>
            </a:r>
            <a:endParaRPr lang="en" sz="2000" b="1" dirty="0"/>
          </a:p>
          <a:p>
            <a:pPr>
              <a:spcBef>
                <a:spcPts val="2400"/>
              </a:spcBef>
            </a:pPr>
            <a:r>
              <a:rPr lang="en-CA" sz="2000" b="1" dirty="0" err="1">
                <a:solidFill>
                  <a:srgbClr val="C52C9D"/>
                </a:solidFill>
              </a:rPr>
              <a:t>Ukuqala</a:t>
            </a:r>
            <a:r>
              <a:rPr lang="en-CA" sz="2000" b="1" dirty="0">
                <a:solidFill>
                  <a:srgbClr val="C52C9D"/>
                </a:solidFill>
              </a:rPr>
              <a:t> </a:t>
            </a:r>
            <a:r>
              <a:rPr lang="en-CA" sz="2000" b="1" dirty="0" err="1">
                <a:solidFill>
                  <a:srgbClr val="C52C9D"/>
                </a:solidFill>
              </a:rPr>
              <a:t>kwevangeli</a:t>
            </a:r>
            <a:r>
              <a:rPr lang="en-CA" sz="2000" b="1" dirty="0">
                <a:solidFill>
                  <a:srgbClr val="C52C9D"/>
                </a:solidFill>
              </a:rPr>
              <a:t>:</a:t>
            </a:r>
            <a:endParaRPr lang="en" sz="2000" b="1" dirty="0">
              <a:solidFill>
                <a:srgbClr val="C52C9D"/>
              </a:solidFill>
            </a:endParaRPr>
          </a:p>
          <a:p>
            <a:pPr lvl="1">
              <a:spcBef>
                <a:spcPts val="1200"/>
              </a:spcBef>
            </a:pPr>
            <a:r>
              <a:rPr lang="en-CA" sz="2000" b="1" dirty="0" err="1"/>
              <a:t>Ukulungiselela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1:1-8.</a:t>
            </a:r>
          </a:p>
          <a:p>
            <a:pPr lvl="1">
              <a:spcBef>
                <a:spcPts val="1200"/>
              </a:spcBef>
            </a:pPr>
            <a:r>
              <a:rPr lang="en-CA" sz="2000" b="1" dirty="0" err="1"/>
              <a:t>Umbhapathizo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1:9-13 .</a:t>
            </a:r>
            <a:endParaRPr lang="en" sz="2000" b="1" dirty="0"/>
          </a:p>
          <a:p>
            <a:pPr lvl="1">
              <a:spcBef>
                <a:spcPts val="1200"/>
              </a:spcBef>
            </a:pPr>
            <a:r>
              <a:rPr lang="en-CA" sz="2000" b="1" dirty="0" err="1"/>
              <a:t>Umbiko</a:t>
            </a:r>
            <a:r>
              <a:rPr lang="en-CA" sz="2000" b="1" dirty="0"/>
              <a:t>. </a:t>
            </a:r>
            <a:r>
              <a:rPr lang="en-CA" sz="2000" b="1" dirty="0" err="1"/>
              <a:t>Marku</a:t>
            </a:r>
            <a:r>
              <a:rPr lang="en-CA" sz="2000" b="1" dirty="0"/>
              <a:t> 1:14-15 .</a:t>
            </a:r>
            <a:endParaRPr lang="en" sz="2000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7" y="175723"/>
            <a:ext cx="890336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Ivangeli</a:t>
            </a:r>
            <a:r>
              <a:rPr lang="en-CA" sz="2000" b="1" dirty="0"/>
              <a:t> </a:t>
            </a:r>
            <a:r>
              <a:rPr lang="en-CA" sz="2000" b="1" dirty="0" err="1"/>
              <a:t>likaMarku</a:t>
            </a:r>
            <a:r>
              <a:rPr lang="en-CA" sz="2000" b="1" dirty="0"/>
              <a:t> </a:t>
            </a:r>
            <a:r>
              <a:rPr lang="en-CA" sz="2000" b="1" dirty="0" err="1"/>
              <a:t>lifitshane</a:t>
            </a:r>
            <a:r>
              <a:rPr lang="en-CA" sz="2000" b="1" dirty="0"/>
              <a:t> </a:t>
            </a:r>
            <a:r>
              <a:rPr lang="en-CA" sz="2000" b="1" dirty="0" err="1"/>
              <a:t>kulawo</a:t>
            </a:r>
            <a:r>
              <a:rPr lang="en-CA" sz="2000" b="1" dirty="0"/>
              <a:t> </a:t>
            </a:r>
            <a:r>
              <a:rPr lang="en-CA" sz="2000" b="1" dirty="0" err="1"/>
              <a:t>wonke</a:t>
            </a:r>
            <a:r>
              <a:rPr lang="en-CA" sz="2000" b="1" dirty="0"/>
              <a:t> </a:t>
            </a:r>
            <a:r>
              <a:rPr lang="en-CA" sz="2000" b="1" dirty="0" err="1"/>
              <a:t>amavangeli</a:t>
            </a:r>
            <a:r>
              <a:rPr lang="en-CA" sz="2000" b="1" dirty="0"/>
              <a:t> </a:t>
            </a:r>
            <a:r>
              <a:rPr lang="en-CA" sz="2000" b="1" dirty="0" err="1"/>
              <a:t>amane</a:t>
            </a:r>
            <a:r>
              <a:rPr lang="en-CA" sz="2000" b="1" dirty="0"/>
              <a:t> </a:t>
            </a:r>
            <a:r>
              <a:rPr lang="en-CA" sz="2000" b="1" dirty="0" err="1"/>
              <a:t>alandisa</a:t>
            </a:r>
            <a:r>
              <a:rPr lang="en-CA" sz="2000" b="1" dirty="0"/>
              <a:t> </a:t>
            </a:r>
            <a:r>
              <a:rPr lang="en-CA" sz="2000" b="1" dirty="0" err="1"/>
              <a:t>ngempilo</a:t>
            </a:r>
            <a:r>
              <a:rPr lang="en-CA" sz="2000" b="1" dirty="0"/>
              <a:t> </a:t>
            </a:r>
            <a:r>
              <a:rPr lang="en-CA" sz="2000" b="1" dirty="0" err="1"/>
              <a:t>kaJesu</a:t>
            </a:r>
            <a:r>
              <a:rPr lang="en-CA" sz="2000" b="1" dirty="0"/>
              <a:t>.</a:t>
            </a:r>
            <a:endParaRPr lang="en" sz="2000" b="1" dirty="0"/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518" y="546526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92094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3839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9" y="4927542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7" y="1883883"/>
            <a:ext cx="890336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Ngamafitshane</a:t>
            </a:r>
            <a:r>
              <a:rPr lang="en-CA" sz="2000" b="1" dirty="0"/>
              <a:t>, </a:t>
            </a:r>
            <a:r>
              <a:rPr lang="en-CA" sz="2000" b="1" dirty="0" err="1"/>
              <a:t>uMarku</a:t>
            </a:r>
            <a:r>
              <a:rPr lang="en-CA" sz="2000" b="1" dirty="0"/>
              <a:t> </a:t>
            </a:r>
            <a:r>
              <a:rPr lang="en-CA" sz="2000" b="1" dirty="0" err="1"/>
              <a:t>ulivangeli</a:t>
            </a:r>
            <a:r>
              <a:rPr lang="en-CA" sz="2000" b="1" dirty="0"/>
              <a:t> </a:t>
            </a:r>
            <a:r>
              <a:rPr lang="en-CA" sz="2000" b="1" dirty="0" err="1"/>
              <a:t>lekhulu</a:t>
            </a:r>
            <a:r>
              <a:rPr lang="en-CA" sz="2000" b="1" dirty="0"/>
              <a:t> lama-21,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konke</a:t>
            </a:r>
            <a:r>
              <a:rPr lang="en-CA" sz="2000" b="1" dirty="0"/>
              <a:t> </a:t>
            </a:r>
            <a:r>
              <a:rPr lang="en-CA" sz="2000" b="1" dirty="0" err="1"/>
              <a:t>kwenzeka</a:t>
            </a:r>
            <a:r>
              <a:rPr lang="en-CA" sz="2000" b="1" dirty="0"/>
              <a:t> </a:t>
            </a:r>
            <a:r>
              <a:rPr lang="en-CA" sz="2000" b="1" dirty="0" err="1"/>
              <a:t>ngokuphangisa</a:t>
            </a:r>
            <a:r>
              <a:rPr lang="en-CA" sz="2000" b="1" dirty="0"/>
              <a:t> </a:t>
            </a:r>
            <a:r>
              <a:rPr lang="en-CA" sz="2000" b="1" dirty="0" err="1"/>
              <a:t>njaloi</a:t>
            </a:r>
            <a:r>
              <a:rPr lang="en-CA" sz="2000" b="1" dirty="0"/>
              <a:t> </a:t>
            </a:r>
            <a:r>
              <a:rPr lang="en-CA" sz="2000" b="1" dirty="0" err="1"/>
              <a:t>ngokuphangisa</a:t>
            </a:r>
            <a:r>
              <a:rPr lang="en-CA" sz="2000" b="1" dirty="0"/>
              <a:t>,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ngoba</a:t>
            </a:r>
            <a:r>
              <a:rPr lang="en-CA" sz="2000" b="1" dirty="0"/>
              <a:t> </a:t>
            </a:r>
            <a:r>
              <a:rPr lang="en-CA" sz="2000" b="1" dirty="0" err="1"/>
              <a:t>isikhathi</a:t>
            </a:r>
            <a:r>
              <a:rPr lang="en-CA" sz="2000" b="1" dirty="0"/>
              <a:t> </a:t>
            </a:r>
            <a:r>
              <a:rPr lang="en-CA" sz="2000" b="1" dirty="0" err="1"/>
              <a:t>siyimali</a:t>
            </a:r>
            <a:r>
              <a:rPr lang="en-CA" sz="2000" b="1" dirty="0"/>
              <a:t>. </a:t>
            </a:r>
            <a:r>
              <a:rPr lang="en-CA" sz="2000" b="1" dirty="0" err="1"/>
              <a:t>Kasisebenzise</a:t>
            </a:r>
            <a:r>
              <a:rPr lang="en-CA" sz="2000" b="1" dirty="0"/>
              <a:t> </a:t>
            </a:r>
            <a:r>
              <a:rPr lang="en-CA" sz="2000" b="1" dirty="0" err="1"/>
              <a:t>leso</a:t>
            </a:r>
            <a:r>
              <a:rPr lang="en-CA" sz="2000" b="1" dirty="0"/>
              <a:t> </a:t>
            </a:r>
            <a:r>
              <a:rPr lang="en-CA" sz="2000" b="1" dirty="0" err="1"/>
              <a:t>sikhathi</a:t>
            </a:r>
            <a:r>
              <a:rPr lang="en-CA" sz="2000" b="1" dirty="0"/>
              <a:t> </a:t>
            </a: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sifunde</a:t>
            </a:r>
            <a:r>
              <a:rPr lang="en-CA" sz="2000" b="1" dirty="0"/>
              <a:t> into </a:t>
            </a:r>
            <a:r>
              <a:rPr lang="en-CA" sz="2000" b="1" dirty="0" err="1"/>
              <a:t>eqakathekileyo</a:t>
            </a:r>
            <a:r>
              <a:rPr lang="en-CA" sz="2000" b="1" dirty="0"/>
              <a:t> </a:t>
            </a:r>
            <a:r>
              <a:rPr lang="en-CA" sz="2000" b="1" dirty="0" err="1"/>
              <a:t>kakhulu</a:t>
            </a:r>
            <a:r>
              <a:rPr lang="en-CA" sz="2000" b="1" dirty="0"/>
              <a:t>: “</a:t>
            </a:r>
            <a:r>
              <a:rPr lang="en-CA" sz="2000" b="1" dirty="0" err="1"/>
              <a:t>Ivangeli</a:t>
            </a:r>
            <a:r>
              <a:rPr lang="en-CA" sz="2000" b="1" dirty="0"/>
              <a:t> </a:t>
            </a:r>
            <a:r>
              <a:rPr lang="en-CA" sz="2000" b="1" dirty="0" err="1"/>
              <a:t>likaJesu</a:t>
            </a:r>
            <a:r>
              <a:rPr lang="en-CA" sz="2000" b="1" dirty="0"/>
              <a:t> </a:t>
            </a:r>
            <a:r>
              <a:rPr lang="en-CA" sz="2000" b="1" dirty="0" err="1"/>
              <a:t>Kristu</a:t>
            </a:r>
            <a:r>
              <a:rPr lang="en-CA" sz="2000" b="1" dirty="0"/>
              <a:t>, </a:t>
            </a:r>
            <a:r>
              <a:rPr lang="en-CA" sz="2000" b="1" dirty="0" err="1"/>
              <a:t>indodana</a:t>
            </a:r>
            <a:r>
              <a:rPr lang="en-CA" sz="2000" b="1" dirty="0"/>
              <a:t> </a:t>
            </a:r>
            <a:r>
              <a:rPr lang="en-CA" sz="2000" b="1" dirty="0" err="1"/>
              <a:t>kaNkulunkulu</a:t>
            </a:r>
            <a:r>
              <a:rPr lang="en-CA" sz="2000" b="1" dirty="0"/>
              <a:t>” (</a:t>
            </a:r>
            <a:r>
              <a:rPr lang="en-CA" sz="2000" b="1" dirty="0" err="1"/>
              <a:t>Marku</a:t>
            </a:r>
            <a:r>
              <a:rPr lang="en-CA" sz="2000" b="1" dirty="0"/>
              <a:t> 1:1).</a:t>
            </a:r>
            <a:endParaRPr lang="en" sz="2000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883609"/>
            <a:ext cx="8903367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/>
              <a:t>Yindaba ephangisayo, eguquguqukayo, ecindezelwe. Izigcawu zikhanya phambi kwamehlo ethu. Ungeke uphuthelwe loba yiziphi izicephu, njengoba kufakwe eziqakathekileyo nje kuphela.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000"/>
                            </p:stCondLst>
                            <p:childTnLst>
                              <p:par>
                                <p:cTn id="4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1000"/>
                            </p:stCondLst>
                            <p:childTnLst>
                              <p:par>
                                <p:cTn id="7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15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000"/>
                            </p:stCondLst>
                            <p:childTnLst>
                              <p:par>
                                <p:cTn id="8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500"/>
                            </p:stCondLst>
                            <p:childTnLst>
                              <p:par>
                                <p:cTn id="9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3000"/>
                            </p:stCondLst>
                            <p:childTnLst>
                              <p:par>
                                <p:cTn id="9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3500"/>
                            </p:stCondLst>
                            <p:childTnLst>
                              <p:par>
                                <p:cTn id="10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CA" sz="54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UMLOBI WEVANGELI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E8B3C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1925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UMVANGELI OWEHLULEKILEYO</a:t>
            </a:r>
            <a:endParaRPr lang="en" sz="4400" b="1" spc="300" dirty="0">
              <a:ln w="6600">
                <a:solidFill>
                  <a:schemeClr val="accent6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6"/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685569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" b="1" dirty="0">
                <a:solidFill>
                  <a:srgbClr val="C00000"/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Kwathi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uBarnaba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loSawulu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sebeqedile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uthumo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lwabo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babuya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eJerusalema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behamba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loJohane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othiwa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laye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uMarku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IzEnzo</a:t>
            </a:r>
            <a:r>
              <a:rPr lang="en-CA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  <a:endParaRPr lang="es-ES" b="1" dirty="0">
              <a:solidFill>
                <a:srgbClr val="C00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30217" y="1331900"/>
            <a:ext cx="9361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Njengabo</a:t>
            </a:r>
            <a:r>
              <a:rPr lang="en-CA" sz="2000" b="1" dirty="0"/>
              <a:t> </a:t>
            </a:r>
            <a:r>
              <a:rPr lang="en-CA" sz="2000" b="1" dirty="0" err="1"/>
              <a:t>bonke</a:t>
            </a:r>
            <a:r>
              <a:rPr lang="en-CA" sz="2000" b="1" dirty="0"/>
              <a:t> </a:t>
            </a:r>
            <a:r>
              <a:rPr lang="en-CA" sz="2000" b="1" dirty="0" err="1"/>
              <a:t>abavangeli</a:t>
            </a:r>
            <a:r>
              <a:rPr lang="en-CA" sz="2000" b="1" dirty="0"/>
              <a:t>, </a:t>
            </a:r>
            <a:r>
              <a:rPr lang="en-CA" sz="2000" b="1" dirty="0" err="1"/>
              <a:t>uMarku</a:t>
            </a:r>
            <a:r>
              <a:rPr lang="en-CA" sz="2000" b="1" dirty="0"/>
              <a:t> </a:t>
            </a:r>
            <a:r>
              <a:rPr lang="en-CA" sz="2000" b="1" dirty="0" err="1"/>
              <a:t>akazitsho</a:t>
            </a:r>
            <a:r>
              <a:rPr lang="en-CA" sz="2000" b="1" dirty="0"/>
              <a:t> </a:t>
            </a:r>
            <a:r>
              <a:rPr lang="en-CA" sz="2000" b="1" dirty="0" err="1"/>
              <a:t>yena</a:t>
            </a:r>
            <a:r>
              <a:rPr lang="en-CA" sz="2000" b="1" dirty="0"/>
              <a:t> </a:t>
            </a:r>
            <a:r>
              <a:rPr lang="en-CA" sz="2000" b="1" dirty="0" err="1"/>
              <a:t>ngegama</a:t>
            </a:r>
            <a:r>
              <a:rPr lang="en-CA" sz="2000" b="1" dirty="0"/>
              <a:t>. </a:t>
            </a:r>
            <a:r>
              <a:rPr lang="en-CA" sz="2000" b="1" dirty="0" err="1"/>
              <a:t>Wayesengumfana</a:t>
            </a:r>
            <a:r>
              <a:rPr lang="en-CA" sz="2000" b="1" dirty="0"/>
              <a:t> </a:t>
            </a:r>
            <a:r>
              <a:rPr lang="en-CA" sz="2000" b="1" dirty="0" err="1"/>
              <a:t>lapho</a:t>
            </a:r>
            <a:r>
              <a:rPr lang="en-CA" sz="2000" b="1" dirty="0"/>
              <a:t> </a:t>
            </a:r>
            <a:r>
              <a:rPr lang="en-CA" sz="2000" b="1" dirty="0" err="1"/>
              <a:t>izenzakalo</a:t>
            </a:r>
            <a:r>
              <a:rPr lang="en-CA" sz="2000" b="1" dirty="0"/>
              <a:t> </a:t>
            </a:r>
            <a:r>
              <a:rPr lang="en-CA" sz="2000" b="1" dirty="0" err="1"/>
              <a:t>azilandisayo</a:t>
            </a:r>
            <a:r>
              <a:rPr lang="en-CA" sz="2000" b="1" dirty="0"/>
              <a:t> </a:t>
            </a:r>
            <a:r>
              <a:rPr lang="en-CA" sz="2000" b="1" dirty="0" err="1"/>
              <a:t>zenzeka</a:t>
            </a:r>
            <a:r>
              <a:rPr lang="en-CA" sz="2000" b="1" dirty="0"/>
              <a:t>, </a:t>
            </a:r>
            <a:r>
              <a:rPr lang="en-CA" sz="2000" b="1" dirty="0" err="1"/>
              <a:t>okungenzeka</a:t>
            </a:r>
            <a:r>
              <a:rPr lang="en-CA" sz="2000" b="1" dirty="0"/>
              <a:t> </a:t>
            </a:r>
            <a:r>
              <a:rPr lang="en-CA" sz="2000" b="1" dirty="0" err="1"/>
              <a:t>wafunda</a:t>
            </a:r>
            <a:r>
              <a:rPr lang="en-CA" sz="2000" b="1" dirty="0"/>
              <a:t> </a:t>
            </a:r>
            <a:r>
              <a:rPr lang="en-CA" sz="2000" b="1" dirty="0" err="1"/>
              <a:t>ngazo</a:t>
            </a:r>
            <a:r>
              <a:rPr lang="en-CA" sz="2000" b="1" dirty="0"/>
              <a:t> </a:t>
            </a:r>
            <a:r>
              <a:rPr lang="en-CA" sz="2000" b="1" dirty="0" err="1"/>
              <a:t>ngobuhlobo</a:t>
            </a:r>
            <a:r>
              <a:rPr lang="en-CA" sz="2000" b="1" dirty="0"/>
              <a:t> </a:t>
            </a:r>
            <a:r>
              <a:rPr lang="en-CA" sz="2000" b="1" dirty="0" err="1"/>
              <a:t>bakhe</a:t>
            </a:r>
            <a:r>
              <a:rPr lang="en-CA" sz="2000" b="1" dirty="0"/>
              <a:t> </a:t>
            </a:r>
            <a:r>
              <a:rPr lang="en-CA" sz="2000" b="1" dirty="0" err="1"/>
              <a:t>obuseduze</a:t>
            </a:r>
            <a:r>
              <a:rPr lang="en-CA" sz="2000" b="1" dirty="0"/>
              <a:t> </a:t>
            </a:r>
            <a:r>
              <a:rPr lang="en-CA" sz="2000" b="1" dirty="0" err="1"/>
              <a:t>lomfundi</a:t>
            </a:r>
            <a:r>
              <a:rPr lang="en-CA" sz="2000" b="1" dirty="0"/>
              <a:t> </a:t>
            </a:r>
            <a:r>
              <a:rPr lang="en-CA" sz="2000" b="1" dirty="0" err="1"/>
              <a:t>uPetru</a:t>
            </a:r>
            <a:r>
              <a:rPr lang="en-CA" sz="2000" b="1" dirty="0"/>
              <a:t> ( 1 Pet. 5:13 ).</a:t>
            </a:r>
            <a:endParaRPr lang="en" sz="2000" b="1" dirty="0"/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81885" y="3510164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0132" y="3347836"/>
            <a:ext cx="6131292" cy="13080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Masinyazana</a:t>
            </a:r>
            <a:r>
              <a:rPr lang="en-CA" b="1" dirty="0"/>
              <a:t> </a:t>
            </a: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, </a:t>
            </a:r>
            <a:r>
              <a:rPr lang="en-CA" b="1" dirty="0" err="1"/>
              <a:t>uBarnaba</a:t>
            </a:r>
            <a:r>
              <a:rPr lang="en-CA" b="1" dirty="0"/>
              <a:t> </a:t>
            </a:r>
            <a:r>
              <a:rPr lang="en-CA" b="1" dirty="0" err="1"/>
              <a:t>loSawulu</a:t>
            </a:r>
            <a:r>
              <a:rPr lang="en-CA" b="1" dirty="0"/>
              <a:t> (</a:t>
            </a:r>
            <a:r>
              <a:rPr lang="en-CA" b="1" dirty="0" err="1"/>
              <a:t>owayeye</a:t>
            </a:r>
            <a:r>
              <a:rPr lang="en-CA" b="1" dirty="0"/>
              <a:t> </a:t>
            </a:r>
            <a:r>
              <a:rPr lang="en-CA" b="1" dirty="0" err="1"/>
              <a:t>eJerusalema</a:t>
            </a:r>
            <a:r>
              <a:rPr lang="en-CA" b="1" dirty="0"/>
              <a:t> </a:t>
            </a:r>
            <a:r>
              <a:rPr lang="en-CA" b="1" dirty="0" err="1"/>
              <a:t>ukuyoletha</a:t>
            </a:r>
            <a:r>
              <a:rPr lang="en-CA" b="1" dirty="0"/>
              <a:t> </a:t>
            </a:r>
            <a:r>
              <a:rPr lang="en-CA" b="1" dirty="0" err="1"/>
              <a:t>umnikelo</a:t>
            </a:r>
            <a:r>
              <a:rPr lang="en-CA" b="1" dirty="0"/>
              <a:t>) </a:t>
            </a:r>
            <a:r>
              <a:rPr lang="en-CA" b="1" dirty="0" err="1"/>
              <a:t>bathatha</a:t>
            </a:r>
            <a:r>
              <a:rPr lang="en-CA" b="1" dirty="0"/>
              <a:t> </a:t>
            </a:r>
            <a:r>
              <a:rPr lang="en-CA" b="1" dirty="0" err="1"/>
              <a:t>uJohane</a:t>
            </a:r>
            <a:r>
              <a:rPr lang="en-CA" b="1" dirty="0"/>
              <a:t> </a:t>
            </a:r>
            <a:r>
              <a:rPr lang="en-CA" b="1" dirty="0" err="1"/>
              <a:t>Marku</a:t>
            </a:r>
            <a:r>
              <a:rPr lang="en-CA" b="1" dirty="0"/>
              <a:t> baya e-</a:t>
            </a:r>
            <a:r>
              <a:rPr lang="en-CA" b="1" dirty="0" err="1"/>
              <a:t>Antiyokiya</a:t>
            </a:r>
            <a:r>
              <a:rPr lang="en-CA" b="1" dirty="0"/>
              <a:t> ( </a:t>
            </a:r>
            <a:r>
              <a:rPr lang="en-CA" b="1" dirty="0" err="1"/>
              <a:t>IzEnzo</a:t>
            </a:r>
            <a:r>
              <a:rPr lang="en-CA" b="1" dirty="0"/>
              <a:t> 12:25 ).</a:t>
            </a:r>
          </a:p>
          <a:p>
            <a:pPr>
              <a:spcBef>
                <a:spcPts val="600"/>
              </a:spcBef>
            </a:pPr>
            <a:endParaRPr lang="en" sz="2000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825042" y="4308902"/>
            <a:ext cx="547986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/>
              <a:t>E-</a:t>
            </a:r>
            <a:r>
              <a:rPr lang="en-CA" b="1" dirty="0" err="1"/>
              <a:t>Antiyokiya</a:t>
            </a:r>
            <a:r>
              <a:rPr lang="en-CA" b="1" dirty="0"/>
              <a:t>,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uMoya</a:t>
            </a:r>
            <a:r>
              <a:rPr lang="en-CA" b="1" dirty="0"/>
              <a:t> </a:t>
            </a:r>
            <a:r>
              <a:rPr lang="en-CA" b="1" dirty="0" err="1"/>
              <a:t>oNgcwele</a:t>
            </a:r>
            <a:r>
              <a:rPr lang="en-CA" b="1" dirty="0"/>
              <a:t> </a:t>
            </a:r>
            <a:r>
              <a:rPr lang="en-CA" b="1" dirty="0" err="1"/>
              <a:t>ubiza</a:t>
            </a:r>
            <a:r>
              <a:rPr lang="en-CA" b="1" dirty="0"/>
              <a:t> </a:t>
            </a:r>
            <a:r>
              <a:rPr lang="en-CA" b="1" dirty="0" err="1"/>
              <a:t>uBarnaba</a:t>
            </a:r>
            <a:r>
              <a:rPr lang="en-CA" b="1" dirty="0"/>
              <a:t> </a:t>
            </a:r>
            <a:r>
              <a:rPr lang="en-CA" b="1" dirty="0" err="1"/>
              <a:t>noSawulu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babe </a:t>
            </a:r>
            <a:r>
              <a:rPr lang="en-CA" b="1" dirty="0" err="1"/>
              <a:t>izithunywa</a:t>
            </a:r>
            <a:r>
              <a:rPr lang="en-CA" b="1" dirty="0"/>
              <a:t> </a:t>
            </a:r>
            <a:r>
              <a:rPr lang="en-CA" b="1" dirty="0" err="1"/>
              <a:t>zevangeli</a:t>
            </a:r>
            <a:r>
              <a:rPr lang="en-CA" b="1" dirty="0"/>
              <a:t> </a:t>
            </a:r>
            <a:r>
              <a:rPr lang="en-CA" b="1" dirty="0" err="1"/>
              <a:t>phakathi</a:t>
            </a:r>
            <a:r>
              <a:rPr lang="en-CA" b="1" dirty="0"/>
              <a:t> </a:t>
            </a:r>
            <a:r>
              <a:rPr lang="en-CA" b="1" dirty="0" err="1"/>
              <a:t>kwabeZizwe</a:t>
            </a:r>
            <a:r>
              <a:rPr lang="en-CA" b="1" dirty="0"/>
              <a:t>, </a:t>
            </a:r>
            <a:r>
              <a:rPr lang="en-CA" b="1" dirty="0" err="1"/>
              <a:t>bathatha</a:t>
            </a:r>
            <a:r>
              <a:rPr lang="en-CA" b="1" dirty="0"/>
              <a:t> </a:t>
            </a:r>
            <a:r>
              <a:rPr lang="en-CA" b="1" dirty="0" err="1"/>
              <a:t>uJohane</a:t>
            </a:r>
            <a:r>
              <a:rPr lang="en-CA" b="1" dirty="0"/>
              <a:t> </a:t>
            </a:r>
            <a:r>
              <a:rPr lang="en-CA" b="1" dirty="0" err="1"/>
              <a:t>Marku</a:t>
            </a:r>
            <a:r>
              <a:rPr lang="en-CA" b="1" dirty="0"/>
              <a:t> </a:t>
            </a:r>
            <a:r>
              <a:rPr lang="en-CA" b="1" dirty="0" err="1"/>
              <a:t>kanye</a:t>
            </a:r>
            <a:r>
              <a:rPr lang="en-CA" b="1" dirty="0"/>
              <a:t> </a:t>
            </a:r>
            <a:r>
              <a:rPr lang="en-CA" b="1" dirty="0" err="1"/>
              <a:t>nabo</a:t>
            </a:r>
            <a:r>
              <a:rPr lang="en-CA" b="1" dirty="0"/>
              <a:t> </a:t>
            </a:r>
            <a:r>
              <a:rPr lang="en-CA" b="1" dirty="0" err="1"/>
              <a:t>njengomhlanganyeli</a:t>
            </a:r>
            <a:r>
              <a:rPr lang="en-CA" b="1" dirty="0"/>
              <a:t> ( </a:t>
            </a:r>
            <a:r>
              <a:rPr lang="en-CA" b="1" dirty="0" err="1"/>
              <a:t>IzEnzo</a:t>
            </a:r>
            <a:r>
              <a:rPr lang="en-CA" b="1" dirty="0"/>
              <a:t> 13:2-5 ).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30217" y="2659925"/>
            <a:ext cx="936178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Umama</a:t>
            </a:r>
            <a:r>
              <a:rPr lang="en-CA" b="1" dirty="0"/>
              <a:t> </a:t>
            </a:r>
            <a:r>
              <a:rPr lang="en-CA" b="1" dirty="0" err="1"/>
              <a:t>kaJohane</a:t>
            </a:r>
            <a:r>
              <a:rPr lang="en-CA" b="1" dirty="0"/>
              <a:t> </a:t>
            </a:r>
            <a:r>
              <a:rPr lang="en-CA" b="1" dirty="0" err="1"/>
              <a:t>Marku</a:t>
            </a:r>
            <a:r>
              <a:rPr lang="en-CA" b="1" dirty="0"/>
              <a:t> </a:t>
            </a:r>
            <a:r>
              <a:rPr lang="en-CA" b="1" dirty="0" err="1"/>
              <a:t>wayengumnikazi</a:t>
            </a:r>
            <a:r>
              <a:rPr lang="en-CA" b="1" dirty="0"/>
              <a:t> </a:t>
            </a:r>
            <a:r>
              <a:rPr lang="en-CA" b="1" dirty="0" err="1"/>
              <a:t>wendawo</a:t>
            </a:r>
            <a:r>
              <a:rPr lang="en-CA" b="1" dirty="0"/>
              <a:t> </a:t>
            </a:r>
            <a:r>
              <a:rPr lang="en-CA" b="1" dirty="0" err="1"/>
              <a:t>eJerusalema</a:t>
            </a:r>
            <a:r>
              <a:rPr lang="en-CA" b="1" dirty="0"/>
              <a:t> </a:t>
            </a:r>
            <a:r>
              <a:rPr lang="en-CA" b="1" dirty="0" err="1"/>
              <a:t>lapho</a:t>
            </a:r>
            <a:r>
              <a:rPr lang="en-CA" b="1" dirty="0"/>
              <a:t> </a:t>
            </a:r>
            <a:r>
              <a:rPr lang="en-CA" b="1" dirty="0" err="1"/>
              <a:t>ibandla</a:t>
            </a:r>
            <a:r>
              <a:rPr lang="en-CA" b="1" dirty="0"/>
              <a:t> </a:t>
            </a:r>
            <a:r>
              <a:rPr lang="en-CA" b="1" dirty="0" err="1"/>
              <a:t>lalihlangene</a:t>
            </a:r>
            <a:r>
              <a:rPr lang="en-CA" b="1" dirty="0"/>
              <a:t> </a:t>
            </a:r>
            <a:r>
              <a:rPr lang="en-CA" b="1" dirty="0" err="1"/>
              <a:t>khona</a:t>
            </a:r>
            <a:r>
              <a:rPr lang="en-CA" b="1" dirty="0"/>
              <a:t>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lithandaze</a:t>
            </a:r>
            <a:r>
              <a:rPr lang="en-CA" b="1" dirty="0"/>
              <a:t> </a:t>
            </a:r>
            <a:r>
              <a:rPr lang="en-CA" b="1" dirty="0" err="1"/>
              <a:t>ngesikhathi</a:t>
            </a:r>
            <a:r>
              <a:rPr lang="en-CA" b="1" dirty="0"/>
              <a:t> </a:t>
            </a:r>
            <a:r>
              <a:rPr lang="en-CA" b="1" dirty="0" err="1"/>
              <a:t>sokubotshwa</a:t>
            </a:r>
            <a:r>
              <a:rPr lang="en-CA" b="1" dirty="0"/>
              <a:t> </a:t>
            </a:r>
            <a:r>
              <a:rPr lang="en-CA" b="1" dirty="0" err="1"/>
              <a:t>kukaPetru</a:t>
            </a:r>
            <a:r>
              <a:rPr lang="en-CA" b="1" dirty="0"/>
              <a:t> ( </a:t>
            </a:r>
            <a:r>
              <a:rPr lang="en-CA" b="1" dirty="0" err="1"/>
              <a:t>IzEnzo</a:t>
            </a:r>
            <a:r>
              <a:rPr lang="en-CA" b="1" dirty="0"/>
              <a:t> 12:12 ).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830217" y="5556631"/>
            <a:ext cx="565166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impilo</a:t>
            </a:r>
            <a:r>
              <a:rPr lang="en-CA" b="1" dirty="0"/>
              <a:t> </a:t>
            </a:r>
            <a:r>
              <a:rPr lang="en-CA" b="1" dirty="0" err="1"/>
              <a:t>yobufundisi</a:t>
            </a:r>
            <a:r>
              <a:rPr lang="en-CA" b="1" dirty="0"/>
              <a:t> </a:t>
            </a:r>
            <a:r>
              <a:rPr lang="en-CA" b="1" dirty="0" err="1"/>
              <a:t>yaba</a:t>
            </a:r>
            <a:r>
              <a:rPr lang="en-CA" b="1" dirty="0"/>
              <a:t> </a:t>
            </a:r>
            <a:r>
              <a:rPr lang="en-CA" b="1" dirty="0" err="1"/>
              <a:t>nzima</a:t>
            </a:r>
            <a:r>
              <a:rPr lang="en-CA" b="1" dirty="0"/>
              <a:t> </a:t>
            </a:r>
            <a:r>
              <a:rPr lang="en-CA" b="1" dirty="0" err="1"/>
              <a:t>kakhulu</a:t>
            </a:r>
            <a:r>
              <a:rPr lang="en-CA" b="1" dirty="0"/>
              <a:t> </a:t>
            </a:r>
            <a:r>
              <a:rPr lang="en-CA" b="1" dirty="0" err="1"/>
              <a:t>kuMarku</a:t>
            </a:r>
            <a:r>
              <a:rPr lang="en-CA" b="1" dirty="0"/>
              <a:t> </a:t>
            </a:r>
            <a:r>
              <a:rPr lang="en-CA" b="1" dirty="0" err="1"/>
              <a:t>osemutsha</a:t>
            </a:r>
            <a:r>
              <a:rPr lang="en-CA" b="1" dirty="0"/>
              <a:t>, </a:t>
            </a:r>
            <a:r>
              <a:rPr lang="en-CA" b="1" dirty="0" err="1"/>
              <a:t>owanquma</a:t>
            </a:r>
            <a:r>
              <a:rPr lang="en-CA" b="1" dirty="0"/>
              <a:t> </a:t>
            </a:r>
            <a:r>
              <a:rPr lang="en-CA" b="1" dirty="0" err="1"/>
              <a:t>ukubuyela</a:t>
            </a:r>
            <a:r>
              <a:rPr lang="en-CA" b="1" dirty="0"/>
              <a:t> </a:t>
            </a:r>
            <a:r>
              <a:rPr lang="en-CA" b="1" dirty="0" err="1"/>
              <a:t>eJerusalema</a:t>
            </a:r>
            <a:r>
              <a:rPr lang="en-CA" b="1" dirty="0"/>
              <a:t> ( </a:t>
            </a:r>
            <a:r>
              <a:rPr lang="en-CA" b="1" dirty="0" err="1"/>
              <a:t>IzEnzo</a:t>
            </a:r>
            <a:r>
              <a:rPr lang="en-CA" b="1" dirty="0"/>
              <a:t> 13:13 ).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3094434" y="2319955"/>
            <a:ext cx="622282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Ngakho</a:t>
            </a:r>
            <a:r>
              <a:rPr lang="en-CA" b="1" dirty="0"/>
              <a:t>, </a:t>
            </a:r>
            <a:r>
              <a:rPr lang="en-CA" b="1" dirty="0" err="1"/>
              <a:t>uBarnaba</a:t>
            </a:r>
            <a:r>
              <a:rPr lang="en-CA" b="1" dirty="0"/>
              <a:t> </a:t>
            </a:r>
            <a:r>
              <a:rPr lang="en-CA" b="1" dirty="0" err="1"/>
              <a:t>wayeleqiniso</a:t>
            </a:r>
            <a:r>
              <a:rPr lang="en-CA" b="1" dirty="0"/>
              <a:t> </a:t>
            </a:r>
            <a:r>
              <a:rPr lang="en-CA" b="1" dirty="0" err="1"/>
              <a:t>lokuthi</a:t>
            </a:r>
            <a:r>
              <a:rPr lang="en-CA" b="1" dirty="0"/>
              <a:t> </a:t>
            </a:r>
            <a:r>
              <a:rPr lang="en-CA" b="1" dirty="0" err="1"/>
              <a:t>umzukulu</a:t>
            </a:r>
            <a:r>
              <a:rPr lang="en-CA" b="1" dirty="0"/>
              <a:t> </a:t>
            </a:r>
            <a:r>
              <a:rPr lang="en-CA" b="1" dirty="0" err="1"/>
              <a:t>wakhe</a:t>
            </a:r>
            <a:r>
              <a:rPr lang="en-CA" b="1" dirty="0"/>
              <a:t> </a:t>
            </a:r>
            <a:r>
              <a:rPr lang="en-CA" b="1" dirty="0" err="1"/>
              <a:t>uMarku</a:t>
            </a:r>
            <a:r>
              <a:rPr lang="en-CA" b="1" dirty="0"/>
              <a:t> </a:t>
            </a:r>
            <a:r>
              <a:rPr lang="en-CA" b="1" dirty="0" err="1"/>
              <a:t>wayelethuba</a:t>
            </a:r>
            <a:r>
              <a:rPr lang="en-CA" b="1" dirty="0"/>
              <a:t> </a:t>
            </a:r>
            <a:r>
              <a:rPr lang="en-CA" b="1" dirty="0" err="1"/>
              <a:t>elaneleyo</a:t>
            </a:r>
            <a:r>
              <a:rPr lang="en-CA" b="1" dirty="0"/>
              <a:t> </a:t>
            </a:r>
            <a:r>
              <a:rPr lang="en-CA" b="1" dirty="0" err="1"/>
              <a:t>lokuba</a:t>
            </a:r>
            <a:r>
              <a:rPr lang="en-CA" b="1" dirty="0"/>
              <a:t> </a:t>
            </a:r>
            <a:r>
              <a:rPr lang="en-CA" b="1" dirty="0" err="1"/>
              <a:t>yisithunywa</a:t>
            </a:r>
            <a:r>
              <a:rPr lang="en-CA" b="1" dirty="0"/>
              <a:t> </a:t>
            </a:r>
            <a:r>
              <a:rPr lang="en-CA" b="1" dirty="0" err="1"/>
              <a:t>sevangeli</a:t>
            </a:r>
            <a:r>
              <a:rPr lang="en-CA" b="1" dirty="0"/>
              <a:t> </a:t>
            </a:r>
            <a:r>
              <a:rPr lang="en-CA" b="1" dirty="0" err="1"/>
              <a:t>esihle</a:t>
            </a:r>
            <a:r>
              <a:rPr lang="en-CA" b="1" dirty="0"/>
              <a:t>. </a:t>
            </a:r>
            <a:r>
              <a:rPr lang="en-CA" b="1" dirty="0" err="1"/>
              <a:t>Ngakho</a:t>
            </a:r>
            <a:r>
              <a:rPr lang="en-CA" b="1" dirty="0"/>
              <a:t> </a:t>
            </a:r>
            <a:r>
              <a:rPr lang="en-CA" b="1" dirty="0" err="1"/>
              <a:t>wathatha</a:t>
            </a:r>
            <a:r>
              <a:rPr lang="en-CA" b="1" dirty="0"/>
              <a:t> </a:t>
            </a:r>
            <a:r>
              <a:rPr lang="en-CA" b="1" dirty="0" err="1"/>
              <a:t>uMarku</a:t>
            </a:r>
            <a:r>
              <a:rPr lang="en-CA" b="1" dirty="0"/>
              <a:t> </a:t>
            </a:r>
            <a:r>
              <a:rPr lang="en-CA" b="1" dirty="0" err="1"/>
              <a:t>waya</a:t>
            </a:r>
            <a:r>
              <a:rPr lang="en-CA" b="1" dirty="0"/>
              <a:t> </a:t>
            </a:r>
            <a:r>
              <a:rPr lang="en-CA" b="1" dirty="0" err="1"/>
              <a:t>laye</a:t>
            </a:r>
            <a:r>
              <a:rPr lang="en-CA" b="1" dirty="0"/>
              <a:t> </a:t>
            </a:r>
            <a:r>
              <a:rPr lang="en-CA" b="1" dirty="0" err="1"/>
              <a:t>eKhupro</a:t>
            </a:r>
            <a:r>
              <a:rPr lang="en-CA" b="1" dirty="0"/>
              <a:t>, </a:t>
            </a:r>
            <a:r>
              <a:rPr lang="en-CA" b="1" dirty="0" err="1"/>
              <a:t>kuyilapho</a:t>
            </a:r>
            <a:r>
              <a:rPr lang="en-CA" b="1" dirty="0"/>
              <a:t>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loSila</a:t>
            </a:r>
            <a:r>
              <a:rPr lang="en-CA" b="1" dirty="0"/>
              <a:t> </a:t>
            </a:r>
            <a:r>
              <a:rPr lang="en-CA" b="1" dirty="0" err="1"/>
              <a:t>balibangisa</a:t>
            </a:r>
            <a:r>
              <a:rPr lang="en-CA" b="1" dirty="0"/>
              <a:t> e-Asiya ( </a:t>
            </a:r>
            <a:r>
              <a:rPr lang="en-CA" b="1" dirty="0" err="1"/>
              <a:t>IzEnzo</a:t>
            </a:r>
            <a:r>
              <a:rPr lang="en-CA" b="1" dirty="0"/>
              <a:t> 15:39-41 ).</a:t>
            </a:r>
            <a:endParaRPr lang="en" b="1" dirty="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86625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30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ULUSIZO EBUFUNDISINI</a:t>
            </a:r>
            <a:endParaRPr lang="en" sz="4400" b="1" spc="300" dirty="0">
              <a:ln w="12700" cmpd="sng">
                <a:solidFill>
                  <a:schemeClr val="accent4">
                    <a:lumMod val="50000"/>
                  </a:schemeClr>
                </a:solidFill>
                <a:prstDash val="solid"/>
              </a:ln>
              <a:gradFill>
                <a:gsLst>
                  <a:gs pos="0">
                    <a:schemeClr val="accent4"/>
                  </a:gs>
                  <a:gs pos="4000">
                    <a:schemeClr val="accent4">
                      <a:lumMod val="60000"/>
                      <a:lumOff val="40000"/>
                    </a:schemeClr>
                  </a:gs>
                  <a:gs pos="87000">
                    <a:schemeClr val="accent4">
                      <a:lumMod val="20000"/>
                      <a:lumOff val="80000"/>
                    </a:schemeClr>
                  </a:gs>
                </a:gsLst>
                <a:lin ang="5400000"/>
              </a:gradFill>
              <a:effectLst>
                <a:glow rad="88900">
                  <a:schemeClr val="accent3">
                    <a:satMod val="175000"/>
                    <a:alpha val="52000"/>
                  </a:schemeClr>
                </a:glow>
                <a:innerShdw blurRad="114300">
                  <a:prstClr val="black"/>
                </a:inn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1400" b="1">
                <a:solidFill>
                  <a:srgbClr val="002060"/>
                </a:solidFill>
                <a:latin typeface="Comic Sans MS" panose="030F0702030302020204" pitchFamily="66" charset="0"/>
              </a:rPr>
              <a:t>“NguLuka kuphela olami. Thatha uMarku uze laye, ngoba ulusizo kimi emsebenzini wobuvangeli bami.”                ( 2 Thimothewu 4:11 )</a:t>
            </a:r>
            <a:endParaRPr lang="en" sz="1400" b="1" dirty="0">
              <a:solidFill>
                <a:srgbClr val="002060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91812"/>
            <a:ext cx="92249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Lapho</a:t>
            </a:r>
            <a:r>
              <a:rPr lang="en-CA" sz="1600" b="1" dirty="0"/>
              <a:t> </a:t>
            </a:r>
            <a:r>
              <a:rPr lang="en-CA" sz="1600" b="1" dirty="0" err="1"/>
              <a:t>uPawulu</a:t>
            </a:r>
            <a:r>
              <a:rPr lang="en-CA" sz="1600" b="1" dirty="0"/>
              <a:t> </a:t>
            </a:r>
            <a:r>
              <a:rPr lang="en-CA" sz="1600" b="1" dirty="0" err="1"/>
              <a:t>ekhomba</a:t>
            </a:r>
            <a:r>
              <a:rPr lang="en-CA" sz="1600" b="1" dirty="0"/>
              <a:t> </a:t>
            </a:r>
            <a:r>
              <a:rPr lang="en-CA" sz="1600" b="1" dirty="0" err="1"/>
              <a:t>kwabanye</a:t>
            </a:r>
            <a:r>
              <a:rPr lang="en-CA" sz="1600" b="1" dirty="0"/>
              <a:t> </a:t>
            </a:r>
            <a:r>
              <a:rPr lang="en-CA" sz="1600" b="1" dirty="0" err="1"/>
              <a:t>uhambo</a:t>
            </a:r>
            <a:r>
              <a:rPr lang="en-CA" sz="1600" b="1" dirty="0"/>
              <a:t> </a:t>
            </a:r>
            <a:r>
              <a:rPr lang="en-CA" sz="1600" b="1" dirty="0" err="1"/>
              <a:t>lwesibili</a:t>
            </a:r>
            <a:r>
              <a:rPr lang="en-CA" sz="1600" b="1" dirty="0"/>
              <a:t> </a:t>
            </a:r>
            <a:r>
              <a:rPr lang="en-CA" sz="1600" b="1" dirty="0" err="1"/>
              <a:t>lobufundisi</a:t>
            </a:r>
            <a:r>
              <a:rPr lang="en-CA" sz="1600" b="1" dirty="0"/>
              <a:t>, </a:t>
            </a:r>
            <a:r>
              <a:rPr lang="en-CA" sz="1600" b="1" dirty="0" err="1"/>
              <a:t>wala</a:t>
            </a:r>
            <a:r>
              <a:rPr lang="en-CA" sz="1600" b="1" dirty="0"/>
              <a:t> </a:t>
            </a:r>
            <a:r>
              <a:rPr lang="en-CA" sz="1600" b="1" dirty="0" err="1"/>
              <a:t>ukwamukela</a:t>
            </a:r>
            <a:r>
              <a:rPr lang="en-CA" sz="1600" b="1" dirty="0"/>
              <a:t> </a:t>
            </a:r>
            <a:r>
              <a:rPr lang="en-CA" sz="1600" b="1" dirty="0" err="1"/>
              <a:t>uMarku</a:t>
            </a:r>
            <a:r>
              <a:rPr lang="en-CA" sz="1600" b="1" dirty="0"/>
              <a:t> </a:t>
            </a:r>
            <a:r>
              <a:rPr lang="en-CA" sz="1600" b="1" dirty="0" err="1"/>
              <a:t>njengomhlanganyeli</a:t>
            </a:r>
            <a:r>
              <a:rPr lang="en-CA" sz="1600" b="1" dirty="0"/>
              <a:t> (</a:t>
            </a:r>
            <a:r>
              <a:rPr lang="en-CA" sz="1600" b="1" dirty="0" err="1"/>
              <a:t>IZenzo</a:t>
            </a:r>
            <a:r>
              <a:rPr lang="en-CA" sz="1600" b="1" dirty="0"/>
              <a:t> 15:36-38). </a:t>
            </a:r>
            <a:r>
              <a:rPr lang="en-CA" sz="1600" b="1" dirty="0" err="1"/>
              <a:t>UPawulu</a:t>
            </a:r>
            <a:r>
              <a:rPr lang="en-CA" sz="1600" b="1" dirty="0"/>
              <a:t> </a:t>
            </a:r>
            <a:r>
              <a:rPr lang="en-CA" sz="1600" b="1" dirty="0" err="1"/>
              <a:t>wayedinga</a:t>
            </a:r>
            <a:r>
              <a:rPr lang="en-CA" sz="1600" b="1" dirty="0"/>
              <a:t> </a:t>
            </a:r>
            <a:r>
              <a:rPr lang="en-CA" sz="1600" b="1" dirty="0" err="1"/>
              <a:t>abasizi</a:t>
            </a:r>
            <a:r>
              <a:rPr lang="en-CA" sz="1600" b="1" dirty="0"/>
              <a:t> </a:t>
            </a:r>
            <a:r>
              <a:rPr lang="en-CA" sz="1600" b="1" dirty="0" err="1"/>
              <a:t>abaqinileyo</a:t>
            </a:r>
            <a:r>
              <a:rPr lang="en-CA" sz="1600" b="1" dirty="0"/>
              <a:t>, </a:t>
            </a:r>
            <a:r>
              <a:rPr lang="en-CA" sz="1600" b="1" dirty="0" err="1"/>
              <a:t>ababezoba</a:t>
            </a:r>
            <a:r>
              <a:rPr lang="en-CA" sz="1600" b="1" dirty="0"/>
              <a:t> </a:t>
            </a:r>
            <a:r>
              <a:rPr lang="en-CA" sz="1600" b="1" dirty="0" err="1"/>
              <a:t>abasizi</a:t>
            </a:r>
            <a:r>
              <a:rPr lang="en-CA" sz="1600" b="1" dirty="0"/>
              <a:t>, </a:t>
            </a:r>
            <a:r>
              <a:rPr lang="en-CA" sz="1600" b="1" dirty="0" err="1"/>
              <a:t>hatshii</a:t>
            </a:r>
            <a:r>
              <a:rPr lang="en-CA" sz="1600" b="1" dirty="0"/>
              <a:t> </a:t>
            </a:r>
            <a:r>
              <a:rPr lang="en-CA" sz="1600" b="1" dirty="0" err="1"/>
              <a:t>umthwalo</a:t>
            </a:r>
            <a:r>
              <a:rPr lang="en-CA" sz="1600" b="1" dirty="0"/>
              <a:t>. </a:t>
            </a:r>
            <a:r>
              <a:rPr lang="en-CA" sz="1600" b="1" dirty="0" err="1"/>
              <a:t>UMark</a:t>
            </a:r>
            <a:r>
              <a:rPr lang="en-CA" sz="1600" b="1" dirty="0"/>
              <a:t> </a:t>
            </a:r>
            <a:r>
              <a:rPr lang="en-CA" sz="1600" b="1" dirty="0" err="1"/>
              <a:t>akazange</a:t>
            </a:r>
            <a:r>
              <a:rPr lang="en-CA" sz="1600" b="1" dirty="0"/>
              <a:t> </a:t>
            </a:r>
            <a:r>
              <a:rPr lang="en-CA" sz="1600" b="1" dirty="0" err="1"/>
              <a:t>alingane</a:t>
            </a:r>
            <a:r>
              <a:rPr lang="en-CA" sz="1600" b="1" dirty="0"/>
              <a:t> </a:t>
            </a:r>
            <a:r>
              <a:rPr lang="en-CA" sz="1600" b="1" dirty="0" err="1"/>
              <a:t>afanele</a:t>
            </a:r>
            <a:r>
              <a:rPr lang="en-CA" sz="1600" b="1" dirty="0"/>
              <a:t> </a:t>
            </a:r>
            <a:r>
              <a:rPr lang="en-CA" sz="1600" b="1" dirty="0" err="1"/>
              <a:t>okwakudingakala</a:t>
            </a:r>
            <a:r>
              <a:rPr lang="en-CA" sz="1600" b="1" dirty="0"/>
              <a:t>.</a:t>
            </a:r>
            <a:endParaRPr lang="en" sz="1600" b="1" dirty="0"/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8064" y="240747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5008472" y="3573385"/>
            <a:ext cx="4395912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Asazi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kwenzekani</a:t>
            </a:r>
            <a:r>
              <a:rPr lang="en-CA" b="1" dirty="0"/>
              <a:t> </a:t>
            </a:r>
            <a:r>
              <a:rPr lang="en-CA" b="1" dirty="0" err="1"/>
              <a:t>ngemva</a:t>
            </a:r>
            <a:r>
              <a:rPr lang="en-CA" b="1" dirty="0"/>
              <a:t> </a:t>
            </a:r>
            <a:r>
              <a:rPr lang="en-CA" b="1" dirty="0" err="1"/>
              <a:t>kwalokho</a:t>
            </a:r>
            <a:r>
              <a:rPr lang="en-CA" b="1" dirty="0"/>
              <a:t>,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siyazi</a:t>
            </a:r>
            <a:r>
              <a:rPr lang="en-CA" b="1" dirty="0"/>
              <a:t> </a:t>
            </a:r>
            <a:r>
              <a:rPr lang="en-CA" b="1" dirty="0" err="1"/>
              <a:t>ukuthi</a:t>
            </a:r>
            <a:r>
              <a:rPr lang="en-CA" b="1" dirty="0"/>
              <a:t> </a:t>
            </a:r>
            <a:r>
              <a:rPr lang="en-CA" b="1" dirty="0" err="1"/>
              <a:t>uBarnaba</a:t>
            </a:r>
            <a:r>
              <a:rPr lang="en-CA" b="1" dirty="0"/>
              <a:t> </a:t>
            </a:r>
            <a:r>
              <a:rPr lang="en-CA" b="1" dirty="0" err="1"/>
              <a:t>wayeqinisile</a:t>
            </a:r>
            <a:r>
              <a:rPr lang="en-CA" b="1" dirty="0"/>
              <a:t>. </a:t>
            </a:r>
            <a:r>
              <a:rPr lang="en-CA" b="1" dirty="0" err="1"/>
              <a:t>Ngokubhekisela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 </a:t>
            </a:r>
            <a:r>
              <a:rPr lang="en-CA" b="1" dirty="0" err="1"/>
              <a:t>kuye</a:t>
            </a:r>
            <a:r>
              <a:rPr lang="en-CA" b="1" dirty="0"/>
              <a:t> </a:t>
            </a:r>
            <a:r>
              <a:rPr lang="en-CA" b="1" dirty="0" err="1"/>
              <a:t>kathathu</a:t>
            </a:r>
            <a:r>
              <a:rPr lang="en-CA" b="1" dirty="0"/>
              <a:t> </a:t>
            </a:r>
            <a:r>
              <a:rPr lang="en-CA" b="1" dirty="0" err="1"/>
              <a:t>ezincwadini</a:t>
            </a:r>
            <a:r>
              <a:rPr lang="en-CA" b="1" dirty="0"/>
              <a:t> </a:t>
            </a:r>
            <a:r>
              <a:rPr lang="en-CA" b="1" dirty="0" err="1"/>
              <a:t>zakhe</a:t>
            </a:r>
            <a:r>
              <a:rPr lang="en-CA" b="1" dirty="0"/>
              <a:t>, </a:t>
            </a:r>
            <a:r>
              <a:rPr lang="en-CA" b="1" dirty="0" err="1"/>
              <a:t>uPawulu</a:t>
            </a:r>
            <a:r>
              <a:rPr lang="en-CA" b="1" dirty="0"/>
              <a:t> </a:t>
            </a:r>
            <a:r>
              <a:rPr lang="en-CA" b="1" dirty="0" err="1"/>
              <a:t>wabheka</a:t>
            </a:r>
            <a:r>
              <a:rPr lang="en-CA" b="1" dirty="0"/>
              <a:t> </a:t>
            </a:r>
            <a:r>
              <a:rPr lang="en-CA" b="1" dirty="0" err="1"/>
              <a:t>uMarku</a:t>
            </a:r>
            <a:r>
              <a:rPr lang="en-CA" b="1" dirty="0"/>
              <a:t> ‘</a:t>
            </a:r>
            <a:r>
              <a:rPr lang="en-CA" b="1" dirty="0" err="1"/>
              <a:t>njengosizo</a:t>
            </a:r>
            <a:r>
              <a:rPr lang="en-CA" b="1" dirty="0"/>
              <a:t> </a:t>
            </a:r>
            <a:r>
              <a:rPr lang="en-CA" b="1" dirty="0" err="1"/>
              <a:t>enkonzweni</a:t>
            </a:r>
            <a:r>
              <a:rPr lang="en-CA" b="1" dirty="0"/>
              <a:t>,’ </a:t>
            </a:r>
            <a:r>
              <a:rPr lang="en-CA" b="1" dirty="0" err="1"/>
              <a:t>umhlanganyeli</a:t>
            </a:r>
            <a:r>
              <a:rPr lang="en-CA" b="1" dirty="0"/>
              <a:t> </a:t>
            </a:r>
            <a:r>
              <a:rPr lang="en-CA" b="1" dirty="0" err="1"/>
              <a:t>ophumelelayo</a:t>
            </a:r>
            <a:r>
              <a:rPr lang="en-CA" b="1" dirty="0"/>
              <a:t> ( Kol. 4:10; </a:t>
            </a:r>
            <a:r>
              <a:rPr lang="en-CA" b="1" dirty="0" err="1"/>
              <a:t>Flm</a:t>
            </a:r>
            <a:r>
              <a:rPr lang="en-CA" b="1" dirty="0"/>
              <a:t>. 24; 2Thim. 4:11 ) </a:t>
            </a:r>
            <a:r>
              <a:rPr lang="en-CA" b="1" dirty="0" err="1"/>
              <a:t>Ngokulandelayo</a:t>
            </a:r>
            <a:endParaRPr lang="en" b="1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1606832" y="6110389"/>
            <a:ext cx="79407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Ngenxa</a:t>
            </a:r>
            <a:r>
              <a:rPr lang="en-CA" sz="2000" b="1" dirty="0"/>
              <a:t> </a:t>
            </a:r>
            <a:r>
              <a:rPr lang="en-CA" sz="2000" b="1" dirty="0" err="1"/>
              <a:t>yaleli</a:t>
            </a:r>
            <a:r>
              <a:rPr lang="en-CA" sz="2000" b="1" dirty="0"/>
              <a:t> </a:t>
            </a:r>
            <a:r>
              <a:rPr lang="en-CA" sz="2000" b="1" dirty="0" err="1"/>
              <a:t>thuba</a:t>
            </a:r>
            <a:r>
              <a:rPr lang="en-CA" sz="2000" b="1" dirty="0"/>
              <a:t> </a:t>
            </a:r>
            <a:r>
              <a:rPr lang="en-CA" sz="2000" b="1" dirty="0" err="1"/>
              <a:t>lesibili</a:t>
            </a:r>
            <a:r>
              <a:rPr lang="en-CA" sz="2000" b="1" dirty="0"/>
              <a:t>, </a:t>
            </a:r>
            <a:r>
              <a:rPr lang="en-CA" sz="2000" b="1" dirty="0" err="1"/>
              <a:t>lamuhla</a:t>
            </a:r>
            <a:r>
              <a:rPr lang="en-CA" sz="2000" b="1" dirty="0"/>
              <a:t> </a:t>
            </a:r>
            <a:r>
              <a:rPr lang="en-CA" sz="2000" b="1" dirty="0" err="1"/>
              <a:t>singajabulela</a:t>
            </a:r>
            <a:r>
              <a:rPr lang="en-CA" sz="2000" b="1" dirty="0"/>
              <a:t> indaba </a:t>
            </a:r>
            <a:r>
              <a:rPr lang="en-CA" sz="2000" b="1" dirty="0" err="1"/>
              <a:t>ethokozisayo</a:t>
            </a:r>
            <a:r>
              <a:rPr lang="en-CA" sz="2000" b="1" dirty="0"/>
              <a:t> </a:t>
            </a:r>
            <a:r>
              <a:rPr lang="en-CA" sz="2000" b="1" dirty="0" err="1"/>
              <a:t>yevangeli</a:t>
            </a:r>
            <a:r>
              <a:rPr lang="en-CA" sz="2000" b="1" dirty="0"/>
              <a:t> </a:t>
            </a:r>
            <a:r>
              <a:rPr lang="en-CA" sz="2000" b="1" dirty="0" err="1"/>
              <a:t>likaMarku</a:t>
            </a:r>
            <a:endParaRPr lang="en" sz="2000" b="1" dirty="0"/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3044279"/>
            <a:ext cx="12192000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CA" sz="5400" b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UKUQALA KWEVANGELI</a:t>
            </a:r>
            <a:endParaRPr lang="en" sz="5400" b="1" dirty="0">
              <a:ln w="22225">
                <a:solidFill>
                  <a:schemeClr val="bg1"/>
                </a:solidFill>
                <a:prstDash val="solid"/>
              </a:ln>
              <a:solidFill>
                <a:srgbClr val="B4E7B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CA" sz="4400" b="1" spc="5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AMALUNGISELELO</a:t>
            </a:r>
            <a:endParaRPr lang="en" sz="4400" b="1" spc="50" dirty="0">
              <a:ln w="9525" cmpd="sng">
                <a:solidFill>
                  <a:srgbClr val="FFFF00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  <a:reflection blurRad="6350" stA="55000" endA="300" endPos="45500" dir="5400000" sy="-100000" algn="bl" rotWithShape="0"/>
              </a:effectLst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767338"/>
            <a:ext cx="66067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Futhi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lesi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kwakuyisigijimi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sakhe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“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Emva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kwami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kuza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lowo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olamandla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kulami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ontambo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zamanyathela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akhe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angifanele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ukukhothama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ngithukulule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” ( </a:t>
            </a:r>
            <a:r>
              <a:rPr lang="en-CA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1:7 )</a:t>
            </a:r>
            <a:r>
              <a:rPr lang="en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</a:t>
            </a:r>
            <a:endParaRPr lang="en" sz="14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09823"/>
            <a:ext cx="72112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UMarku</a:t>
            </a:r>
            <a:r>
              <a:rPr lang="en-CA" b="1" dirty="0"/>
              <a:t> </a:t>
            </a:r>
            <a:r>
              <a:rPr lang="en-CA" b="1" dirty="0" err="1"/>
              <a:t>uqala</a:t>
            </a:r>
            <a:r>
              <a:rPr lang="en-CA" b="1" dirty="0"/>
              <a:t> </a:t>
            </a:r>
            <a:r>
              <a:rPr lang="en-CA" b="1" dirty="0" err="1"/>
              <a:t>ngokusethulela</a:t>
            </a:r>
            <a:r>
              <a:rPr lang="en-CA" b="1" dirty="0"/>
              <a:t> </a:t>
            </a:r>
            <a:r>
              <a:rPr lang="en-CA" b="1" dirty="0" err="1"/>
              <a:t>kuNkulunkulu</a:t>
            </a:r>
            <a:r>
              <a:rPr lang="en-CA" b="1" dirty="0"/>
              <a:t> </a:t>
            </a:r>
            <a:r>
              <a:rPr lang="en-CA" b="1" dirty="0" err="1"/>
              <a:t>elungiselela</a:t>
            </a:r>
            <a:r>
              <a:rPr lang="en-CA" b="1" dirty="0"/>
              <a:t> </a:t>
            </a:r>
            <a:r>
              <a:rPr lang="en-CA" b="1" dirty="0" err="1"/>
              <a:t>uhambo</a:t>
            </a:r>
            <a:r>
              <a:rPr lang="en-CA" b="1" dirty="0"/>
              <a:t> </a:t>
            </a:r>
            <a:r>
              <a:rPr lang="en-CA" b="1" dirty="0" err="1"/>
              <a:t>lweNdodana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 ( Mk. 1:1-2; Mal. 3:1 ). </a:t>
            </a:r>
            <a:r>
              <a:rPr lang="en-CA" b="1" dirty="0" err="1"/>
              <a:t>Uhambo</a:t>
            </a:r>
            <a:r>
              <a:rPr lang="en-CA" b="1" dirty="0"/>
              <a:t> </a:t>
            </a:r>
            <a:r>
              <a:rPr lang="en-CA" b="1" dirty="0" err="1"/>
              <a:t>oluqala</a:t>
            </a:r>
            <a:r>
              <a:rPr lang="en-CA" b="1" dirty="0"/>
              <a:t> </a:t>
            </a:r>
            <a:r>
              <a:rPr lang="en-CA" b="1" dirty="0" err="1"/>
              <a:t>emagumeni</a:t>
            </a:r>
            <a:r>
              <a:rPr lang="en-CA" b="1" dirty="0"/>
              <a:t>  </a:t>
            </a:r>
            <a:r>
              <a:rPr lang="en-CA" b="1" dirty="0" err="1"/>
              <a:t>asezulwini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oluzothatha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Kristu</a:t>
            </a:r>
            <a:r>
              <a:rPr lang="en-CA" b="1" dirty="0"/>
              <a:t> </a:t>
            </a:r>
            <a:r>
              <a:rPr lang="en-CA" b="1" dirty="0" err="1"/>
              <a:t>lumuse</a:t>
            </a:r>
            <a:r>
              <a:rPr lang="en-CA" b="1" dirty="0"/>
              <a:t> </a:t>
            </a:r>
            <a:r>
              <a:rPr lang="en-CA" b="1" dirty="0" err="1"/>
              <a:t>esiphambanweni</a:t>
            </a:r>
            <a:r>
              <a:rPr lang="en-CA" b="1" dirty="0"/>
              <a:t>, </a:t>
            </a:r>
            <a:r>
              <a:rPr lang="en-CA" b="1" dirty="0" err="1"/>
              <a:t>ukuze</a:t>
            </a:r>
            <a:r>
              <a:rPr lang="en-CA" b="1" dirty="0"/>
              <a:t> </a:t>
            </a:r>
            <a:r>
              <a:rPr lang="en-CA" b="1" dirty="0" err="1"/>
              <a:t>amukelwe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eZulwini</a:t>
            </a:r>
            <a:r>
              <a:rPr lang="en-CA" b="1" dirty="0"/>
              <a:t> (</a:t>
            </a:r>
            <a:r>
              <a:rPr lang="en-CA" b="1" dirty="0" err="1"/>
              <a:t>Marku</a:t>
            </a:r>
            <a:r>
              <a:rPr lang="en-CA" b="1" dirty="0"/>
              <a:t> 16:19).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2273" y="4334536"/>
            <a:ext cx="6479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Ngaphambi</a:t>
            </a:r>
            <a:r>
              <a:rPr lang="en-CA" b="1" dirty="0"/>
              <a:t> </a:t>
            </a:r>
            <a:r>
              <a:rPr lang="en-CA" b="1" dirty="0" err="1"/>
              <a:t>kokuba</a:t>
            </a:r>
            <a:r>
              <a:rPr lang="en-CA" b="1" dirty="0"/>
              <a:t>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aqale</a:t>
            </a:r>
            <a:r>
              <a:rPr lang="en-CA" b="1" dirty="0"/>
              <a:t> </a:t>
            </a:r>
            <a:r>
              <a:rPr lang="en-CA" b="1" dirty="0" err="1"/>
              <a:t>uhambo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 </a:t>
            </a:r>
            <a:r>
              <a:rPr lang="en-CA" b="1" dirty="0" err="1"/>
              <a:t>lokunikela</a:t>
            </a:r>
            <a:r>
              <a:rPr lang="en-CA" b="1" dirty="0"/>
              <a:t> </a:t>
            </a:r>
            <a:r>
              <a:rPr lang="en-CA" b="1" dirty="0" err="1"/>
              <a:t>ngokuphila</a:t>
            </a:r>
            <a:r>
              <a:rPr lang="en-CA" b="1" dirty="0"/>
              <a:t> </a:t>
            </a:r>
            <a:r>
              <a:rPr lang="en-CA" b="1" dirty="0" err="1"/>
              <a:t>kwakhe</a:t>
            </a:r>
            <a:r>
              <a:rPr lang="en-CA" b="1" dirty="0"/>
              <a:t> </a:t>
            </a:r>
            <a:r>
              <a:rPr lang="en-CA" b="1" dirty="0" err="1"/>
              <a:t>ngenxa</a:t>
            </a:r>
            <a:r>
              <a:rPr lang="en-CA" b="1" dirty="0"/>
              <a:t> </a:t>
            </a:r>
            <a:r>
              <a:rPr lang="en-CA" b="1" dirty="0" err="1"/>
              <a:t>yethu</a:t>
            </a:r>
            <a:r>
              <a:rPr lang="en-CA" b="1" dirty="0"/>
              <a:t>, </a:t>
            </a:r>
            <a:r>
              <a:rPr lang="en-CA" b="1" dirty="0" err="1"/>
              <a:t>uJohane</a:t>
            </a:r>
            <a:r>
              <a:rPr lang="en-CA" b="1" dirty="0"/>
              <a:t> </a:t>
            </a:r>
            <a:r>
              <a:rPr lang="en-CA" b="1" dirty="0" err="1"/>
              <a:t>walungisa</a:t>
            </a:r>
            <a:r>
              <a:rPr lang="en-CA" b="1" dirty="0"/>
              <a:t> </a:t>
            </a:r>
            <a:r>
              <a:rPr lang="en-CA" b="1" dirty="0" err="1"/>
              <a:t>izinhliziyo</a:t>
            </a:r>
            <a:r>
              <a:rPr lang="en-CA" b="1" dirty="0"/>
              <a:t> </a:t>
            </a:r>
            <a:r>
              <a:rPr lang="en-CA" b="1" dirty="0" err="1"/>
              <a:t>zabantu</a:t>
            </a:r>
            <a:r>
              <a:rPr lang="en-CA" b="1" dirty="0"/>
              <a:t> </a:t>
            </a:r>
            <a:r>
              <a:rPr lang="en-CA" b="1" dirty="0" err="1"/>
              <a:t>ngokubaqondisa</a:t>
            </a:r>
            <a:r>
              <a:rPr lang="en-CA" b="1" dirty="0"/>
              <a:t> </a:t>
            </a:r>
            <a:r>
              <a:rPr lang="en-CA" b="1" dirty="0" err="1"/>
              <a:t>ekuphendukeni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ebamema</a:t>
            </a:r>
            <a:r>
              <a:rPr lang="en-CA" b="1" dirty="0"/>
              <a:t> </a:t>
            </a:r>
            <a:r>
              <a:rPr lang="en-CA" b="1" dirty="0" err="1"/>
              <a:t>ukuba</a:t>
            </a:r>
            <a:r>
              <a:rPr lang="en-CA" b="1" dirty="0"/>
              <a:t> </a:t>
            </a:r>
            <a:r>
              <a:rPr lang="en-CA" b="1" dirty="0" err="1"/>
              <a:t>babhapathizwe</a:t>
            </a:r>
            <a:r>
              <a:rPr lang="en-CA" b="1" dirty="0"/>
              <a:t> ( </a:t>
            </a:r>
            <a:r>
              <a:rPr lang="en-CA" b="1" dirty="0" err="1"/>
              <a:t>Marku</a:t>
            </a:r>
            <a:r>
              <a:rPr lang="en-CA" b="1" dirty="0"/>
              <a:t> 1:4-6 ).</a:t>
            </a:r>
            <a:endParaRPr lang="en" b="1" dirty="0"/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192726"/>
            <a:ext cx="701503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2000" b="1" dirty="0" err="1"/>
              <a:t>Ukuze</a:t>
            </a:r>
            <a:r>
              <a:rPr lang="en-CA" sz="2000" b="1" dirty="0"/>
              <a:t> </a:t>
            </a:r>
            <a:r>
              <a:rPr lang="en-CA" sz="2000" b="1" dirty="0" err="1"/>
              <a:t>alungiselele</a:t>
            </a:r>
            <a:r>
              <a:rPr lang="en-CA" sz="2000" b="1" dirty="0"/>
              <a:t> le </a:t>
            </a:r>
            <a:r>
              <a:rPr lang="en-CA" sz="2000" b="1" dirty="0" err="1"/>
              <a:t>indlela</a:t>
            </a:r>
            <a:r>
              <a:rPr lang="en-CA" sz="2000" b="1" dirty="0"/>
              <a:t>, uNkulunkulu </a:t>
            </a:r>
            <a:r>
              <a:rPr lang="en-CA" sz="2000" b="1" dirty="0" err="1"/>
              <a:t>ukhetha</a:t>
            </a:r>
            <a:r>
              <a:rPr lang="en-CA" sz="2000" b="1" dirty="0"/>
              <a:t> </a:t>
            </a:r>
            <a:r>
              <a:rPr lang="en-CA" sz="2000" b="1" dirty="0" err="1"/>
              <a:t>uJohane</a:t>
            </a:r>
            <a:r>
              <a:rPr lang="en-CA" sz="2000" b="1" dirty="0"/>
              <a:t> </a:t>
            </a:r>
            <a:r>
              <a:rPr lang="en-CA" sz="2000" b="1" dirty="0" err="1"/>
              <a:t>uMbhapathizi</a:t>
            </a:r>
            <a:r>
              <a:rPr lang="en-CA" sz="2000" b="1" dirty="0"/>
              <a:t>, “</a:t>
            </a:r>
            <a:r>
              <a:rPr lang="en-CA" sz="2000" b="1" dirty="0" err="1"/>
              <a:t>izwi</a:t>
            </a:r>
            <a:r>
              <a:rPr lang="en-CA" sz="2000" b="1" dirty="0"/>
              <a:t> </a:t>
            </a:r>
            <a:r>
              <a:rPr lang="en-CA" sz="2000" b="1" dirty="0" err="1"/>
              <a:t>elimemeza</a:t>
            </a:r>
            <a:r>
              <a:rPr lang="en-CA" sz="2000" b="1" dirty="0"/>
              <a:t> </a:t>
            </a:r>
            <a:r>
              <a:rPr lang="en-CA" sz="2000" b="1" dirty="0" err="1"/>
              <a:t>ehlane</a:t>
            </a:r>
            <a:r>
              <a:rPr lang="en-CA" sz="2000" b="1" dirty="0"/>
              <a:t>” ( </a:t>
            </a:r>
            <a:r>
              <a:rPr lang="en-CA" sz="2000" b="1" dirty="0" err="1"/>
              <a:t>Marku</a:t>
            </a:r>
            <a:r>
              <a:rPr lang="en-CA" sz="2000" b="1" dirty="0"/>
              <a:t> 1:3; </a:t>
            </a:r>
            <a:r>
              <a:rPr lang="en-CA" sz="2000" b="1" dirty="0" err="1"/>
              <a:t>Isaya</a:t>
            </a:r>
            <a:r>
              <a:rPr lang="en-CA" sz="2000" b="1" dirty="0"/>
              <a:t> 40:3 ).</a:t>
            </a:r>
            <a:endParaRPr lang="en" sz="2000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46962"/>
            <a:ext cx="649424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 err="1"/>
              <a:t>Wabalungiselela</a:t>
            </a:r>
            <a:r>
              <a:rPr lang="en-CA" sz="1600" b="1" dirty="0"/>
              <a:t> </a:t>
            </a:r>
            <a:r>
              <a:rPr lang="en-CA" sz="1600" b="1" dirty="0" err="1"/>
              <a:t>ukwamukela</a:t>
            </a:r>
            <a:r>
              <a:rPr lang="en-CA" sz="1600" b="1" dirty="0"/>
              <a:t> </a:t>
            </a:r>
            <a:r>
              <a:rPr lang="en-CA" sz="1600" b="1" dirty="0" err="1"/>
              <a:t>indodana</a:t>
            </a:r>
            <a:r>
              <a:rPr lang="en-CA" sz="1600" b="1" dirty="0"/>
              <a:t> </a:t>
            </a:r>
            <a:r>
              <a:rPr lang="en-CA" sz="1600" b="1" dirty="0" err="1"/>
              <a:t>kaNkulunkulu</a:t>
            </a:r>
            <a:r>
              <a:rPr lang="en-CA" sz="1600" b="1" dirty="0"/>
              <a:t>: </a:t>
            </a:r>
            <a:r>
              <a:rPr lang="en-CA" sz="1600" b="1" dirty="0" err="1"/>
              <a:t>elamandla</a:t>
            </a:r>
            <a:r>
              <a:rPr lang="en-CA" sz="1600" b="1" dirty="0"/>
              <a:t> </a:t>
            </a:r>
            <a:r>
              <a:rPr lang="en-CA" sz="1600" b="1" dirty="0" err="1"/>
              <a:t>kuloJohane</a:t>
            </a:r>
            <a:r>
              <a:rPr lang="en-CA" sz="1600" b="1" dirty="0"/>
              <a:t> </a:t>
            </a:r>
            <a:r>
              <a:rPr lang="en-CA" sz="1600" b="1" dirty="0" err="1"/>
              <a:t>ngokwakhe</a:t>
            </a:r>
            <a:r>
              <a:rPr lang="en-CA" sz="1600" b="1" dirty="0"/>
              <a:t>; </a:t>
            </a:r>
            <a:r>
              <a:rPr lang="en-CA" sz="1600" b="1" dirty="0" err="1"/>
              <a:t>ofaneleyo</a:t>
            </a:r>
            <a:r>
              <a:rPr lang="en-CA" sz="1600" b="1" dirty="0"/>
              <a:t> </a:t>
            </a:r>
            <a:r>
              <a:rPr lang="en-CA" sz="1600" b="1" dirty="0" err="1"/>
              <a:t>kakhulu</a:t>
            </a:r>
            <a:r>
              <a:rPr lang="en-CA" sz="1600" b="1" dirty="0"/>
              <a:t>; </a:t>
            </a:r>
            <a:r>
              <a:rPr lang="en-CA" sz="1600" b="1" dirty="0" err="1"/>
              <a:t>lokuthi</a:t>
            </a:r>
            <a:r>
              <a:rPr lang="en-CA" sz="1600" b="1" dirty="0"/>
              <a:t> </a:t>
            </a:r>
            <a:r>
              <a:rPr lang="en-CA" sz="1600" b="1" dirty="0" err="1"/>
              <a:t>uyobhapathiza</a:t>
            </a:r>
            <a:r>
              <a:rPr lang="en-CA" sz="1600" b="1" dirty="0"/>
              <a:t> </a:t>
            </a:r>
            <a:r>
              <a:rPr lang="en-CA" sz="1600" b="1" dirty="0" err="1"/>
              <a:t>ngobhapathizo</a:t>
            </a:r>
            <a:r>
              <a:rPr lang="en-CA" sz="1600" b="1" dirty="0"/>
              <a:t> </a:t>
            </a:r>
            <a:r>
              <a:rPr lang="en-CA" sz="1600" b="1" dirty="0" err="1"/>
              <a:t>oluqinisekileyo</a:t>
            </a:r>
            <a:r>
              <a:rPr lang="en-CA" sz="1600" b="1" dirty="0"/>
              <a:t> ( </a:t>
            </a:r>
            <a:r>
              <a:rPr lang="en-CA" sz="1600" b="1" dirty="0" err="1"/>
              <a:t>Marku</a:t>
            </a:r>
            <a:r>
              <a:rPr lang="en-CA" sz="1600" b="1" dirty="0"/>
              <a:t> 1:7-8 ).</a:t>
            </a:r>
            <a:endParaRPr lang="en" sz="1600" b="1" dirty="0"/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CA" sz="4400" b="1" spc="60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UMBHABHATHIZO</a:t>
            </a:r>
            <a:endParaRPr lang="en" sz="4400" b="1" spc="60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88000"/>
                  </a:srgbClr>
                </a:outerShdw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“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Ngaleso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sikhathi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kwafika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uJesu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evela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eNazaretha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laseGalile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wabhapathizwa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nguJohane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eJordani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” (</a:t>
            </a:r>
            <a:r>
              <a:rPr lang="en-CA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Marku</a:t>
            </a:r>
            <a:r>
              <a:rPr lang="en-CA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1:9)</a:t>
            </a:r>
            <a:endParaRPr lang="en" sz="1400" b="1" dirty="0">
              <a:solidFill>
                <a:schemeClr val="accent6">
                  <a:lumMod val="50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67377" y="1446175"/>
            <a:ext cx="767257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uqala</a:t>
            </a:r>
            <a:r>
              <a:rPr lang="en-CA" b="1" dirty="0"/>
              <a:t> </a:t>
            </a:r>
            <a:r>
              <a:rPr lang="en-CA" b="1" dirty="0" err="1"/>
              <a:t>uhambo</a:t>
            </a:r>
            <a:r>
              <a:rPr lang="en-CA" b="1" dirty="0"/>
              <a:t> </a:t>
            </a:r>
            <a:r>
              <a:rPr lang="en-CA" b="1" dirty="0" err="1"/>
              <a:t>lwakhe</a:t>
            </a:r>
            <a:r>
              <a:rPr lang="en-CA" b="1" dirty="0"/>
              <a:t> </a:t>
            </a:r>
            <a:r>
              <a:rPr lang="en-CA" b="1" dirty="0" err="1"/>
              <a:t>ngendlela</a:t>
            </a:r>
            <a:r>
              <a:rPr lang="en-CA" b="1" dirty="0"/>
              <a:t> </a:t>
            </a:r>
            <a:r>
              <a:rPr lang="en-CA" b="1" dirty="0" err="1"/>
              <a:t>emangalisayo</a:t>
            </a:r>
            <a:r>
              <a:rPr lang="en-CA" b="1" dirty="0"/>
              <a:t>: UNkulunkulu </a:t>
            </a:r>
            <a:r>
              <a:rPr lang="en-CA" b="1" dirty="0" err="1"/>
              <a:t>uBaba</a:t>
            </a:r>
            <a:r>
              <a:rPr lang="en-CA" b="1" dirty="0"/>
              <a:t> </a:t>
            </a:r>
            <a:r>
              <a:rPr lang="en-CA" b="1" dirty="0" err="1"/>
              <a:t>umethula</a:t>
            </a:r>
            <a:r>
              <a:rPr lang="en-CA" b="1" dirty="0"/>
              <a:t> </a:t>
            </a:r>
            <a:r>
              <a:rPr lang="en-CA" b="1" dirty="0" err="1"/>
              <a:t>njengeNdodana</a:t>
            </a:r>
            <a:r>
              <a:rPr lang="en-CA" b="1" dirty="0"/>
              <a:t> </a:t>
            </a:r>
            <a:r>
              <a:rPr lang="en-CA" b="1" dirty="0" err="1"/>
              <a:t>yakhe</a:t>
            </a:r>
            <a:r>
              <a:rPr lang="en-CA" b="1" dirty="0"/>
              <a:t>,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uMoya</a:t>
            </a:r>
            <a:r>
              <a:rPr lang="en-CA" b="1" dirty="0"/>
              <a:t> </a:t>
            </a:r>
            <a:r>
              <a:rPr lang="en-CA" b="1" dirty="0" err="1"/>
              <a:t>oNgcwele</a:t>
            </a:r>
            <a:r>
              <a:rPr lang="en-CA" b="1" dirty="0"/>
              <a:t> </a:t>
            </a:r>
            <a:r>
              <a:rPr lang="en-CA" b="1" dirty="0" err="1"/>
              <a:t>ubonakalisa</a:t>
            </a:r>
            <a:r>
              <a:rPr lang="en-CA" b="1" dirty="0"/>
              <a:t> </a:t>
            </a:r>
            <a:r>
              <a:rPr lang="en-CA" b="1" dirty="0" err="1"/>
              <a:t>ubukhona</a:t>
            </a:r>
            <a:r>
              <a:rPr lang="en-CA" b="1" dirty="0"/>
              <a:t> </a:t>
            </a:r>
            <a:r>
              <a:rPr lang="en-CA" b="1" dirty="0" err="1"/>
              <a:t>bakhe</a:t>
            </a:r>
            <a:r>
              <a:rPr lang="en-CA" b="1" dirty="0"/>
              <a:t> </a:t>
            </a:r>
            <a:r>
              <a:rPr lang="en-CA" b="1" dirty="0" err="1"/>
              <a:t>ngesimo</a:t>
            </a:r>
            <a:r>
              <a:rPr lang="en-CA" b="1" dirty="0"/>
              <a:t> </a:t>
            </a:r>
            <a:r>
              <a:rPr lang="en-CA" b="1" dirty="0" err="1"/>
              <a:t>somzimba</a:t>
            </a:r>
            <a:r>
              <a:rPr lang="en-CA" b="1" dirty="0"/>
              <a:t> (</a:t>
            </a:r>
            <a:r>
              <a:rPr lang="en-CA" b="1" dirty="0" err="1"/>
              <a:t>Marku</a:t>
            </a:r>
            <a:r>
              <a:rPr lang="en-CA" b="1" dirty="0"/>
              <a:t> 1:10-11). </a:t>
            </a:r>
            <a:r>
              <a:rPr lang="en-CA" b="1" dirty="0" err="1"/>
              <a:t>Kusukela</a:t>
            </a:r>
            <a:r>
              <a:rPr lang="en-CA" b="1" dirty="0"/>
              <a:t> </a:t>
            </a:r>
            <a:r>
              <a:rPr lang="en-CA" b="1" dirty="0" err="1"/>
              <a:t>ekuqaleni</a:t>
            </a:r>
            <a:r>
              <a:rPr lang="en-CA" b="1" dirty="0"/>
              <a:t>, </a:t>
            </a:r>
            <a:r>
              <a:rPr lang="en-CA" b="1" dirty="0" err="1"/>
              <a:t>uJesu</a:t>
            </a:r>
            <a:r>
              <a:rPr lang="en-CA" b="1" dirty="0"/>
              <a:t> </a:t>
            </a:r>
            <a:r>
              <a:rPr lang="en-CA" b="1" dirty="0" err="1"/>
              <a:t>uvezwa</a:t>
            </a:r>
            <a:r>
              <a:rPr lang="en-CA" b="1" dirty="0"/>
              <a:t> </a:t>
            </a:r>
            <a:r>
              <a:rPr lang="en-CA" b="1" dirty="0" err="1"/>
              <a:t>njengomuntu</a:t>
            </a:r>
            <a:r>
              <a:rPr lang="en-CA" b="1" dirty="0"/>
              <a:t> </a:t>
            </a:r>
            <a:r>
              <a:rPr lang="en-CA" b="1" dirty="0" err="1"/>
              <a:t>waphezulu</a:t>
            </a:r>
            <a:r>
              <a:rPr lang="en-CA" b="1" dirty="0"/>
              <a:t>, </a:t>
            </a:r>
            <a:r>
              <a:rPr lang="en-CA" b="1" dirty="0" err="1"/>
              <a:t>iNdodana</a:t>
            </a:r>
            <a:r>
              <a:rPr lang="en-CA" b="1" dirty="0"/>
              <a:t> </a:t>
            </a:r>
            <a:r>
              <a:rPr lang="en-CA" b="1" dirty="0" err="1"/>
              <a:t>kaNkulunkulu</a:t>
            </a:r>
            <a:r>
              <a:rPr lang="en-CA" b="1" dirty="0"/>
              <a:t>. </a:t>
            </a:r>
            <a:r>
              <a:rPr lang="en-CA" b="1" dirty="0" err="1"/>
              <a:t>Kodwa</a:t>
            </a:r>
            <a:r>
              <a:rPr lang="en-CA" b="1" dirty="0"/>
              <a:t> </a:t>
            </a:r>
            <a:r>
              <a:rPr lang="en-CA" b="1" dirty="0" err="1"/>
              <a:t>futhi</a:t>
            </a:r>
            <a:r>
              <a:rPr lang="en-CA" b="1" dirty="0"/>
              <a:t> </a:t>
            </a:r>
            <a:r>
              <a:rPr lang="en-CA" b="1" dirty="0" err="1"/>
              <a:t>uvezwa</a:t>
            </a:r>
            <a:r>
              <a:rPr lang="en-CA" b="1" dirty="0"/>
              <a:t> </a:t>
            </a:r>
            <a:r>
              <a:rPr lang="en-CA" b="1" dirty="0" err="1"/>
              <a:t>njengomuntu</a:t>
            </a:r>
            <a:r>
              <a:rPr lang="en-CA" b="1" dirty="0"/>
              <a:t>:</a:t>
            </a:r>
            <a:endParaRPr lang="en" b="1" dirty="0"/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80301657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56812" y="6150114"/>
            <a:ext cx="1106841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CA" sz="1600" b="1" dirty="0"/>
              <a:t>Le </a:t>
            </a:r>
            <a:r>
              <a:rPr lang="en-CA" sz="1600" b="1" dirty="0" err="1"/>
              <a:t>yindlela</a:t>
            </a:r>
            <a:r>
              <a:rPr lang="en-CA" sz="1600" b="1" dirty="0"/>
              <a:t> </a:t>
            </a:r>
            <a:r>
              <a:rPr lang="en-CA" sz="1600" b="1" dirty="0" err="1"/>
              <a:t>uJesu</a:t>
            </a:r>
            <a:r>
              <a:rPr lang="en-CA" sz="1600" b="1" dirty="0"/>
              <a:t> </a:t>
            </a:r>
            <a:r>
              <a:rPr lang="en-CA" sz="1600" b="1" dirty="0" err="1"/>
              <a:t>wethulwa</a:t>
            </a:r>
            <a:r>
              <a:rPr lang="en-CA" sz="1600" b="1" dirty="0"/>
              <a:t> </a:t>
            </a:r>
            <a:r>
              <a:rPr lang="en-CA" sz="1600" b="1" dirty="0" err="1"/>
              <a:t>ngayo</a:t>
            </a:r>
            <a:r>
              <a:rPr lang="en-CA" sz="1600" b="1" dirty="0"/>
              <a:t> </a:t>
            </a:r>
            <a:r>
              <a:rPr lang="en-CA" sz="1600" b="1" dirty="0" err="1"/>
              <a:t>kithi</a:t>
            </a:r>
            <a:r>
              <a:rPr lang="en-CA" sz="1600" b="1" dirty="0"/>
              <a:t>: </a:t>
            </a:r>
            <a:r>
              <a:rPr lang="en-CA" sz="1600" b="1" dirty="0" err="1"/>
              <a:t>unguNkulunkulu</a:t>
            </a:r>
            <a:r>
              <a:rPr lang="en-CA" sz="1600" b="1" dirty="0"/>
              <a:t> </a:t>
            </a:r>
            <a:r>
              <a:rPr lang="en-CA" sz="1600" b="1" dirty="0" err="1"/>
              <a:t>ngokugcwele</a:t>
            </a:r>
            <a:r>
              <a:rPr lang="en-CA" sz="1600" b="1" dirty="0"/>
              <a:t> </a:t>
            </a:r>
            <a:r>
              <a:rPr lang="en-CA" sz="1600" b="1" dirty="0" err="1"/>
              <a:t>futhi</a:t>
            </a:r>
            <a:r>
              <a:rPr lang="en-CA" sz="1600" b="1" dirty="0"/>
              <a:t> </a:t>
            </a:r>
            <a:r>
              <a:rPr lang="en-CA" sz="1600" b="1" dirty="0" err="1"/>
              <a:t>ungumuntu</a:t>
            </a:r>
            <a:r>
              <a:rPr lang="en-CA" sz="1600" b="1" dirty="0"/>
              <a:t> </a:t>
            </a:r>
            <a:r>
              <a:rPr lang="en-CA" sz="1600" b="1" dirty="0" err="1"/>
              <a:t>ngokugcwele</a:t>
            </a:r>
            <a:r>
              <a:rPr lang="en-CA" sz="1600" b="1" dirty="0"/>
              <a:t>. </a:t>
            </a:r>
            <a:r>
              <a:rPr lang="en-CA" sz="1600" b="1" dirty="0" err="1"/>
              <a:t>UnguMsindisi</a:t>
            </a:r>
            <a:r>
              <a:rPr lang="en-CA" sz="1600" b="1" dirty="0"/>
              <a:t> </a:t>
            </a:r>
            <a:r>
              <a:rPr lang="en-CA" sz="1600" b="1" dirty="0" err="1"/>
              <a:t>loMfowethu</a:t>
            </a:r>
            <a:r>
              <a:rPr lang="en-CA" sz="1600" b="1" dirty="0"/>
              <a:t>, </a:t>
            </a:r>
            <a:r>
              <a:rPr lang="en-CA" sz="1600" b="1" dirty="0" err="1"/>
              <a:t>iNkosi</a:t>
            </a:r>
            <a:r>
              <a:rPr lang="en-CA" sz="1600" b="1" dirty="0"/>
              <a:t> </a:t>
            </a:r>
            <a:r>
              <a:rPr lang="en-CA" sz="1600" b="1" dirty="0" err="1"/>
              <a:t>leSibonelo</a:t>
            </a:r>
            <a:r>
              <a:rPr lang="en-CA" sz="1600" b="1" dirty="0"/>
              <a:t>. </a:t>
            </a:r>
            <a:r>
              <a:rPr lang="en-CA" sz="1600" b="1" dirty="0" err="1"/>
              <a:t>Kuyisambulo</a:t>
            </a:r>
            <a:r>
              <a:rPr lang="en-CA" sz="1600" b="1" dirty="0"/>
              <a:t> </a:t>
            </a:r>
            <a:r>
              <a:rPr lang="en-CA" sz="1600" b="1" dirty="0" err="1"/>
              <a:t>esigcwele</a:t>
            </a:r>
            <a:r>
              <a:rPr lang="en-CA" sz="1600" b="1" dirty="0"/>
              <a:t> </a:t>
            </a:r>
            <a:r>
              <a:rPr lang="en-CA" sz="1600" b="1" dirty="0" err="1"/>
              <a:t>sothando</a:t>
            </a:r>
            <a:r>
              <a:rPr lang="en-CA" sz="1600" b="1" dirty="0"/>
              <a:t> </a:t>
            </a:r>
            <a:r>
              <a:rPr lang="en-CA" sz="1600" b="1" dirty="0" err="1"/>
              <a:t>lukaNkulunkulu</a:t>
            </a:r>
            <a:r>
              <a:rPr lang="en-CA" sz="1600" b="1" dirty="0"/>
              <a:t> </a:t>
            </a:r>
            <a:r>
              <a:rPr lang="en-CA" sz="1600" b="1" dirty="0" err="1"/>
              <a:t>esintwini</a:t>
            </a:r>
            <a:r>
              <a:rPr lang="en-CA" sz="1600" b="1" dirty="0"/>
              <a:t>.</a:t>
            </a:r>
            <a:endParaRPr lang="en" sz="1600" b="1" dirty="0"/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7702</TotalTime>
  <Words>1015</Words>
  <Application>Microsoft Office PowerPoint</Application>
  <PresentationFormat>Panorámica</PresentationFormat>
  <Paragraphs>78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Comic Sans MS</vt:lpstr>
      <vt:lpstr>Aptos Display</vt:lpstr>
      <vt:lpstr>Arial</vt:lpstr>
      <vt:lpstr>Calibri</vt:lpstr>
      <vt:lpstr>Aptos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Isabel Laveda</cp:lastModifiedBy>
  <cp:revision>90</cp:revision>
  <dcterms:created xsi:type="dcterms:W3CDTF">2024-06-02T07:04:45Z</dcterms:created>
  <dcterms:modified xsi:type="dcterms:W3CDTF">2024-06-30T13:57:29Z</dcterms:modified>
</cp:coreProperties>
</file>