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84" y="1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CA" b="1" dirty="0" err="1">
              <a:effectLst/>
            </a:rPr>
            <a:t>Kwakukhona</a:t>
          </a:r>
          <a:r>
            <a:rPr lang="en-CA" b="1" dirty="0">
              <a:effectLst/>
            </a:rPr>
            <a:t> </a:t>
          </a:r>
          <a:r>
            <a:rPr lang="en-CA" b="1" dirty="0" err="1">
              <a:effectLst/>
            </a:rPr>
            <a:t>idimoni</a:t>
          </a:r>
          <a:r>
            <a:rPr lang="en-CA" b="1" dirty="0">
              <a:effectLst/>
            </a:rPr>
            <a:t> </a:t>
          </a:r>
          <a:r>
            <a:rPr lang="en-CA" b="1" dirty="0" err="1">
              <a:effectLst/>
            </a:rPr>
            <a:t>enkonzweni</a:t>
          </a:r>
          <a:r>
            <a:rPr lang="en-CA" b="1" dirty="0">
              <a:effectLst/>
            </a:rPr>
            <a:t>. </a:t>
          </a:r>
          <a:r>
            <a:rPr lang="en-CA" b="1" dirty="0" err="1">
              <a:effectLst/>
            </a:rPr>
            <a:t>Kukhona</a:t>
          </a:r>
          <a:r>
            <a:rPr lang="en-CA" b="1" dirty="0">
              <a:effectLst/>
            </a:rPr>
            <a:t> “</a:t>
          </a:r>
          <a:r>
            <a:rPr lang="en-CA" b="1" dirty="0" err="1">
              <a:effectLst/>
            </a:rPr>
            <a:t>ukhula</a:t>
          </a:r>
          <a:r>
            <a:rPr lang="en-CA" b="1" dirty="0">
              <a:effectLst/>
            </a:rPr>
            <a:t>” </a:t>
          </a:r>
          <a:r>
            <a:rPr lang="en-CA" b="1" dirty="0" err="1">
              <a:effectLst/>
            </a:rPr>
            <a:t>ebandleni</a:t>
          </a:r>
          <a:r>
            <a:rPr lang="en-CA" b="1" dirty="0">
              <a:effectLst/>
            </a:rPr>
            <a:t>, </a:t>
          </a:r>
          <a:r>
            <a:rPr lang="en-CA" b="1" dirty="0" err="1">
              <a:effectLst/>
            </a:rPr>
            <a:t>futhi</a:t>
          </a:r>
          <a:r>
            <a:rPr lang="en-CA" b="1" dirty="0">
              <a:effectLst/>
            </a:rPr>
            <a:t> </a:t>
          </a:r>
          <a:r>
            <a:rPr lang="en-CA" b="1" dirty="0" err="1">
              <a:effectLst/>
            </a:rPr>
            <a:t>asikwazi</a:t>
          </a:r>
          <a:r>
            <a:rPr lang="en-CA" b="1" dirty="0">
              <a:effectLst/>
            </a:rPr>
            <a:t> </a:t>
          </a:r>
          <a:r>
            <a:rPr lang="en-CA" b="1" dirty="0" err="1">
              <a:effectLst/>
            </a:rPr>
            <a:t>ukuluhlukanisa</a:t>
          </a:r>
          <a:r>
            <a:rPr lang="en-CA" b="1" dirty="0">
              <a:effectLst/>
            </a:rPr>
            <a:t> 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CA" dirty="0" err="1">
              <a:effectLst/>
            </a:rPr>
            <a:t>Idemoni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lalisazi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ukuthi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uJesu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ungubani</a:t>
          </a:r>
          <a:r>
            <a:rPr lang="en-CA" dirty="0">
              <a:effectLst/>
            </a:rPr>
            <a:t>, </a:t>
          </a:r>
          <a:r>
            <a:rPr lang="en-CA" dirty="0" err="1">
              <a:effectLst/>
            </a:rPr>
            <a:t>futhi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lafuna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indlela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yokuqeda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amandla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aKhe</a:t>
          </a:r>
          <a:r>
            <a:rPr lang="en-CA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CA" dirty="0" err="1">
              <a:effectLst/>
            </a:rPr>
            <a:t>UJesu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wamtshela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ukuba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athule</a:t>
          </a:r>
          <a:r>
            <a:rPr lang="en-CA" dirty="0">
              <a:effectLst/>
            </a:rPr>
            <a:t>. </a:t>
          </a:r>
          <a:r>
            <a:rPr lang="en-CA" dirty="0" err="1">
              <a:effectLst/>
            </a:rPr>
            <a:t>Kwakungakabi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isikhathi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sokuziveza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obala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ukuthi</a:t>
          </a:r>
          <a:r>
            <a:rPr lang="en-CA" dirty="0">
              <a:effectLst/>
            </a:rPr>
            <a:t> </a:t>
          </a:r>
          <a:r>
            <a:rPr lang="en-CA" dirty="0" err="1">
              <a:effectLst/>
            </a:rPr>
            <a:t>unguMesiya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kokusiliswa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wanikeza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imiyalo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emibili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ngezinjongo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ezimbili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1:44 ):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Zibonakalise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kubapristi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Wabonisa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inhlonipho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ngomthetho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Wapha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abapristi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ithuba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lokumamukela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njengoMesiya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athule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Wavimbela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abapristi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ekubeni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bathintane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lomuntu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olamalepelo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Wavikela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ukuvusa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ithemba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lobuMesiya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exukwini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CA" sz="1700" b="1" kern="1200" dirty="0" err="1">
              <a:effectLst/>
            </a:rPr>
            <a:t>Kwakukhona</a:t>
          </a:r>
          <a:r>
            <a:rPr lang="en-CA" sz="1700" b="1" kern="1200" dirty="0">
              <a:effectLst/>
            </a:rPr>
            <a:t> </a:t>
          </a:r>
          <a:r>
            <a:rPr lang="en-CA" sz="1700" b="1" kern="1200" dirty="0" err="1">
              <a:effectLst/>
            </a:rPr>
            <a:t>idimoni</a:t>
          </a:r>
          <a:r>
            <a:rPr lang="en-CA" sz="1700" b="1" kern="1200" dirty="0">
              <a:effectLst/>
            </a:rPr>
            <a:t> </a:t>
          </a:r>
          <a:r>
            <a:rPr lang="en-CA" sz="1700" b="1" kern="1200" dirty="0" err="1">
              <a:effectLst/>
            </a:rPr>
            <a:t>enkonzweni</a:t>
          </a:r>
          <a:r>
            <a:rPr lang="en-CA" sz="1700" b="1" kern="1200" dirty="0">
              <a:effectLst/>
            </a:rPr>
            <a:t>. </a:t>
          </a:r>
          <a:r>
            <a:rPr lang="en-CA" sz="1700" b="1" kern="1200" dirty="0" err="1">
              <a:effectLst/>
            </a:rPr>
            <a:t>Kukhona</a:t>
          </a:r>
          <a:r>
            <a:rPr lang="en-CA" sz="1700" b="1" kern="1200" dirty="0">
              <a:effectLst/>
            </a:rPr>
            <a:t> “</a:t>
          </a:r>
          <a:r>
            <a:rPr lang="en-CA" sz="1700" b="1" kern="1200" dirty="0" err="1">
              <a:effectLst/>
            </a:rPr>
            <a:t>ukhula</a:t>
          </a:r>
          <a:r>
            <a:rPr lang="en-CA" sz="1700" b="1" kern="1200" dirty="0">
              <a:effectLst/>
            </a:rPr>
            <a:t>” </a:t>
          </a:r>
          <a:r>
            <a:rPr lang="en-CA" sz="1700" b="1" kern="1200" dirty="0" err="1">
              <a:effectLst/>
            </a:rPr>
            <a:t>ebandleni</a:t>
          </a:r>
          <a:r>
            <a:rPr lang="en-CA" sz="1700" b="1" kern="1200" dirty="0">
              <a:effectLst/>
            </a:rPr>
            <a:t>, </a:t>
          </a:r>
          <a:r>
            <a:rPr lang="en-CA" sz="1700" b="1" kern="1200" dirty="0" err="1">
              <a:effectLst/>
            </a:rPr>
            <a:t>futhi</a:t>
          </a:r>
          <a:r>
            <a:rPr lang="en-CA" sz="1700" b="1" kern="1200" dirty="0">
              <a:effectLst/>
            </a:rPr>
            <a:t> </a:t>
          </a:r>
          <a:r>
            <a:rPr lang="en-CA" sz="1700" b="1" kern="1200" dirty="0" err="1">
              <a:effectLst/>
            </a:rPr>
            <a:t>asikwazi</a:t>
          </a:r>
          <a:r>
            <a:rPr lang="en-CA" sz="1700" b="1" kern="1200" dirty="0">
              <a:effectLst/>
            </a:rPr>
            <a:t> </a:t>
          </a:r>
          <a:r>
            <a:rPr lang="en-CA" sz="1700" b="1" kern="1200" dirty="0" err="1">
              <a:effectLst/>
            </a:rPr>
            <a:t>ukuluhlukanisa</a:t>
          </a:r>
          <a:r>
            <a:rPr lang="en-CA" sz="1700" b="1" kern="1200" dirty="0">
              <a:effectLst/>
            </a:rPr>
            <a:t> 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CA" sz="1700" kern="1200" dirty="0" err="1">
              <a:effectLst/>
            </a:rPr>
            <a:t>Idemoni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lalisazi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ukuthi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uJesu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ungubani</a:t>
          </a:r>
          <a:r>
            <a:rPr lang="en-CA" sz="1700" kern="1200" dirty="0">
              <a:effectLst/>
            </a:rPr>
            <a:t>, </a:t>
          </a:r>
          <a:r>
            <a:rPr lang="en-CA" sz="1700" kern="1200" dirty="0" err="1">
              <a:effectLst/>
            </a:rPr>
            <a:t>futhi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lafuna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indlela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yokuqeda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amandla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aKhe</a:t>
          </a:r>
          <a:r>
            <a:rPr lang="en-CA" sz="1700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CA" sz="1700" kern="1200" dirty="0" err="1">
              <a:effectLst/>
            </a:rPr>
            <a:t>UJesu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wamtshela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ukuba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athule</a:t>
          </a:r>
          <a:r>
            <a:rPr lang="en-CA" sz="1700" kern="1200" dirty="0">
              <a:effectLst/>
            </a:rPr>
            <a:t>. </a:t>
          </a:r>
          <a:r>
            <a:rPr lang="en-CA" sz="1700" kern="1200" dirty="0" err="1">
              <a:effectLst/>
            </a:rPr>
            <a:t>Kwakungakabi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isikhathi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sokuziveza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obala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ukuthi</a:t>
          </a:r>
          <a:r>
            <a:rPr lang="en-CA" sz="1700" kern="1200" dirty="0">
              <a:effectLst/>
            </a:rPr>
            <a:t> </a:t>
          </a:r>
          <a:r>
            <a:rPr lang="en-CA" sz="1700" kern="1200" dirty="0" err="1">
              <a:effectLst/>
            </a:rPr>
            <a:t>unguMesiya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kokusiliswa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wanikeza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imiyalo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emibili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ngezinjongo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ezimbili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1:44 ):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Zibonakalise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kubapristi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Wabonisa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inhlonipho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ngomthetho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Wapha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abapristi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ithuba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lokumamukela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njengoMesiya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athule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Wavimbela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abapristi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ekubeni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bathintane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lomuntu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olamalepelo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Wavikela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ukuvusa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ithemba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lobuMesiya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exukwini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USUKU</a:t>
            </a:r>
            <a:r>
              <a:rPr lang="en-CA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EBUFUNDISINI</a:t>
            </a:r>
            <a:r>
              <a:rPr lang="en-CA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BUKAJESU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6574532" y="6374045"/>
            <a:ext cx="554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sesibili ilanga letshumi lantathu kuNtulikazi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KHULEKA UTSHUMAYELE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Ekuseni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kakhulu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kusesemnyama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wavuka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waphuma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endlini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waya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ehlane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wakhuleka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1:35;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340216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NgeSonto</a:t>
            </a:r>
            <a:r>
              <a:rPr lang="en-CA" sz="2000" b="1" dirty="0"/>
              <a:t>, </a:t>
            </a:r>
            <a:r>
              <a:rPr lang="en-CA" sz="2000" b="1" dirty="0" err="1"/>
              <a:t>abafundi</a:t>
            </a:r>
            <a:r>
              <a:rPr lang="en-CA" sz="2000" b="1" dirty="0"/>
              <a:t> </a:t>
            </a:r>
            <a:r>
              <a:rPr lang="en-CA" sz="2000" b="1" dirty="0" err="1"/>
              <a:t>babelindele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atshumayele</a:t>
            </a:r>
            <a:r>
              <a:rPr lang="en-CA" sz="2000" b="1" dirty="0"/>
              <a:t> </a:t>
            </a:r>
            <a:r>
              <a:rPr lang="en-CA" sz="2000" b="1" dirty="0" err="1"/>
              <a:t>edolobheni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izinhlelo</a:t>
            </a:r>
            <a:r>
              <a:rPr lang="en-CA" sz="2000" b="1" dirty="0"/>
              <a:t> </a:t>
            </a:r>
            <a:r>
              <a:rPr lang="en-CA" sz="2000" b="1" dirty="0" err="1"/>
              <a:t>zikaJesu</a:t>
            </a:r>
            <a:r>
              <a:rPr lang="en-CA" sz="2000" b="1" dirty="0"/>
              <a:t> </a:t>
            </a:r>
            <a:r>
              <a:rPr lang="en-CA" sz="2000" b="1" dirty="0" err="1"/>
              <a:t>zazihlukile</a:t>
            </a:r>
            <a:r>
              <a:rPr lang="en-CA" sz="2000" b="1" dirty="0"/>
              <a:t>. </a:t>
            </a:r>
            <a:r>
              <a:rPr lang="en-CA" sz="2000" b="1" dirty="0" err="1"/>
              <a:t>Kwakufanele</a:t>
            </a:r>
            <a:r>
              <a:rPr lang="en-CA" sz="2000" b="1" dirty="0"/>
              <a:t> </a:t>
            </a:r>
            <a:r>
              <a:rPr lang="en-CA" sz="2000" b="1" dirty="0" err="1"/>
              <a:t>azuze</a:t>
            </a:r>
            <a:r>
              <a:rPr lang="en-CA" sz="2000" b="1" dirty="0"/>
              <a:t> </a:t>
            </a:r>
            <a:r>
              <a:rPr lang="en-CA" sz="2000" b="1" dirty="0" err="1"/>
              <a:t>abaningi</a:t>
            </a:r>
            <a:r>
              <a:rPr lang="en-CA" sz="2000" b="1" dirty="0"/>
              <a:t> </a:t>
            </a:r>
            <a:r>
              <a:rPr lang="en-CA" sz="2000" b="1" dirty="0" err="1"/>
              <a:t>ngamazwi</a:t>
            </a:r>
            <a:r>
              <a:rPr lang="en-CA" sz="2000" b="1" dirty="0"/>
              <a:t> </a:t>
            </a:r>
            <a:r>
              <a:rPr lang="en-CA" sz="2000" b="1" dirty="0" err="1"/>
              <a:t>langezenzo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1:36-39 ).</a:t>
            </a:r>
            <a:endParaRPr lang="en" sz="2000" b="1" dirty="0"/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Nsuku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wayevame</a:t>
            </a:r>
            <a:r>
              <a:rPr lang="en-CA" b="1" dirty="0"/>
              <a:t> </a:t>
            </a:r>
            <a:r>
              <a:rPr lang="en-CA" b="1" dirty="0" err="1"/>
              <a:t>ukukhuluma</a:t>
            </a:r>
            <a:r>
              <a:rPr lang="en-CA" b="1" dirty="0"/>
              <a:t> </a:t>
            </a:r>
            <a:r>
              <a:rPr lang="en-CA" b="1" dirty="0" err="1"/>
              <a:t>loNkulunkulu</a:t>
            </a:r>
            <a:r>
              <a:rPr lang="en-CA" b="1" dirty="0"/>
              <a:t> </a:t>
            </a:r>
            <a:r>
              <a:rPr lang="en-CA" b="1" dirty="0" err="1"/>
              <a:t>ngomthandazo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usimema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simlingise</a:t>
            </a:r>
            <a:r>
              <a:rPr lang="en-CA" b="1" dirty="0"/>
              <a:t> ( </a:t>
            </a:r>
            <a:r>
              <a:rPr lang="en-CA" b="1" dirty="0" err="1"/>
              <a:t>Marku</a:t>
            </a:r>
            <a:r>
              <a:rPr lang="en-CA" b="1" dirty="0"/>
              <a:t> 6:46; Luka 3:21; 5:16; 9:18; 11:1; 18:1 ). </a:t>
            </a:r>
            <a:r>
              <a:rPr lang="en-CA" b="1" dirty="0" err="1"/>
              <a:t>Ezimweni</a:t>
            </a:r>
            <a:r>
              <a:rPr lang="en-CA" b="1" dirty="0"/>
              <a:t> </a:t>
            </a:r>
            <a:r>
              <a:rPr lang="en-CA" b="1" dirty="0" err="1"/>
              <a:t>ezikhethekileyo</a:t>
            </a:r>
            <a:r>
              <a:rPr lang="en-CA" b="1" dirty="0"/>
              <a:t>, </a:t>
            </a:r>
            <a:r>
              <a:rPr lang="en-CA" b="1" dirty="0" err="1"/>
              <a:t>waze</a:t>
            </a:r>
            <a:r>
              <a:rPr lang="en-CA" b="1" dirty="0"/>
              <a:t> </a:t>
            </a:r>
            <a:r>
              <a:rPr lang="en-CA" b="1" dirty="0" err="1"/>
              <a:t>wanikela</a:t>
            </a:r>
            <a:r>
              <a:rPr lang="en-CA" b="1" dirty="0"/>
              <a:t> </a:t>
            </a:r>
            <a:r>
              <a:rPr lang="en-CA" b="1" dirty="0" err="1"/>
              <a:t>ubusuku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 </a:t>
            </a:r>
            <a:r>
              <a:rPr lang="en-CA" b="1" dirty="0" err="1"/>
              <a:t>emthandazweni</a:t>
            </a:r>
            <a:r>
              <a:rPr lang="en-CA" b="1" dirty="0"/>
              <a:t> ( Luka 6:12-13; Mt. 14:21-23 ).</a:t>
            </a:r>
            <a:endParaRPr lang="en" b="1" dirty="0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wayengenzi</a:t>
            </a:r>
            <a:r>
              <a:rPr lang="en-CA" sz="2000" b="1" dirty="0"/>
              <a:t> </a:t>
            </a:r>
            <a:r>
              <a:rPr lang="en-CA" sz="2000" b="1" dirty="0" err="1"/>
              <a:t>ngokuthanda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. </a:t>
            </a:r>
            <a:r>
              <a:rPr lang="en-CA" sz="2000" b="1" dirty="0" err="1"/>
              <a:t>Njengenjwayelo</a:t>
            </a:r>
            <a:r>
              <a:rPr lang="en-CA" sz="2000" b="1" dirty="0"/>
              <a:t>, </a:t>
            </a:r>
            <a:r>
              <a:rPr lang="en-CA" sz="2000" b="1" dirty="0" err="1"/>
              <a:t>wayeqala</a:t>
            </a:r>
            <a:r>
              <a:rPr lang="en-CA" sz="2000" b="1" dirty="0"/>
              <a:t> </a:t>
            </a:r>
            <a:r>
              <a:rPr lang="en-CA" sz="2000" b="1" dirty="0" err="1"/>
              <a:t>akhulume</a:t>
            </a:r>
            <a:r>
              <a:rPr lang="en-CA" sz="2000" b="1" dirty="0"/>
              <a:t> </a:t>
            </a:r>
            <a:r>
              <a:rPr lang="en-CA" sz="2000" b="1" dirty="0" err="1"/>
              <a:t>loYise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amtshele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okwakumele</a:t>
            </a:r>
            <a:r>
              <a:rPr lang="en-CA" sz="2000" b="1" dirty="0"/>
              <a:t> </a:t>
            </a:r>
            <a:r>
              <a:rPr lang="en-CA" sz="2000" b="1" dirty="0" err="1"/>
              <a:t>akwenze</a:t>
            </a:r>
            <a:r>
              <a:rPr lang="en-CA" sz="2000" b="1" dirty="0"/>
              <a:t> </a:t>
            </a:r>
            <a:r>
              <a:rPr lang="en-CA" sz="2000" b="1" dirty="0" err="1"/>
              <a:t>ngalolo</a:t>
            </a:r>
            <a:r>
              <a:rPr lang="en-CA" sz="2000" b="1" dirty="0"/>
              <a:t> </a:t>
            </a:r>
            <a:r>
              <a:rPr lang="en-CA" sz="2000" b="1" dirty="0" err="1"/>
              <a:t>suku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1:35; Joh. 8:28 ).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Akufanelanga</a:t>
            </a:r>
            <a:r>
              <a:rPr lang="en-CA" b="1" dirty="0"/>
              <a:t> </a:t>
            </a:r>
            <a:r>
              <a:rPr lang="en-CA" b="1" dirty="0" err="1"/>
              <a:t>yini</a:t>
            </a:r>
            <a:r>
              <a:rPr lang="en-CA" b="1" dirty="0"/>
              <a:t>, </a:t>
            </a:r>
            <a:r>
              <a:rPr lang="en-CA" b="1" dirty="0" err="1"/>
              <a:t>njengoJesu</a:t>
            </a:r>
            <a:r>
              <a:rPr lang="en-CA" b="1" dirty="0"/>
              <a:t>, </a:t>
            </a:r>
            <a:r>
              <a:rPr lang="en-CA" b="1" dirty="0" err="1"/>
              <a:t>sifune</a:t>
            </a:r>
            <a:r>
              <a:rPr lang="en-CA" b="1" dirty="0"/>
              <a:t> uNkulunkulu </a:t>
            </a:r>
            <a:r>
              <a:rPr lang="en-CA" b="1" dirty="0" err="1"/>
              <a:t>nsuku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ngomthandazo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sazi</a:t>
            </a:r>
            <a:r>
              <a:rPr lang="en-CA" b="1" dirty="0"/>
              <a:t> </a:t>
            </a:r>
            <a:r>
              <a:rPr lang="en-CA" b="1" dirty="0" err="1"/>
              <a:t>intando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? </a:t>
            </a:r>
            <a:r>
              <a:rPr lang="en-CA" b="1" dirty="0" err="1"/>
              <a:t>Ezimweni</a:t>
            </a:r>
            <a:r>
              <a:rPr lang="en-CA" b="1" dirty="0"/>
              <a:t> </a:t>
            </a:r>
            <a:r>
              <a:rPr lang="en-CA" b="1" dirty="0" err="1"/>
              <a:t>ezikhethekileyo</a:t>
            </a:r>
            <a:r>
              <a:rPr lang="en-CA" b="1" dirty="0"/>
              <a:t>, </a:t>
            </a:r>
            <a:r>
              <a:rPr lang="en-CA" b="1" dirty="0" err="1"/>
              <a:t>ngeke</a:t>
            </a:r>
            <a:r>
              <a:rPr lang="en-CA" b="1" dirty="0"/>
              <a:t>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simfune</a:t>
            </a:r>
            <a:r>
              <a:rPr lang="en-CA" b="1" dirty="0"/>
              <a:t> </a:t>
            </a:r>
            <a:r>
              <a:rPr lang="en-CA" b="1" dirty="0" err="1"/>
              <a:t>ngokukhethekileyo</a:t>
            </a:r>
            <a:r>
              <a:rPr lang="en-CA" b="1" dirty="0"/>
              <a:t> </a:t>
            </a:r>
            <a:r>
              <a:rPr lang="en-CA" b="1" dirty="0" err="1"/>
              <a:t>ngomthandazo</a:t>
            </a:r>
            <a:r>
              <a:rPr lang="en-CA" b="1" dirty="0"/>
              <a:t>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SILISA FUTHI UHLONIPHE UMTHETHO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01313"/>
            <a:ext cx="1047273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“Bona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lento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awuyitsheli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muntu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hamba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uziveze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kumphristi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unikele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imihlatshelo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uMozisi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alaya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ngayo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yokuhlanjululwa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kwakho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yibufakazi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kubo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. (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1:44 )</a:t>
            </a:r>
            <a:endParaRPr lang="en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1221" y="1293083"/>
            <a:ext cx="795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Umuntu</a:t>
            </a:r>
            <a:r>
              <a:rPr lang="en-CA" b="1" dirty="0"/>
              <a:t> </a:t>
            </a:r>
            <a:r>
              <a:rPr lang="en-CA" b="1" dirty="0" err="1"/>
              <a:t>olamalepelo</a:t>
            </a:r>
            <a:r>
              <a:rPr lang="en-CA" b="1" dirty="0"/>
              <a:t>, </a:t>
            </a:r>
            <a:r>
              <a:rPr lang="en-CA" b="1" dirty="0" err="1"/>
              <a:t>wehlukanisiwe</a:t>
            </a:r>
            <a:r>
              <a:rPr lang="en-CA" b="1" dirty="0"/>
              <a:t> </a:t>
            </a:r>
            <a:r>
              <a:rPr lang="en-CA" b="1" dirty="0" err="1"/>
              <a:t>labantu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yokugula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, </a:t>
            </a:r>
            <a:r>
              <a:rPr lang="en-CA" b="1" dirty="0" err="1"/>
              <a:t>waguqa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kukaJesu</a:t>
            </a:r>
            <a:r>
              <a:rPr lang="en-CA" b="1" dirty="0"/>
              <a:t> </a:t>
            </a:r>
            <a:r>
              <a:rPr lang="en-CA" b="1" dirty="0" err="1"/>
              <a:t>ecela</a:t>
            </a:r>
            <a:r>
              <a:rPr lang="en-CA" b="1" dirty="0"/>
              <a:t> </a:t>
            </a:r>
            <a:r>
              <a:rPr lang="en-CA" b="1" dirty="0" err="1"/>
              <a:t>ukusiliswa</a:t>
            </a:r>
            <a:r>
              <a:rPr lang="en-CA" b="1" dirty="0"/>
              <a:t> (Lev. 13:45; </a:t>
            </a:r>
            <a:r>
              <a:rPr lang="en-CA" b="1" dirty="0" err="1"/>
              <a:t>Marku</a:t>
            </a:r>
            <a:r>
              <a:rPr lang="en-CA" b="1" dirty="0"/>
              <a:t> 1:40).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87003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91101"/>
            <a:ext cx="7952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siza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 </a:t>
            </a:r>
            <a:r>
              <a:rPr lang="en-CA" sz="2000" b="1" dirty="0" err="1"/>
              <a:t>lezono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lokungcola</a:t>
            </a:r>
            <a:r>
              <a:rPr lang="en-CA" sz="2000" b="1" dirty="0"/>
              <a:t>, </a:t>
            </a:r>
            <a:r>
              <a:rPr lang="en-CA" sz="2000" b="1" dirty="0" err="1"/>
              <a:t>ngeke</a:t>
            </a:r>
            <a:r>
              <a:rPr lang="en-CA" sz="2000" b="1" dirty="0"/>
              <a:t> </a:t>
            </a:r>
            <a:r>
              <a:rPr lang="en-CA" sz="2000" b="1" dirty="0" err="1"/>
              <a:t>asuke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. </a:t>
            </a:r>
            <a:r>
              <a:rPr lang="en-CA" sz="2000" b="1" dirty="0" err="1"/>
              <a:t>Uzasinika</a:t>
            </a:r>
            <a:r>
              <a:rPr lang="en-CA" sz="2000" b="1" dirty="0"/>
              <a:t> </a:t>
            </a:r>
            <a:r>
              <a:rPr lang="en-CA" sz="2000" b="1" dirty="0" err="1"/>
              <a:t>intethelelo</a:t>
            </a:r>
            <a:r>
              <a:rPr lang="en-CA" sz="2000" b="1" dirty="0"/>
              <a:t> </a:t>
            </a:r>
            <a:r>
              <a:rPr lang="en-CA" sz="2000" b="1" dirty="0" err="1"/>
              <a:t>lokusiliswa</a:t>
            </a:r>
            <a:r>
              <a:rPr lang="en-CA" sz="2000" b="1" dirty="0"/>
              <a:t>, </a:t>
            </a:r>
            <a:r>
              <a:rPr lang="en-CA" sz="2000" b="1" dirty="0" err="1"/>
              <a:t>asenze</a:t>
            </a:r>
            <a:r>
              <a:rPr lang="en-CA" sz="2000" b="1" dirty="0"/>
              <a:t> </a:t>
            </a:r>
            <a:r>
              <a:rPr lang="en-CA" sz="2000" b="1" dirty="0" err="1"/>
              <a:t>sihlanzeke</a:t>
            </a:r>
            <a:r>
              <a:rPr lang="en-CA" sz="2000" b="1" dirty="0"/>
              <a:t> </a:t>
            </a:r>
            <a:r>
              <a:rPr lang="en-CA" sz="2000" b="1" dirty="0" err="1"/>
              <a:t>njengaye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13451"/>
            <a:ext cx="7981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kwesixuku</a:t>
            </a:r>
            <a:r>
              <a:rPr lang="en-CA" b="1" dirty="0"/>
              <a:t>,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wenza</a:t>
            </a:r>
            <a:r>
              <a:rPr lang="en-CA" b="1" dirty="0"/>
              <a:t> </a:t>
            </a:r>
            <a:r>
              <a:rPr lang="en-CA" b="1" dirty="0" err="1"/>
              <a:t>okwakungasikho</a:t>
            </a:r>
            <a:r>
              <a:rPr lang="en-CA" b="1" dirty="0"/>
              <a:t> </a:t>
            </a:r>
            <a:r>
              <a:rPr lang="en-CA" b="1" dirty="0" err="1"/>
              <a:t>okusemthethweni</a:t>
            </a:r>
            <a:r>
              <a:rPr lang="en-CA" b="1" dirty="0"/>
              <a:t>: </a:t>
            </a:r>
            <a:r>
              <a:rPr lang="en-CA" b="1" dirty="0" err="1"/>
              <a:t>uthinta</a:t>
            </a:r>
            <a:r>
              <a:rPr lang="en-CA" b="1" dirty="0"/>
              <a:t> </a:t>
            </a:r>
            <a:r>
              <a:rPr lang="en-CA" b="1" dirty="0" err="1"/>
              <a:t>olamalepelo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yalokho</a:t>
            </a:r>
            <a:r>
              <a:rPr lang="en-CA" b="1" dirty="0"/>
              <a:t> </a:t>
            </a:r>
            <a:r>
              <a:rPr lang="en-CA" b="1" dirty="0" err="1"/>
              <a:t>uba</a:t>
            </a:r>
            <a:r>
              <a:rPr lang="en-CA" b="1" dirty="0"/>
              <a:t> </a:t>
            </a:r>
            <a:r>
              <a:rPr lang="en-CA" b="1" dirty="0" err="1"/>
              <a:t>ngongcolileyo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, </a:t>
            </a:r>
            <a:r>
              <a:rPr lang="en-CA" b="1" dirty="0" err="1"/>
              <a:t>esikhundleni</a:t>
            </a:r>
            <a:r>
              <a:rPr lang="en-CA" b="1" dirty="0"/>
              <a:t> </a:t>
            </a:r>
            <a:r>
              <a:rPr lang="en-CA" b="1" dirty="0" err="1"/>
              <a:t>sokuthola</a:t>
            </a:r>
            <a:r>
              <a:rPr lang="en-CA" b="1" dirty="0"/>
              <a:t> </a:t>
            </a:r>
            <a:r>
              <a:rPr lang="en-CA" b="1" dirty="0" err="1"/>
              <a:t>ukungcola</a:t>
            </a:r>
            <a:r>
              <a:rPr lang="en-CA" b="1" dirty="0"/>
              <a:t> </a:t>
            </a:r>
            <a:r>
              <a:rPr lang="en-CA" b="1" dirty="0" err="1"/>
              <a:t>lamalepelo</a:t>
            </a:r>
            <a:r>
              <a:rPr lang="en-CA" b="1" dirty="0"/>
              <a:t>, </a:t>
            </a:r>
            <a:r>
              <a:rPr lang="en-CA" b="1" dirty="0" err="1"/>
              <a:t>olamalepelo</a:t>
            </a:r>
            <a:r>
              <a:rPr lang="en-CA" b="1" dirty="0"/>
              <a:t> </a:t>
            </a:r>
            <a:r>
              <a:rPr lang="en-CA" b="1" dirty="0" err="1"/>
              <a:t>wathola</a:t>
            </a:r>
            <a:r>
              <a:rPr lang="en-CA" b="1" dirty="0"/>
              <a:t> </a:t>
            </a:r>
            <a:r>
              <a:rPr lang="en-CA" b="1" dirty="0" err="1"/>
              <a:t>ukusiliswa</a:t>
            </a:r>
            <a:r>
              <a:rPr lang="en-CA" b="1" dirty="0"/>
              <a:t> </a:t>
            </a:r>
            <a:r>
              <a:rPr lang="en-CA" b="1" dirty="0" err="1"/>
              <a:t>nguJesu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5631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800" b="1" dirty="0">
                <a:latin typeface="Constantia" panose="02030602050306030303" pitchFamily="18" charset="0"/>
              </a:rPr>
              <a:t>“</a:t>
            </a:r>
            <a:r>
              <a:rPr lang="en-CA" sz="2800" b="1" dirty="0" err="1">
                <a:latin typeface="Constantia" panose="02030602050306030303" pitchFamily="18" charset="0"/>
              </a:rPr>
              <a:t>Impilo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yoMsindisi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emhlabeni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yayingelula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Kodwa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akazange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adinwe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ukusebenzela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ukusindisa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abantu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abalahlekile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Waphila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impilo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engelabugovu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kusukela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ekuzalweni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kwaze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sekufeni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Kwakhe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Akazange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azame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ukukhululeka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emsebenzini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onzima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lohambo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olukhathazayo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Wathi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iNdodana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yomuntu</a:t>
            </a:r>
            <a:r>
              <a:rPr lang="en-CA" sz="2800" b="1" dirty="0">
                <a:latin typeface="Constantia" panose="02030602050306030303" pitchFamily="18" charset="0"/>
              </a:rPr>
              <a:t> “</a:t>
            </a:r>
            <a:r>
              <a:rPr lang="en-CA" sz="2800" b="1" dirty="0" err="1">
                <a:latin typeface="Constantia" panose="02030602050306030303" pitchFamily="18" charset="0"/>
              </a:rPr>
              <a:t>ayizanga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ukuzokhonzwa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kodwa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ukukhonza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lokunikela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ngokuphila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kwayo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ihlenge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abaningi</a:t>
            </a:r>
            <a:r>
              <a:rPr lang="en-CA" sz="2800" b="1" dirty="0">
                <a:latin typeface="Constantia" panose="02030602050306030303" pitchFamily="18" charset="0"/>
              </a:rPr>
              <a:t>.” </a:t>
            </a:r>
            <a:r>
              <a:rPr lang="en-CA" sz="2800" b="1" dirty="0" err="1">
                <a:latin typeface="Constantia" panose="02030602050306030303" pitchFamily="18" charset="0"/>
              </a:rPr>
              <a:t>Mathewu</a:t>
            </a:r>
            <a:r>
              <a:rPr lang="en-CA" sz="2800" b="1" dirty="0">
                <a:latin typeface="Constantia" panose="02030602050306030303" pitchFamily="18" charset="0"/>
              </a:rPr>
              <a:t> 20:28 . Lena </a:t>
            </a:r>
            <a:r>
              <a:rPr lang="en-CA" sz="2800" b="1" dirty="0" err="1">
                <a:latin typeface="Constantia" panose="02030602050306030303" pitchFamily="18" charset="0"/>
              </a:rPr>
              <a:t>kwakuyinhloso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enkulu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yempilo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Yakhe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Konke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okunye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kwakungabalulekile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kangako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Ukwenza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intando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kaNkulunkulu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lokuqeda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umsebenzi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kwakunjengokudla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lesiphuzo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Kuye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Kwakungekho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ukuzicabangela</a:t>
            </a:r>
            <a:r>
              <a:rPr lang="en-CA" sz="2800" b="1" dirty="0">
                <a:latin typeface="Constantia" panose="02030602050306030303" pitchFamily="18" charset="0"/>
              </a:rPr>
              <a:t> mina </a:t>
            </a:r>
            <a:r>
              <a:rPr lang="en-CA" sz="2800" b="1" dirty="0" err="1">
                <a:latin typeface="Constantia" panose="02030602050306030303" pitchFamily="18" charset="0"/>
              </a:rPr>
              <a:t>emsebenzini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Wakhe</a:t>
            </a:r>
            <a:r>
              <a:rPr lang="en-CA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193931" y="174761"/>
            <a:ext cx="4438649" cy="6293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Wozani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ngilandeleni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,”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kutsho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uJesu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ngizakulenza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libe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ngabagoli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babantu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 ( </a:t>
            </a:r>
            <a:r>
              <a:rPr kumimoji="0" lang="es-E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Marku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1:17 )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3701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7B0AEC"/>
                </a:solidFill>
              </a:rPr>
              <a:t>Imisebenzi</a:t>
            </a:r>
            <a:r>
              <a:rPr lang="en-CA" sz="2000" b="1" dirty="0">
                <a:solidFill>
                  <a:srgbClr val="7B0AEC"/>
                </a:solidFill>
              </a:rPr>
              <a:t> </a:t>
            </a:r>
            <a:r>
              <a:rPr lang="en-CA" sz="2000" b="1" dirty="0" err="1">
                <a:solidFill>
                  <a:srgbClr val="7B0AEC"/>
                </a:solidFill>
              </a:rPr>
              <a:t>ekhethekileyo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/>
              <a:t> </a:t>
            </a:r>
            <a:r>
              <a:rPr lang="en-CA" sz="2000" b="1" dirty="0" err="1"/>
              <a:t>Biza</a:t>
            </a:r>
            <a:r>
              <a:rPr lang="en-CA" sz="2000" b="1" dirty="0"/>
              <a:t> </a:t>
            </a:r>
            <a:r>
              <a:rPr lang="en-CA" sz="2000" b="1" dirty="0" err="1"/>
              <a:t>abafundi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1:16-20.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B81111"/>
                </a:solidFill>
              </a:rPr>
              <a:t>Imisebenzi</a:t>
            </a:r>
            <a:r>
              <a:rPr lang="en-CA" sz="2000" b="1" dirty="0">
                <a:solidFill>
                  <a:srgbClr val="B81111"/>
                </a:solidFill>
              </a:rPr>
              <a:t> </a:t>
            </a:r>
            <a:r>
              <a:rPr lang="en-CA" sz="2000" b="1" dirty="0" err="1">
                <a:solidFill>
                  <a:srgbClr val="B81111"/>
                </a:solidFill>
              </a:rPr>
              <a:t>ngeSabatha</a:t>
            </a:r>
            <a:r>
              <a:rPr lang="en-CA" sz="2000" b="1" dirty="0">
                <a:solidFill>
                  <a:srgbClr val="B81111"/>
                </a:solidFill>
              </a:rPr>
              <a:t>:</a:t>
            </a:r>
            <a:endParaRPr lang="en" sz="2000" b="1" dirty="0">
              <a:solidFill>
                <a:srgbClr val="B8111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Tshumayela</a:t>
            </a:r>
            <a:r>
              <a:rPr lang="en-CA" sz="2000" b="1" dirty="0"/>
              <a:t> </a:t>
            </a:r>
            <a:r>
              <a:rPr lang="en-CA" sz="2000" b="1" dirty="0" err="1"/>
              <a:t>ethempelini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1:21-28 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Silisa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1:29-34 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29870C"/>
                </a:solidFill>
              </a:rPr>
              <a:t>Imisebenzi</a:t>
            </a:r>
            <a:r>
              <a:rPr lang="en-CA" sz="2000" b="1" dirty="0">
                <a:solidFill>
                  <a:srgbClr val="29870C"/>
                </a:solidFill>
              </a:rPr>
              <a:t> </a:t>
            </a:r>
            <a:r>
              <a:rPr lang="en-CA" sz="2000" b="1" dirty="0" err="1">
                <a:solidFill>
                  <a:srgbClr val="29870C"/>
                </a:solidFill>
              </a:rPr>
              <a:t>yansuku</a:t>
            </a:r>
            <a:r>
              <a:rPr lang="en-CA" sz="2000" b="1" dirty="0">
                <a:solidFill>
                  <a:srgbClr val="29870C"/>
                </a:solidFill>
              </a:rPr>
              <a:t> </a:t>
            </a:r>
            <a:r>
              <a:rPr lang="en-CA" sz="2000" b="1" dirty="0" err="1">
                <a:solidFill>
                  <a:srgbClr val="29870C"/>
                </a:solidFill>
              </a:rPr>
              <a:t>zonke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Khuleka</a:t>
            </a:r>
            <a:r>
              <a:rPr lang="en-CA" sz="2000" b="1" dirty="0"/>
              <a:t> </a:t>
            </a:r>
            <a:r>
              <a:rPr lang="en-CA" sz="2000" b="1" dirty="0" err="1"/>
              <a:t>utshumayele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1:35-39 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b="1" dirty="0" err="1"/>
              <a:t>Silisa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uhloniphe</a:t>
            </a:r>
            <a:r>
              <a:rPr lang="en-CA" b="1" dirty="0"/>
              <a:t> </a:t>
            </a:r>
            <a:r>
              <a:rPr lang="en-CA" b="1" dirty="0" err="1"/>
              <a:t>uMthetho</a:t>
            </a:r>
            <a:r>
              <a:rPr lang="en-CA" b="1" dirty="0"/>
              <a:t>. </a:t>
            </a:r>
            <a:r>
              <a:rPr lang="en-CA" b="1" dirty="0" err="1"/>
              <a:t>Marku</a:t>
            </a:r>
            <a:r>
              <a:rPr lang="en-CA" b="1" dirty="0"/>
              <a:t> 1:40-45 .</a:t>
            </a:r>
            <a:endParaRPr lang="en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Lungaba</a:t>
            </a:r>
            <a:r>
              <a:rPr lang="en-CA" sz="2000" b="1" dirty="0"/>
              <a:t> </a:t>
            </a:r>
            <a:r>
              <a:rPr lang="en-CA" sz="2000" b="1" dirty="0" err="1"/>
              <a:t>njani</a:t>
            </a:r>
            <a:r>
              <a:rPr lang="en-CA" sz="2000" b="1" dirty="0"/>
              <a:t> </a:t>
            </a:r>
            <a:r>
              <a:rPr lang="en-CA" sz="2000" b="1" dirty="0" err="1"/>
              <a:t>usuku</a:t>
            </a:r>
            <a:r>
              <a:rPr lang="en-CA" sz="2000" b="1" dirty="0"/>
              <a:t> </a:t>
            </a:r>
            <a:r>
              <a:rPr lang="en-CA" sz="2000" b="1" dirty="0" err="1"/>
              <a:t>sisempilweni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? </a:t>
            </a:r>
            <a:r>
              <a:rPr lang="en-CA" sz="2000" b="1" dirty="0" err="1"/>
              <a:t>Kanjani</a:t>
            </a:r>
            <a:r>
              <a:rPr lang="en-CA" sz="2000" b="1" dirty="0"/>
              <a:t> </a:t>
            </a:r>
            <a:r>
              <a:rPr lang="en-CA" sz="2000" b="1" dirty="0" err="1"/>
              <a:t>aluba</a:t>
            </a:r>
            <a:r>
              <a:rPr lang="en-CA" sz="2000" b="1" dirty="0"/>
              <a:t> </a:t>
            </a:r>
            <a:r>
              <a:rPr lang="en-CA" sz="2000" b="1" dirty="0" err="1"/>
              <a:t>singahamba</a:t>
            </a:r>
            <a:r>
              <a:rPr lang="en-CA" sz="2000" b="1" dirty="0"/>
              <a:t> </a:t>
            </a:r>
            <a:r>
              <a:rPr lang="en-CA" sz="2000" b="1" dirty="0" err="1"/>
              <a:t>laye</a:t>
            </a:r>
            <a:r>
              <a:rPr lang="en-CA" sz="2000" b="1" dirty="0"/>
              <a:t> </a:t>
            </a:r>
            <a:r>
              <a:rPr lang="en-CA" sz="2000" b="1" dirty="0" err="1"/>
              <a:t>iviki</a:t>
            </a:r>
            <a:r>
              <a:rPr lang="en-CA" sz="2000" b="1" dirty="0"/>
              <a:t> </a:t>
            </a:r>
            <a:r>
              <a:rPr lang="en-CA" sz="2000" b="1" dirty="0" err="1"/>
              <a:t>lonke</a:t>
            </a:r>
            <a:r>
              <a:rPr lang="en-CA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Sizahamba</a:t>
            </a:r>
            <a:r>
              <a:rPr lang="en-CA" b="1" dirty="0"/>
              <a:t> </a:t>
            </a:r>
            <a:r>
              <a:rPr lang="en-CA" b="1" dirty="0" err="1"/>
              <a:t>loJesu</a:t>
            </a:r>
            <a:r>
              <a:rPr lang="en-CA" b="1" dirty="0"/>
              <a:t> </a:t>
            </a:r>
            <a:r>
              <a:rPr lang="en-CA" b="1" dirty="0" err="1"/>
              <a:t>ngokubiza</a:t>
            </a:r>
            <a:r>
              <a:rPr lang="en-CA" b="1" dirty="0"/>
              <a:t> </a:t>
            </a:r>
            <a:r>
              <a:rPr lang="en-CA" b="1" dirty="0" err="1"/>
              <a:t>iqembu</a:t>
            </a:r>
            <a:r>
              <a:rPr lang="en-CA" b="1" dirty="0"/>
              <a:t> </a:t>
            </a:r>
            <a:r>
              <a:rPr lang="en-CA" b="1" dirty="0" err="1"/>
              <a:t>labagoli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limlandele</a:t>
            </a:r>
            <a:r>
              <a:rPr lang="en-CA" b="1" dirty="0"/>
              <a:t>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esigcweleyo</a:t>
            </a:r>
            <a:r>
              <a:rPr lang="en-CA" b="1" dirty="0"/>
              <a:t>; </a:t>
            </a:r>
            <a:r>
              <a:rPr lang="en-CA" b="1" dirty="0" err="1"/>
              <a:t>ukujabulela</a:t>
            </a:r>
            <a:r>
              <a:rPr lang="en-CA" b="1" dirty="0"/>
              <a:t> </a:t>
            </a:r>
            <a:r>
              <a:rPr lang="en-CA" b="1" dirty="0" err="1"/>
              <a:t>usuku</a:t>
            </a:r>
            <a:r>
              <a:rPr lang="en-CA" b="1" dirty="0"/>
              <a:t> </a:t>
            </a:r>
            <a:r>
              <a:rPr lang="en-CA" b="1" dirty="0" err="1"/>
              <a:t>lweSabatha</a:t>
            </a:r>
            <a:r>
              <a:rPr lang="en-CA" b="1" dirty="0"/>
              <a:t> </a:t>
            </a:r>
            <a:r>
              <a:rPr lang="en-CA" b="1" dirty="0" err="1"/>
              <a:t>oluphathekileyo</a:t>
            </a:r>
            <a:r>
              <a:rPr lang="en-CA" b="1" dirty="0"/>
              <a:t>; </a:t>
            </a:r>
            <a:r>
              <a:rPr lang="en-CA" b="1" dirty="0" err="1"/>
              <a:t>futhi</a:t>
            </a:r>
            <a:r>
              <a:rPr lang="en-CA" b="1" dirty="0"/>
              <a:t>, </a:t>
            </a:r>
            <a:r>
              <a:rPr lang="en-CA" b="1" dirty="0" err="1"/>
              <a:t>ekucineni</a:t>
            </a:r>
            <a:r>
              <a:rPr lang="en-CA" b="1" dirty="0"/>
              <a:t>, </a:t>
            </a:r>
            <a:r>
              <a:rPr lang="en-CA" b="1" dirty="0" err="1"/>
              <a:t>sizabona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yayiyini</a:t>
            </a:r>
            <a:r>
              <a:rPr lang="en-CA" b="1" dirty="0"/>
              <a:t> </a:t>
            </a:r>
            <a:r>
              <a:rPr lang="en-CA" b="1" dirty="0" err="1"/>
              <a:t>imikhuba</a:t>
            </a:r>
            <a:r>
              <a:rPr lang="en-CA" b="1" dirty="0"/>
              <a:t> </a:t>
            </a:r>
            <a:r>
              <a:rPr lang="en-CA" b="1" dirty="0" err="1"/>
              <a:t>yabo</a:t>
            </a:r>
            <a:r>
              <a:rPr lang="en-CA" b="1" dirty="0"/>
              <a:t> </a:t>
            </a:r>
            <a:r>
              <a:rPr lang="en-CA" b="1" dirty="0" err="1"/>
              <a:t>yansuku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UMarku usisiza ukuba siphile leyi nkambo engxenyeni yokugcina yesahluko sakhe sokuqala (Marku 1:16-45).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IMISEBENZI EKHETHEKILEYO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CA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 ABAFUNDI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kubo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Wozani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ngilandeleni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ngizakulenza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ngabagoli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babantu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(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1:17 )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UMarku</a:t>
            </a:r>
            <a:r>
              <a:rPr lang="en-CA" sz="2000" b="1" dirty="0"/>
              <a:t> </a:t>
            </a:r>
            <a:r>
              <a:rPr lang="en-CA" sz="2000" b="1" dirty="0" err="1"/>
              <a:t>ubonakala</a:t>
            </a:r>
            <a:r>
              <a:rPr lang="en-CA" sz="2000" b="1" dirty="0"/>
              <a:t> </a:t>
            </a:r>
            <a:r>
              <a:rPr lang="en-CA" sz="2000" b="1" dirty="0" err="1"/>
              <a:t>ngobufitshane</a:t>
            </a:r>
            <a:r>
              <a:rPr lang="en-CA" sz="2000" b="1" dirty="0"/>
              <a:t> </a:t>
            </a:r>
            <a:r>
              <a:rPr lang="en-CA" sz="2000" b="1" dirty="0" err="1"/>
              <a:t>bakhe</a:t>
            </a:r>
            <a:r>
              <a:rPr lang="en-CA" sz="2000" b="1" dirty="0"/>
              <a:t>. Uma </a:t>
            </a:r>
            <a:r>
              <a:rPr lang="en-CA" sz="2000" b="1" dirty="0" err="1"/>
              <a:t>singabhekanga</a:t>
            </a:r>
            <a:r>
              <a:rPr lang="en-CA" sz="2000" b="1" dirty="0"/>
              <a:t> </a:t>
            </a:r>
            <a:r>
              <a:rPr lang="en-CA" sz="2000" b="1" dirty="0" err="1"/>
              <a:t>amanye</a:t>
            </a:r>
            <a:r>
              <a:rPr lang="en-CA" sz="2000" b="1" dirty="0"/>
              <a:t> </a:t>
            </a:r>
            <a:r>
              <a:rPr lang="en-CA" sz="2000" b="1" dirty="0" err="1"/>
              <a:t>amavangeli</a:t>
            </a:r>
            <a:r>
              <a:rPr lang="en-CA" sz="2000" b="1" dirty="0"/>
              <a:t>, </a:t>
            </a:r>
            <a:r>
              <a:rPr lang="en-CA" sz="2000" b="1" dirty="0" err="1"/>
              <a:t>singafinyelela</a:t>
            </a:r>
            <a:r>
              <a:rPr lang="en-CA" sz="2000" b="1" dirty="0"/>
              <a:t> </a:t>
            </a:r>
            <a:r>
              <a:rPr lang="en-CA" sz="2000" b="1" dirty="0" err="1"/>
              <a:t>iziphetho</a:t>
            </a:r>
            <a:r>
              <a:rPr lang="en-CA" sz="2000" b="1" dirty="0"/>
              <a:t> </a:t>
            </a:r>
            <a:r>
              <a:rPr lang="en-CA" sz="2000" b="1" dirty="0" err="1"/>
              <a:t>eziyiphutha</a:t>
            </a:r>
            <a:r>
              <a:rPr lang="en-CA" sz="2000" b="1" dirty="0"/>
              <a:t> </a:t>
            </a:r>
            <a:r>
              <a:rPr lang="en-CA" sz="2000" b="1" dirty="0" err="1"/>
              <a:t>mayelana</a:t>
            </a:r>
            <a:r>
              <a:rPr lang="en-CA" sz="2000" b="1" dirty="0"/>
              <a:t> </a:t>
            </a:r>
            <a:r>
              <a:rPr lang="en-CA" sz="2000" b="1" dirty="0" err="1"/>
              <a:t>lalolu</a:t>
            </a:r>
            <a:r>
              <a:rPr lang="en-CA" sz="2000" b="1" dirty="0"/>
              <a:t> </a:t>
            </a:r>
            <a:r>
              <a:rPr lang="en-CA" sz="2000" b="1" dirty="0" err="1"/>
              <a:t>bizo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utshumayela</a:t>
            </a:r>
            <a:r>
              <a:rPr lang="en-CA" b="1" dirty="0"/>
              <a:t> </a:t>
            </a:r>
            <a:r>
              <a:rPr lang="en-CA" b="1" dirty="0" err="1"/>
              <a:t>esikepeni</a:t>
            </a:r>
            <a:r>
              <a:rPr lang="en-CA" b="1" dirty="0"/>
              <a:t> </a:t>
            </a:r>
            <a:r>
              <a:rPr lang="en-CA" b="1" dirty="0" err="1"/>
              <a:t>sikaPetru</a:t>
            </a:r>
            <a:r>
              <a:rPr lang="en-CA" b="1" dirty="0"/>
              <a:t>,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 </a:t>
            </a:r>
            <a:r>
              <a:rPr lang="en-CA" b="1" dirty="0" err="1"/>
              <a:t>kwabanjwa</a:t>
            </a:r>
            <a:r>
              <a:rPr lang="en-CA" b="1" dirty="0"/>
              <a:t> </a:t>
            </a:r>
            <a:r>
              <a:rPr lang="en-CA" b="1" dirty="0" err="1"/>
              <a:t>izinhlanzi</a:t>
            </a:r>
            <a:r>
              <a:rPr lang="en-CA" b="1" dirty="0"/>
              <a:t> </a:t>
            </a:r>
            <a:r>
              <a:rPr lang="en-CA" b="1" dirty="0" err="1"/>
              <a:t>ngokuyisimangaliso</a:t>
            </a:r>
            <a:r>
              <a:rPr lang="en-CA" b="1" dirty="0"/>
              <a:t>. </a:t>
            </a:r>
            <a:r>
              <a:rPr lang="en-CA" b="1" dirty="0" err="1"/>
              <a:t>amanethi</a:t>
            </a:r>
            <a:r>
              <a:rPr lang="en-CA" b="1" dirty="0"/>
              <a:t> </a:t>
            </a:r>
            <a:r>
              <a:rPr lang="en-CA" b="1" dirty="0" err="1"/>
              <a:t>abazalwane</a:t>
            </a:r>
            <a:r>
              <a:rPr lang="en-CA" b="1" dirty="0"/>
              <a:t> </a:t>
            </a:r>
            <a:r>
              <a:rPr lang="en-CA" b="1" dirty="0" err="1"/>
              <a:t>abane</a:t>
            </a:r>
            <a:r>
              <a:rPr lang="en-CA" b="1" dirty="0"/>
              <a:t> </a:t>
            </a:r>
            <a:r>
              <a:rPr lang="en-CA" b="1" dirty="0" err="1"/>
              <a:t>acitshe</a:t>
            </a:r>
            <a:r>
              <a:rPr lang="en-CA" b="1" dirty="0"/>
              <a:t> </a:t>
            </a:r>
            <a:r>
              <a:rPr lang="en-CA" b="1" dirty="0" err="1"/>
              <a:t>adabuka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yobunengi</a:t>
            </a:r>
            <a:r>
              <a:rPr lang="en-CA" b="1" dirty="0"/>
              <a:t> </a:t>
            </a:r>
            <a:r>
              <a:rPr lang="en-CA" b="1" dirty="0" err="1"/>
              <a:t>bezinhlanzi</a:t>
            </a:r>
            <a:r>
              <a:rPr lang="en-CA" b="1" dirty="0"/>
              <a:t> ( Luka 5:1-7 ).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uJakobe</a:t>
            </a:r>
            <a:r>
              <a:rPr lang="en-CA" b="1" dirty="0"/>
              <a:t> </a:t>
            </a:r>
            <a:r>
              <a:rPr lang="en-CA" b="1" dirty="0" err="1"/>
              <a:t>loJohane</a:t>
            </a:r>
            <a:r>
              <a:rPr lang="en-CA" b="1" dirty="0"/>
              <a:t> </a:t>
            </a:r>
            <a:r>
              <a:rPr lang="en-CA" b="1" dirty="0" err="1"/>
              <a:t>belungisa</a:t>
            </a:r>
            <a:r>
              <a:rPr lang="en-CA" b="1" dirty="0"/>
              <a:t> </a:t>
            </a:r>
            <a:r>
              <a:rPr lang="en-CA" b="1" dirty="0" err="1"/>
              <a:t>amanethi</a:t>
            </a:r>
            <a:r>
              <a:rPr lang="en-CA" b="1" dirty="0"/>
              <a:t>, </a:t>
            </a:r>
            <a:r>
              <a:rPr lang="en-CA" b="1" dirty="0" err="1"/>
              <a:t>uPetru</a:t>
            </a:r>
            <a:r>
              <a:rPr lang="en-CA" b="1" dirty="0"/>
              <a:t> </a:t>
            </a:r>
            <a:r>
              <a:rPr lang="en-CA" b="1" dirty="0" err="1"/>
              <a:t>uwela</a:t>
            </a:r>
            <a:r>
              <a:rPr lang="en-CA" b="1" dirty="0"/>
              <a:t> </a:t>
            </a:r>
            <a:r>
              <a:rPr lang="en-CA" b="1" dirty="0" err="1"/>
              <a:t>ezinyaweni</a:t>
            </a:r>
            <a:r>
              <a:rPr lang="en-CA" b="1" dirty="0"/>
              <a:t> </a:t>
            </a:r>
            <a:r>
              <a:rPr lang="en-CA" b="1" dirty="0" err="1"/>
              <a:t>zikaJesu</a:t>
            </a:r>
            <a:r>
              <a:rPr lang="en-CA" b="1" dirty="0"/>
              <a:t> ( Luka 5:8-11 ).</a:t>
            </a:r>
            <a:endParaRPr lang="en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Babengaqali</a:t>
            </a:r>
            <a:r>
              <a:rPr lang="en-CA" sz="2000" b="1" dirty="0"/>
              <a:t> la </a:t>
            </a:r>
            <a:r>
              <a:rPr lang="en-CA" sz="2000" b="1" dirty="0" err="1"/>
              <a:t>madoda</a:t>
            </a:r>
            <a:r>
              <a:rPr lang="en-CA" sz="2000" b="1" dirty="0"/>
              <a:t> </a:t>
            </a:r>
            <a:r>
              <a:rPr lang="en-CA" sz="2000" b="1" dirty="0" err="1"/>
              <a:t>ukubona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. </a:t>
            </a:r>
            <a:r>
              <a:rPr lang="en-CA" sz="2000" b="1" dirty="0" err="1"/>
              <a:t>Njengabalandeli</a:t>
            </a:r>
            <a:r>
              <a:rPr lang="en-CA" sz="2000" b="1" dirty="0"/>
              <a:t> </a:t>
            </a:r>
            <a:r>
              <a:rPr lang="en-CA" sz="2000" b="1" dirty="0" err="1"/>
              <a:t>bakaJohane</a:t>
            </a:r>
            <a:r>
              <a:rPr lang="en-CA" sz="2000" b="1" dirty="0"/>
              <a:t> </a:t>
            </a:r>
            <a:r>
              <a:rPr lang="en-CA" sz="2000" b="1" dirty="0" err="1"/>
              <a:t>uMbhapathizi</a:t>
            </a:r>
            <a:r>
              <a:rPr lang="en-CA" sz="2000" b="1" dirty="0"/>
              <a:t>, </a:t>
            </a:r>
            <a:r>
              <a:rPr lang="en-CA" sz="2000" b="1" dirty="0" err="1"/>
              <a:t>babezwile</a:t>
            </a:r>
            <a:r>
              <a:rPr lang="en-CA" sz="2000" b="1" dirty="0"/>
              <a:t> </a:t>
            </a:r>
            <a:r>
              <a:rPr lang="en-CA" sz="2000" b="1" dirty="0" err="1"/>
              <a:t>amazwi</a:t>
            </a:r>
            <a:r>
              <a:rPr lang="en-CA" sz="2000" b="1" dirty="0"/>
              <a:t> </a:t>
            </a:r>
            <a:r>
              <a:rPr lang="en-CA" sz="2000" b="1" dirty="0" err="1"/>
              <a:t>akhe</a:t>
            </a:r>
            <a:r>
              <a:rPr lang="en-CA" sz="2000" b="1" dirty="0"/>
              <a:t> </a:t>
            </a:r>
            <a:r>
              <a:rPr lang="en-CA" sz="2000" b="1" dirty="0" err="1"/>
              <a:t>ngoJesu</a:t>
            </a:r>
            <a:r>
              <a:rPr lang="en-CA" sz="2000" b="1" dirty="0"/>
              <a:t>, </a:t>
            </a:r>
            <a:r>
              <a:rPr lang="en-CA" sz="2000" b="1" dirty="0" err="1"/>
              <a:t>bamlandela</a:t>
            </a:r>
            <a:r>
              <a:rPr lang="en-CA" sz="2000" b="1" dirty="0"/>
              <a:t>. </a:t>
            </a:r>
            <a:r>
              <a:rPr lang="en-CA" sz="2000" b="1" dirty="0" err="1"/>
              <a:t>Abokuqala</a:t>
            </a:r>
            <a:r>
              <a:rPr lang="en-CA" sz="2000" b="1" dirty="0"/>
              <a:t> </a:t>
            </a: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kanjalo</a:t>
            </a:r>
            <a:r>
              <a:rPr lang="en-CA" sz="2000" b="1" dirty="0"/>
              <a:t> </a:t>
            </a:r>
            <a:r>
              <a:rPr lang="en-CA" sz="2000" b="1" dirty="0" err="1"/>
              <a:t>kwakungu-Andreya</a:t>
            </a:r>
            <a:r>
              <a:rPr lang="en-CA" sz="2000" b="1" dirty="0"/>
              <a:t> </a:t>
            </a:r>
            <a:r>
              <a:rPr lang="en-CA" sz="2000" b="1" dirty="0" err="1"/>
              <a:t>loJohane</a:t>
            </a:r>
            <a:r>
              <a:rPr lang="en-CA" sz="2000" b="1" dirty="0"/>
              <a:t>, </a:t>
            </a:r>
            <a:r>
              <a:rPr lang="en-CA" sz="2000" b="1" dirty="0" err="1"/>
              <a:t>balandelwa</a:t>
            </a:r>
            <a:r>
              <a:rPr lang="en-CA" sz="2000" b="1" dirty="0"/>
              <a:t> </a:t>
            </a:r>
            <a:r>
              <a:rPr lang="en-CA" sz="2000" b="1" dirty="0" err="1"/>
              <a:t>abafowabo</a:t>
            </a:r>
            <a:r>
              <a:rPr lang="en-CA" sz="2000" b="1" dirty="0"/>
              <a:t> </a:t>
            </a:r>
            <a:r>
              <a:rPr lang="en-CA" sz="2000" b="1" dirty="0" err="1"/>
              <a:t>abahlukene</a:t>
            </a:r>
            <a:r>
              <a:rPr lang="en-CA" sz="2000" b="1" dirty="0"/>
              <a:t> ( </a:t>
            </a:r>
            <a:r>
              <a:rPr lang="en-CA" sz="2000" b="1" dirty="0" err="1"/>
              <a:t>Johane</a:t>
            </a:r>
            <a:r>
              <a:rPr lang="en-CA" sz="2000" b="1" dirty="0"/>
              <a:t> 1:35-42 ).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UJacob loJuan batshiya uyise ephethe ibhizimisi lomndeni, futhi uPeter no-Andrew batshiya indlela yabo yokuziphilisa ukuze bazuze imiphefumulo. Ngokulalela ubizo lukaJesu, baguqula izimpilo zabo, kanye lezimpilo zomhlaba wonke.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6000" b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IMISEBENZI NGESABATHA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CA"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TSHUMAYELA ETHEMPELINI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“Baya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eKapernawume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sekufikile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isabatha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uJesu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wangena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etemelini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waqala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ukufundisa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1:21).</a:t>
            </a:r>
            <a:endParaRPr lang="en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Ivangeli likwenza kucace ukuthi ukuya thempelini ngeSabatha kwakungumkhuba kaJesu, hatshi isenzakalo esingavamile (Luka 4:16).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550980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Kodwa akusibo bonke ababejabulile. Isitha sanquma ukuphazamisa inkonzo, silethemba lokuqeda amandla kaJesu (Marku 1:23-26). Ukungenela ngokuphangisa kwenza abantu bandonselwe kakhulu Kuye (Marku 1:27-28).</a:t>
            </a:r>
          </a:p>
          <a:p>
            <a:pPr>
              <a:spcBef>
                <a:spcPts val="600"/>
              </a:spcBef>
            </a:pPr>
            <a:r>
              <a:rPr lang="en-CA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Amaqiniso amathathu apumileyo kule indaba.</a:t>
            </a:r>
            <a:endParaRPr lang="en-CA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 basabela kanjani ekutshumayela kukaJesu? ( Marku 1:22 )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000" b="1" spc="60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SILISA</a:t>
            </a:r>
            <a:endParaRPr lang="en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sekuhlwile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selitshonile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baletha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bonke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ababelezifo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labahlaselwe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ngamademoni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1:32 )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Ekupheleni</a:t>
            </a:r>
            <a:r>
              <a:rPr lang="en-CA" sz="2000" b="1" dirty="0"/>
              <a:t> </a:t>
            </a:r>
            <a:r>
              <a:rPr lang="en-CA" sz="2000" b="1" dirty="0" err="1"/>
              <a:t>kwenkonzo</a:t>
            </a:r>
            <a:r>
              <a:rPr lang="en-CA" sz="2000" b="1" dirty="0"/>
              <a:t> </a:t>
            </a:r>
            <a:r>
              <a:rPr lang="en-CA" sz="2000" b="1" dirty="0" err="1"/>
              <a:t>etempelini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wathatha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 </a:t>
            </a:r>
            <a:r>
              <a:rPr lang="en-CA" sz="2000" b="1" dirty="0" err="1"/>
              <a:t>sokuphumula</a:t>
            </a:r>
            <a:r>
              <a:rPr lang="en-CA" sz="2000" b="1" dirty="0"/>
              <a:t> </a:t>
            </a:r>
            <a:r>
              <a:rPr lang="en-CA" sz="2000" b="1" dirty="0" err="1"/>
              <a:t>labafundi</a:t>
            </a:r>
            <a:r>
              <a:rPr lang="en-CA" sz="2000" b="1" dirty="0"/>
              <a:t> </a:t>
            </a:r>
            <a:r>
              <a:rPr lang="en-CA" sz="2000" b="1" dirty="0" err="1"/>
              <a:t>bakhe</a:t>
            </a:r>
            <a:r>
              <a:rPr lang="en-CA" sz="2000" b="1" dirty="0"/>
              <a:t> </a:t>
            </a:r>
            <a:r>
              <a:rPr lang="en-CA" sz="2000" b="1" dirty="0" err="1"/>
              <a:t>abane</a:t>
            </a:r>
            <a:r>
              <a:rPr lang="en-CA" sz="2000" b="1" dirty="0"/>
              <a:t> baya </a:t>
            </a:r>
            <a:r>
              <a:rPr lang="en-CA" sz="2000" b="1" dirty="0" err="1"/>
              <a:t>endlini</a:t>
            </a:r>
            <a:r>
              <a:rPr lang="en-CA" sz="2000" b="1" dirty="0"/>
              <a:t> </a:t>
            </a:r>
            <a:r>
              <a:rPr lang="en-CA" sz="2000" b="1" dirty="0" err="1"/>
              <a:t>kaPetru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bathokoze</a:t>
            </a:r>
            <a:r>
              <a:rPr lang="en-CA" sz="2000" b="1" dirty="0"/>
              <a:t> </a:t>
            </a:r>
            <a:r>
              <a:rPr lang="en-CA" sz="2000" b="1" dirty="0" err="1"/>
              <a:t>besidla</a:t>
            </a:r>
            <a:r>
              <a:rPr lang="en-CA" sz="2000" b="1" dirty="0"/>
              <a:t>  (</a:t>
            </a:r>
            <a:r>
              <a:rPr lang="en-CA" sz="2000" b="1" dirty="0" err="1"/>
              <a:t>Marku</a:t>
            </a:r>
            <a:r>
              <a:rPr lang="en-CA" sz="2000" b="1" dirty="0"/>
              <a:t> 1:29).</a:t>
            </a:r>
            <a:endParaRPr lang="en" sz="2000" b="1" dirty="0"/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Isimangaliso</a:t>
            </a:r>
            <a:r>
              <a:rPr lang="en-CA" sz="2000" b="1" dirty="0"/>
              <a:t> </a:t>
            </a:r>
            <a:r>
              <a:rPr lang="en-CA" sz="2000" b="1" dirty="0" err="1"/>
              <a:t>sokukhwelwa</a:t>
            </a:r>
            <a:r>
              <a:rPr lang="en-CA" sz="2000" b="1" dirty="0"/>
              <a:t> </a:t>
            </a:r>
            <a:r>
              <a:rPr lang="en-CA" sz="2000" b="1" dirty="0" err="1"/>
              <a:t>yidemoni</a:t>
            </a:r>
            <a:r>
              <a:rPr lang="en-CA" sz="2000" b="1" dirty="0"/>
              <a:t> </a:t>
            </a:r>
            <a:r>
              <a:rPr lang="en-CA" sz="2000" b="1" dirty="0" err="1"/>
              <a:t>sasiyingxoxo</a:t>
            </a:r>
            <a:r>
              <a:rPr lang="en-CA" sz="2000" b="1" dirty="0"/>
              <a:t> </a:t>
            </a:r>
            <a:r>
              <a:rPr lang="en-CA" sz="2000" b="1" dirty="0" err="1"/>
              <a:t>emizini</a:t>
            </a:r>
            <a:r>
              <a:rPr lang="en-CA" sz="2000" b="1" dirty="0"/>
              <a:t> </a:t>
            </a:r>
            <a:r>
              <a:rPr lang="en-CA" sz="2000" b="1" dirty="0" err="1"/>
              <a:t>eminengi</a:t>
            </a:r>
            <a:r>
              <a:rPr lang="en-CA" sz="2000" b="1" dirty="0"/>
              <a:t> </a:t>
            </a:r>
            <a:r>
              <a:rPr lang="en-CA" sz="2000" b="1" dirty="0" err="1"/>
              <a:t>eKapernawume</a:t>
            </a:r>
            <a:r>
              <a:rPr lang="en-CA" sz="2000" b="1" dirty="0"/>
              <a:t>. </a:t>
            </a:r>
            <a:r>
              <a:rPr lang="en-CA" sz="2000" b="1" dirty="0" err="1"/>
              <a:t>Ngakho</a:t>
            </a:r>
            <a:r>
              <a:rPr lang="en-CA" sz="2000" b="1" dirty="0"/>
              <a:t>, </a:t>
            </a:r>
            <a:r>
              <a:rPr lang="en-CA" sz="2000" b="1" dirty="0" err="1"/>
              <a:t>ekupheleni</a:t>
            </a:r>
            <a:r>
              <a:rPr lang="en-CA" sz="2000" b="1" dirty="0"/>
              <a:t> </a:t>
            </a:r>
            <a:r>
              <a:rPr lang="en-CA" sz="2000" b="1" dirty="0" err="1"/>
              <a:t>kwamahora</a:t>
            </a:r>
            <a:r>
              <a:rPr lang="en-CA" sz="2000" b="1" dirty="0"/>
              <a:t> </a:t>
            </a:r>
            <a:r>
              <a:rPr lang="en-CA" sz="2000" b="1" dirty="0" err="1"/>
              <a:t>angcwele</a:t>
            </a:r>
            <a:r>
              <a:rPr lang="en-CA" sz="2000" b="1" dirty="0"/>
              <a:t> </a:t>
            </a:r>
            <a:r>
              <a:rPr lang="en-CA" sz="2000" b="1" dirty="0" err="1"/>
              <a:t>eSabatha</a:t>
            </a:r>
            <a:r>
              <a:rPr lang="en-CA" sz="2000" b="1" dirty="0"/>
              <a:t>,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ilanga</a:t>
            </a:r>
            <a:r>
              <a:rPr lang="en-CA" sz="2000" b="1" dirty="0"/>
              <a:t> </a:t>
            </a:r>
            <a:r>
              <a:rPr lang="en-CA" sz="2000" b="1" dirty="0" err="1"/>
              <a:t>selitshonile</a:t>
            </a:r>
            <a:r>
              <a:rPr lang="en-CA" sz="2000" b="1" dirty="0"/>
              <a:t>, </a:t>
            </a:r>
            <a:r>
              <a:rPr lang="en-CA" sz="2000" b="1" dirty="0" err="1"/>
              <a:t>baletha</a:t>
            </a:r>
            <a:r>
              <a:rPr lang="en-CA" sz="2000" b="1" dirty="0"/>
              <a:t> </a:t>
            </a:r>
            <a:r>
              <a:rPr lang="en-CA" sz="2000" b="1" dirty="0" err="1"/>
              <a:t>abagulayo</a:t>
            </a:r>
            <a:r>
              <a:rPr lang="en-CA" sz="2000" b="1" dirty="0"/>
              <a:t> </a:t>
            </a:r>
            <a:r>
              <a:rPr lang="en-CA" sz="2000" b="1" dirty="0" err="1"/>
              <a:t>abanengi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basiliswe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1: 32-34 ).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Yeka</a:t>
            </a:r>
            <a:r>
              <a:rPr lang="en-CA" b="1" dirty="0"/>
              <a:t> </a:t>
            </a:r>
            <a:r>
              <a:rPr lang="en-CA" b="1" dirty="0" err="1"/>
              <a:t>injabulo</a:t>
            </a:r>
            <a:r>
              <a:rPr lang="en-CA" b="1" dirty="0"/>
              <a:t>! </a:t>
            </a:r>
            <a:r>
              <a:rPr lang="en-CA" b="1" dirty="0" err="1"/>
              <a:t>Yeka</a:t>
            </a:r>
            <a:r>
              <a:rPr lang="en-CA" b="1" dirty="0"/>
              <a:t> </a:t>
            </a:r>
            <a:r>
              <a:rPr lang="en-CA" b="1" dirty="0" err="1"/>
              <a:t>ukukhala</a:t>
            </a:r>
            <a:r>
              <a:rPr lang="en-CA" b="1" dirty="0"/>
              <a:t> </a:t>
            </a:r>
            <a:r>
              <a:rPr lang="en-CA" b="1" dirty="0" err="1"/>
              <a:t>kokudumisa</a:t>
            </a:r>
            <a:r>
              <a:rPr lang="en-CA" b="1" dirty="0"/>
              <a:t> </a:t>
            </a:r>
            <a:r>
              <a:rPr lang="en-CA" b="1" dirty="0" err="1"/>
              <a:t>okwakuzwakala</a:t>
            </a:r>
            <a:r>
              <a:rPr lang="en-CA" b="1" dirty="0"/>
              <a:t> </a:t>
            </a:r>
            <a:r>
              <a:rPr lang="en-CA" b="1" dirty="0" err="1"/>
              <a:t>endlini</a:t>
            </a:r>
            <a:r>
              <a:rPr lang="en-CA" b="1" dirty="0"/>
              <a:t> </a:t>
            </a:r>
            <a:r>
              <a:rPr lang="en-CA" b="1" dirty="0" err="1"/>
              <a:t>kaSimoni</a:t>
            </a:r>
            <a:r>
              <a:rPr lang="en-CA" b="1" dirty="0"/>
              <a:t>!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akukhona</a:t>
            </a:r>
            <a:r>
              <a:rPr lang="en-CA" b="1" dirty="0"/>
              <a:t> </a:t>
            </a:r>
            <a:r>
              <a:rPr lang="en-CA" b="1" dirty="0" err="1"/>
              <a:t>nje</a:t>
            </a:r>
            <a:r>
              <a:rPr lang="en-CA" b="1" dirty="0"/>
              <a:t> </a:t>
            </a:r>
            <a:r>
              <a:rPr lang="en-CA" b="1" dirty="0" err="1"/>
              <a:t>ukudunyiswa</a:t>
            </a:r>
            <a:r>
              <a:rPr lang="en-CA" b="1" dirty="0"/>
              <a:t> </a:t>
            </a:r>
            <a:r>
              <a:rPr lang="en-CA" b="1" dirty="0" err="1"/>
              <a:t>okusilisweni</a:t>
            </a:r>
            <a:r>
              <a:rPr lang="en-CA" b="1" dirty="0"/>
              <a:t>,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ngokwakhe</a:t>
            </a:r>
            <a:r>
              <a:rPr lang="en-CA" b="1" dirty="0"/>
              <a:t> </a:t>
            </a:r>
            <a:r>
              <a:rPr lang="en-CA" b="1" dirty="0" err="1"/>
              <a:t>wakujabulela</a:t>
            </a:r>
            <a:r>
              <a:rPr lang="en-CA" b="1" dirty="0"/>
              <a:t> </a:t>
            </a:r>
            <a:r>
              <a:rPr lang="en-CA" b="1" dirty="0" err="1"/>
              <a:t>ukubalethela</a:t>
            </a:r>
            <a:r>
              <a:rPr lang="en-CA" b="1" dirty="0"/>
              <a:t> </a:t>
            </a:r>
            <a:r>
              <a:rPr lang="en-CA" b="1" dirty="0" err="1"/>
              <a:t>ukusila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Bathi </a:t>
            </a:r>
            <a:r>
              <a:rPr lang="en-CA" sz="2000" b="1" dirty="0" err="1"/>
              <a:t>belungisa</a:t>
            </a:r>
            <a:r>
              <a:rPr lang="en-CA" sz="2000" b="1" dirty="0"/>
              <a:t> </a:t>
            </a:r>
            <a:r>
              <a:rPr lang="en-CA" sz="2000" b="1" dirty="0" err="1"/>
              <a:t>itafula</a:t>
            </a:r>
            <a:r>
              <a:rPr lang="en-CA" sz="2000" b="1" dirty="0"/>
              <a:t>, </a:t>
            </a:r>
            <a:r>
              <a:rPr lang="en-CA" sz="2000" b="1" dirty="0" err="1"/>
              <a:t>batshela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ngoninazala</a:t>
            </a:r>
            <a:r>
              <a:rPr lang="en-CA" sz="2000" b="1" dirty="0"/>
              <a:t> </a:t>
            </a:r>
            <a:r>
              <a:rPr lang="en-CA" sz="2000" b="1" dirty="0" err="1"/>
              <a:t>kaPetru</a:t>
            </a:r>
            <a:r>
              <a:rPr lang="en-CA" sz="2000" b="1" dirty="0"/>
              <a:t> </a:t>
            </a:r>
            <a:r>
              <a:rPr lang="en-CA" sz="2000" b="1" dirty="0" err="1"/>
              <a:t>owayephethwe</a:t>
            </a:r>
            <a:r>
              <a:rPr lang="en-CA" sz="2000" b="1" dirty="0"/>
              <a:t> </a:t>
            </a:r>
            <a:r>
              <a:rPr lang="en-CA" sz="2000" b="1" dirty="0" err="1"/>
              <a:t>ngumkhuhlane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1:30). </a:t>
            </a:r>
            <a:r>
              <a:rPr lang="en-CA" sz="2000" b="1" dirty="0" err="1"/>
              <a:t>Kuthe</a:t>
            </a:r>
            <a:r>
              <a:rPr lang="en-CA" sz="2000" b="1" dirty="0"/>
              <a:t> </a:t>
            </a:r>
            <a:r>
              <a:rPr lang="en-CA" sz="2000" b="1" dirty="0" err="1"/>
              <a:t>esesilile</a:t>
            </a:r>
            <a:r>
              <a:rPr lang="en-CA" sz="2000" b="1" dirty="0"/>
              <a:t>, lo </a:t>
            </a:r>
            <a:r>
              <a:rPr lang="en-CA" sz="2000" b="1" dirty="0" err="1"/>
              <a:t>wesifazane</a:t>
            </a:r>
            <a:r>
              <a:rPr lang="en-CA" sz="2000" b="1" dirty="0"/>
              <a:t> </a:t>
            </a:r>
            <a:r>
              <a:rPr lang="en-CA" sz="2000" b="1" dirty="0" err="1"/>
              <a:t>wazinikela</a:t>
            </a:r>
            <a:r>
              <a:rPr lang="en-CA" sz="2000" b="1" dirty="0"/>
              <a:t> </a:t>
            </a:r>
            <a:r>
              <a:rPr lang="en-CA" sz="2000" b="1" dirty="0" err="1"/>
              <a:t>ekukhonzeni</a:t>
            </a:r>
            <a:r>
              <a:rPr lang="en-CA" sz="2000" b="1" dirty="0"/>
              <a:t> </a:t>
            </a:r>
            <a:r>
              <a:rPr lang="en-CA" sz="2000" b="1" dirty="0" err="1"/>
              <a:t>izivakatshi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1:31). </a:t>
            </a:r>
            <a:r>
              <a:rPr lang="en-CA" sz="2000" b="1" dirty="0" err="1"/>
              <a:t>Izinzuzo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asinika</a:t>
            </a:r>
            <a:r>
              <a:rPr lang="en-CA" sz="2000" b="1" dirty="0"/>
              <a:t> zona </a:t>
            </a:r>
            <a:r>
              <a:rPr lang="en-CA" sz="2000" b="1" dirty="0" err="1"/>
              <a:t>zivusa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 </a:t>
            </a:r>
            <a:r>
              <a:rPr lang="en-CA" sz="2000" b="1" dirty="0" err="1"/>
              <a:t>isifiso</a:t>
            </a:r>
            <a:r>
              <a:rPr lang="en-CA" sz="2000" b="1" dirty="0"/>
              <a:t> </a:t>
            </a:r>
            <a:r>
              <a:rPr lang="en-CA" sz="2000" b="1" dirty="0" err="1"/>
              <a:t>sokuzihlanganyela</a:t>
            </a:r>
            <a:r>
              <a:rPr lang="en-CA" sz="2000" b="1" dirty="0"/>
              <a:t> </a:t>
            </a:r>
            <a:r>
              <a:rPr lang="en-CA" sz="2000" b="1" dirty="0" err="1"/>
              <a:t>labanye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kosuku</a:t>
            </a:r>
            <a:r>
              <a:rPr lang="en-CA" b="1" dirty="0"/>
              <a:t> </a:t>
            </a:r>
            <a:r>
              <a:rPr lang="en-CA" b="1" dirty="0" err="1"/>
              <a:t>olukhathalisayo</a:t>
            </a:r>
            <a:r>
              <a:rPr lang="en-CA" b="1" dirty="0"/>
              <a:t>,  </a:t>
            </a:r>
            <a:r>
              <a:rPr lang="en-CA" b="1" dirty="0" err="1"/>
              <a:t>sekuse</a:t>
            </a:r>
            <a:r>
              <a:rPr lang="en-CA" b="1" dirty="0"/>
              <a:t> </a:t>
            </a:r>
            <a:r>
              <a:rPr lang="en-CA" b="1" dirty="0" err="1"/>
              <a:t>busuku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, </a:t>
            </a:r>
            <a:r>
              <a:rPr lang="en-CA" b="1" dirty="0" err="1"/>
              <a:t>ekugcineni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waphumula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6000" b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IMISEBENZI YANSUKUZONKE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903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2024-06-08T05:54:19Z</dcterms:created>
  <dcterms:modified xsi:type="dcterms:W3CDTF">2024-07-02T09:21:11Z</dcterms:modified>
</cp:coreProperties>
</file>