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03" r:id="rId3"/>
    <p:sldId id="305" r:id="rId4"/>
    <p:sldId id="257" r:id="rId5"/>
    <p:sldId id="258" r:id="rId6"/>
    <p:sldId id="259" r:id="rId7"/>
    <p:sldId id="304" r:id="rId8"/>
    <p:sldId id="260" r:id="rId9"/>
    <p:sldId id="261" r:id="rId10"/>
    <p:sldId id="262" r:id="rId11"/>
    <p:sldId id="263" r:id="rId12"/>
    <p:sldId id="301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547B"/>
    <a:srgbClr val="E05EC1"/>
    <a:srgbClr val="E472C9"/>
    <a:srgbClr val="EAA2E6"/>
    <a:srgbClr val="A6014E"/>
    <a:srgbClr val="21A5FF"/>
    <a:srgbClr val="0090F2"/>
    <a:srgbClr val="B83608"/>
    <a:srgbClr val="F77D4F"/>
    <a:srgbClr val="F78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66273A-5C1B-4894-A159-F20B500A4B2F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22D0165-4FFA-476B-9D9A-0F2D7B53A5E6}">
      <dgm:prSet custT="1"/>
      <dgm:spPr>
        <a:solidFill>
          <a:srgbClr val="F78252"/>
        </a:solidFill>
      </dgm:spPr>
      <dgm:t>
        <a:bodyPr/>
        <a:lstStyle/>
        <a:p>
          <a:endParaRPr lang="en-CA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Umfanekiso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womtshado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Marku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2:19-20).</a:t>
          </a:r>
        </a:p>
        <a:p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5B5598-19BA-44A8-A17D-0BFDD5C18231}" type="parTrans" cxnId="{399696CA-CA63-469F-8E8C-F021A5888D29}">
      <dgm:prSet/>
      <dgm:spPr/>
      <dgm:t>
        <a:bodyPr/>
        <a:lstStyle/>
        <a:p>
          <a:endParaRPr lang="es-ES" sz="2000"/>
        </a:p>
      </dgm:t>
    </dgm:pt>
    <dgm:pt modelId="{1812F760-73EE-4C59-882A-AC6912A3CB59}" type="sibTrans" cxnId="{399696CA-CA63-469F-8E8C-F021A5888D29}">
      <dgm:prSet/>
      <dgm:spPr/>
      <dgm:t>
        <a:bodyPr/>
        <a:lstStyle/>
        <a:p>
          <a:endParaRPr lang="es-ES" sz="2000"/>
        </a:p>
      </dgm:t>
    </dgm:pt>
    <dgm:pt modelId="{70CC257C-DC57-4CFD-84FA-F703BBFA8B62}">
      <dgm:prSet custT="1"/>
      <dgm:spPr/>
      <dgm:t>
        <a:bodyPr/>
        <a:lstStyle/>
        <a:p>
          <a:r>
            <a:rPr lang="en-CA" sz="2000" b="1" dirty="0" err="1"/>
            <a:t>Umuntu</a:t>
          </a:r>
          <a:r>
            <a:rPr lang="en-CA" sz="2000" b="1" dirty="0"/>
            <a:t> </a:t>
          </a:r>
          <a:r>
            <a:rPr lang="en-CA" sz="2000" b="1" dirty="0" err="1"/>
            <a:t>angazila</a:t>
          </a:r>
          <a:r>
            <a:rPr lang="en-CA" sz="2000" b="1" dirty="0"/>
            <a:t> </a:t>
          </a:r>
          <a:r>
            <a:rPr lang="en-CA" sz="2000" b="1" dirty="0" err="1"/>
            <a:t>kanjani</a:t>
          </a:r>
          <a:r>
            <a:rPr lang="en-CA" sz="2000" b="1" dirty="0"/>
            <a:t> </a:t>
          </a:r>
          <a:r>
            <a:rPr lang="en-CA" sz="2000" b="1" dirty="0" err="1"/>
            <a:t>lapho</a:t>
          </a:r>
          <a:r>
            <a:rPr lang="en-CA" sz="2000" b="1" dirty="0"/>
            <a:t> </a:t>
          </a:r>
          <a:r>
            <a:rPr lang="en-CA" sz="2000" b="1" dirty="0" err="1"/>
            <a:t>esemtshadweni</a:t>
          </a:r>
          <a:r>
            <a:rPr lang="en-CA" sz="2000" b="1" dirty="0"/>
            <a:t>? </a:t>
          </a:r>
          <a:r>
            <a:rPr lang="en-CA" sz="2000" b="1" dirty="0" err="1"/>
            <a:t>Umkhwenyana</a:t>
          </a:r>
          <a:r>
            <a:rPr lang="en-CA" sz="2000" b="1" dirty="0"/>
            <a:t> </a:t>
          </a:r>
          <a:r>
            <a:rPr lang="en-CA" sz="2000" b="1" dirty="0" err="1"/>
            <a:t>nguJesu</a:t>
          </a:r>
          <a:r>
            <a:rPr lang="en-CA" sz="2000" b="1" dirty="0"/>
            <a:t>; </a:t>
          </a:r>
          <a:r>
            <a:rPr lang="en-CA" sz="2000" b="1" dirty="0" err="1"/>
            <a:t>abamenyiweyo</a:t>
          </a:r>
          <a:r>
            <a:rPr lang="en-CA" sz="2000" b="1" dirty="0"/>
            <a:t> </a:t>
          </a:r>
          <a:r>
            <a:rPr lang="en-CA" sz="2000" b="1" dirty="0" err="1"/>
            <a:t>abafundi</a:t>
          </a:r>
          <a:r>
            <a:rPr lang="en-CA" sz="2000" b="1" dirty="0"/>
            <a:t>. </a:t>
          </a:r>
          <a:r>
            <a:rPr lang="en-CA" sz="2000" b="1" dirty="0" err="1"/>
            <a:t>Lapho</a:t>
          </a:r>
          <a:r>
            <a:rPr lang="en-CA" sz="2000" b="1" dirty="0"/>
            <a:t> </a:t>
          </a:r>
          <a:r>
            <a:rPr lang="en-CA" sz="2000" b="1" dirty="0" err="1"/>
            <a:t>uJesu</a:t>
          </a:r>
          <a:r>
            <a:rPr lang="en-CA" sz="2000" b="1" dirty="0"/>
            <a:t> </a:t>
          </a:r>
          <a:r>
            <a:rPr lang="en-CA" sz="2000" b="1" dirty="0" err="1"/>
            <a:t>esifa</a:t>
          </a:r>
          <a:r>
            <a:rPr lang="en-CA" sz="2000" b="1" dirty="0"/>
            <a:t> </a:t>
          </a:r>
          <a:r>
            <a:rPr lang="en-CA" sz="2000" b="1" dirty="0" err="1"/>
            <a:t>futhi</a:t>
          </a:r>
          <a:r>
            <a:rPr lang="en-CA" sz="2000" b="1" dirty="0"/>
            <a:t> </a:t>
          </a:r>
          <a:r>
            <a:rPr lang="en-CA" sz="2000" b="1" dirty="0" err="1"/>
            <a:t>evuswa</a:t>
          </a:r>
          <a:r>
            <a:rPr lang="en-CA" sz="2000" b="1" dirty="0"/>
            <a:t>, </a:t>
          </a:r>
          <a:r>
            <a:rPr lang="en-CA" sz="2000" b="1" dirty="0" err="1"/>
            <a:t>abafundi</a:t>
          </a:r>
          <a:r>
            <a:rPr lang="en-CA" sz="2000" b="1" dirty="0"/>
            <a:t> </a:t>
          </a:r>
          <a:r>
            <a:rPr lang="en-CA" sz="2000" b="1" dirty="0" err="1"/>
            <a:t>bakhe</a:t>
          </a:r>
          <a:r>
            <a:rPr lang="en-CA" sz="2000" b="1" dirty="0"/>
            <a:t> </a:t>
          </a:r>
          <a:r>
            <a:rPr lang="en-CA" sz="2000" b="1" dirty="0" err="1"/>
            <a:t>kwakuyodingeka</a:t>
          </a:r>
          <a:r>
            <a:rPr lang="en-CA" sz="2000" b="1" dirty="0"/>
            <a:t> </a:t>
          </a:r>
          <a:r>
            <a:rPr lang="en-CA" sz="2000" b="1" dirty="0" err="1"/>
            <a:t>bazile</a:t>
          </a:r>
          <a:r>
            <a:rPr lang="en-CA" sz="2000" b="1" dirty="0"/>
            <a:t> </a:t>
          </a:r>
          <a:r>
            <a:rPr lang="en-CA" sz="2000" b="1" dirty="0" err="1"/>
            <a:t>ukudla</a:t>
          </a:r>
          <a:r>
            <a:rPr lang="en-CA" sz="2000" b="1" dirty="0"/>
            <a:t>.</a:t>
          </a:r>
          <a:endParaRPr lang="es-ES" sz="2000" dirty="0"/>
        </a:p>
      </dgm:t>
    </dgm:pt>
    <dgm:pt modelId="{F175235E-87A0-4016-B050-60574CD73E61}" type="parTrans" cxnId="{56FC9FD1-FF63-4B36-AD79-23B3388972C8}">
      <dgm:prSet/>
      <dgm:spPr/>
      <dgm:t>
        <a:bodyPr/>
        <a:lstStyle/>
        <a:p>
          <a:endParaRPr lang="es-ES" sz="2000"/>
        </a:p>
      </dgm:t>
    </dgm:pt>
    <dgm:pt modelId="{1810B12F-901F-4FD9-963C-DCF89B4334EC}" type="sibTrans" cxnId="{56FC9FD1-FF63-4B36-AD79-23B3388972C8}">
      <dgm:prSet/>
      <dgm:spPr/>
      <dgm:t>
        <a:bodyPr/>
        <a:lstStyle/>
        <a:p>
          <a:endParaRPr lang="es-ES" sz="2000"/>
        </a:p>
      </dgm:t>
    </dgm:pt>
    <dgm:pt modelId="{BCB06E44-C6AB-41AD-AA34-971A8CDB9BBF}">
      <dgm:prSet custT="1"/>
      <dgm:spPr/>
      <dgm:t>
        <a:bodyPr/>
        <a:lstStyle/>
        <a:p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Umfanekiso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omutsha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lomdala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Marku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2:21-22).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EA8425-B3BE-49F8-BFAA-8776CA6FD059}" type="parTrans" cxnId="{CE00EAE9-2400-40F2-B7FD-F62BC92DE126}">
      <dgm:prSet/>
      <dgm:spPr/>
      <dgm:t>
        <a:bodyPr/>
        <a:lstStyle/>
        <a:p>
          <a:endParaRPr lang="es-ES" sz="2000"/>
        </a:p>
      </dgm:t>
    </dgm:pt>
    <dgm:pt modelId="{3709838C-3311-46BC-A238-7E8DBCFD6356}" type="sibTrans" cxnId="{CE00EAE9-2400-40F2-B7FD-F62BC92DE126}">
      <dgm:prSet/>
      <dgm:spPr/>
      <dgm:t>
        <a:bodyPr/>
        <a:lstStyle/>
        <a:p>
          <a:endParaRPr lang="es-ES" sz="2000"/>
        </a:p>
      </dgm:t>
    </dgm:pt>
    <dgm:pt modelId="{4CD1FFF4-28F1-43FC-8ABE-A4BE2462D654}">
      <dgm:prSet custT="1"/>
      <dgm:spPr/>
      <dgm:t>
        <a:bodyPr/>
        <a:lstStyle/>
        <a:p>
          <a:r>
            <a:rPr lang="en-CA" sz="2000" b="1" dirty="0" err="1"/>
            <a:t>Izimfundiso</a:t>
          </a:r>
          <a:r>
            <a:rPr lang="en-CA" sz="2000" b="1" dirty="0"/>
            <a:t> </a:t>
          </a:r>
          <a:r>
            <a:rPr lang="en-CA" sz="2000" b="1" dirty="0" err="1"/>
            <a:t>zikaJesu</a:t>
          </a:r>
          <a:r>
            <a:rPr lang="en-CA" sz="2000" b="1" dirty="0"/>
            <a:t> </a:t>
          </a:r>
          <a:r>
            <a:rPr lang="en-CA" sz="2000" b="1" dirty="0" err="1"/>
            <a:t>eziphilayo</a:t>
          </a:r>
          <a:r>
            <a:rPr lang="en-CA" sz="2000" b="1" dirty="0"/>
            <a:t> </a:t>
          </a:r>
          <a:r>
            <a:rPr lang="en-CA" sz="2000" b="1" dirty="0" err="1"/>
            <a:t>zazingelandawo</a:t>
          </a:r>
          <a:r>
            <a:rPr lang="en-CA" sz="2000" b="1" dirty="0"/>
            <a:t> </a:t>
          </a:r>
          <a:r>
            <a:rPr lang="en-CA" sz="2000" b="1" dirty="0" err="1"/>
            <a:t>ezimfundisweni</a:t>
          </a:r>
          <a:r>
            <a:rPr lang="en-CA" sz="2000" b="1" dirty="0"/>
            <a:t> </a:t>
          </a:r>
          <a:r>
            <a:rPr lang="en-CA" sz="2000" b="1" dirty="0" err="1"/>
            <a:t>ezifileyo</a:t>
          </a:r>
          <a:r>
            <a:rPr lang="en-CA" sz="2000" b="1" dirty="0"/>
            <a:t> </a:t>
          </a:r>
          <a:r>
            <a:rPr lang="en-CA" sz="2000" b="1" dirty="0" err="1"/>
            <a:t>zesiko</a:t>
          </a:r>
          <a:r>
            <a:rPr lang="en-CA" sz="2000" b="1" dirty="0"/>
            <a:t>; </a:t>
          </a:r>
          <a:r>
            <a:rPr lang="en-CA" sz="2000" b="1" dirty="0" err="1"/>
            <a:t>futhi</a:t>
          </a:r>
          <a:r>
            <a:rPr lang="en-CA" sz="2000" b="1" dirty="0"/>
            <a:t> </a:t>
          </a:r>
          <a:r>
            <a:rPr lang="en-CA" sz="2000" b="1" dirty="0" err="1"/>
            <a:t>ngokuphambene</a:t>
          </a:r>
          <a:r>
            <a:rPr lang="en-CA" sz="2000" b="1" dirty="0"/>
            <a:t>.</a:t>
          </a:r>
          <a:endParaRPr lang="es-ES" sz="2000" dirty="0"/>
        </a:p>
      </dgm:t>
    </dgm:pt>
    <dgm:pt modelId="{A5912A98-228D-43E5-9D94-9B9C207EF3B3}" type="parTrans" cxnId="{1BF70265-EB7C-45C0-B4B5-88458F8A2A10}">
      <dgm:prSet/>
      <dgm:spPr/>
      <dgm:t>
        <a:bodyPr/>
        <a:lstStyle/>
        <a:p>
          <a:endParaRPr lang="es-ES" sz="2000"/>
        </a:p>
      </dgm:t>
    </dgm:pt>
    <dgm:pt modelId="{F5FF10E9-644B-42C5-98F7-DD8FD617ED78}" type="sibTrans" cxnId="{1BF70265-EB7C-45C0-B4B5-88458F8A2A10}">
      <dgm:prSet/>
      <dgm:spPr/>
      <dgm:t>
        <a:bodyPr/>
        <a:lstStyle/>
        <a:p>
          <a:endParaRPr lang="es-ES" sz="2000"/>
        </a:p>
      </dgm:t>
    </dgm:pt>
    <dgm:pt modelId="{E180560E-B147-4B47-8FBD-83A23B4F1CE1}" type="pres">
      <dgm:prSet presAssocID="{F466273A-5C1B-4894-A159-F20B500A4B2F}" presName="Name0" presStyleCnt="0">
        <dgm:presLayoutVars>
          <dgm:dir/>
        </dgm:presLayoutVars>
      </dgm:prSet>
      <dgm:spPr/>
    </dgm:pt>
    <dgm:pt modelId="{AA2D1C41-ABE0-4E27-B681-58B98D8B8A6D}" type="pres">
      <dgm:prSet presAssocID="{622D0165-4FFA-476B-9D9A-0F2D7B53A5E6}" presName="composite" presStyleCnt="0"/>
      <dgm:spPr/>
    </dgm:pt>
    <dgm:pt modelId="{59E138C1-A5DA-4A7B-99E1-D5D635BEA7EB}" type="pres">
      <dgm:prSet presAssocID="{622D0165-4FFA-476B-9D9A-0F2D7B53A5E6}" presName="Accent" presStyleLbl="alignAcc1" presStyleIdx="0" presStyleCnt="2" custLinFactX="-280042" custLinFactNeighborX="-300000"/>
      <dgm:spPr/>
    </dgm:pt>
    <dgm:pt modelId="{E286A48A-0634-4C71-8D48-5B684D265BBF}" type="pres">
      <dgm:prSet presAssocID="{622D0165-4FFA-476B-9D9A-0F2D7B53A5E6}" presName="Image" presStyleLbl="node1" presStyleIdx="0" presStyleCnt="2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23CAB79-4B4D-44AF-9DB2-65352B6EBEFE}" type="pres">
      <dgm:prSet presAssocID="{622D0165-4FFA-476B-9D9A-0F2D7B53A5E6}" presName="Child" presStyleLbl="revTx" presStyleIdx="0" presStyleCnt="2" custScaleX="129327">
        <dgm:presLayoutVars>
          <dgm:bulletEnabled val="1"/>
        </dgm:presLayoutVars>
      </dgm:prSet>
      <dgm:spPr/>
    </dgm:pt>
    <dgm:pt modelId="{7E74DE47-F9D3-459C-B258-16D04376BEC8}" type="pres">
      <dgm:prSet presAssocID="{622D0165-4FFA-476B-9D9A-0F2D7B53A5E6}" presName="Parent" presStyleLbl="alignNode1" presStyleIdx="0" presStyleCnt="2" custScaleX="115956" custScaleY="138258">
        <dgm:presLayoutVars>
          <dgm:bulletEnabled val="1"/>
        </dgm:presLayoutVars>
      </dgm:prSet>
      <dgm:spPr/>
    </dgm:pt>
    <dgm:pt modelId="{5A1A7E94-D8F0-4E06-BD7F-FBC2AF054F24}" type="pres">
      <dgm:prSet presAssocID="{1812F760-73EE-4C59-882A-AC6912A3CB59}" presName="sibTrans" presStyleCnt="0"/>
      <dgm:spPr/>
    </dgm:pt>
    <dgm:pt modelId="{8CE0ED55-802D-4CE8-8DFD-473CEC10AB19}" type="pres">
      <dgm:prSet presAssocID="{BCB06E44-C6AB-41AD-AA34-971A8CDB9BBF}" presName="composite" presStyleCnt="0"/>
      <dgm:spPr/>
    </dgm:pt>
    <dgm:pt modelId="{7809D977-C9AB-4FD4-B2E9-B98316D525D8}" type="pres">
      <dgm:prSet presAssocID="{BCB06E44-C6AB-41AD-AA34-971A8CDB9BBF}" presName="Accent" presStyleLbl="alignAcc1" presStyleIdx="1" presStyleCnt="2" custLinFactX="-255626" custLinFactNeighborX="-300000"/>
      <dgm:spPr/>
    </dgm:pt>
    <dgm:pt modelId="{EE2FC259-CBA0-4A97-B7B0-4B8AC6BC2531}" type="pres">
      <dgm:prSet presAssocID="{BCB06E44-C6AB-41AD-AA34-971A8CDB9BBF}" presName="Image" presStyleLbl="node1" presStyleIdx="1" presStyleCnt="2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FCD7FA6-0397-43E3-B4B2-04143E9BF409}" type="pres">
      <dgm:prSet presAssocID="{BCB06E44-C6AB-41AD-AA34-971A8CDB9BBF}" presName="Child" presStyleLbl="revTx" presStyleIdx="1" presStyleCnt="2" custScaleX="115956" custLinFactNeighborX="-364" custLinFactNeighborY="10386">
        <dgm:presLayoutVars>
          <dgm:bulletEnabled val="1"/>
        </dgm:presLayoutVars>
      </dgm:prSet>
      <dgm:spPr/>
    </dgm:pt>
    <dgm:pt modelId="{CCB867B3-E157-4C84-B87D-B82D0C26119C}" type="pres">
      <dgm:prSet presAssocID="{BCB06E44-C6AB-41AD-AA34-971A8CDB9BBF}" presName="Parent" presStyleLbl="alignNode1" presStyleIdx="1" presStyleCnt="2" custScaleX="115956" custScaleY="138258">
        <dgm:presLayoutVars>
          <dgm:bulletEnabled val="1"/>
        </dgm:presLayoutVars>
      </dgm:prSet>
      <dgm:spPr/>
    </dgm:pt>
  </dgm:ptLst>
  <dgm:cxnLst>
    <dgm:cxn modelId="{DFD7FC62-75BC-4CDD-B0F0-00D171A168AD}" type="presOf" srcId="{70CC257C-DC57-4CFD-84FA-F703BBFA8B62}" destId="{E23CAB79-4B4D-44AF-9DB2-65352B6EBEFE}" srcOrd="0" destOrd="0" presId="urn:microsoft.com/office/officeart/2008/layout/TitlePictureLineup"/>
    <dgm:cxn modelId="{F1E49964-CF43-4342-833D-A578A5E1384C}" type="presOf" srcId="{BCB06E44-C6AB-41AD-AA34-971A8CDB9BBF}" destId="{CCB867B3-E157-4C84-B87D-B82D0C26119C}" srcOrd="0" destOrd="0" presId="urn:microsoft.com/office/officeart/2008/layout/TitlePictureLineup"/>
    <dgm:cxn modelId="{1BF70265-EB7C-45C0-B4B5-88458F8A2A10}" srcId="{BCB06E44-C6AB-41AD-AA34-971A8CDB9BBF}" destId="{4CD1FFF4-28F1-43FC-8ABE-A4BE2462D654}" srcOrd="0" destOrd="0" parTransId="{A5912A98-228D-43E5-9D94-9B9C207EF3B3}" sibTransId="{F5FF10E9-644B-42C5-98F7-DD8FD617ED78}"/>
    <dgm:cxn modelId="{2B576268-4BF6-4959-BC90-799FC8B0DBB4}" type="presOf" srcId="{622D0165-4FFA-476B-9D9A-0F2D7B53A5E6}" destId="{7E74DE47-F9D3-459C-B258-16D04376BEC8}" srcOrd="0" destOrd="0" presId="urn:microsoft.com/office/officeart/2008/layout/TitlePictureLineup"/>
    <dgm:cxn modelId="{319BD9A6-4865-42F1-9CB2-541BE48263BD}" type="presOf" srcId="{4CD1FFF4-28F1-43FC-8ABE-A4BE2462D654}" destId="{AFCD7FA6-0397-43E3-B4B2-04143E9BF409}" srcOrd="0" destOrd="0" presId="urn:microsoft.com/office/officeart/2008/layout/TitlePictureLineup"/>
    <dgm:cxn modelId="{C77290AE-B919-49A0-B729-88541943CD67}" type="presOf" srcId="{F466273A-5C1B-4894-A159-F20B500A4B2F}" destId="{E180560E-B147-4B47-8FBD-83A23B4F1CE1}" srcOrd="0" destOrd="0" presId="urn:microsoft.com/office/officeart/2008/layout/TitlePictureLineup"/>
    <dgm:cxn modelId="{399696CA-CA63-469F-8E8C-F021A5888D29}" srcId="{F466273A-5C1B-4894-A159-F20B500A4B2F}" destId="{622D0165-4FFA-476B-9D9A-0F2D7B53A5E6}" srcOrd="0" destOrd="0" parTransId="{CD5B5598-19BA-44A8-A17D-0BFDD5C18231}" sibTransId="{1812F760-73EE-4C59-882A-AC6912A3CB59}"/>
    <dgm:cxn modelId="{56FC9FD1-FF63-4B36-AD79-23B3388972C8}" srcId="{622D0165-4FFA-476B-9D9A-0F2D7B53A5E6}" destId="{70CC257C-DC57-4CFD-84FA-F703BBFA8B62}" srcOrd="0" destOrd="0" parTransId="{F175235E-87A0-4016-B050-60574CD73E61}" sibTransId="{1810B12F-901F-4FD9-963C-DCF89B4334EC}"/>
    <dgm:cxn modelId="{CE00EAE9-2400-40F2-B7FD-F62BC92DE126}" srcId="{F466273A-5C1B-4894-A159-F20B500A4B2F}" destId="{BCB06E44-C6AB-41AD-AA34-971A8CDB9BBF}" srcOrd="1" destOrd="0" parTransId="{57EA8425-B3BE-49F8-BFAA-8776CA6FD059}" sibTransId="{3709838C-3311-46BC-A238-7E8DBCFD6356}"/>
    <dgm:cxn modelId="{90B49FC0-537F-4842-B947-C4992D9A645B}" type="presParOf" srcId="{E180560E-B147-4B47-8FBD-83A23B4F1CE1}" destId="{AA2D1C41-ABE0-4E27-B681-58B98D8B8A6D}" srcOrd="0" destOrd="0" presId="urn:microsoft.com/office/officeart/2008/layout/TitlePictureLineup"/>
    <dgm:cxn modelId="{ACA5C300-6351-4EAF-A7F3-38746D7A751F}" type="presParOf" srcId="{AA2D1C41-ABE0-4E27-B681-58B98D8B8A6D}" destId="{59E138C1-A5DA-4A7B-99E1-D5D635BEA7EB}" srcOrd="0" destOrd="0" presId="urn:microsoft.com/office/officeart/2008/layout/TitlePictureLineup"/>
    <dgm:cxn modelId="{EDE8E2F8-6B36-49B1-8093-021F6E5F1FF4}" type="presParOf" srcId="{AA2D1C41-ABE0-4E27-B681-58B98D8B8A6D}" destId="{E286A48A-0634-4C71-8D48-5B684D265BBF}" srcOrd="1" destOrd="0" presId="urn:microsoft.com/office/officeart/2008/layout/TitlePictureLineup"/>
    <dgm:cxn modelId="{585841AF-DA7C-4130-836F-54CB954345E4}" type="presParOf" srcId="{AA2D1C41-ABE0-4E27-B681-58B98D8B8A6D}" destId="{E23CAB79-4B4D-44AF-9DB2-65352B6EBEFE}" srcOrd="2" destOrd="0" presId="urn:microsoft.com/office/officeart/2008/layout/TitlePictureLineup"/>
    <dgm:cxn modelId="{61A15837-3E3E-40DD-9E99-20B25A8E005F}" type="presParOf" srcId="{AA2D1C41-ABE0-4E27-B681-58B98D8B8A6D}" destId="{7E74DE47-F9D3-459C-B258-16D04376BEC8}" srcOrd="3" destOrd="0" presId="urn:microsoft.com/office/officeart/2008/layout/TitlePictureLineup"/>
    <dgm:cxn modelId="{47C4C3E3-CA75-4433-9012-46004BCD0A35}" type="presParOf" srcId="{E180560E-B147-4B47-8FBD-83A23B4F1CE1}" destId="{5A1A7E94-D8F0-4E06-BD7F-FBC2AF054F24}" srcOrd="1" destOrd="0" presId="urn:microsoft.com/office/officeart/2008/layout/TitlePictureLineup"/>
    <dgm:cxn modelId="{D96BC3DB-5120-4373-AB59-2161F7E81C2A}" type="presParOf" srcId="{E180560E-B147-4B47-8FBD-83A23B4F1CE1}" destId="{8CE0ED55-802D-4CE8-8DFD-473CEC10AB19}" srcOrd="2" destOrd="0" presId="urn:microsoft.com/office/officeart/2008/layout/TitlePictureLineup"/>
    <dgm:cxn modelId="{E224F59E-3D92-4622-93AB-20386929249A}" type="presParOf" srcId="{8CE0ED55-802D-4CE8-8DFD-473CEC10AB19}" destId="{7809D977-C9AB-4FD4-B2E9-B98316D525D8}" srcOrd="0" destOrd="0" presId="urn:microsoft.com/office/officeart/2008/layout/TitlePictureLineup"/>
    <dgm:cxn modelId="{1F096041-827A-44AA-BD4C-34459A9B0F2B}" type="presParOf" srcId="{8CE0ED55-802D-4CE8-8DFD-473CEC10AB19}" destId="{EE2FC259-CBA0-4A97-B7B0-4B8AC6BC2531}" srcOrd="1" destOrd="0" presId="urn:microsoft.com/office/officeart/2008/layout/TitlePictureLineup"/>
    <dgm:cxn modelId="{3AE11C05-BF6A-466B-BCBA-B152361CBA40}" type="presParOf" srcId="{8CE0ED55-802D-4CE8-8DFD-473CEC10AB19}" destId="{AFCD7FA6-0397-43E3-B4B2-04143E9BF409}" srcOrd="2" destOrd="0" presId="urn:microsoft.com/office/officeart/2008/layout/TitlePictureLineup"/>
    <dgm:cxn modelId="{31365A3D-5791-43E7-BED4-392D37518900}" type="presParOf" srcId="{8CE0ED55-802D-4CE8-8DFD-473CEC10AB19}" destId="{CCB867B3-E157-4C84-B87D-B82D0C26119C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138C1-A5DA-4A7B-99E1-D5D635BEA7EB}">
      <dsp:nvSpPr>
        <dsp:cNvPr id="0" name=""/>
        <dsp:cNvSpPr/>
      </dsp:nvSpPr>
      <dsp:spPr>
        <a:xfrm>
          <a:off x="19049" y="619704"/>
          <a:ext cx="0" cy="4587967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777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86A48A-0634-4C71-8D48-5B684D265BBF}">
      <dsp:nvSpPr>
        <dsp:cNvPr id="0" name=""/>
        <dsp:cNvSpPr/>
      </dsp:nvSpPr>
      <dsp:spPr>
        <a:xfrm>
          <a:off x="355308" y="772636"/>
          <a:ext cx="2413015" cy="2064585"/>
        </a:xfrm>
        <a:prstGeom prst="rect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23CAB79-4B4D-44AF-9DB2-65352B6EBEFE}">
      <dsp:nvSpPr>
        <dsp:cNvPr id="0" name=""/>
        <dsp:cNvSpPr/>
      </dsp:nvSpPr>
      <dsp:spPr>
        <a:xfrm>
          <a:off x="1475" y="2837221"/>
          <a:ext cx="3120680" cy="2370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/>
            <a:t>Umuntu</a:t>
          </a:r>
          <a:r>
            <a:rPr lang="en-CA" sz="2000" b="1" kern="1200" dirty="0"/>
            <a:t> </a:t>
          </a:r>
          <a:r>
            <a:rPr lang="en-CA" sz="2000" b="1" kern="1200" dirty="0" err="1"/>
            <a:t>angazila</a:t>
          </a:r>
          <a:r>
            <a:rPr lang="en-CA" sz="2000" b="1" kern="1200" dirty="0"/>
            <a:t> </a:t>
          </a:r>
          <a:r>
            <a:rPr lang="en-CA" sz="2000" b="1" kern="1200" dirty="0" err="1"/>
            <a:t>kanjani</a:t>
          </a:r>
          <a:r>
            <a:rPr lang="en-CA" sz="2000" b="1" kern="1200" dirty="0"/>
            <a:t> </a:t>
          </a:r>
          <a:r>
            <a:rPr lang="en-CA" sz="2000" b="1" kern="1200" dirty="0" err="1"/>
            <a:t>lapho</a:t>
          </a:r>
          <a:r>
            <a:rPr lang="en-CA" sz="2000" b="1" kern="1200" dirty="0"/>
            <a:t> </a:t>
          </a:r>
          <a:r>
            <a:rPr lang="en-CA" sz="2000" b="1" kern="1200" dirty="0" err="1"/>
            <a:t>esemtshadweni</a:t>
          </a:r>
          <a:r>
            <a:rPr lang="en-CA" sz="2000" b="1" kern="1200" dirty="0"/>
            <a:t>? </a:t>
          </a:r>
          <a:r>
            <a:rPr lang="en-CA" sz="2000" b="1" kern="1200" dirty="0" err="1"/>
            <a:t>Umkhwenyana</a:t>
          </a:r>
          <a:r>
            <a:rPr lang="en-CA" sz="2000" b="1" kern="1200" dirty="0"/>
            <a:t> </a:t>
          </a:r>
          <a:r>
            <a:rPr lang="en-CA" sz="2000" b="1" kern="1200" dirty="0" err="1"/>
            <a:t>nguJesu</a:t>
          </a:r>
          <a:r>
            <a:rPr lang="en-CA" sz="2000" b="1" kern="1200" dirty="0"/>
            <a:t>; </a:t>
          </a:r>
          <a:r>
            <a:rPr lang="en-CA" sz="2000" b="1" kern="1200" dirty="0" err="1"/>
            <a:t>abamenyiweyo</a:t>
          </a:r>
          <a:r>
            <a:rPr lang="en-CA" sz="2000" b="1" kern="1200" dirty="0"/>
            <a:t> </a:t>
          </a:r>
          <a:r>
            <a:rPr lang="en-CA" sz="2000" b="1" kern="1200" dirty="0" err="1"/>
            <a:t>abafundi</a:t>
          </a:r>
          <a:r>
            <a:rPr lang="en-CA" sz="2000" b="1" kern="1200" dirty="0"/>
            <a:t>. </a:t>
          </a:r>
          <a:r>
            <a:rPr lang="en-CA" sz="2000" b="1" kern="1200" dirty="0" err="1"/>
            <a:t>Lapho</a:t>
          </a:r>
          <a:r>
            <a:rPr lang="en-CA" sz="2000" b="1" kern="1200" dirty="0"/>
            <a:t> </a:t>
          </a:r>
          <a:r>
            <a:rPr lang="en-CA" sz="2000" b="1" kern="1200" dirty="0" err="1"/>
            <a:t>uJesu</a:t>
          </a:r>
          <a:r>
            <a:rPr lang="en-CA" sz="2000" b="1" kern="1200" dirty="0"/>
            <a:t> </a:t>
          </a:r>
          <a:r>
            <a:rPr lang="en-CA" sz="2000" b="1" kern="1200" dirty="0" err="1"/>
            <a:t>esifa</a:t>
          </a:r>
          <a:r>
            <a:rPr lang="en-CA" sz="2000" b="1" kern="1200" dirty="0"/>
            <a:t> </a:t>
          </a:r>
          <a:r>
            <a:rPr lang="en-CA" sz="2000" b="1" kern="1200" dirty="0" err="1"/>
            <a:t>futhi</a:t>
          </a:r>
          <a:r>
            <a:rPr lang="en-CA" sz="2000" b="1" kern="1200" dirty="0"/>
            <a:t> </a:t>
          </a:r>
          <a:r>
            <a:rPr lang="en-CA" sz="2000" b="1" kern="1200" dirty="0" err="1"/>
            <a:t>evuswa</a:t>
          </a:r>
          <a:r>
            <a:rPr lang="en-CA" sz="2000" b="1" kern="1200" dirty="0"/>
            <a:t>, </a:t>
          </a:r>
          <a:r>
            <a:rPr lang="en-CA" sz="2000" b="1" kern="1200" dirty="0" err="1"/>
            <a:t>abafundi</a:t>
          </a:r>
          <a:r>
            <a:rPr lang="en-CA" sz="2000" b="1" kern="1200" dirty="0"/>
            <a:t> </a:t>
          </a:r>
          <a:r>
            <a:rPr lang="en-CA" sz="2000" b="1" kern="1200" dirty="0" err="1"/>
            <a:t>bakhe</a:t>
          </a:r>
          <a:r>
            <a:rPr lang="en-CA" sz="2000" b="1" kern="1200" dirty="0"/>
            <a:t> </a:t>
          </a:r>
          <a:r>
            <a:rPr lang="en-CA" sz="2000" b="1" kern="1200" dirty="0" err="1"/>
            <a:t>kwakuyodingeka</a:t>
          </a:r>
          <a:r>
            <a:rPr lang="en-CA" sz="2000" b="1" kern="1200" dirty="0"/>
            <a:t> </a:t>
          </a:r>
          <a:r>
            <a:rPr lang="en-CA" sz="2000" b="1" kern="1200" dirty="0" err="1"/>
            <a:t>bazile</a:t>
          </a:r>
          <a:r>
            <a:rPr lang="en-CA" sz="2000" b="1" kern="1200" dirty="0"/>
            <a:t> </a:t>
          </a:r>
          <a:r>
            <a:rPr lang="en-CA" sz="2000" b="1" kern="1200" dirty="0" err="1"/>
            <a:t>ukudla</a:t>
          </a:r>
          <a:r>
            <a:rPr lang="en-CA" sz="2000" b="1" kern="1200" dirty="0"/>
            <a:t>.</a:t>
          </a:r>
          <a:endParaRPr lang="es-ES" sz="2000" kern="1200" dirty="0"/>
        </a:p>
      </dsp:txBody>
      <dsp:txXfrm>
        <a:off x="1475" y="2837221"/>
        <a:ext cx="3120680" cy="2370449"/>
      </dsp:txXfrm>
    </dsp:sp>
    <dsp:sp modelId="{7E74DE47-F9D3-459C-B258-16D04376BEC8}">
      <dsp:nvSpPr>
        <dsp:cNvPr id="0" name=""/>
        <dsp:cNvSpPr/>
      </dsp:nvSpPr>
      <dsp:spPr>
        <a:xfrm>
          <a:off x="24515" y="12415"/>
          <a:ext cx="2955568" cy="704803"/>
        </a:xfrm>
        <a:prstGeom prst="rect">
          <a:avLst/>
        </a:prstGeom>
        <a:solidFill>
          <a:srgbClr val="F78252"/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Umfanekiso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womtshado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Marku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2:19-20).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515" y="12415"/>
        <a:ext cx="2955568" cy="704803"/>
      </dsp:txXfrm>
    </dsp:sp>
    <dsp:sp modelId="{7809D977-C9AB-4FD4-B2E9-B98316D525D8}">
      <dsp:nvSpPr>
        <dsp:cNvPr id="0" name=""/>
        <dsp:cNvSpPr/>
      </dsp:nvSpPr>
      <dsp:spPr>
        <a:xfrm>
          <a:off x="3437554" y="619704"/>
          <a:ext cx="0" cy="4587967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1007998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777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2FC259-CBA0-4A97-B7B0-4B8AC6BC2531}">
      <dsp:nvSpPr>
        <dsp:cNvPr id="0" name=""/>
        <dsp:cNvSpPr/>
      </dsp:nvSpPr>
      <dsp:spPr>
        <a:xfrm>
          <a:off x="3765023" y="772636"/>
          <a:ext cx="2413015" cy="2064585"/>
        </a:xfrm>
        <a:prstGeom prst="rect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1007998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FCD7FA6-0397-43E3-B4B2-04143E9BF409}">
      <dsp:nvSpPr>
        <dsp:cNvPr id="0" name=""/>
        <dsp:cNvSpPr/>
      </dsp:nvSpPr>
      <dsp:spPr>
        <a:xfrm>
          <a:off x="3563729" y="2849637"/>
          <a:ext cx="2798036" cy="2370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/>
            <a:t>Izimfundiso</a:t>
          </a:r>
          <a:r>
            <a:rPr lang="en-CA" sz="2000" b="1" kern="1200" dirty="0"/>
            <a:t> </a:t>
          </a:r>
          <a:r>
            <a:rPr lang="en-CA" sz="2000" b="1" kern="1200" dirty="0" err="1"/>
            <a:t>zikaJesu</a:t>
          </a:r>
          <a:r>
            <a:rPr lang="en-CA" sz="2000" b="1" kern="1200" dirty="0"/>
            <a:t> </a:t>
          </a:r>
          <a:r>
            <a:rPr lang="en-CA" sz="2000" b="1" kern="1200" dirty="0" err="1"/>
            <a:t>eziphilayo</a:t>
          </a:r>
          <a:r>
            <a:rPr lang="en-CA" sz="2000" b="1" kern="1200" dirty="0"/>
            <a:t> </a:t>
          </a:r>
          <a:r>
            <a:rPr lang="en-CA" sz="2000" b="1" kern="1200" dirty="0" err="1"/>
            <a:t>zazingelandawo</a:t>
          </a:r>
          <a:r>
            <a:rPr lang="en-CA" sz="2000" b="1" kern="1200" dirty="0"/>
            <a:t> </a:t>
          </a:r>
          <a:r>
            <a:rPr lang="en-CA" sz="2000" b="1" kern="1200" dirty="0" err="1"/>
            <a:t>ezimfundisweni</a:t>
          </a:r>
          <a:r>
            <a:rPr lang="en-CA" sz="2000" b="1" kern="1200" dirty="0"/>
            <a:t> </a:t>
          </a:r>
          <a:r>
            <a:rPr lang="en-CA" sz="2000" b="1" kern="1200" dirty="0" err="1"/>
            <a:t>ezifileyo</a:t>
          </a:r>
          <a:r>
            <a:rPr lang="en-CA" sz="2000" b="1" kern="1200" dirty="0"/>
            <a:t> </a:t>
          </a:r>
          <a:r>
            <a:rPr lang="en-CA" sz="2000" b="1" kern="1200" dirty="0" err="1"/>
            <a:t>zesiko</a:t>
          </a:r>
          <a:r>
            <a:rPr lang="en-CA" sz="2000" b="1" kern="1200" dirty="0"/>
            <a:t>; </a:t>
          </a:r>
          <a:r>
            <a:rPr lang="en-CA" sz="2000" b="1" kern="1200" dirty="0" err="1"/>
            <a:t>futhi</a:t>
          </a:r>
          <a:r>
            <a:rPr lang="en-CA" sz="2000" b="1" kern="1200" dirty="0"/>
            <a:t> </a:t>
          </a:r>
          <a:r>
            <a:rPr lang="en-CA" sz="2000" b="1" kern="1200" dirty="0" err="1"/>
            <a:t>ngokuphambene</a:t>
          </a:r>
          <a:r>
            <a:rPr lang="en-CA" sz="2000" b="1" kern="1200" dirty="0"/>
            <a:t>.</a:t>
          </a:r>
          <a:endParaRPr lang="es-ES" sz="2000" kern="1200" dirty="0"/>
        </a:p>
      </dsp:txBody>
      <dsp:txXfrm>
        <a:off x="3563729" y="2849637"/>
        <a:ext cx="2798036" cy="2370449"/>
      </dsp:txXfrm>
    </dsp:sp>
    <dsp:sp modelId="{CCB867B3-E157-4C84-B87D-B82D0C26119C}">
      <dsp:nvSpPr>
        <dsp:cNvPr id="0" name=""/>
        <dsp:cNvSpPr/>
      </dsp:nvSpPr>
      <dsp:spPr>
        <a:xfrm>
          <a:off x="3434230" y="12415"/>
          <a:ext cx="2955568" cy="704803"/>
        </a:xfrm>
        <a:prstGeom prst="rect">
          <a:avLst/>
        </a:prstGeom>
        <a:gradFill rotWithShape="0">
          <a:gsLst>
            <a:gs pos="0">
              <a:schemeClr val="accent5">
                <a:hueOff val="10079980"/>
                <a:satOff val="0"/>
                <a:lumOff val="0"/>
                <a:alphaOff val="0"/>
              </a:schemeClr>
            </a:gs>
            <a:gs pos="90000">
              <a:schemeClr val="accent5">
                <a:hueOff val="1007998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hueOff val="1007998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 w="10000" cap="flat" cmpd="sng" algn="ctr">
          <a:solidFill>
            <a:schemeClr val="accent5">
              <a:hueOff val="1007998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1007998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Umfanekiso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omutsha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lomdala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Marku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2:21-22).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34230" y="12415"/>
        <a:ext cx="2955568" cy="704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932A4D-277B-E1D4-38D8-4C8DE3630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3EB397-C027-79A7-CA20-9D283CC6E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D825DE-D01D-DEB1-E7BF-EC09F7FEC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EEFE0-5BA5-E591-B174-CF8455898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D57FF7-0C59-9825-BDC3-D53237CE2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411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69740A-9E11-1442-FE9D-C1E5997F3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0B8DA9-6E1D-830C-6BD3-74395062C3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BDD571-19CF-66B2-F1ED-5B0B0A919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588C29-A188-5397-2727-C212A2DA9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2BA4A3-9E96-7047-59BC-BE4E663E1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755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EB82A8-F3D3-BD0B-98F3-73552B9371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878CD35-8A56-790D-6634-BE4A79BA10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97EC21-82D5-8D41-6B2F-D248958F7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46F41F-FE02-7531-D3AD-E550492EC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47CC8C-9AF3-2719-CA95-949015B25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200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405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857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03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57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90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247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13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116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D160A1-CAC6-5E48-47FC-62DA709DA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BF480C-29AC-2CD9-D029-E43314B29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A0B7F0-81D8-00E0-9192-57EAA9EDB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C7FC8C-0579-0ECF-4DBF-D0B7EE01F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40E096-1E16-4A64-E6A7-1E517F204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60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691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444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299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8D3A4A-8BC5-0208-A099-F1E37DB74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BD4A76-4EAA-11A9-C80F-AB05D4158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07A096-2EC3-2CEB-AA23-306C34535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F49C56-D9E9-63F0-804A-E605F503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44C702-3EE2-D639-F978-C4650F646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769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4F49FC-E1DA-8048-AC25-954C13ADA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98536B-098C-5EFB-8ED8-76742789BB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E5C1E4-579B-1BDF-62CD-69CDD919E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035223-9D49-3E11-91A0-95EBC224B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9D5D40-A5A4-41B5-ECAF-C2F6DCEE5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49FD6B-C3A3-6EEB-DEA2-EF8FBDD9F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3AC82C-7B8B-904E-399B-C505DE4A9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A0A25C-9341-3296-A630-6B4B7DF47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2D3134-0FC4-0B49-2957-1F6273B0E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4A249EB-85D0-B56E-893C-075D6DDE1C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9019DA-5AFD-7032-1FB2-D2F427A689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07C7B30-DDC1-7FF3-6B09-9FFC0DC9A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408148C-A929-8C6C-9D4B-B2DB3A8E1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4DFBFDF-55D9-3466-D364-45B5693D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167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666309-C7B9-76DD-8DBD-DB2A315E8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D46D61F-E3D9-09B0-CD85-5B3ED015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8FB6913-72D9-FE2E-576F-3C92FD358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1E4CC7B-E75F-5F63-428D-BAFE776BF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715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E8A209B-499C-0E6D-FD85-C23938048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8AF89B-7A1B-0AAE-4582-CB1D7B2C3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F2FF16E-2F15-F976-26A6-B5D30039C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709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445272-95E0-6A4F-5915-36555B249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90ED9F-D86F-6E4A-D7EE-249DE4654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53BB1F-5612-22C8-87F3-F3702EDE2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B48C54-645C-232F-EB7B-1F3E8C3EB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E8D9CE-C469-A0E9-B2FB-D335E0D34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4CDFD8-138E-2AD1-44A7-A8E45F3B1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06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87DC7A-896B-5B9C-C0C1-38B3D37A2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FFC8A08-A03D-ABBB-4389-DA108A05D0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EE0335-1B82-D795-F86D-BA4F263AF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F65D63-60DB-2CA9-5171-10B434482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D4946ED-812B-4C12-8EE2-450D92B62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4E4BE4-9061-6D69-294B-4A6B4F10F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519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C48A717-3847-5A2D-447C-01E386B5A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5F3F5E-B789-9C8D-8E4D-6D28790E3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5A4932-33C0-2CB6-FDFB-571179B76C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98B651-8D77-4D7F-AEDB-62AA903063DD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B9DBD-C289-CC9C-2F69-90D5DC486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41797D-D1B5-A185-A22B-35B004A87E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337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95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5.wdp"/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12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3.wdp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7.wdp"/><Relationship Id="rId4" Type="http://schemas.openxmlformats.org/officeDocument/2006/relationships/diagramData" Target="../diagrams/data1.xml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B78EDDD3-C548-48EF-B3CA-B290B1719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 descr="Un grupo de gente&#10;&#10;Descripción generada automáticamente con confianza media">
            <a:extLst>
              <a:ext uri="{FF2B5EF4-FFF2-40B4-BE49-F238E27FC236}">
                <a16:creationId xmlns:a16="http://schemas.microsoft.com/office/drawing/2014/main" id="{66A4B2A8-80CC-6FB2-0E08-A6C390AE65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196731" y="166533"/>
            <a:ext cx="3809612" cy="6524936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Grupo de personas posando por un foto&#10;&#10;Descripción generada automáticamente">
            <a:extLst>
              <a:ext uri="{FF2B5EF4-FFF2-40B4-BE49-F238E27FC236}">
                <a16:creationId xmlns:a16="http://schemas.microsoft.com/office/drawing/2014/main" id="{45A372AE-F001-D444-99EB-F15C60D71E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196497" y="166533"/>
            <a:ext cx="3797618" cy="6524936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Imagen 1" descr="Un grupo de personas posando para una foto en un campo&#10;&#10;Descripción generada automáticamente con confianza media">
            <a:extLst>
              <a:ext uri="{FF2B5EF4-FFF2-40B4-BE49-F238E27FC236}">
                <a16:creationId xmlns:a16="http://schemas.microsoft.com/office/drawing/2014/main" id="{70D50A7F-12EA-DE4E-FA09-A37CA5BC54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3346" y="166533"/>
            <a:ext cx="3822808" cy="3160653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F86C71E-6C25-140D-2099-1E507C7D8603}"/>
              </a:ext>
            </a:extLst>
          </p:cNvPr>
          <p:cNvSpPr txBox="1"/>
          <p:nvPr/>
        </p:nvSpPr>
        <p:spPr>
          <a:xfrm rot="2335919">
            <a:off x="7452304" y="4707873"/>
            <a:ext cx="5284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IMPIKISANO</a:t>
            </a:r>
            <a:endParaRPr lang="en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3313C04-87A6-248E-AE43-7BC43CE8DF71}"/>
              </a:ext>
            </a:extLst>
          </p:cNvPr>
          <p:cNvSpPr txBox="1"/>
          <p:nvPr/>
        </p:nvSpPr>
        <p:spPr>
          <a:xfrm>
            <a:off x="8085337" y="5903061"/>
            <a:ext cx="2658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Isifundo sesithathu kuNtulikazi ilanga lamatshumi amabili, 2024</a:t>
            </a:r>
          </a:p>
        </p:txBody>
      </p:sp>
    </p:spTree>
    <p:extLst>
      <p:ext uri="{BB962C8B-B14F-4D97-AF65-F5344CB8AC3E}">
        <p14:creationId xmlns:p14="http://schemas.microsoft.com/office/powerpoint/2010/main" val="136538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DA9974F7-4209-8353-487F-6AECD1E74B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32928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E275966-1C26-A03A-177A-E5E2816E92B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UJESU NGA UPHAMBENE NA?</a:t>
            </a:r>
            <a:endParaRPr lang="en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15B50F-8F78-7E8C-F1D5-F14D4B107B3B}"/>
              </a:ext>
            </a:extLst>
          </p:cNvPr>
          <p:cNvSpPr txBox="1"/>
          <p:nvPr/>
        </p:nvSpPr>
        <p:spPr>
          <a:xfrm>
            <a:off x="1781174" y="638472"/>
            <a:ext cx="8629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CA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Kwathi</a:t>
            </a:r>
            <a:r>
              <a:rPr lang="en-CA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abakubo</a:t>
            </a:r>
            <a:r>
              <a:rPr lang="en-CA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bekuzwa</a:t>
            </a:r>
            <a:r>
              <a:rPr lang="en-CA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lokho</a:t>
            </a:r>
            <a:r>
              <a:rPr lang="en-CA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baya </a:t>
            </a:r>
            <a:r>
              <a:rPr lang="en-CA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ukuyombamba</a:t>
            </a:r>
            <a:r>
              <a:rPr lang="en-CA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ngokuba</a:t>
            </a:r>
            <a:r>
              <a:rPr lang="en-CA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bathi</a:t>
            </a:r>
            <a:r>
              <a:rPr lang="en-CA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“</a:t>
            </a:r>
            <a:r>
              <a:rPr lang="en-CA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Uphambene</a:t>
            </a:r>
            <a:r>
              <a:rPr lang="en-CA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</a:t>
            </a:r>
            <a:r>
              <a:rPr lang="en-CA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Marku</a:t>
            </a:r>
            <a:r>
              <a:rPr lang="en-CA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3:21, NKJV).</a:t>
            </a:r>
            <a:endParaRPr lang="en" sz="1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glow rad="76200">
                  <a:schemeClr val="accent4">
                    <a:lumMod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40A9A63-E60D-2D44-CB3A-D9CF62ABF84D}"/>
              </a:ext>
            </a:extLst>
          </p:cNvPr>
          <p:cNvSpPr txBox="1"/>
          <p:nvPr/>
        </p:nvSpPr>
        <p:spPr>
          <a:xfrm>
            <a:off x="3962398" y="1475814"/>
            <a:ext cx="8211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Yini</a:t>
            </a:r>
            <a:r>
              <a:rPr lang="en-CA" sz="2000" b="1" dirty="0"/>
              <a:t> </a:t>
            </a:r>
            <a:r>
              <a:rPr lang="en-CA" sz="2000" b="1" dirty="0" err="1"/>
              <a:t>eyenza</a:t>
            </a:r>
            <a:r>
              <a:rPr lang="en-CA" sz="2000" b="1" dirty="0"/>
              <a:t> </a:t>
            </a:r>
            <a:r>
              <a:rPr lang="en-CA" sz="2000" b="1" dirty="0" err="1"/>
              <a:t>umndeni</a:t>
            </a:r>
            <a:r>
              <a:rPr lang="en-CA" sz="2000" b="1" dirty="0"/>
              <a:t> </a:t>
            </a:r>
            <a:r>
              <a:rPr lang="en-CA" sz="2000" b="1" dirty="0" err="1"/>
              <a:t>kaJesu</a:t>
            </a:r>
            <a:r>
              <a:rPr lang="en-CA" sz="2000" b="1" dirty="0"/>
              <a:t> </a:t>
            </a:r>
            <a:r>
              <a:rPr lang="en-CA" sz="2000" b="1" dirty="0" err="1"/>
              <a:t>ucabange</a:t>
            </a:r>
            <a:r>
              <a:rPr lang="en-CA" sz="2000" b="1" dirty="0"/>
              <a:t> </a:t>
            </a:r>
            <a:r>
              <a:rPr lang="en-CA" sz="2000" b="1" dirty="0" err="1"/>
              <a:t>ukuthi</a:t>
            </a:r>
            <a:r>
              <a:rPr lang="en-CA" sz="2000" b="1" dirty="0"/>
              <a:t> </a:t>
            </a:r>
            <a:r>
              <a:rPr lang="en-CA" sz="2000" b="1" dirty="0" err="1"/>
              <a:t>uphambene</a:t>
            </a:r>
            <a:r>
              <a:rPr lang="en-CA" sz="2000" b="1" dirty="0"/>
              <a:t> </a:t>
            </a:r>
            <a:br>
              <a:rPr lang="en-CA" sz="2000" b="1" dirty="0"/>
            </a:br>
            <a:r>
              <a:rPr lang="en-CA" sz="2000" b="1" dirty="0"/>
              <a:t>( </a:t>
            </a:r>
            <a:r>
              <a:rPr lang="en-CA" sz="2000" b="1" dirty="0" err="1"/>
              <a:t>Marku</a:t>
            </a:r>
            <a:r>
              <a:rPr lang="en-CA" sz="2000" b="1" dirty="0"/>
              <a:t> 3:20-21 )?</a:t>
            </a:r>
            <a:endParaRPr lang="en" sz="2000" b="1" dirty="0"/>
          </a:p>
        </p:txBody>
      </p:sp>
      <p:pic>
        <p:nvPicPr>
          <p:cNvPr id="4" name="Imagen 3" descr="Imagen que contiene persona, texto, libro, grupo&#10;&#10;Descripción generada automáticamente">
            <a:extLst>
              <a:ext uri="{FF2B5EF4-FFF2-40B4-BE49-F238E27FC236}">
                <a16:creationId xmlns:a16="http://schemas.microsoft.com/office/drawing/2014/main" id="{2B0B4F27-01EA-C14A-B7EF-690F781D10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3859540"/>
            <a:ext cx="3824995" cy="28623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7562FB0-85EA-F1C1-AEF3-404E11ABC99C}"/>
              </a:ext>
            </a:extLst>
          </p:cNvPr>
          <p:cNvSpPr txBox="1"/>
          <p:nvPr/>
        </p:nvSpPr>
        <p:spPr>
          <a:xfrm>
            <a:off x="112696" y="3949769"/>
            <a:ext cx="80976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Yeka</a:t>
            </a:r>
            <a:r>
              <a:rPr lang="en-CA" sz="2000" b="1" dirty="0"/>
              <a:t> </a:t>
            </a:r>
            <a:r>
              <a:rPr lang="en-CA" sz="2000" b="1" dirty="0" err="1"/>
              <a:t>ukuswelakala</a:t>
            </a:r>
            <a:r>
              <a:rPr lang="en-CA" sz="2000" b="1" dirty="0"/>
              <a:t> </a:t>
            </a:r>
            <a:r>
              <a:rPr lang="en-CA" sz="2000" b="1" dirty="0" err="1"/>
              <a:t>kokunakekela</a:t>
            </a:r>
            <a:r>
              <a:rPr lang="en-CA" sz="2000" b="1" dirty="0"/>
              <a:t> </a:t>
            </a:r>
            <a:r>
              <a:rPr lang="en-CA" sz="2000" b="1" dirty="0" err="1"/>
              <a:t>ngokucabangelwa</a:t>
            </a:r>
            <a:r>
              <a:rPr lang="en-CA" sz="2000" b="1" dirty="0"/>
              <a:t> </a:t>
            </a:r>
            <a:r>
              <a:rPr lang="en-CA" sz="2000" b="1" dirty="0" err="1"/>
              <a:t>ngumdeni</a:t>
            </a:r>
            <a:r>
              <a:rPr lang="en-CA" sz="2000" b="1" dirty="0"/>
              <a:t> </a:t>
            </a:r>
            <a:r>
              <a:rPr lang="en-CA" sz="2000" b="1" dirty="0" err="1"/>
              <a:t>wakibo</a:t>
            </a:r>
            <a:r>
              <a:rPr lang="en-CA" sz="2000" b="1" dirty="0"/>
              <a:t> </a:t>
            </a:r>
            <a:r>
              <a:rPr lang="en-CA" sz="2000" b="1" dirty="0" err="1"/>
              <a:t>ngohlangothi</a:t>
            </a:r>
            <a:r>
              <a:rPr lang="en-CA" sz="2000" b="1" dirty="0"/>
              <a:t> </a:t>
            </a:r>
            <a:r>
              <a:rPr lang="en-CA" sz="2000" b="1" dirty="0" err="1"/>
              <a:t>lukaJesu</a:t>
            </a:r>
            <a:r>
              <a:rPr lang="en-CA" sz="2000" b="1" dirty="0"/>
              <a:t>! ( </a:t>
            </a:r>
            <a:r>
              <a:rPr lang="en-CA" sz="2000" b="1" dirty="0" err="1"/>
              <a:t>Marku</a:t>
            </a:r>
            <a:r>
              <a:rPr lang="en-CA" sz="2000" b="1" dirty="0"/>
              <a:t> 3:32-33 )</a:t>
            </a:r>
            <a:endParaRPr lang="en" sz="2000" b="1" dirty="0"/>
          </a:p>
        </p:txBody>
      </p:sp>
      <p:pic>
        <p:nvPicPr>
          <p:cNvPr id="14" name="Imagen 13" descr="Grupo de personas posando por un foto&#10;&#10;Descripción generada automáticamente">
            <a:extLst>
              <a:ext uri="{FF2B5EF4-FFF2-40B4-BE49-F238E27FC236}">
                <a16:creationId xmlns:a16="http://schemas.microsoft.com/office/drawing/2014/main" id="{10FE3062-C811-6998-EDC1-FF46FFFA50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96" y="1522510"/>
            <a:ext cx="3754154" cy="22524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7DAAB7C-9475-7128-82BB-E0D0837851F0}"/>
              </a:ext>
            </a:extLst>
          </p:cNvPr>
          <p:cNvSpPr txBox="1"/>
          <p:nvPr/>
        </p:nvSpPr>
        <p:spPr>
          <a:xfrm>
            <a:off x="3962401" y="2993803"/>
            <a:ext cx="82119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Ngemva</a:t>
            </a:r>
            <a:r>
              <a:rPr lang="en-CA" sz="2000" b="1" dirty="0"/>
              <a:t> </a:t>
            </a:r>
            <a:r>
              <a:rPr lang="en-CA" sz="2000" b="1" dirty="0" err="1"/>
              <a:t>komutsho</a:t>
            </a:r>
            <a:r>
              <a:rPr lang="en-CA" sz="2000" b="1" dirty="0"/>
              <a:t> </a:t>
            </a:r>
            <a:r>
              <a:rPr lang="en-CA" sz="2000" b="1" dirty="0" err="1"/>
              <a:t>omfishane</a:t>
            </a:r>
            <a:r>
              <a:rPr lang="en-CA" sz="2000" b="1" dirty="0"/>
              <a:t>, </a:t>
            </a:r>
            <a:r>
              <a:rPr lang="en-CA" sz="2000" b="1" dirty="0" err="1"/>
              <a:t>uMarku</a:t>
            </a:r>
            <a:r>
              <a:rPr lang="en-CA" sz="2000" b="1" dirty="0"/>
              <a:t> </a:t>
            </a:r>
            <a:r>
              <a:rPr lang="en-CA" sz="2000" b="1" dirty="0" err="1"/>
              <a:t>uqhubeka</a:t>
            </a:r>
            <a:r>
              <a:rPr lang="en-CA" sz="2000" b="1" dirty="0"/>
              <a:t> </a:t>
            </a:r>
            <a:r>
              <a:rPr lang="en-CA" sz="2000" b="1" dirty="0" err="1"/>
              <a:t>nga</a:t>
            </a:r>
            <a:r>
              <a:rPr lang="en-CA" sz="2000" b="1" dirty="0"/>
              <a:t> </a:t>
            </a:r>
            <a:r>
              <a:rPr lang="en-CA" sz="2000" b="1" dirty="0" err="1"/>
              <a:t>lendaba</a:t>
            </a:r>
            <a:r>
              <a:rPr lang="en-CA" sz="2000" b="1" dirty="0"/>
              <a:t>, </a:t>
            </a:r>
            <a:r>
              <a:rPr lang="en-CA" sz="2000" b="1" dirty="0" err="1"/>
              <a:t>ethula</a:t>
            </a:r>
            <a:r>
              <a:rPr lang="en-CA" sz="2000" b="1" dirty="0"/>
              <a:t> </a:t>
            </a:r>
            <a:r>
              <a:rPr lang="en-CA" sz="2000" b="1" dirty="0" err="1"/>
              <a:t>izihlobo</a:t>
            </a:r>
            <a:r>
              <a:rPr lang="en-CA" sz="2000" b="1" dirty="0"/>
              <a:t> </a:t>
            </a:r>
            <a:r>
              <a:rPr lang="en-CA" sz="2000" b="1" dirty="0" err="1"/>
              <a:t>ezazifuna</a:t>
            </a:r>
            <a:r>
              <a:rPr lang="en-CA" sz="2000" b="1" dirty="0"/>
              <a:t> </a:t>
            </a:r>
            <a:r>
              <a:rPr lang="en-CA" sz="2000" b="1" dirty="0" err="1"/>
              <a:t>uJesu</a:t>
            </a:r>
            <a:r>
              <a:rPr lang="en-CA" sz="2000" b="1" dirty="0"/>
              <a:t>: </a:t>
            </a:r>
            <a:r>
              <a:rPr lang="en-CA" sz="2000" b="1" dirty="0" err="1"/>
              <a:t>unina</a:t>
            </a:r>
            <a:r>
              <a:rPr lang="en-CA" sz="2000" b="1" dirty="0"/>
              <a:t> </a:t>
            </a:r>
            <a:r>
              <a:rPr lang="en-CA" sz="2000" b="1" dirty="0" err="1"/>
              <a:t>labafowabo</a:t>
            </a:r>
            <a:r>
              <a:rPr lang="en-CA" sz="2000" b="1" dirty="0"/>
              <a:t> (</a:t>
            </a:r>
            <a:r>
              <a:rPr lang="en-CA" sz="2000" b="1" dirty="0" err="1"/>
              <a:t>Marku</a:t>
            </a:r>
            <a:r>
              <a:rPr lang="en-CA" sz="2000" b="1" dirty="0"/>
              <a:t> 3:31).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D2B7C87-0B64-38D9-DD45-E48A01776064}"/>
              </a:ext>
            </a:extLst>
          </p:cNvPr>
          <p:cNvSpPr txBox="1"/>
          <p:nvPr/>
        </p:nvSpPr>
        <p:spPr>
          <a:xfrm>
            <a:off x="3962400" y="2234809"/>
            <a:ext cx="80976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Ukusebenza</a:t>
            </a:r>
            <a:r>
              <a:rPr lang="en-CA" sz="2000" b="1" dirty="0"/>
              <a:t> </a:t>
            </a:r>
            <a:r>
              <a:rPr lang="en-CA" sz="2000" b="1" dirty="0" err="1"/>
              <a:t>kakhulu</a:t>
            </a:r>
            <a:r>
              <a:rPr lang="en-CA" sz="2000" b="1" dirty="0"/>
              <a:t>, </a:t>
            </a:r>
            <a:r>
              <a:rPr lang="en-CA" sz="2000" b="1" dirty="0" err="1"/>
              <a:t>ukudla</a:t>
            </a:r>
            <a:r>
              <a:rPr lang="en-CA" sz="2000" b="1" dirty="0"/>
              <a:t> </a:t>
            </a:r>
            <a:r>
              <a:rPr lang="en-CA" sz="2000" b="1" dirty="0" err="1"/>
              <a:t>okungakhimzimba</a:t>
            </a:r>
            <a:r>
              <a:rPr lang="en-CA" sz="2000" b="1" dirty="0"/>
              <a:t>, </a:t>
            </a:r>
            <a:r>
              <a:rPr lang="en-CA" sz="2000" b="1" dirty="0" err="1"/>
              <a:t>ukudangala</a:t>
            </a:r>
            <a:r>
              <a:rPr lang="en-CA" sz="2000" b="1" dirty="0"/>
              <a:t> </a:t>
            </a:r>
            <a:r>
              <a:rPr lang="en-CA" sz="2000" b="1" dirty="0" err="1"/>
              <a:t>ngenxa</a:t>
            </a:r>
            <a:r>
              <a:rPr lang="en-CA" sz="2000" b="1" dirty="0"/>
              <a:t> </a:t>
            </a:r>
            <a:r>
              <a:rPr lang="en-CA" sz="2000" b="1" dirty="0" err="1"/>
              <a:t>yezingxoxo</a:t>
            </a:r>
            <a:r>
              <a:rPr lang="en-CA" sz="2000" b="1" dirty="0"/>
              <a:t> </a:t>
            </a:r>
            <a:r>
              <a:rPr lang="en-CA" sz="2000" b="1" dirty="0" err="1"/>
              <a:t>zakhe</a:t>
            </a:r>
            <a:r>
              <a:rPr lang="en-CA" sz="2000" b="1" dirty="0"/>
              <a:t> </a:t>
            </a:r>
            <a:r>
              <a:rPr lang="en-CA" sz="2000" b="1" dirty="0" err="1"/>
              <a:t>ezaziqhubeka</a:t>
            </a:r>
            <a:r>
              <a:rPr lang="en-CA" sz="2000" b="1" dirty="0"/>
              <a:t> </a:t>
            </a:r>
            <a:r>
              <a:rPr lang="en-CA" sz="2000" b="1" dirty="0" err="1"/>
              <a:t>labafundi</a:t>
            </a:r>
            <a:r>
              <a:rPr lang="en-CA" sz="2000" b="1" dirty="0"/>
              <a:t> </a:t>
            </a:r>
            <a:r>
              <a:rPr lang="en-CA" sz="2000" b="1" dirty="0" err="1"/>
              <a:t>labaFarisi</a:t>
            </a:r>
            <a:r>
              <a:rPr lang="en-CA" sz="2000" b="1" dirty="0"/>
              <a:t>...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787BD4A-C4C9-7802-C091-940D4DB2C0AE}"/>
              </a:ext>
            </a:extLst>
          </p:cNvPr>
          <p:cNvSpPr txBox="1"/>
          <p:nvPr/>
        </p:nvSpPr>
        <p:spPr>
          <a:xfrm>
            <a:off x="112694" y="5557808"/>
            <a:ext cx="80729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Okubaluleke</a:t>
            </a:r>
            <a:r>
              <a:rPr lang="en-CA" sz="2000" b="1" dirty="0"/>
              <a:t> </a:t>
            </a:r>
            <a:r>
              <a:rPr lang="en-CA" sz="2000" b="1" dirty="0" err="1"/>
              <a:t>kakhulu</a:t>
            </a:r>
            <a:r>
              <a:rPr lang="en-CA" sz="2000" b="1" dirty="0"/>
              <a:t> </a:t>
            </a:r>
            <a:r>
              <a:rPr lang="en-CA" sz="2000" b="1" dirty="0" err="1"/>
              <a:t>kulobudlelwano</a:t>
            </a:r>
            <a:r>
              <a:rPr lang="en-CA" sz="2000" b="1" dirty="0"/>
              <a:t> </a:t>
            </a:r>
            <a:r>
              <a:rPr lang="en-CA" sz="2000" b="1" dirty="0" err="1"/>
              <a:t>benyama</a:t>
            </a:r>
            <a:r>
              <a:rPr lang="en-CA" sz="2000" b="1" dirty="0"/>
              <a:t> </a:t>
            </a:r>
            <a:r>
              <a:rPr lang="en-CA" sz="2000" b="1" dirty="0" err="1"/>
              <a:t>izibopho</a:t>
            </a:r>
            <a:r>
              <a:rPr lang="en-CA" sz="2000" b="1" dirty="0"/>
              <a:t> </a:t>
            </a:r>
            <a:r>
              <a:rPr lang="en-CA" sz="2000" b="1" dirty="0" err="1"/>
              <a:t>ezihlanganisa</a:t>
            </a:r>
            <a:r>
              <a:rPr lang="en-CA" sz="2000" b="1" dirty="0"/>
              <a:t> </a:t>
            </a:r>
            <a:r>
              <a:rPr lang="en-CA" sz="2000" b="1" dirty="0" err="1"/>
              <a:t>uJesu</a:t>
            </a:r>
            <a:r>
              <a:rPr lang="en-CA" sz="2000" b="1" dirty="0"/>
              <a:t> </a:t>
            </a:r>
            <a:r>
              <a:rPr lang="en-CA" sz="2000" b="1" dirty="0" err="1"/>
              <a:t>lomndeni</a:t>
            </a:r>
            <a:r>
              <a:rPr lang="en-CA" sz="2000" b="1" dirty="0"/>
              <a:t> </a:t>
            </a:r>
            <a:r>
              <a:rPr lang="en-CA" sz="2000" b="1" dirty="0" err="1"/>
              <a:t>wakhe</a:t>
            </a:r>
            <a:r>
              <a:rPr lang="en-CA" sz="2000" b="1" dirty="0"/>
              <a:t> </a:t>
            </a:r>
            <a:r>
              <a:rPr lang="en-CA" sz="2000" b="1" dirty="0" err="1"/>
              <a:t>ongokomoya</a:t>
            </a:r>
            <a:r>
              <a:rPr lang="en-CA" sz="2000" b="1" dirty="0"/>
              <a:t>: “</a:t>
            </a:r>
            <a:r>
              <a:rPr lang="en-CA" sz="2000" b="1" dirty="0" err="1"/>
              <a:t>Lowo</a:t>
            </a:r>
            <a:r>
              <a:rPr lang="en-CA" sz="2000" b="1" dirty="0"/>
              <a:t> </a:t>
            </a:r>
            <a:r>
              <a:rPr lang="en-CA" sz="2000" b="1" dirty="0" err="1"/>
              <a:t>owenza</a:t>
            </a:r>
            <a:r>
              <a:rPr lang="en-CA" sz="2000" b="1" dirty="0"/>
              <a:t> </a:t>
            </a:r>
            <a:r>
              <a:rPr lang="en-CA" sz="2000" b="1" dirty="0" err="1"/>
              <a:t>intando</a:t>
            </a:r>
            <a:r>
              <a:rPr lang="en-CA" sz="2000" b="1" dirty="0"/>
              <a:t> </a:t>
            </a:r>
            <a:r>
              <a:rPr lang="en-CA" sz="2000" b="1" dirty="0" err="1"/>
              <a:t>kaNkulunkulu</a:t>
            </a:r>
            <a:r>
              <a:rPr lang="en-CA" sz="2000" b="1" dirty="0"/>
              <a:t> </a:t>
            </a:r>
            <a:r>
              <a:rPr lang="en-CA" sz="2000" b="1" dirty="0" err="1"/>
              <a:t>ungumfowethu</a:t>
            </a:r>
            <a:r>
              <a:rPr lang="en-CA" sz="2000" b="1" dirty="0"/>
              <a:t> </a:t>
            </a:r>
            <a:r>
              <a:rPr lang="en-CA" sz="2000" b="1" dirty="0" err="1"/>
              <a:t>lodadewethu</a:t>
            </a:r>
            <a:r>
              <a:rPr lang="en-CA" sz="2000" b="1" dirty="0"/>
              <a:t> </a:t>
            </a:r>
            <a:r>
              <a:rPr lang="en-CA" sz="2000" b="1" dirty="0" err="1"/>
              <a:t>lomame</a:t>
            </a:r>
            <a:r>
              <a:rPr lang="en-CA" sz="2000" b="1" dirty="0"/>
              <a:t>” </a:t>
            </a:r>
            <a:br>
              <a:rPr lang="en-CA" sz="2000" b="1" dirty="0"/>
            </a:br>
            <a:r>
              <a:rPr lang="en-CA" sz="2000" b="1" dirty="0"/>
              <a:t>(</a:t>
            </a:r>
            <a:r>
              <a:rPr lang="en-CA" sz="2000" b="1" dirty="0" err="1"/>
              <a:t>Marku</a:t>
            </a:r>
            <a:r>
              <a:rPr lang="en-CA" sz="2000" b="1" dirty="0"/>
              <a:t> 3:35).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257D434-E26E-2038-ADFE-03ADADC629DF}"/>
              </a:ext>
            </a:extLst>
          </p:cNvPr>
          <p:cNvSpPr txBox="1"/>
          <p:nvPr/>
        </p:nvSpPr>
        <p:spPr>
          <a:xfrm>
            <a:off x="112695" y="4635651"/>
            <a:ext cx="80729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/>
              <a:t>Kodwa ukubonakala kuyakhohlisa. Unina labafowabo babelephutha. Ukutshiya umsebenzi wabo ukuze babanakekele ngaleso sikhathi kwakulimaza umsebenzi wakhe kanye lakubo ngokwabo.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427279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9" grpId="0"/>
      <p:bldP spid="11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2F7FC01-C731-A7D6-F20B-6DFAA64C8696}"/>
              </a:ext>
            </a:extLst>
          </p:cNvPr>
          <p:cNvSpPr txBox="1"/>
          <p:nvPr/>
        </p:nvSpPr>
        <p:spPr>
          <a:xfrm>
            <a:off x="1381125" y="1335703"/>
            <a:ext cx="1077277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“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Umoya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wokutshutshisa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ngeke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uvuke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labo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abangahlanganyelanga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loNkulunkulu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futhi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abangelawo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amandla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okuziphatha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Liyovuselwa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abathembekileyo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abangavumelani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lezwe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futhi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abangeke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badukiswe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yimibono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yalo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umusa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walo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loba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ukuphikiswa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kwalo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Inkolo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isipha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ubufakazi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obuphilayo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obuvumelana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lobungcwele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futhi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esola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ukuzidla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ubugovu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ubuhwaba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kanye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lezono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zodumo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kulezinsuku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iyozondwa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yizwe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kanye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lamaKristu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angabonakaliyo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....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Kuthe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ubhekana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lokuhlanjalazwa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lokutshutshiswa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uphakathi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kwabantu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abahle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kakhulu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;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ngoba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uJesu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wakubekezelela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konke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lokunye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okunengi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Aluba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lingabalindi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abathembekileyo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bakaNkulunkulu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lezi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zinto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ziyikuncoma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kini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Yimiphefumulo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yobuqhawe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ezoba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liqiniso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nxa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izimela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yodwa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izothola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umqhele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engabhubhiyo</a:t>
            </a:r>
            <a:r>
              <a:rPr lang="en-CA" sz="24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."</a:t>
            </a:r>
            <a:endParaRPr lang="en" sz="2400" b="1" dirty="0">
              <a:solidFill>
                <a:schemeClr val="bg1"/>
              </a:solidFill>
              <a:effectLst>
                <a:glow rad="76200">
                  <a:srgbClr val="6A547B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FEF7005-A3E7-E48A-D379-0CE4AB8C2709}"/>
              </a:ext>
            </a:extLst>
          </p:cNvPr>
          <p:cNvSpPr txBox="1"/>
          <p:nvPr/>
        </p:nvSpPr>
        <p:spPr>
          <a:xfrm>
            <a:off x="9214056" y="6438900"/>
            <a:ext cx="2939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400" b="1" dirty="0"/>
              <a:t>EGW (The Medical Ministry, pg. 282)</a:t>
            </a:r>
          </a:p>
        </p:txBody>
      </p:sp>
    </p:spTree>
    <p:extLst>
      <p:ext uri="{BB962C8B-B14F-4D97-AF65-F5344CB8AC3E}">
        <p14:creationId xmlns:p14="http://schemas.microsoft.com/office/powerpoint/2010/main" val="171462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838202" y="5618323"/>
            <a:ext cx="1995491" cy="45719"/>
          </a:xfrm>
          <a:custGeom>
            <a:avLst/>
            <a:gdLst>
              <a:gd name="connsiteX0" fmla="*/ 0 w 1995491"/>
              <a:gd name="connsiteY0" fmla="*/ 0 h 45719"/>
              <a:gd name="connsiteX1" fmla="*/ 665164 w 1995491"/>
              <a:gd name="connsiteY1" fmla="*/ 0 h 45719"/>
              <a:gd name="connsiteX2" fmla="*/ 1270463 w 1995491"/>
              <a:gd name="connsiteY2" fmla="*/ 0 h 45719"/>
              <a:gd name="connsiteX3" fmla="*/ 1995491 w 1995491"/>
              <a:gd name="connsiteY3" fmla="*/ 0 h 45719"/>
              <a:gd name="connsiteX4" fmla="*/ 1995491 w 1995491"/>
              <a:gd name="connsiteY4" fmla="*/ 45719 h 45719"/>
              <a:gd name="connsiteX5" fmla="*/ 1290418 w 1995491"/>
              <a:gd name="connsiteY5" fmla="*/ 45719 h 45719"/>
              <a:gd name="connsiteX6" fmla="*/ 665164 w 1995491"/>
              <a:gd name="connsiteY6" fmla="*/ 45719 h 45719"/>
              <a:gd name="connsiteX7" fmla="*/ 0 w 1995491"/>
              <a:gd name="connsiteY7" fmla="*/ 45719 h 45719"/>
              <a:gd name="connsiteX8" fmla="*/ 0 w 1995491"/>
              <a:gd name="connsiteY8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5491" h="45719" fill="none" extrusionOk="0">
                <a:moveTo>
                  <a:pt x="0" y="0"/>
                </a:moveTo>
                <a:cubicBezTo>
                  <a:pt x="276771" y="21542"/>
                  <a:pt x="377164" y="4643"/>
                  <a:pt x="665164" y="0"/>
                </a:cubicBezTo>
                <a:cubicBezTo>
                  <a:pt x="953164" y="-4643"/>
                  <a:pt x="994291" y="-24523"/>
                  <a:pt x="1270463" y="0"/>
                </a:cubicBezTo>
                <a:cubicBezTo>
                  <a:pt x="1546635" y="24523"/>
                  <a:pt x="1682791" y="-7440"/>
                  <a:pt x="1995491" y="0"/>
                </a:cubicBezTo>
                <a:cubicBezTo>
                  <a:pt x="1997662" y="18875"/>
                  <a:pt x="1997016" y="23675"/>
                  <a:pt x="1995491" y="45719"/>
                </a:cubicBezTo>
                <a:cubicBezTo>
                  <a:pt x="1851042" y="54869"/>
                  <a:pt x="1484660" y="77334"/>
                  <a:pt x="1290418" y="45719"/>
                </a:cubicBezTo>
                <a:cubicBezTo>
                  <a:pt x="1096176" y="14104"/>
                  <a:pt x="835028" y="57349"/>
                  <a:pt x="665164" y="45719"/>
                </a:cubicBezTo>
                <a:cubicBezTo>
                  <a:pt x="495300" y="34089"/>
                  <a:pt x="260584" y="63792"/>
                  <a:pt x="0" y="45719"/>
                </a:cubicBezTo>
                <a:cubicBezTo>
                  <a:pt x="1770" y="31002"/>
                  <a:pt x="-1020" y="15459"/>
                  <a:pt x="0" y="0"/>
                </a:cubicBezTo>
                <a:close/>
              </a:path>
              <a:path w="1995491" h="45719" stroke="0" extrusionOk="0">
                <a:moveTo>
                  <a:pt x="0" y="0"/>
                </a:moveTo>
                <a:cubicBezTo>
                  <a:pt x="205654" y="20123"/>
                  <a:pt x="332413" y="-20169"/>
                  <a:pt x="605299" y="0"/>
                </a:cubicBezTo>
                <a:cubicBezTo>
                  <a:pt x="878185" y="20169"/>
                  <a:pt x="1116714" y="28024"/>
                  <a:pt x="1250508" y="0"/>
                </a:cubicBezTo>
                <a:cubicBezTo>
                  <a:pt x="1384302" y="-28024"/>
                  <a:pt x="1795557" y="-31858"/>
                  <a:pt x="1995491" y="0"/>
                </a:cubicBezTo>
                <a:cubicBezTo>
                  <a:pt x="1994226" y="14599"/>
                  <a:pt x="1994091" y="26641"/>
                  <a:pt x="1995491" y="45719"/>
                </a:cubicBezTo>
                <a:cubicBezTo>
                  <a:pt x="1735566" y="35291"/>
                  <a:pt x="1625315" y="59781"/>
                  <a:pt x="1370237" y="45719"/>
                </a:cubicBezTo>
                <a:cubicBezTo>
                  <a:pt x="1115159" y="31657"/>
                  <a:pt x="937076" y="80163"/>
                  <a:pt x="665164" y="45719"/>
                </a:cubicBezTo>
                <a:cubicBezTo>
                  <a:pt x="393252" y="11275"/>
                  <a:pt x="326484" y="39495"/>
                  <a:pt x="0" y="45719"/>
                </a:cubicBezTo>
                <a:cubicBezTo>
                  <a:pt x="772" y="31775"/>
                  <a:pt x="94" y="14627"/>
                  <a:pt x="0" y="0"/>
                </a:cubicBezTo>
                <a:close/>
              </a:path>
            </a:pathLst>
          </a:custGeom>
          <a:solidFill>
            <a:srgbClr val="DB3817"/>
          </a:solidFill>
          <a:ln w="44450" cap="rnd">
            <a:solidFill>
              <a:srgbClr val="DB3817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id="{7F563312-A46E-E839-8271-430B1767B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034710" y="5618323"/>
            <a:ext cx="1995491" cy="45719"/>
          </a:xfrm>
          <a:custGeom>
            <a:avLst/>
            <a:gdLst>
              <a:gd name="connsiteX0" fmla="*/ 0 w 1995491"/>
              <a:gd name="connsiteY0" fmla="*/ 0 h 45719"/>
              <a:gd name="connsiteX1" fmla="*/ 665164 w 1995491"/>
              <a:gd name="connsiteY1" fmla="*/ 0 h 45719"/>
              <a:gd name="connsiteX2" fmla="*/ 1270463 w 1995491"/>
              <a:gd name="connsiteY2" fmla="*/ 0 h 45719"/>
              <a:gd name="connsiteX3" fmla="*/ 1995491 w 1995491"/>
              <a:gd name="connsiteY3" fmla="*/ 0 h 45719"/>
              <a:gd name="connsiteX4" fmla="*/ 1995491 w 1995491"/>
              <a:gd name="connsiteY4" fmla="*/ 45719 h 45719"/>
              <a:gd name="connsiteX5" fmla="*/ 1290418 w 1995491"/>
              <a:gd name="connsiteY5" fmla="*/ 45719 h 45719"/>
              <a:gd name="connsiteX6" fmla="*/ 665164 w 1995491"/>
              <a:gd name="connsiteY6" fmla="*/ 45719 h 45719"/>
              <a:gd name="connsiteX7" fmla="*/ 0 w 1995491"/>
              <a:gd name="connsiteY7" fmla="*/ 45719 h 45719"/>
              <a:gd name="connsiteX8" fmla="*/ 0 w 1995491"/>
              <a:gd name="connsiteY8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5491" h="45719" fill="none" extrusionOk="0">
                <a:moveTo>
                  <a:pt x="0" y="0"/>
                </a:moveTo>
                <a:cubicBezTo>
                  <a:pt x="276771" y="21542"/>
                  <a:pt x="377164" y="4643"/>
                  <a:pt x="665164" y="0"/>
                </a:cubicBezTo>
                <a:cubicBezTo>
                  <a:pt x="953164" y="-4643"/>
                  <a:pt x="994291" y="-24523"/>
                  <a:pt x="1270463" y="0"/>
                </a:cubicBezTo>
                <a:cubicBezTo>
                  <a:pt x="1546635" y="24523"/>
                  <a:pt x="1682791" y="-7440"/>
                  <a:pt x="1995491" y="0"/>
                </a:cubicBezTo>
                <a:cubicBezTo>
                  <a:pt x="1997662" y="18875"/>
                  <a:pt x="1997016" y="23675"/>
                  <a:pt x="1995491" y="45719"/>
                </a:cubicBezTo>
                <a:cubicBezTo>
                  <a:pt x="1851042" y="54869"/>
                  <a:pt x="1484660" y="77334"/>
                  <a:pt x="1290418" y="45719"/>
                </a:cubicBezTo>
                <a:cubicBezTo>
                  <a:pt x="1096176" y="14104"/>
                  <a:pt x="835028" y="57349"/>
                  <a:pt x="665164" y="45719"/>
                </a:cubicBezTo>
                <a:cubicBezTo>
                  <a:pt x="495300" y="34089"/>
                  <a:pt x="260584" y="63792"/>
                  <a:pt x="0" y="45719"/>
                </a:cubicBezTo>
                <a:cubicBezTo>
                  <a:pt x="1770" y="31002"/>
                  <a:pt x="-1020" y="15459"/>
                  <a:pt x="0" y="0"/>
                </a:cubicBezTo>
                <a:close/>
              </a:path>
              <a:path w="1995491" h="45719" stroke="0" extrusionOk="0">
                <a:moveTo>
                  <a:pt x="0" y="0"/>
                </a:moveTo>
                <a:cubicBezTo>
                  <a:pt x="205654" y="20123"/>
                  <a:pt x="332413" y="-20169"/>
                  <a:pt x="605299" y="0"/>
                </a:cubicBezTo>
                <a:cubicBezTo>
                  <a:pt x="878185" y="20169"/>
                  <a:pt x="1116714" y="28024"/>
                  <a:pt x="1250508" y="0"/>
                </a:cubicBezTo>
                <a:cubicBezTo>
                  <a:pt x="1384302" y="-28024"/>
                  <a:pt x="1795557" y="-31858"/>
                  <a:pt x="1995491" y="0"/>
                </a:cubicBezTo>
                <a:cubicBezTo>
                  <a:pt x="1994226" y="14599"/>
                  <a:pt x="1994091" y="26641"/>
                  <a:pt x="1995491" y="45719"/>
                </a:cubicBezTo>
                <a:cubicBezTo>
                  <a:pt x="1735566" y="35291"/>
                  <a:pt x="1625315" y="59781"/>
                  <a:pt x="1370237" y="45719"/>
                </a:cubicBezTo>
                <a:cubicBezTo>
                  <a:pt x="1115159" y="31657"/>
                  <a:pt x="937076" y="80163"/>
                  <a:pt x="665164" y="45719"/>
                </a:cubicBezTo>
                <a:cubicBezTo>
                  <a:pt x="393252" y="11275"/>
                  <a:pt x="326484" y="39495"/>
                  <a:pt x="0" y="45719"/>
                </a:cubicBezTo>
                <a:cubicBezTo>
                  <a:pt x="772" y="31775"/>
                  <a:pt x="94" y="14627"/>
                  <a:pt x="0" y="0"/>
                </a:cubicBezTo>
                <a:close/>
              </a:path>
            </a:pathLst>
          </a:custGeom>
          <a:solidFill>
            <a:srgbClr val="DB3817"/>
          </a:solidFill>
          <a:ln w="44450" cap="rnd">
            <a:solidFill>
              <a:srgbClr val="DB3817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Un par de personas de pie sobre pasto&#10;&#10;Descripción generada automáticamente con confianza media">
            <a:extLst>
              <a:ext uri="{FF2B5EF4-FFF2-40B4-BE49-F238E27FC236}">
                <a16:creationId xmlns:a16="http://schemas.microsoft.com/office/drawing/2014/main" id="{B9FFC2FD-3455-E616-F7B6-8D6203E1CE2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2" b="12292"/>
          <a:stretch/>
        </p:blipFill>
        <p:spPr>
          <a:xfrm>
            <a:off x="20" y="9"/>
            <a:ext cx="12191980" cy="5172065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C6B26A6-F066-0435-CAFA-9CF25CF676DF}"/>
              </a:ext>
            </a:extLst>
          </p:cNvPr>
          <p:cNvSpPr txBox="1"/>
          <p:nvPr/>
        </p:nvSpPr>
        <p:spPr>
          <a:xfrm>
            <a:off x="319067" y="5219611"/>
            <a:ext cx="11556893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s-E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Wathi</a:t>
            </a: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kibo</a:t>
            </a: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“</a:t>
            </a:r>
            <a:r>
              <a:rPr kumimoji="0" lang="es-E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Isabatha</a:t>
            </a: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lenzelwa</a:t>
            </a: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umuntu</a:t>
            </a: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umuntu</a:t>
            </a: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kenzelwanga</a:t>
            </a: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isabatha</a:t>
            </a: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  <a:r>
              <a:rPr kumimoji="0" lang="es-E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Ngakho</a:t>
            </a: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-ke </a:t>
            </a:r>
            <a:r>
              <a:rPr kumimoji="0" lang="es-E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iNdodana</a:t>
            </a: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yomuntu</a:t>
            </a: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iyiNkosi</a:t>
            </a: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yesabatha</a:t>
            </a: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(</a:t>
            </a:r>
            <a:r>
              <a:rPr kumimoji="0" lang="es-E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Marku</a:t>
            </a: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2:27, 28)</a:t>
            </a:r>
          </a:p>
        </p:txBody>
      </p:sp>
    </p:spTree>
    <p:extLst>
      <p:ext uri="{BB962C8B-B14F-4D97-AF65-F5344CB8AC3E}">
        <p14:creationId xmlns:p14="http://schemas.microsoft.com/office/powerpoint/2010/main" val="4150867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DF80E11-1868-A964-F6C8-EEBFDE599918}"/>
              </a:ext>
            </a:extLst>
          </p:cNvPr>
          <p:cNvSpPr txBox="1"/>
          <p:nvPr/>
        </p:nvSpPr>
        <p:spPr>
          <a:xfrm>
            <a:off x="5105400" y="4053334"/>
            <a:ext cx="706755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CA" sz="2000" b="1" dirty="0" err="1"/>
              <a:t>Ingxabano</a:t>
            </a:r>
            <a:r>
              <a:rPr lang="en-CA" sz="2000" b="1" dirty="0"/>
              <a:t> </a:t>
            </a:r>
            <a:r>
              <a:rPr lang="en-CA" sz="2000" b="1" dirty="0" err="1"/>
              <a:t>ngokuxolelana</a:t>
            </a:r>
            <a:r>
              <a:rPr lang="en-CA" sz="2000" b="1" dirty="0"/>
              <a:t>. </a:t>
            </a:r>
            <a:r>
              <a:rPr lang="en-CA" sz="2000" b="1" dirty="0" err="1"/>
              <a:t>Marku</a:t>
            </a:r>
            <a:r>
              <a:rPr lang="en-CA" sz="2000" b="1" dirty="0"/>
              <a:t> 2:1-12 .</a:t>
            </a:r>
            <a:endParaRPr lang="en" sz="2000" b="1" dirty="0"/>
          </a:p>
          <a:p>
            <a:pPr>
              <a:spcBef>
                <a:spcPts val="1200"/>
              </a:spcBef>
            </a:pPr>
            <a:r>
              <a:rPr lang="en-CA" sz="2000" b="1" dirty="0" err="1"/>
              <a:t>Ingxabano</a:t>
            </a:r>
            <a:r>
              <a:rPr lang="en-CA" sz="2000" b="1" dirty="0"/>
              <a:t> </a:t>
            </a:r>
            <a:r>
              <a:rPr lang="en-CA" sz="2000" b="1" dirty="0" err="1"/>
              <a:t>yokudla</a:t>
            </a:r>
            <a:r>
              <a:rPr lang="en-CA" sz="2000" b="1" dirty="0"/>
              <a:t>. </a:t>
            </a:r>
            <a:r>
              <a:rPr lang="en-CA" sz="2000" b="1" dirty="0" err="1"/>
              <a:t>Marku</a:t>
            </a:r>
            <a:r>
              <a:rPr lang="en-CA" sz="2000" b="1" dirty="0"/>
              <a:t> 2:13-22 .</a:t>
            </a:r>
            <a:r>
              <a:rPr lang="en" sz="2000" b="1" dirty="0"/>
              <a:t> </a:t>
            </a:r>
          </a:p>
          <a:p>
            <a:pPr>
              <a:spcBef>
                <a:spcPts val="1200"/>
              </a:spcBef>
            </a:pPr>
            <a:r>
              <a:rPr lang="en-CA" sz="2000" b="1" dirty="0" err="1"/>
              <a:t>Ingxabano</a:t>
            </a:r>
            <a:r>
              <a:rPr lang="en-CA" sz="2000" b="1" dirty="0"/>
              <a:t> </a:t>
            </a:r>
            <a:r>
              <a:rPr lang="en-CA" sz="2000" b="1" dirty="0" err="1"/>
              <a:t>ngeSabatha</a:t>
            </a:r>
            <a:r>
              <a:rPr lang="en-CA" sz="2000" b="1" dirty="0"/>
              <a:t>. </a:t>
            </a:r>
            <a:r>
              <a:rPr lang="en-CA" sz="2000" b="1" dirty="0" err="1"/>
              <a:t>Marku</a:t>
            </a:r>
            <a:r>
              <a:rPr lang="en-CA" sz="2000" b="1" dirty="0"/>
              <a:t> 2:23-3:6 </a:t>
            </a:r>
            <a:r>
              <a:rPr lang="en" sz="2000" b="1" dirty="0"/>
              <a:t>.</a:t>
            </a:r>
          </a:p>
          <a:p>
            <a:pPr>
              <a:spcBef>
                <a:spcPts val="1200"/>
              </a:spcBef>
            </a:pPr>
            <a:r>
              <a:rPr lang="en-CA" sz="2000" b="1" dirty="0" err="1"/>
              <a:t>Imibuzo</a:t>
            </a:r>
            <a:r>
              <a:rPr lang="en-CA" sz="2000" b="1" dirty="0"/>
              <a:t> </a:t>
            </a:r>
            <a:r>
              <a:rPr lang="en-CA" sz="2000" b="1" dirty="0" err="1"/>
              <a:t>eyimpikiswano</a:t>
            </a:r>
            <a:r>
              <a:rPr lang="en-CA" sz="2000" b="1" dirty="0"/>
              <a:t> </a:t>
            </a:r>
            <a:r>
              <a:rPr lang="en-CA" sz="2000" b="1" dirty="0" err="1"/>
              <a:t>ngoJesu</a:t>
            </a:r>
            <a:r>
              <a:rPr lang="en-CA" sz="2000" b="1" dirty="0"/>
              <a:t>: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-CA" b="1" dirty="0" err="1"/>
              <a:t>Ngamandla</a:t>
            </a:r>
            <a:r>
              <a:rPr lang="en-CA" b="1" dirty="0"/>
              <a:t> </a:t>
            </a:r>
            <a:r>
              <a:rPr lang="en-CA" b="1" dirty="0" err="1"/>
              <a:t>kabani</a:t>
            </a:r>
            <a:r>
              <a:rPr lang="en-CA" b="1" dirty="0"/>
              <a:t> </a:t>
            </a:r>
            <a:r>
              <a:rPr lang="en-CA" b="1" dirty="0" err="1"/>
              <a:t>ayenza</a:t>
            </a:r>
            <a:r>
              <a:rPr lang="en-CA" b="1" dirty="0"/>
              <a:t> </a:t>
            </a:r>
            <a:r>
              <a:rPr lang="en-CA" b="1" dirty="0" err="1"/>
              <a:t>ngawo</a:t>
            </a:r>
            <a:r>
              <a:rPr lang="en-CA" b="1" dirty="0"/>
              <a:t> </a:t>
            </a:r>
            <a:r>
              <a:rPr lang="en-CA" b="1" dirty="0" err="1"/>
              <a:t>izimangaliso</a:t>
            </a:r>
            <a:r>
              <a:rPr lang="en-CA" b="1" dirty="0"/>
              <a:t>? </a:t>
            </a:r>
            <a:r>
              <a:rPr lang="en-CA" b="1" dirty="0" err="1"/>
              <a:t>Marku</a:t>
            </a:r>
            <a:r>
              <a:rPr lang="en-CA" b="1" dirty="0"/>
              <a:t> 3:22-30 </a:t>
            </a:r>
            <a:endParaRPr lang="en" b="1" dirty="0"/>
          </a:p>
          <a:p>
            <a:pPr lvl="1">
              <a:spcBef>
                <a:spcPts val="600"/>
              </a:spcBef>
            </a:pPr>
            <a:r>
              <a:rPr lang="en-CA" sz="2000" b="1" dirty="0" err="1"/>
              <a:t>Ingabe</a:t>
            </a:r>
            <a:r>
              <a:rPr lang="en-CA" sz="2000" b="1" dirty="0"/>
              <a:t> </a:t>
            </a:r>
            <a:r>
              <a:rPr lang="en-CA" sz="2000" b="1" dirty="0" err="1"/>
              <a:t>uJesu</a:t>
            </a:r>
            <a:r>
              <a:rPr lang="en-CA" sz="2000" b="1" dirty="0"/>
              <a:t> </a:t>
            </a:r>
            <a:r>
              <a:rPr lang="en-CA" sz="2000" b="1" dirty="0" err="1"/>
              <a:t>uyahlanya</a:t>
            </a:r>
            <a:r>
              <a:rPr lang="en-CA" sz="2000" b="1" dirty="0"/>
              <a:t>? </a:t>
            </a:r>
            <a:r>
              <a:rPr lang="en-CA" sz="2000" b="1" dirty="0" err="1"/>
              <a:t>Marku</a:t>
            </a:r>
            <a:r>
              <a:rPr lang="en-CA" sz="2000" b="1" dirty="0"/>
              <a:t> 3:20-21, 31-35 </a:t>
            </a:r>
            <a:r>
              <a:rPr lang="en" sz="2000" b="1" dirty="0"/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A3AE43-CA92-2B6E-0E16-0A1EA72F25FA}"/>
              </a:ext>
            </a:extLst>
          </p:cNvPr>
          <p:cNvSpPr txBox="1"/>
          <p:nvPr/>
        </p:nvSpPr>
        <p:spPr>
          <a:xfrm>
            <a:off x="304799" y="82638"/>
            <a:ext cx="72485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Ukuziphatha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kukaJesu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yindlela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yakhe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yokutshumayela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ngitsho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lokusilisa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kwakhe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kwaphikisana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lamasiko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eziphathamandla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zenkolo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643962D1-7C33-E6EC-C3F3-7557B65E0D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8599" y="152400"/>
            <a:ext cx="3952875" cy="3609975"/>
          </a:xfrm>
          <a:prstGeom prst="roundRect">
            <a:avLst>
              <a:gd name="adj" fmla="val 8224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5"/>
            </a:contourClr>
          </a:sp3d>
        </p:spPr>
      </p:pic>
      <p:pic>
        <p:nvPicPr>
          <p:cNvPr id="7" name="Imagen 6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CEA06B0C-0BD5-F1DD-9438-1DBD6F31AE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5" y="3762375"/>
            <a:ext cx="4265083" cy="2952750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83B9C8B-A48E-D88B-B45F-EF3449EA332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811">
            <a:off x="4716386" y="5013692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336855F-BB3A-4C56-D740-DD037A44BE5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811">
            <a:off x="4716386" y="4562348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rma&#10;&#10;Descripción generada automáticamente">
            <a:extLst>
              <a:ext uri="{FF2B5EF4-FFF2-40B4-BE49-F238E27FC236}">
                <a16:creationId xmlns:a16="http://schemas.microsoft.com/office/drawing/2014/main" id="{252B8FFC-17C4-85B1-E617-80F96B776FC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811">
            <a:off x="4716386" y="5465035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4C53AC1-A889-FD6D-8ED2-DA513D1670B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811">
            <a:off x="4716386" y="4111004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texto, dibujo&#10;&#10;Descripción generada automáticamente">
            <a:extLst>
              <a:ext uri="{FF2B5EF4-FFF2-40B4-BE49-F238E27FC236}">
                <a16:creationId xmlns:a16="http://schemas.microsoft.com/office/drawing/2014/main" id="{5EC572BF-23EF-44F0-D697-0BC730780AE2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9851" y="5905753"/>
            <a:ext cx="524376" cy="2697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magen que contiene texto, dibujo&#10;&#10;Descripción generada automáticamente">
            <a:extLst>
              <a:ext uri="{FF2B5EF4-FFF2-40B4-BE49-F238E27FC236}">
                <a16:creationId xmlns:a16="http://schemas.microsoft.com/office/drawing/2014/main" id="{3AC37FC0-59B9-BD5B-8DC2-3EDD8C4928F1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9686" y="6278971"/>
            <a:ext cx="524376" cy="2697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B83F3B5-83B8-CC0F-8CC7-9CEDEE5E27E4}"/>
              </a:ext>
            </a:extLst>
          </p:cNvPr>
          <p:cNvSpPr txBox="1"/>
          <p:nvPr/>
        </p:nvSpPr>
        <p:spPr>
          <a:xfrm>
            <a:off x="304799" y="3026076"/>
            <a:ext cx="7248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Kungelakuthandabuza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ukuphila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kukaJesu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kwakuyikuphila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okunempikiswano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4FEFA30-1120-51E4-0902-5629D813E8E1}"/>
              </a:ext>
            </a:extLst>
          </p:cNvPr>
          <p:cNvSpPr txBox="1"/>
          <p:nvPr/>
        </p:nvSpPr>
        <p:spPr>
          <a:xfrm>
            <a:off x="304799" y="2250114"/>
            <a:ext cx="7248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Izihlobo </a:t>
            </a: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zakhe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zakholwa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ukuthi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uJesu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wayelahlekelwe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ingqondo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ngenxa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yokusebenza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kakhulu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AF98E39-1211-C641-74D0-B00FB851A55E}"/>
              </a:ext>
            </a:extLst>
          </p:cNvPr>
          <p:cNvSpPr txBox="1"/>
          <p:nvPr/>
        </p:nvSpPr>
        <p:spPr>
          <a:xfrm>
            <a:off x="304799" y="1166376"/>
            <a:ext cx="72485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Basebemthatha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njengohlambazayo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isihwaba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lomngane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wezoni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Oweqa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umthetho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weSabatha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Baze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bamsola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ngokuthi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usebenzela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uBelzebule</a:t>
            </a:r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845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9E0E982-46F7-11B5-9F5D-4F2A1244C56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400" b="1">
                <a:ln w="13462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IMPIKISANO NGOKUXOLELANA</a:t>
            </a:r>
            <a:endParaRPr lang="en" sz="4400" b="1" dirty="0">
              <a:ln w="13462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E1AA152-44DD-63B4-C198-5E7510CE29CE}"/>
              </a:ext>
            </a:extLst>
          </p:cNvPr>
          <p:cNvSpPr txBox="1"/>
          <p:nvPr/>
        </p:nvSpPr>
        <p:spPr>
          <a:xfrm>
            <a:off x="0" y="603825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UJesu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ebona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ukukholwa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kwabo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wathi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kofe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uhlangothi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“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Ndodana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uthethelelwe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izono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zakho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(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Marku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2:5)</a:t>
            </a:r>
            <a:endParaRPr lang="en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E6EF45-912D-4C7B-AC82-5A12873E7F69}"/>
              </a:ext>
            </a:extLst>
          </p:cNvPr>
          <p:cNvSpPr txBox="1"/>
          <p:nvPr/>
        </p:nvSpPr>
        <p:spPr>
          <a:xfrm>
            <a:off x="161924" y="973157"/>
            <a:ext cx="79248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Kuthe</a:t>
            </a:r>
            <a:r>
              <a:rPr lang="en-CA" sz="2000" b="1" dirty="0"/>
              <a:t> </a:t>
            </a:r>
            <a:r>
              <a:rPr lang="en-CA" sz="2000" b="1" dirty="0" err="1"/>
              <a:t>uJesu</a:t>
            </a:r>
            <a:r>
              <a:rPr lang="en-CA" sz="2000" b="1" dirty="0"/>
              <a:t> </a:t>
            </a:r>
            <a:r>
              <a:rPr lang="en-CA" sz="2000" b="1" dirty="0" err="1"/>
              <a:t>esebuyela</a:t>
            </a:r>
            <a:r>
              <a:rPr lang="en-CA" sz="2000" b="1" dirty="0"/>
              <a:t> </a:t>
            </a:r>
            <a:r>
              <a:rPr lang="en-CA" sz="2000" b="1" dirty="0" err="1"/>
              <a:t>endlini</a:t>
            </a:r>
            <a:r>
              <a:rPr lang="en-CA" sz="2000" b="1" dirty="0"/>
              <a:t> </a:t>
            </a:r>
            <a:r>
              <a:rPr lang="en-CA" sz="2000" b="1" dirty="0" err="1"/>
              <a:t>kaPetru</a:t>
            </a:r>
            <a:r>
              <a:rPr lang="en-CA" sz="2000" b="1" dirty="0"/>
              <a:t> </a:t>
            </a:r>
            <a:r>
              <a:rPr lang="en-CA" sz="2000" b="1" dirty="0" err="1"/>
              <a:t>eKapernawume</a:t>
            </a:r>
            <a:r>
              <a:rPr lang="en-CA" sz="2000" b="1" dirty="0"/>
              <a:t>, </a:t>
            </a:r>
            <a:r>
              <a:rPr lang="en-CA" sz="2000" b="1" dirty="0" err="1"/>
              <a:t>abantu</a:t>
            </a:r>
            <a:r>
              <a:rPr lang="en-CA" sz="2000" b="1" dirty="0"/>
              <a:t> </a:t>
            </a:r>
            <a:r>
              <a:rPr lang="en-CA" sz="2000" b="1" dirty="0" err="1"/>
              <a:t>abanengi</a:t>
            </a:r>
            <a:r>
              <a:rPr lang="en-CA" sz="2000" b="1" dirty="0"/>
              <a:t> </a:t>
            </a:r>
            <a:r>
              <a:rPr lang="en-CA" sz="2000" b="1" dirty="0" err="1"/>
              <a:t>beza</a:t>
            </a:r>
            <a:r>
              <a:rPr lang="en-CA" sz="2000" b="1" dirty="0"/>
              <a:t> </a:t>
            </a:r>
            <a:r>
              <a:rPr lang="en-CA" sz="2000" b="1" dirty="0" err="1"/>
              <a:t>bazomlalela</a:t>
            </a:r>
            <a:r>
              <a:rPr lang="en-CA" sz="2000" b="1" dirty="0"/>
              <a:t> ( </a:t>
            </a:r>
            <a:r>
              <a:rPr lang="en-CA" sz="2000" b="1" dirty="0" err="1"/>
              <a:t>Marku</a:t>
            </a:r>
            <a:r>
              <a:rPr lang="en-CA" sz="2000" b="1" dirty="0"/>
              <a:t> 2:1-2 ). </a:t>
            </a:r>
            <a:r>
              <a:rPr lang="en-CA" sz="2000" b="1" dirty="0" err="1"/>
              <a:t>Abangane</a:t>
            </a:r>
            <a:r>
              <a:rPr lang="en-CA" sz="2000" b="1" dirty="0"/>
              <a:t> </a:t>
            </a:r>
            <a:r>
              <a:rPr lang="en-CA" sz="2000" b="1" dirty="0" err="1"/>
              <a:t>abane</a:t>
            </a:r>
            <a:r>
              <a:rPr lang="en-CA" sz="2000" b="1" dirty="0"/>
              <a:t> </a:t>
            </a:r>
            <a:r>
              <a:rPr lang="en-CA" sz="2000" b="1" dirty="0" err="1"/>
              <a:t>beza</a:t>
            </a:r>
            <a:r>
              <a:rPr lang="en-CA" sz="2000" b="1" dirty="0"/>
              <a:t> </a:t>
            </a:r>
            <a:r>
              <a:rPr lang="en-CA" sz="2000" b="1" dirty="0" err="1"/>
              <a:t>ukuze</a:t>
            </a:r>
            <a:r>
              <a:rPr lang="en-CA" sz="2000" b="1" dirty="0"/>
              <a:t> </a:t>
            </a:r>
            <a:r>
              <a:rPr lang="en-CA" sz="2000" b="1" dirty="0" err="1"/>
              <a:t>uJesu</a:t>
            </a:r>
            <a:r>
              <a:rPr lang="en-CA" sz="2000" b="1" dirty="0"/>
              <a:t> </a:t>
            </a:r>
            <a:r>
              <a:rPr lang="en-CA" sz="2000" b="1" dirty="0" err="1"/>
              <a:t>asilise</a:t>
            </a:r>
            <a:r>
              <a:rPr lang="en-CA" sz="2000" b="1" dirty="0"/>
              <a:t> </a:t>
            </a:r>
            <a:r>
              <a:rPr lang="en-CA" sz="2000" b="1" dirty="0" err="1"/>
              <a:t>umngane</a:t>
            </a:r>
            <a:r>
              <a:rPr lang="en-CA" sz="2000" b="1" dirty="0"/>
              <a:t> </a:t>
            </a:r>
            <a:r>
              <a:rPr lang="en-CA" sz="2000" b="1" dirty="0" err="1"/>
              <a:t>wabo</a:t>
            </a:r>
            <a:r>
              <a:rPr lang="en-CA" sz="2000" b="1" dirty="0"/>
              <a:t> </a:t>
            </a:r>
            <a:r>
              <a:rPr lang="en-CA" sz="2000" b="1" dirty="0" err="1"/>
              <a:t>owayefe</a:t>
            </a:r>
            <a:r>
              <a:rPr lang="en-CA" sz="2000" b="1" dirty="0"/>
              <a:t> </a:t>
            </a:r>
            <a:r>
              <a:rPr lang="en-CA" sz="2000" b="1" dirty="0" err="1"/>
              <a:t>uhlangothi</a:t>
            </a:r>
            <a:r>
              <a:rPr lang="en-CA" sz="2000" b="1" dirty="0"/>
              <a:t>, </a:t>
            </a:r>
            <a:r>
              <a:rPr lang="en-CA" sz="2000" b="1" dirty="0" err="1"/>
              <a:t>kodwa</a:t>
            </a:r>
            <a:r>
              <a:rPr lang="en-CA" sz="2000" b="1" dirty="0"/>
              <a:t> </a:t>
            </a:r>
            <a:r>
              <a:rPr lang="en-CA" sz="2000" b="1" dirty="0" err="1"/>
              <a:t>abakwazanga</a:t>
            </a:r>
            <a:r>
              <a:rPr lang="en-CA" sz="2000" b="1" dirty="0"/>
              <a:t> </a:t>
            </a:r>
            <a:r>
              <a:rPr lang="en-CA" sz="2000" b="1" dirty="0" err="1"/>
              <a:t>ukusondela</a:t>
            </a:r>
            <a:r>
              <a:rPr lang="en-CA" sz="2000" b="1" dirty="0"/>
              <a:t> </a:t>
            </a:r>
            <a:r>
              <a:rPr lang="en-CA" sz="2000" b="1" dirty="0" err="1"/>
              <a:t>kuye</a:t>
            </a:r>
            <a:r>
              <a:rPr lang="en-CA" sz="2000" b="1" dirty="0"/>
              <a:t>. </a:t>
            </a:r>
            <a:r>
              <a:rPr lang="en-CA" sz="2000" b="1" dirty="0" err="1"/>
              <a:t>Bezimisele</a:t>
            </a:r>
            <a:r>
              <a:rPr lang="en-CA" sz="2000" b="1" dirty="0"/>
              <a:t> </a:t>
            </a:r>
            <a:r>
              <a:rPr lang="en-CA" sz="2000" b="1" dirty="0" err="1"/>
              <a:t>ukumletha</a:t>
            </a:r>
            <a:r>
              <a:rPr lang="en-CA" sz="2000" b="1" dirty="0"/>
              <a:t> </a:t>
            </a:r>
            <a:r>
              <a:rPr lang="en-CA" sz="2000" b="1" dirty="0" err="1"/>
              <a:t>kuJesu</a:t>
            </a:r>
            <a:r>
              <a:rPr lang="en-CA" sz="2000" b="1" dirty="0"/>
              <a:t>, </a:t>
            </a:r>
            <a:r>
              <a:rPr lang="en-CA" sz="2000" b="1" dirty="0" err="1"/>
              <a:t>bakhwela</a:t>
            </a:r>
            <a:r>
              <a:rPr lang="en-CA" sz="2000" b="1" dirty="0"/>
              <a:t> </a:t>
            </a:r>
            <a:r>
              <a:rPr lang="en-CA" sz="2000" b="1" dirty="0" err="1"/>
              <a:t>ephahleni</a:t>
            </a:r>
            <a:r>
              <a:rPr lang="en-CA" sz="2000" b="1" dirty="0"/>
              <a:t> </a:t>
            </a:r>
            <a:r>
              <a:rPr lang="en-CA" sz="2000" b="1" dirty="0" err="1"/>
              <a:t>bavula</a:t>
            </a:r>
            <a:r>
              <a:rPr lang="en-CA" sz="2000" b="1" dirty="0"/>
              <a:t> </a:t>
            </a:r>
            <a:r>
              <a:rPr lang="en-CA" sz="2000" b="1" dirty="0" err="1"/>
              <a:t>imbobo</a:t>
            </a:r>
            <a:r>
              <a:rPr lang="en-CA" sz="2000" b="1" dirty="0"/>
              <a:t> </a:t>
            </a:r>
            <a:r>
              <a:rPr lang="en-CA" sz="2000" b="1" dirty="0" err="1"/>
              <a:t>ukuze</a:t>
            </a:r>
            <a:r>
              <a:rPr lang="en-CA" sz="2000" b="1" dirty="0"/>
              <a:t> </a:t>
            </a:r>
            <a:r>
              <a:rPr lang="en-CA" sz="2000" b="1" dirty="0" err="1"/>
              <a:t>bamehlise</a:t>
            </a:r>
            <a:r>
              <a:rPr lang="en-CA" sz="2000" b="1" dirty="0"/>
              <a:t>. </a:t>
            </a:r>
            <a:r>
              <a:rPr lang="en-CA" sz="2000" b="1" dirty="0" err="1"/>
              <a:t>Inkulumo</a:t>
            </a:r>
            <a:r>
              <a:rPr lang="en-CA" sz="2000" b="1" dirty="0"/>
              <a:t> </a:t>
            </a:r>
            <a:r>
              <a:rPr lang="en-CA" sz="2000" b="1" dirty="0" err="1"/>
              <a:t>kaJesu</a:t>
            </a:r>
            <a:r>
              <a:rPr lang="en-CA" sz="2000" b="1" dirty="0"/>
              <a:t> </a:t>
            </a:r>
            <a:r>
              <a:rPr lang="en-CA" sz="2000" b="1" dirty="0" err="1"/>
              <a:t>yaphazamiseka</a:t>
            </a:r>
            <a:r>
              <a:rPr lang="en-CA" sz="2000" b="1" dirty="0"/>
              <a:t>, </a:t>
            </a:r>
            <a:r>
              <a:rPr lang="en-CA" sz="2000" b="1" dirty="0" err="1"/>
              <a:t>wonke</a:t>
            </a:r>
            <a:r>
              <a:rPr lang="en-CA" sz="2000" b="1" dirty="0"/>
              <a:t> </a:t>
            </a:r>
            <a:r>
              <a:rPr lang="en-CA" sz="2000" b="1" dirty="0" err="1"/>
              <a:t>umuntu</a:t>
            </a:r>
            <a:r>
              <a:rPr lang="en-CA" sz="2000" b="1" dirty="0"/>
              <a:t> </a:t>
            </a:r>
            <a:r>
              <a:rPr lang="en-CA" sz="2000" b="1" dirty="0" err="1"/>
              <a:t>wathula</a:t>
            </a:r>
            <a:r>
              <a:rPr lang="en-CA" sz="2000" b="1" dirty="0"/>
              <a:t>, </a:t>
            </a:r>
            <a:r>
              <a:rPr lang="en-CA" sz="2000" b="1" dirty="0" err="1"/>
              <a:t>elindele</a:t>
            </a:r>
            <a:r>
              <a:rPr lang="en-CA" sz="2000" b="1" dirty="0"/>
              <a:t> </a:t>
            </a:r>
            <a:r>
              <a:rPr lang="en-CA" sz="2000" b="1" dirty="0" err="1"/>
              <a:t>ukubona</a:t>
            </a:r>
            <a:r>
              <a:rPr lang="en-CA" sz="2000" b="1" dirty="0"/>
              <a:t> </a:t>
            </a:r>
            <a:r>
              <a:rPr lang="en-CA" sz="2000" b="1" dirty="0" err="1"/>
              <a:t>ukuthi</a:t>
            </a:r>
            <a:r>
              <a:rPr lang="en-CA" sz="2000" b="1" dirty="0"/>
              <a:t> </a:t>
            </a:r>
            <a:r>
              <a:rPr lang="en-CA" sz="2000" b="1" dirty="0" err="1"/>
              <a:t>uJesu</a:t>
            </a:r>
            <a:r>
              <a:rPr lang="en-CA" sz="2000" b="1" dirty="0"/>
              <a:t> </a:t>
            </a:r>
            <a:r>
              <a:rPr lang="en-CA" sz="2000" b="1" dirty="0" err="1"/>
              <a:t>uzokwenzani</a:t>
            </a:r>
            <a:r>
              <a:rPr lang="en-CA" sz="2000" b="1" dirty="0"/>
              <a:t> (</a:t>
            </a:r>
            <a:r>
              <a:rPr lang="en-CA" sz="2000" b="1" dirty="0" err="1"/>
              <a:t>Marku</a:t>
            </a:r>
            <a:r>
              <a:rPr lang="en-CA" sz="2000" b="1" dirty="0"/>
              <a:t> 2:3-4).</a:t>
            </a:r>
            <a:endParaRPr lang="en" sz="2000" b="1" dirty="0"/>
          </a:p>
        </p:txBody>
      </p:sp>
      <p:pic>
        <p:nvPicPr>
          <p:cNvPr id="4" name="Imagen 3" descr="Imagen que contiene interior, edificio, tabla, parado&#10;&#10;Descripción generada automáticamente">
            <a:extLst>
              <a:ext uri="{FF2B5EF4-FFF2-40B4-BE49-F238E27FC236}">
                <a16:creationId xmlns:a16="http://schemas.microsoft.com/office/drawing/2014/main" id="{2A5F88A4-0C77-5B64-24F8-4C3B8126BB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196" y="1133229"/>
            <a:ext cx="3848332" cy="5504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17EB1CC-C89F-0013-1FAE-C8DE1AD35E97}"/>
              </a:ext>
            </a:extLst>
          </p:cNvPr>
          <p:cNvSpPr txBox="1"/>
          <p:nvPr/>
        </p:nvSpPr>
        <p:spPr>
          <a:xfrm>
            <a:off x="161924" y="5528250"/>
            <a:ext cx="7924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Abantu</a:t>
            </a:r>
            <a:r>
              <a:rPr lang="en-CA" b="1" dirty="0"/>
              <a:t> </a:t>
            </a:r>
            <a:r>
              <a:rPr lang="en-CA" b="1" dirty="0" err="1"/>
              <a:t>badumisa</a:t>
            </a:r>
            <a:r>
              <a:rPr lang="en-CA" b="1" dirty="0"/>
              <a:t> uNkulunkulu </a:t>
            </a:r>
            <a:r>
              <a:rPr lang="en-CA" b="1" dirty="0" err="1"/>
              <a:t>ngokunika</a:t>
            </a:r>
            <a:r>
              <a:rPr lang="en-CA" b="1" dirty="0"/>
              <a:t> </a:t>
            </a:r>
            <a:r>
              <a:rPr lang="en-CA" b="1" dirty="0" err="1"/>
              <a:t>uJesu</a:t>
            </a:r>
            <a:r>
              <a:rPr lang="en-CA" b="1" dirty="0"/>
              <a:t> </a:t>
            </a:r>
            <a:r>
              <a:rPr lang="en-CA" b="1" dirty="0" err="1"/>
              <a:t>amandla</a:t>
            </a:r>
            <a:r>
              <a:rPr lang="en-CA" b="1" dirty="0"/>
              <a:t> </a:t>
            </a:r>
            <a:r>
              <a:rPr lang="en-CA" b="1" dirty="0" err="1"/>
              <a:t>okuthethelela</a:t>
            </a:r>
            <a:r>
              <a:rPr lang="en-CA" b="1" dirty="0"/>
              <a:t> </a:t>
            </a:r>
            <a:r>
              <a:rPr lang="en-CA" b="1" dirty="0" err="1"/>
              <a:t>izono</a:t>
            </a:r>
            <a:r>
              <a:rPr lang="en-CA" b="1" dirty="0"/>
              <a:t> ( </a:t>
            </a:r>
            <a:r>
              <a:rPr lang="en-CA" b="1" dirty="0" err="1"/>
              <a:t>Marku</a:t>
            </a:r>
            <a:r>
              <a:rPr lang="en-CA" b="1" dirty="0"/>
              <a:t> 2:12; Mt. 9:8 ). </a:t>
            </a:r>
            <a:r>
              <a:rPr lang="en-CA" b="1" dirty="0" err="1"/>
              <a:t>Ofe</a:t>
            </a:r>
            <a:r>
              <a:rPr lang="en-CA" b="1" dirty="0"/>
              <a:t> </a:t>
            </a:r>
            <a:r>
              <a:rPr lang="en-CA" b="1" dirty="0" err="1"/>
              <a:t>uhlangothi</a:t>
            </a:r>
            <a:r>
              <a:rPr lang="en-CA" b="1" dirty="0"/>
              <a:t> </a:t>
            </a:r>
            <a:r>
              <a:rPr lang="en-CA" b="1" dirty="0" err="1"/>
              <a:t>wahamba</a:t>
            </a:r>
            <a:r>
              <a:rPr lang="en-CA" b="1" dirty="0"/>
              <a:t>; </a:t>
            </a:r>
            <a:r>
              <a:rPr lang="en-CA" b="1" dirty="0" err="1"/>
              <a:t>kodwa</a:t>
            </a:r>
            <a:r>
              <a:rPr lang="en-CA" b="1" dirty="0"/>
              <a:t> </a:t>
            </a:r>
            <a:r>
              <a:rPr lang="en-CA" b="1" dirty="0" err="1"/>
              <a:t>ababhali</a:t>
            </a:r>
            <a:r>
              <a:rPr lang="en-CA" b="1" dirty="0"/>
              <a:t> </a:t>
            </a:r>
            <a:r>
              <a:rPr lang="en-CA" b="1" dirty="0" err="1"/>
              <a:t>basala</a:t>
            </a:r>
            <a:r>
              <a:rPr lang="en-CA" b="1" dirty="0"/>
              <a:t> </a:t>
            </a:r>
            <a:r>
              <a:rPr lang="en-CA" b="1" dirty="0" err="1"/>
              <a:t>beyizimpumputhe</a:t>
            </a:r>
            <a:r>
              <a:rPr lang="en-CA" b="1" dirty="0"/>
              <a:t>, </a:t>
            </a:r>
            <a:r>
              <a:rPr lang="en-CA" b="1" dirty="0" err="1"/>
              <a:t>bengakwazi</a:t>
            </a:r>
            <a:r>
              <a:rPr lang="en-CA" b="1" dirty="0"/>
              <a:t> </a:t>
            </a:r>
            <a:r>
              <a:rPr lang="en-CA" b="1" dirty="0" err="1"/>
              <a:t>ukubona</a:t>
            </a:r>
            <a:r>
              <a:rPr lang="en-CA" b="1" dirty="0"/>
              <a:t> </a:t>
            </a:r>
            <a:r>
              <a:rPr lang="en-CA" b="1" dirty="0" err="1"/>
              <a:t>ukuthi</a:t>
            </a:r>
            <a:r>
              <a:rPr lang="en-CA" b="1" dirty="0"/>
              <a:t> </a:t>
            </a:r>
            <a:r>
              <a:rPr lang="en-CA" b="1" dirty="0" err="1"/>
              <a:t>uJesu</a:t>
            </a:r>
            <a:r>
              <a:rPr lang="en-CA" b="1" dirty="0"/>
              <a:t> </a:t>
            </a:r>
            <a:r>
              <a:rPr lang="en-CA" b="1" dirty="0" err="1"/>
              <a:t>wayekwazi</a:t>
            </a:r>
            <a:r>
              <a:rPr lang="en-CA" b="1" dirty="0"/>
              <a:t> </a:t>
            </a:r>
            <a:r>
              <a:rPr lang="en-CA" b="1" dirty="0" err="1"/>
              <a:t>ukufunda</a:t>
            </a:r>
            <a:r>
              <a:rPr lang="en-CA" b="1" dirty="0"/>
              <a:t> </a:t>
            </a:r>
            <a:r>
              <a:rPr lang="en-CA" b="1" dirty="0" err="1"/>
              <a:t>izingqondo</a:t>
            </a:r>
            <a:r>
              <a:rPr lang="en-CA" b="1" dirty="0"/>
              <a:t> </a:t>
            </a:r>
            <a:r>
              <a:rPr lang="en-CA" b="1" dirty="0" err="1"/>
              <a:t>zabo</a:t>
            </a:r>
            <a:r>
              <a:rPr lang="en-CA" b="1" dirty="0"/>
              <a:t>, </a:t>
            </a:r>
            <a:r>
              <a:rPr lang="en-CA" b="1" dirty="0" err="1"/>
              <a:t>athethelele</a:t>
            </a:r>
            <a:r>
              <a:rPr lang="en-CA" b="1" dirty="0"/>
              <a:t> </a:t>
            </a:r>
            <a:r>
              <a:rPr lang="en-CA" b="1" dirty="0" err="1"/>
              <a:t>isoni</a:t>
            </a:r>
            <a:r>
              <a:rPr lang="en-CA" b="1" dirty="0"/>
              <a:t>, </a:t>
            </a:r>
            <a:r>
              <a:rPr lang="en-CA" b="1" dirty="0" err="1"/>
              <a:t>futhi</a:t>
            </a:r>
            <a:r>
              <a:rPr lang="en-CA" b="1" dirty="0"/>
              <a:t> </a:t>
            </a:r>
            <a:r>
              <a:rPr lang="en-CA" b="1" dirty="0" err="1"/>
              <a:t>asinike</a:t>
            </a:r>
            <a:r>
              <a:rPr lang="en-CA" b="1" dirty="0"/>
              <a:t> </a:t>
            </a:r>
            <a:r>
              <a:rPr lang="en-CA" b="1" dirty="0" err="1"/>
              <a:t>ukusiliswa</a:t>
            </a:r>
            <a:r>
              <a:rPr lang="en-CA" b="1" dirty="0"/>
              <a:t>.</a:t>
            </a:r>
            <a:endParaRPr lang="en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060BBA2-22B9-CCA0-22E1-D45983FDAA53}"/>
              </a:ext>
            </a:extLst>
          </p:cNvPr>
          <p:cNvSpPr txBox="1"/>
          <p:nvPr/>
        </p:nvSpPr>
        <p:spPr>
          <a:xfrm>
            <a:off x="161923" y="4527976"/>
            <a:ext cx="79247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/>
              <a:t>Kubabhali, lokhu kwakuyikuhlambalaza (kuliqiniso, ukube uJesu wayengeyena uNkulunkulu). Ukuze abonise ukuthi wayelamandla okuthethelela, uJesu welapha owayefe uhlangothi (Marku 2:8-11).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7AD276D-189F-59BE-A0F1-B50ADB086B68}"/>
              </a:ext>
            </a:extLst>
          </p:cNvPr>
          <p:cNvSpPr txBox="1"/>
          <p:nvPr/>
        </p:nvSpPr>
        <p:spPr>
          <a:xfrm>
            <a:off x="161920" y="3219926"/>
            <a:ext cx="792479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/>
              <a:t>“</a:t>
            </a:r>
            <a:r>
              <a:rPr lang="en-CA" b="1" dirty="0" err="1"/>
              <a:t>Izono</a:t>
            </a:r>
            <a:r>
              <a:rPr lang="en-CA" b="1" dirty="0"/>
              <a:t> </a:t>
            </a:r>
            <a:r>
              <a:rPr lang="en-CA" b="1" dirty="0" err="1"/>
              <a:t>zakho</a:t>
            </a:r>
            <a:r>
              <a:rPr lang="en-CA" b="1" dirty="0"/>
              <a:t> </a:t>
            </a:r>
            <a:r>
              <a:rPr lang="en-CA" b="1" dirty="0" err="1"/>
              <a:t>zithethelelwe</a:t>
            </a:r>
            <a:r>
              <a:rPr lang="en-CA" b="1" dirty="0"/>
              <a:t>” (</a:t>
            </a:r>
            <a:r>
              <a:rPr lang="en-CA" b="1" dirty="0" err="1"/>
              <a:t>Marku</a:t>
            </a:r>
            <a:r>
              <a:rPr lang="en-CA" b="1" dirty="0"/>
              <a:t> 2:5). </a:t>
            </a:r>
            <a:r>
              <a:rPr lang="en-CA" b="1" dirty="0" err="1"/>
              <a:t>Ofe</a:t>
            </a:r>
            <a:r>
              <a:rPr lang="en-CA" b="1" dirty="0"/>
              <a:t> </a:t>
            </a:r>
            <a:r>
              <a:rPr lang="en-CA" b="1" dirty="0" err="1"/>
              <a:t>uhlangothi</a:t>
            </a:r>
            <a:r>
              <a:rPr lang="en-CA" b="1" dirty="0"/>
              <a:t> </a:t>
            </a:r>
            <a:r>
              <a:rPr lang="en-CA" b="1" dirty="0" err="1"/>
              <a:t>wayengase</a:t>
            </a:r>
            <a:r>
              <a:rPr lang="en-CA" b="1" dirty="0"/>
              <a:t> </a:t>
            </a:r>
            <a:r>
              <a:rPr lang="en-CA" b="1" dirty="0" err="1"/>
              <a:t>athi</a:t>
            </a:r>
            <a:r>
              <a:rPr lang="en-CA" b="1" dirty="0"/>
              <a:t>: “</a:t>
            </a:r>
            <a:r>
              <a:rPr lang="en-CA" b="1" dirty="0" err="1"/>
              <a:t>Engikudingayo</a:t>
            </a:r>
            <a:r>
              <a:rPr lang="en-CA" b="1" dirty="0"/>
              <a:t> </a:t>
            </a:r>
            <a:r>
              <a:rPr lang="en-CA" b="1" dirty="0" err="1"/>
              <a:t>ukuhamba</a:t>
            </a:r>
            <a:r>
              <a:rPr lang="en-CA" b="1" dirty="0"/>
              <a:t>.” </a:t>
            </a:r>
            <a:r>
              <a:rPr lang="en-CA" b="1" dirty="0" err="1"/>
              <a:t>Kodwa</a:t>
            </a:r>
            <a:r>
              <a:rPr lang="en-CA" b="1" dirty="0"/>
              <a:t> </a:t>
            </a:r>
            <a:r>
              <a:rPr lang="en-CA" b="1" dirty="0" err="1"/>
              <a:t>akazange</a:t>
            </a:r>
            <a:r>
              <a:rPr lang="en-CA" b="1" dirty="0"/>
              <a:t> </a:t>
            </a:r>
            <a:r>
              <a:rPr lang="en-CA" b="1" dirty="0" err="1"/>
              <a:t>akwenze</a:t>
            </a:r>
            <a:r>
              <a:rPr lang="en-CA" b="1" dirty="0"/>
              <a:t>. </a:t>
            </a:r>
            <a:r>
              <a:rPr lang="en-CA" b="1" dirty="0" err="1"/>
              <a:t>UJesu</a:t>
            </a:r>
            <a:r>
              <a:rPr lang="en-CA" b="1" dirty="0"/>
              <a:t> </a:t>
            </a:r>
            <a:r>
              <a:rPr lang="en-CA" b="1" dirty="0" err="1"/>
              <a:t>welapha</a:t>
            </a:r>
            <a:r>
              <a:rPr lang="en-CA" b="1" dirty="0"/>
              <a:t> </a:t>
            </a:r>
            <a:r>
              <a:rPr lang="en-CA" b="1" dirty="0" err="1"/>
              <a:t>umsuka</a:t>
            </a:r>
            <a:r>
              <a:rPr lang="en-CA" b="1" dirty="0"/>
              <a:t> </a:t>
            </a:r>
            <a:r>
              <a:rPr lang="en-CA" b="1" dirty="0" err="1"/>
              <a:t>wokugula</a:t>
            </a:r>
            <a:r>
              <a:rPr lang="en-CA" b="1" dirty="0"/>
              <a:t> </a:t>
            </a:r>
            <a:r>
              <a:rPr lang="en-CA" b="1" dirty="0" err="1"/>
              <a:t>kwakhe</a:t>
            </a:r>
            <a:r>
              <a:rPr lang="en-CA" b="1" dirty="0"/>
              <a:t>. </a:t>
            </a:r>
            <a:r>
              <a:rPr lang="en-CA" b="1" dirty="0" err="1"/>
              <a:t>Wayengelandaba</a:t>
            </a:r>
            <a:r>
              <a:rPr lang="en-CA" b="1" dirty="0"/>
              <a:t> </a:t>
            </a:r>
            <a:r>
              <a:rPr lang="en-CA" b="1" dirty="0" err="1"/>
              <a:t>yingabe</a:t>
            </a:r>
            <a:r>
              <a:rPr lang="en-CA" b="1" dirty="0"/>
              <a:t> </a:t>
            </a:r>
            <a:r>
              <a:rPr lang="en-CA" b="1" dirty="0" err="1"/>
              <a:t>ezahamba</a:t>
            </a:r>
            <a:r>
              <a:rPr lang="en-CA" b="1" dirty="0"/>
              <a:t> </a:t>
            </a:r>
            <a:r>
              <a:rPr lang="en-CA" b="1" dirty="0" err="1"/>
              <a:t>futhi</a:t>
            </a:r>
            <a:r>
              <a:rPr lang="en-CA" b="1" dirty="0"/>
              <a:t>, </a:t>
            </a:r>
            <a:r>
              <a:rPr lang="en-CA" b="1" dirty="0" err="1"/>
              <a:t>kodwa</a:t>
            </a:r>
            <a:r>
              <a:rPr lang="en-CA" b="1" dirty="0"/>
              <a:t> </a:t>
            </a:r>
            <a:r>
              <a:rPr lang="en-CA" b="1" dirty="0" err="1"/>
              <a:t>wayelendaba</a:t>
            </a:r>
            <a:r>
              <a:rPr lang="en-CA" b="1" dirty="0"/>
              <a:t> </a:t>
            </a:r>
            <a:r>
              <a:rPr lang="en-CA" b="1" dirty="0" err="1"/>
              <a:t>lentethelelo</a:t>
            </a:r>
            <a:r>
              <a:rPr lang="en-CA" b="1" dirty="0"/>
              <a:t> </a:t>
            </a:r>
            <a:r>
              <a:rPr lang="en-CA" b="1" dirty="0" err="1"/>
              <a:t>eyayinikeza</a:t>
            </a:r>
            <a:r>
              <a:rPr lang="en-CA" b="1" dirty="0"/>
              <a:t> </a:t>
            </a:r>
            <a:r>
              <a:rPr lang="en-CA" b="1" dirty="0" err="1"/>
              <a:t>ukuthula</a:t>
            </a:r>
            <a:r>
              <a:rPr lang="en-CA" b="1" dirty="0"/>
              <a:t> </a:t>
            </a:r>
            <a:r>
              <a:rPr lang="en-CA" b="1" dirty="0" err="1"/>
              <a:t>emphefumulweni</a:t>
            </a:r>
            <a:r>
              <a:rPr lang="en-CA" b="1" dirty="0"/>
              <a:t> </a:t>
            </a:r>
            <a:r>
              <a:rPr lang="en-CA" b="1" dirty="0" err="1"/>
              <a:t>wakhe</a:t>
            </a:r>
            <a:r>
              <a:rPr lang="en-CA" b="1" dirty="0"/>
              <a:t>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237419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2ED7C9-4513-EE37-E5AE-E120927D42CF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9050">
              <a:bevelT w="57150" h="38100" prst="hardEdge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en-CA" sz="4400" b="1">
                <a:ln w="12700" cmpd="sng">
                  <a:solidFill>
                    <a:schemeClr val="accent6"/>
                  </a:solidFill>
                  <a:prstDash val="solid"/>
                </a:ln>
                <a:gradFill>
                  <a:gsLst>
                    <a:gs pos="0">
                      <a:schemeClr val="accent6"/>
                    </a:gs>
                    <a:gs pos="4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INXABANO NGOKUDLA</a:t>
            </a:r>
            <a:endParaRPr lang="en" sz="4400" b="1" dirty="0">
              <a:ln w="12700" cmpd="sng">
                <a:solidFill>
                  <a:schemeClr val="accent6"/>
                </a:solidFill>
                <a:prstDash val="solid"/>
              </a:ln>
              <a:gradFill>
                <a:gsLst>
                  <a:gs pos="0">
                    <a:schemeClr val="accent6"/>
                  </a:gs>
                  <a:gs pos="4000">
                    <a:schemeClr val="accent6">
                      <a:lumMod val="60000"/>
                      <a:lumOff val="40000"/>
                    </a:schemeClr>
                  </a:gs>
                  <a:gs pos="87000">
                    <a:schemeClr val="accent6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60DCFD-13EB-F806-2AAB-B9BF56FC6933}"/>
              </a:ext>
            </a:extLst>
          </p:cNvPr>
          <p:cNvSpPr txBox="1"/>
          <p:nvPr/>
        </p:nvSpPr>
        <p:spPr>
          <a:xfrm>
            <a:off x="514349" y="638472"/>
            <a:ext cx="11163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Esahamba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wabona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uLevi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indodana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ka-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Alfewu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ihlezi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endaweni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yokuthela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“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Ngilandele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,”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uJesu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wamtshela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loLevi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wasukuma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wamlandela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Marku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2:14).</a:t>
            </a:r>
            <a:endParaRPr lang="es-ES" sz="11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glow rad="101600">
                  <a:srgbClr val="9F3187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9CE8DF-7EC5-5A9A-CA21-A6D8614EA815}"/>
              </a:ext>
            </a:extLst>
          </p:cNvPr>
          <p:cNvSpPr txBox="1"/>
          <p:nvPr/>
        </p:nvSpPr>
        <p:spPr>
          <a:xfrm>
            <a:off x="3800476" y="1284803"/>
            <a:ext cx="83915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Akunzima</a:t>
            </a:r>
            <a:r>
              <a:rPr lang="en-CA" sz="2000" b="1" dirty="0"/>
              <a:t> </a:t>
            </a:r>
            <a:r>
              <a:rPr lang="en-CA" sz="2000" b="1" dirty="0" err="1"/>
              <a:t>ukucabanga</a:t>
            </a:r>
            <a:r>
              <a:rPr lang="en-CA" sz="2000" b="1" dirty="0"/>
              <a:t> </a:t>
            </a:r>
            <a:r>
              <a:rPr lang="en-CA" sz="2000" b="1" dirty="0" err="1"/>
              <a:t>ngempikiswano</a:t>
            </a:r>
            <a:r>
              <a:rPr lang="en-CA" sz="2000" b="1" dirty="0"/>
              <a:t> </a:t>
            </a:r>
            <a:r>
              <a:rPr lang="en-CA" sz="2000" b="1" dirty="0" err="1"/>
              <a:t>ubizo</a:t>
            </a:r>
            <a:r>
              <a:rPr lang="en-CA" sz="2000" b="1" dirty="0"/>
              <a:t> </a:t>
            </a:r>
            <a:r>
              <a:rPr lang="en-CA" sz="2000" b="1" dirty="0" err="1"/>
              <a:t>lukaLevi</a:t>
            </a:r>
            <a:r>
              <a:rPr lang="en-CA" sz="2000" b="1" dirty="0"/>
              <a:t> </a:t>
            </a:r>
            <a:r>
              <a:rPr lang="en-CA" sz="2000" b="1" dirty="0" err="1"/>
              <a:t>olwayivusayo</a:t>
            </a:r>
            <a:r>
              <a:rPr lang="en-CA" sz="2000" b="1" dirty="0"/>
              <a:t> ( </a:t>
            </a:r>
            <a:r>
              <a:rPr lang="en-CA" sz="2000" b="1" dirty="0" err="1"/>
              <a:t>Marku</a:t>
            </a:r>
            <a:r>
              <a:rPr lang="en-CA" sz="2000" b="1" dirty="0"/>
              <a:t> 2:13-14 ). </a:t>
            </a:r>
            <a:r>
              <a:rPr lang="en-CA" sz="2000" b="1" dirty="0" err="1"/>
              <a:t>KumJuda</a:t>
            </a:r>
            <a:r>
              <a:rPr lang="en-CA" sz="2000" b="1" dirty="0"/>
              <a:t> </a:t>
            </a:r>
            <a:r>
              <a:rPr lang="en-CA" sz="2000" b="1" dirty="0" err="1"/>
              <a:t>wokholo</a:t>
            </a:r>
            <a:r>
              <a:rPr lang="en-CA" sz="2000" b="1" dirty="0"/>
              <a:t>, </a:t>
            </a:r>
            <a:r>
              <a:rPr lang="en-CA" sz="2000" b="1" dirty="0" err="1"/>
              <a:t>umthelisi</a:t>
            </a:r>
            <a:r>
              <a:rPr lang="en-CA" sz="2000" b="1" dirty="0"/>
              <a:t> </a:t>
            </a:r>
            <a:r>
              <a:rPr lang="en-CA" sz="2000" b="1" dirty="0" err="1"/>
              <a:t>wayemubi</a:t>
            </a:r>
            <a:r>
              <a:rPr lang="en-CA" sz="2000" b="1" dirty="0"/>
              <a:t> </a:t>
            </a:r>
            <a:r>
              <a:rPr lang="en-CA" sz="2000" b="1" dirty="0" err="1"/>
              <a:t>kuloweZizwe</a:t>
            </a:r>
            <a:r>
              <a:rPr lang="en-CA" sz="2000" b="1" dirty="0"/>
              <a:t>. </a:t>
            </a:r>
            <a:r>
              <a:rPr lang="en-CA" sz="2000" b="1" dirty="0" err="1"/>
              <a:t>WayengumJuda</a:t>
            </a:r>
            <a:r>
              <a:rPr lang="en-CA" sz="2000" b="1" dirty="0"/>
              <a:t> </a:t>
            </a:r>
            <a:r>
              <a:rPr lang="en-CA" sz="2000" b="1" dirty="0" err="1"/>
              <a:t>ongumhlamuki</a:t>
            </a:r>
            <a:r>
              <a:rPr lang="en-CA" sz="2000" b="1" dirty="0"/>
              <a:t>, </a:t>
            </a:r>
            <a:r>
              <a:rPr lang="en-CA" sz="2000" b="1" dirty="0" err="1"/>
              <a:t>othengiswe</a:t>
            </a:r>
            <a:r>
              <a:rPr lang="en-CA" sz="2000" b="1" dirty="0"/>
              <a:t> </a:t>
            </a:r>
            <a:r>
              <a:rPr lang="en-CA" sz="2000" b="1" dirty="0" err="1"/>
              <a:t>ezitheni</a:t>
            </a:r>
            <a:r>
              <a:rPr lang="en-CA" sz="2000" b="1" dirty="0"/>
              <a:t> </a:t>
            </a:r>
            <a:r>
              <a:rPr lang="en-CA" sz="2000" b="1" dirty="0" err="1"/>
              <a:t>zakhe</a:t>
            </a:r>
            <a:r>
              <a:rPr lang="en-CA" sz="2000" b="1" dirty="0"/>
              <a:t>. </a:t>
            </a:r>
            <a:r>
              <a:rPr lang="en-CA" sz="2000" b="1" dirty="0" err="1"/>
              <a:t>Babengelakudla</a:t>
            </a:r>
            <a:r>
              <a:rPr lang="en-CA" sz="2000" b="1" dirty="0"/>
              <a:t> </a:t>
            </a:r>
            <a:r>
              <a:rPr lang="en-CA" sz="2000" b="1" dirty="0" err="1"/>
              <a:t>laye</a:t>
            </a:r>
            <a:r>
              <a:rPr lang="en-CA" sz="2000" b="1" dirty="0"/>
              <a:t> </a:t>
            </a:r>
            <a:r>
              <a:rPr lang="en-CA" sz="2000" b="1" dirty="0" err="1"/>
              <a:t>loba</a:t>
            </a:r>
            <a:r>
              <a:rPr lang="en-CA" sz="2000" b="1" dirty="0"/>
              <a:t> </a:t>
            </a:r>
            <a:r>
              <a:rPr lang="en-CA" sz="2000" b="1" dirty="0" err="1"/>
              <a:t>bamthinte</a:t>
            </a:r>
            <a:r>
              <a:rPr lang="en-CA" sz="2000" b="1" dirty="0"/>
              <a:t>.</a:t>
            </a:r>
            <a:endParaRPr lang="en" sz="2000" b="1" dirty="0"/>
          </a:p>
        </p:txBody>
      </p:sp>
      <p:pic>
        <p:nvPicPr>
          <p:cNvPr id="4" name="Imagen 3" descr="Imagen que contiene persona, mujer, edificio, gente&#10;&#10;Descripción generada automáticamente">
            <a:extLst>
              <a:ext uri="{FF2B5EF4-FFF2-40B4-BE49-F238E27FC236}">
                <a16:creationId xmlns:a16="http://schemas.microsoft.com/office/drawing/2014/main" id="{4C99D1FF-160C-84A8-CBCE-2E1CC28E8F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04" y="1407913"/>
            <a:ext cx="3591997" cy="3497462"/>
          </a:xfrm>
          <a:prstGeom prst="snip2DiagRect">
            <a:avLst>
              <a:gd name="adj1" fmla="val 13259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Grupo de personas alrededor de una mesa&#10;&#10;Descripción generada automáticamente con confianza media">
            <a:extLst>
              <a:ext uri="{FF2B5EF4-FFF2-40B4-BE49-F238E27FC236}">
                <a16:creationId xmlns:a16="http://schemas.microsoft.com/office/drawing/2014/main" id="{3F960EFA-C7BE-2E50-CBC6-34A2766046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1525" y="2507570"/>
            <a:ext cx="3605213" cy="4189788"/>
          </a:xfrm>
          <a:prstGeom prst="snip2DiagRect">
            <a:avLst>
              <a:gd name="adj1" fmla="val 16645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6F0C138-4BC9-459F-36A7-0099E3C2FBC7}"/>
              </a:ext>
            </a:extLst>
          </p:cNvPr>
          <p:cNvSpPr txBox="1"/>
          <p:nvPr/>
        </p:nvSpPr>
        <p:spPr>
          <a:xfrm>
            <a:off x="2556355" y="4976894"/>
            <a:ext cx="56340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UJesu</a:t>
            </a:r>
            <a:r>
              <a:rPr lang="en-CA" sz="2000" b="1" dirty="0"/>
              <a:t> </a:t>
            </a:r>
            <a:r>
              <a:rPr lang="en-CA" sz="2000" b="1" dirty="0" err="1"/>
              <a:t>wabaphikisa</a:t>
            </a:r>
            <a:r>
              <a:rPr lang="en-CA" sz="2000" b="1" dirty="0"/>
              <a:t> </a:t>
            </a:r>
            <a:r>
              <a:rPr lang="en-CA" sz="2000" b="1" dirty="0" err="1"/>
              <a:t>ngokulengqondo</a:t>
            </a:r>
            <a:r>
              <a:rPr lang="en-CA" sz="2000" b="1" dirty="0"/>
              <a:t>: </a:t>
            </a:r>
            <a:r>
              <a:rPr lang="en-CA" sz="2000" b="1" dirty="0" err="1"/>
              <a:t>kuphi</a:t>
            </a:r>
            <a:r>
              <a:rPr lang="en-CA" sz="2000" b="1" dirty="0"/>
              <a:t> </a:t>
            </a:r>
            <a:r>
              <a:rPr lang="en-CA" sz="2000" b="1" dirty="0" err="1"/>
              <a:t>okungcono</a:t>
            </a:r>
            <a:r>
              <a:rPr lang="en-CA" sz="2000" b="1" dirty="0"/>
              <a:t> </a:t>
            </a:r>
            <a:r>
              <a:rPr lang="en-CA" sz="2000" b="1" dirty="0" err="1"/>
              <a:t>kulalapha</a:t>
            </a:r>
            <a:r>
              <a:rPr lang="en-CA" sz="2000" b="1" dirty="0"/>
              <a:t> </a:t>
            </a:r>
            <a:r>
              <a:rPr lang="en-CA" sz="2000" b="1" dirty="0" err="1"/>
              <a:t>lapho</a:t>
            </a:r>
            <a:r>
              <a:rPr lang="en-CA" sz="2000" b="1" dirty="0"/>
              <a:t> </a:t>
            </a:r>
            <a:r>
              <a:rPr lang="en-CA" sz="2000" b="1" dirty="0" err="1"/>
              <a:t>engingathola</a:t>
            </a:r>
            <a:r>
              <a:rPr lang="en-CA" sz="2000" b="1" dirty="0"/>
              <a:t> </a:t>
            </a:r>
            <a:r>
              <a:rPr lang="en-CA" sz="2000" b="1" dirty="0" err="1"/>
              <a:t>khona</a:t>
            </a:r>
            <a:r>
              <a:rPr lang="en-CA" sz="2000" b="1" dirty="0"/>
              <a:t> </a:t>
            </a:r>
            <a:r>
              <a:rPr lang="en-CA" sz="2000" b="1" dirty="0" err="1"/>
              <a:t>izoni</a:t>
            </a:r>
            <a:r>
              <a:rPr lang="en-CA" sz="2000" b="1" dirty="0"/>
              <a:t> </a:t>
            </a:r>
            <a:r>
              <a:rPr lang="en-CA" sz="2000" b="1" dirty="0" err="1"/>
              <a:t>ukuze</a:t>
            </a:r>
            <a:r>
              <a:rPr lang="en-CA" sz="2000" b="1" dirty="0"/>
              <a:t> </a:t>
            </a:r>
            <a:r>
              <a:rPr lang="en-CA" sz="2000" b="1" dirty="0" err="1"/>
              <a:t>ngisindise</a:t>
            </a:r>
            <a:r>
              <a:rPr lang="en-CA" sz="2000" b="1" dirty="0"/>
              <a:t>? ( </a:t>
            </a:r>
            <a:r>
              <a:rPr lang="en-CA" sz="2000" b="1" dirty="0" err="1"/>
              <a:t>Marku</a:t>
            </a:r>
            <a:r>
              <a:rPr lang="en-CA" sz="2000" b="1" dirty="0"/>
              <a:t> 2:17 ). </a:t>
            </a:r>
            <a:r>
              <a:rPr lang="en-CA" sz="2000" b="1" dirty="0" err="1"/>
              <a:t>Ngaphezu</a:t>
            </a:r>
            <a:r>
              <a:rPr lang="en-CA" sz="2000" b="1" dirty="0"/>
              <a:t> </a:t>
            </a:r>
            <a:r>
              <a:rPr lang="en-CA" sz="2000" b="1" dirty="0" err="1"/>
              <a:t>kwalokho</a:t>
            </a:r>
            <a:r>
              <a:rPr lang="en-CA" sz="2000" b="1" dirty="0"/>
              <a:t>, </a:t>
            </a:r>
            <a:r>
              <a:rPr lang="en-CA" sz="2000" b="1" dirty="0" err="1"/>
              <a:t>wababekela</a:t>
            </a:r>
            <a:r>
              <a:rPr lang="en-CA" sz="2000" b="1" dirty="0"/>
              <a:t> </a:t>
            </a:r>
            <a:r>
              <a:rPr lang="en-CA" sz="2000" b="1" dirty="0" err="1"/>
              <a:t>inselele</a:t>
            </a:r>
            <a:r>
              <a:rPr lang="en-CA" sz="2000" b="1" dirty="0"/>
              <a:t> </a:t>
            </a:r>
            <a:r>
              <a:rPr lang="en-CA" sz="2000" b="1" dirty="0" err="1"/>
              <a:t>ukuba</a:t>
            </a:r>
            <a:r>
              <a:rPr lang="en-CA" sz="2000" b="1" dirty="0"/>
              <a:t> </a:t>
            </a:r>
            <a:r>
              <a:rPr lang="en-CA" sz="2000" b="1" dirty="0" err="1"/>
              <a:t>bahlole</a:t>
            </a:r>
            <a:r>
              <a:rPr lang="en-CA" sz="2000" b="1" dirty="0"/>
              <a:t> </a:t>
            </a:r>
            <a:r>
              <a:rPr lang="en-CA" sz="2000" b="1" dirty="0" err="1"/>
              <a:t>eyabo</a:t>
            </a:r>
            <a:r>
              <a:rPr lang="en-CA" sz="2000" b="1" dirty="0"/>
              <a:t> </a:t>
            </a:r>
            <a:r>
              <a:rPr lang="en-CA" sz="2000" b="1" dirty="0" err="1"/>
              <a:t>imizwa</a:t>
            </a:r>
            <a:r>
              <a:rPr lang="en-CA" sz="2000" b="1" dirty="0"/>
              <a:t>. </a:t>
            </a:r>
            <a:r>
              <a:rPr lang="en-CA" sz="2000" b="1" dirty="0" err="1"/>
              <a:t>Kwakumele</a:t>
            </a:r>
            <a:r>
              <a:rPr lang="en-CA" sz="2000" b="1" dirty="0"/>
              <a:t> </a:t>
            </a:r>
            <a:r>
              <a:rPr lang="en-CA" sz="2000" b="1" dirty="0" err="1"/>
              <a:t>bafunde</a:t>
            </a:r>
            <a:r>
              <a:rPr lang="en-CA" sz="2000" b="1" dirty="0"/>
              <a:t> </a:t>
            </a:r>
            <a:r>
              <a:rPr lang="en-CA" sz="2000" b="1" dirty="0" err="1"/>
              <a:t>ukuthanda</a:t>
            </a:r>
            <a:r>
              <a:rPr lang="en-CA" sz="2000" b="1" dirty="0"/>
              <a:t> ( Mat. 9:12-13 ).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E513CFA-BF87-A65F-D313-728F03E93514}"/>
              </a:ext>
            </a:extLst>
          </p:cNvPr>
          <p:cNvSpPr txBox="1"/>
          <p:nvPr/>
        </p:nvSpPr>
        <p:spPr>
          <a:xfrm>
            <a:off x="3800476" y="2687181"/>
            <a:ext cx="454087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Kodwa</a:t>
            </a:r>
            <a:r>
              <a:rPr lang="en-CA" sz="2000" b="1" dirty="0"/>
              <a:t> </a:t>
            </a:r>
            <a:r>
              <a:rPr lang="en-CA" sz="2000" b="1" dirty="0" err="1"/>
              <a:t>izinto</a:t>
            </a:r>
            <a:r>
              <a:rPr lang="en-CA" sz="2000" b="1" dirty="0"/>
              <a:t> </a:t>
            </a:r>
            <a:r>
              <a:rPr lang="en-CA" sz="2000" b="1" dirty="0" err="1"/>
              <a:t>zaba</a:t>
            </a:r>
            <a:r>
              <a:rPr lang="en-CA" sz="2000" b="1" dirty="0"/>
              <a:t> </a:t>
            </a:r>
            <a:r>
              <a:rPr lang="en-CA" sz="2000" b="1" dirty="0" err="1"/>
              <a:t>zimbi</a:t>
            </a:r>
            <a:r>
              <a:rPr lang="en-CA" sz="2000" b="1" dirty="0"/>
              <a:t> </a:t>
            </a:r>
            <a:r>
              <a:rPr lang="en-CA" sz="2000" b="1" dirty="0" err="1"/>
              <a:t>kakhulu</a:t>
            </a:r>
            <a:r>
              <a:rPr lang="en-CA" sz="2000" b="1" dirty="0"/>
              <a:t>. </a:t>
            </a:r>
            <a:r>
              <a:rPr lang="en-CA" sz="2000" b="1" dirty="0" err="1"/>
              <a:t>UJesu</a:t>
            </a:r>
            <a:r>
              <a:rPr lang="en-CA" sz="2000" b="1" dirty="0"/>
              <a:t> </a:t>
            </a:r>
            <a:r>
              <a:rPr lang="en-CA" sz="2000" b="1" dirty="0" err="1"/>
              <a:t>akadlanga</a:t>
            </a:r>
            <a:r>
              <a:rPr lang="en-CA" sz="2000" b="1" dirty="0"/>
              <a:t> </a:t>
            </a:r>
            <a:r>
              <a:rPr lang="en-CA" sz="2000" b="1" dirty="0" err="1"/>
              <a:t>endlini</a:t>
            </a:r>
            <a:r>
              <a:rPr lang="en-CA" sz="2000" b="1" dirty="0"/>
              <a:t> </a:t>
            </a:r>
            <a:r>
              <a:rPr lang="en-CA" sz="2000" b="1" dirty="0" err="1"/>
              <a:t>yomthelisi</a:t>
            </a:r>
            <a:r>
              <a:rPr lang="en-CA" sz="2000" b="1" dirty="0"/>
              <a:t> </a:t>
            </a:r>
            <a:r>
              <a:rPr lang="en-CA" sz="2000" b="1" dirty="0" err="1"/>
              <a:t>kuphela</a:t>
            </a:r>
            <a:r>
              <a:rPr lang="en-CA" sz="2000" b="1" dirty="0"/>
              <a:t>, </a:t>
            </a:r>
            <a:r>
              <a:rPr lang="en-CA" sz="2000" b="1" dirty="0" err="1"/>
              <a:t>wazungeza</a:t>
            </a:r>
            <a:r>
              <a:rPr lang="en-CA" sz="2000" b="1" dirty="0"/>
              <a:t> </a:t>
            </a:r>
            <a:r>
              <a:rPr lang="en-CA" sz="2000" b="1" dirty="0" err="1"/>
              <a:t>abaningi</a:t>
            </a:r>
            <a:r>
              <a:rPr lang="en-CA" sz="2000" b="1" dirty="0"/>
              <a:t> </a:t>
            </a:r>
            <a:r>
              <a:rPr lang="en-CA" sz="2000" b="1" dirty="0" err="1"/>
              <a:t>abafana</a:t>
            </a:r>
            <a:r>
              <a:rPr lang="en-CA" sz="2000" b="1" dirty="0"/>
              <a:t> </a:t>
            </a:r>
            <a:r>
              <a:rPr lang="en-CA" sz="2000" b="1" dirty="0" err="1"/>
              <a:t>laye</a:t>
            </a:r>
            <a:r>
              <a:rPr lang="en-CA" sz="2000" b="1" dirty="0"/>
              <a:t>. ( </a:t>
            </a:r>
            <a:r>
              <a:rPr lang="en-CA" sz="2000" b="1" dirty="0" err="1"/>
              <a:t>Marku</a:t>
            </a:r>
            <a:r>
              <a:rPr lang="en-CA" sz="2000" b="1" dirty="0"/>
              <a:t> 2:15 ) </a:t>
            </a:r>
            <a:r>
              <a:rPr lang="en-CA" sz="2000" b="1" dirty="0" err="1"/>
              <a:t>Abasoli</a:t>
            </a:r>
            <a:r>
              <a:rPr lang="en-CA" sz="2000" b="1" dirty="0"/>
              <a:t> </a:t>
            </a:r>
            <a:r>
              <a:rPr lang="en-CA" sz="2000" b="1" dirty="0" err="1"/>
              <a:t>abazange</a:t>
            </a:r>
            <a:r>
              <a:rPr lang="en-CA" sz="2000" b="1" dirty="0"/>
              <a:t> </a:t>
            </a:r>
            <a:r>
              <a:rPr lang="en-CA" sz="2000" b="1" dirty="0" err="1"/>
              <a:t>bachithe</a:t>
            </a:r>
            <a:r>
              <a:rPr lang="en-CA" sz="2000" b="1" dirty="0"/>
              <a:t> </a:t>
            </a:r>
            <a:r>
              <a:rPr lang="en-CA" sz="2000" b="1" dirty="0" err="1"/>
              <a:t>leli</a:t>
            </a:r>
            <a:r>
              <a:rPr lang="en-CA" sz="2000" b="1" dirty="0"/>
              <a:t> </a:t>
            </a:r>
            <a:r>
              <a:rPr lang="en-CA" sz="2000" b="1" dirty="0" err="1"/>
              <a:t>thuba</a:t>
            </a:r>
            <a:r>
              <a:rPr lang="en-CA" sz="2000" b="1" dirty="0"/>
              <a:t>: “</a:t>
            </a:r>
            <a:r>
              <a:rPr lang="en-CA" sz="2000" b="1" dirty="0" err="1"/>
              <a:t>Kuyini</a:t>
            </a:r>
            <a:r>
              <a:rPr lang="en-CA" sz="2000" b="1" dirty="0"/>
              <a:t> </a:t>
            </a:r>
            <a:r>
              <a:rPr lang="en-CA" sz="2000" b="1" dirty="0" err="1"/>
              <a:t>lokhu</a:t>
            </a:r>
            <a:r>
              <a:rPr lang="en-CA" sz="2000" b="1" dirty="0"/>
              <a:t>, </a:t>
            </a:r>
            <a:r>
              <a:rPr lang="en-CA" sz="2000" b="1" dirty="0" err="1"/>
              <a:t>ukuthi</a:t>
            </a:r>
            <a:r>
              <a:rPr lang="en-CA" sz="2000" b="1" dirty="0"/>
              <a:t> </a:t>
            </a:r>
            <a:r>
              <a:rPr lang="en-CA" sz="2000" b="1" dirty="0" err="1"/>
              <a:t>udla</a:t>
            </a:r>
            <a:r>
              <a:rPr lang="en-CA" sz="2000" b="1" dirty="0"/>
              <a:t> </a:t>
            </a:r>
            <a:r>
              <a:rPr lang="en-CA" sz="2000" b="1" dirty="0" err="1"/>
              <a:t>futhi</a:t>
            </a:r>
            <a:r>
              <a:rPr lang="en-CA" sz="2000" b="1" dirty="0"/>
              <a:t> </a:t>
            </a:r>
            <a:r>
              <a:rPr lang="en-CA" sz="2000" b="1" dirty="0" err="1"/>
              <a:t>uphuze</a:t>
            </a:r>
            <a:r>
              <a:rPr lang="en-CA" sz="2000" b="1" dirty="0"/>
              <a:t> </a:t>
            </a:r>
            <a:r>
              <a:rPr lang="en-CA" sz="2000" b="1" dirty="0" err="1"/>
              <a:t>labathelisi</a:t>
            </a:r>
            <a:r>
              <a:rPr lang="en-CA" sz="2000" b="1" dirty="0"/>
              <a:t> </a:t>
            </a:r>
            <a:r>
              <a:rPr lang="en-CA" sz="2000" b="1" dirty="0" err="1"/>
              <a:t>lezoni</a:t>
            </a:r>
            <a:r>
              <a:rPr lang="en-CA" sz="2000" b="1" dirty="0"/>
              <a:t>?” ( </a:t>
            </a:r>
            <a:r>
              <a:rPr lang="en-CA" sz="2000" b="1" dirty="0" err="1"/>
              <a:t>Marku</a:t>
            </a:r>
            <a:r>
              <a:rPr lang="en-CA" sz="2000" b="1" dirty="0"/>
              <a:t> 2:16 )</a:t>
            </a:r>
            <a:endParaRPr lang="en" sz="2000" b="1" dirty="0"/>
          </a:p>
        </p:txBody>
      </p:sp>
      <p:pic>
        <p:nvPicPr>
          <p:cNvPr id="14" name="Imagen 13" descr="Un grupo de personas de pie&#10;&#10;Descripción generada automáticamente con confianza media">
            <a:extLst>
              <a:ext uri="{FF2B5EF4-FFF2-40B4-BE49-F238E27FC236}">
                <a16:creationId xmlns:a16="http://schemas.microsoft.com/office/drawing/2014/main" id="{A67F2E5D-0229-3D24-E333-87CFC361E5A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04" y="5050355"/>
            <a:ext cx="2196921" cy="164700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3216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2EF89DA6-E74C-E7EF-F6DE-BCB37A067A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47814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60DCFD-13EB-F806-2AAB-B9BF56FC6933}"/>
              </a:ext>
            </a:extLst>
          </p:cNvPr>
          <p:cNvSpPr txBox="1"/>
          <p:nvPr/>
        </p:nvSpPr>
        <p:spPr>
          <a:xfrm>
            <a:off x="514349" y="638472"/>
            <a:ext cx="11163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en-CA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CA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UJesu</a:t>
            </a:r>
            <a:r>
              <a:rPr lang="en-CA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waphendula</a:t>
            </a:r>
            <a:r>
              <a:rPr lang="en-CA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wathi</a:t>
            </a:r>
            <a:r>
              <a:rPr lang="en-CA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“</a:t>
            </a:r>
            <a:r>
              <a:rPr lang="en-CA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Abayeni</a:t>
            </a:r>
            <a:r>
              <a:rPr lang="en-CA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bomyeni</a:t>
            </a:r>
            <a:r>
              <a:rPr lang="en-CA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bangazila</a:t>
            </a:r>
            <a:r>
              <a:rPr lang="en-CA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kanjani</a:t>
            </a:r>
            <a:r>
              <a:rPr lang="en-CA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ukudla</a:t>
            </a:r>
            <a:r>
              <a:rPr lang="en-CA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CA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yena</a:t>
            </a:r>
            <a:r>
              <a:rPr lang="en-CA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eseselabo</a:t>
            </a:r>
            <a:r>
              <a:rPr lang="en-CA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en-CA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Bangeke</a:t>
            </a:r>
            <a:r>
              <a:rPr lang="en-CA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CA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inqobo</a:t>
            </a:r>
            <a:r>
              <a:rPr lang="en-CA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nje</a:t>
            </a:r>
            <a:r>
              <a:rPr lang="en-CA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</a:t>
            </a:r>
            <a:r>
              <a:rPr lang="en-CA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belaye</a:t>
            </a:r>
            <a:r>
              <a:rPr lang="en-CA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</a:t>
            </a:r>
            <a:r>
              <a:rPr lang="en-CA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Marku</a:t>
            </a:r>
            <a:r>
              <a:rPr lang="en-CA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2:19).</a:t>
            </a:r>
            <a:endParaRPr lang="en" dirty="0">
              <a:effectLst>
                <a:glow rad="88900">
                  <a:srgbClr val="B83608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9CE8DF-7EC5-5A9A-CA21-A6D8614EA815}"/>
              </a:ext>
            </a:extLst>
          </p:cNvPr>
          <p:cNvSpPr txBox="1"/>
          <p:nvPr/>
        </p:nvSpPr>
        <p:spPr>
          <a:xfrm>
            <a:off x="85726" y="1426575"/>
            <a:ext cx="54006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Kulokuba</a:t>
            </a:r>
            <a:r>
              <a:rPr lang="en-CA" b="1" dirty="0"/>
              <a:t> </a:t>
            </a:r>
            <a:r>
              <a:rPr lang="en-CA" b="1" dirty="0" err="1"/>
              <a:t>bafunde</a:t>
            </a:r>
            <a:r>
              <a:rPr lang="en-CA" b="1" dirty="0"/>
              <a:t> </a:t>
            </a:r>
            <a:r>
              <a:rPr lang="en-CA" b="1" dirty="0" err="1"/>
              <a:t>ukuthanda</a:t>
            </a:r>
            <a:r>
              <a:rPr lang="en-CA" b="1" dirty="0"/>
              <a:t>, </a:t>
            </a:r>
            <a:r>
              <a:rPr lang="en-CA" b="1" dirty="0" err="1"/>
              <a:t>abaFarisi</a:t>
            </a:r>
            <a:r>
              <a:rPr lang="en-CA" b="1" dirty="0"/>
              <a:t> </a:t>
            </a:r>
            <a:r>
              <a:rPr lang="en-CA" b="1" dirty="0" err="1"/>
              <a:t>batshitshisa</a:t>
            </a:r>
            <a:r>
              <a:rPr lang="en-CA" b="1" dirty="0"/>
              <a:t> </a:t>
            </a:r>
            <a:r>
              <a:rPr lang="en-CA" b="1" dirty="0" err="1"/>
              <a:t>abafundi</a:t>
            </a:r>
            <a:r>
              <a:rPr lang="en-CA" b="1" dirty="0"/>
              <a:t> </a:t>
            </a:r>
            <a:r>
              <a:rPr lang="en-CA" b="1" dirty="0" err="1"/>
              <a:t>bakaJohane</a:t>
            </a:r>
            <a:r>
              <a:rPr lang="en-CA" b="1" dirty="0"/>
              <a:t> </a:t>
            </a:r>
            <a:r>
              <a:rPr lang="en-CA" b="1" dirty="0" err="1"/>
              <a:t>ukuba</a:t>
            </a:r>
            <a:r>
              <a:rPr lang="en-CA" b="1" dirty="0"/>
              <a:t> </a:t>
            </a:r>
            <a:r>
              <a:rPr lang="en-CA" b="1" dirty="0" err="1"/>
              <a:t>bahlanganyele</a:t>
            </a:r>
            <a:r>
              <a:rPr lang="en-CA" b="1" dirty="0"/>
              <a:t> </a:t>
            </a:r>
            <a:r>
              <a:rPr lang="en-CA" b="1" dirty="0" err="1"/>
              <a:t>ekusoleni</a:t>
            </a:r>
            <a:r>
              <a:rPr lang="en-CA" b="1" dirty="0"/>
              <a:t> </a:t>
            </a:r>
            <a:r>
              <a:rPr lang="en-CA" b="1" dirty="0" err="1"/>
              <a:t>kwabo</a:t>
            </a:r>
            <a:r>
              <a:rPr lang="en-CA" b="1" dirty="0"/>
              <a:t>: “</a:t>
            </a:r>
            <a:r>
              <a:rPr lang="en-CA" b="1" dirty="0" err="1"/>
              <a:t>Kwenzeka</a:t>
            </a:r>
            <a:r>
              <a:rPr lang="en-CA" b="1" dirty="0"/>
              <a:t> </a:t>
            </a:r>
            <a:r>
              <a:rPr lang="en-CA" b="1" dirty="0" err="1"/>
              <a:t>kanjani</a:t>
            </a:r>
            <a:r>
              <a:rPr lang="en-CA" b="1" dirty="0"/>
              <a:t> </a:t>
            </a:r>
            <a:r>
              <a:rPr lang="en-CA" b="1" dirty="0" err="1"/>
              <a:t>ukuthi</a:t>
            </a:r>
            <a:r>
              <a:rPr lang="en-CA" b="1" dirty="0"/>
              <a:t> </a:t>
            </a:r>
            <a:r>
              <a:rPr lang="en-CA" b="1" dirty="0" err="1"/>
              <a:t>abafundi</a:t>
            </a:r>
            <a:r>
              <a:rPr lang="en-CA" b="1" dirty="0"/>
              <a:t> </a:t>
            </a:r>
            <a:r>
              <a:rPr lang="en-CA" b="1" dirty="0" err="1"/>
              <a:t>bakaJohane</a:t>
            </a:r>
            <a:r>
              <a:rPr lang="en-CA" b="1" dirty="0"/>
              <a:t> </a:t>
            </a:r>
            <a:r>
              <a:rPr lang="en-CA" b="1" dirty="0" err="1"/>
              <a:t>labafundi</a:t>
            </a:r>
            <a:r>
              <a:rPr lang="en-CA" b="1" dirty="0"/>
              <a:t> </a:t>
            </a:r>
            <a:r>
              <a:rPr lang="en-CA" b="1" dirty="0" err="1"/>
              <a:t>babaFarisi</a:t>
            </a:r>
            <a:r>
              <a:rPr lang="en-CA" b="1" dirty="0"/>
              <a:t> </a:t>
            </a:r>
            <a:r>
              <a:rPr lang="en-CA" b="1" dirty="0" err="1"/>
              <a:t>bazilile</a:t>
            </a:r>
            <a:r>
              <a:rPr lang="en-CA" b="1" dirty="0"/>
              <a:t>, </a:t>
            </a:r>
            <a:r>
              <a:rPr lang="en-CA" b="1" dirty="0" err="1"/>
              <a:t>kodwa</a:t>
            </a:r>
            <a:r>
              <a:rPr lang="en-CA" b="1" dirty="0"/>
              <a:t> </a:t>
            </a:r>
            <a:r>
              <a:rPr lang="en-CA" b="1" dirty="0" err="1"/>
              <a:t>abenu</a:t>
            </a:r>
            <a:r>
              <a:rPr lang="en-CA" b="1" dirty="0"/>
              <a:t> </a:t>
            </a:r>
            <a:r>
              <a:rPr lang="en-CA" b="1" dirty="0" err="1"/>
              <a:t>abazili</a:t>
            </a:r>
            <a:r>
              <a:rPr lang="en-CA" b="1" dirty="0"/>
              <a:t> </a:t>
            </a:r>
            <a:r>
              <a:rPr lang="en-CA" b="1" dirty="0" err="1"/>
              <a:t>na</a:t>
            </a:r>
            <a:r>
              <a:rPr lang="en-CA" b="1" dirty="0"/>
              <a:t>?” ( </a:t>
            </a:r>
            <a:r>
              <a:rPr lang="en-CA" b="1" dirty="0" err="1"/>
              <a:t>Marku</a:t>
            </a:r>
            <a:r>
              <a:rPr lang="en-CA" b="1" dirty="0"/>
              <a:t> 2:18 )</a:t>
            </a:r>
            <a:endParaRPr lang="en" b="1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067072FB-B65B-5AFF-C70F-3D088DBEB4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1841697"/>
              </p:ext>
            </p:extLst>
          </p:nvPr>
        </p:nvGraphicFramePr>
        <p:xfrm>
          <a:off x="5562600" y="1514087"/>
          <a:ext cx="6391275" cy="5220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A7F3771B-EF52-3237-1AAA-643E04446F4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829049"/>
            <a:ext cx="5083969" cy="2905125"/>
          </a:xfrm>
          <a:prstGeom prst="rect">
            <a:avLst/>
          </a:prstGeom>
          <a:ln w="88900" cap="sq" cmpd="thickThin">
            <a:solidFill>
              <a:srgbClr val="B83608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87B76A7-1C52-54E0-3905-CEB289461B07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9050">
              <a:bevelT w="57150" h="38100" prst="hardEdge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en-CA" sz="4400" b="1">
                <a:ln w="12700" cmpd="sng">
                  <a:solidFill>
                    <a:schemeClr val="accent6"/>
                  </a:solidFill>
                  <a:prstDash val="solid"/>
                </a:ln>
                <a:gradFill>
                  <a:gsLst>
                    <a:gs pos="0">
                      <a:schemeClr val="accent6"/>
                    </a:gs>
                    <a:gs pos="4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INXABANO NGOKUDLA (2)</a:t>
            </a:r>
            <a:endParaRPr lang="en" sz="4400" b="1" dirty="0">
              <a:ln w="12700" cmpd="sng">
                <a:solidFill>
                  <a:schemeClr val="accent6"/>
                </a:solidFill>
                <a:prstDash val="solid"/>
              </a:ln>
              <a:gradFill>
                <a:gsLst>
                  <a:gs pos="0">
                    <a:schemeClr val="accent6"/>
                  </a:gs>
                  <a:gs pos="4000">
                    <a:schemeClr val="accent6">
                      <a:lumMod val="60000"/>
                      <a:lumOff val="40000"/>
                    </a:schemeClr>
                  </a:gs>
                  <a:gs pos="87000">
                    <a:schemeClr val="accent6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FF272F9-C75C-89A7-D267-747AF09B5E7B}"/>
              </a:ext>
            </a:extLst>
          </p:cNvPr>
          <p:cNvSpPr txBox="1"/>
          <p:nvPr/>
        </p:nvSpPr>
        <p:spPr>
          <a:xfrm>
            <a:off x="85726" y="3057791"/>
            <a:ext cx="5400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Impendulo</a:t>
            </a:r>
            <a:r>
              <a:rPr lang="en-CA" sz="2000" b="1" dirty="0"/>
              <a:t> </a:t>
            </a:r>
            <a:r>
              <a:rPr lang="en-CA" sz="2000" b="1" dirty="0" err="1"/>
              <a:t>kaJesu</a:t>
            </a:r>
            <a:r>
              <a:rPr lang="en-CA" sz="2000" b="1" dirty="0"/>
              <a:t> </a:t>
            </a:r>
            <a:r>
              <a:rPr lang="en-CA" sz="2000" b="1" dirty="0" err="1"/>
              <a:t>yeza</a:t>
            </a:r>
            <a:r>
              <a:rPr lang="en-CA" sz="2000" b="1" dirty="0"/>
              <a:t> </a:t>
            </a:r>
            <a:r>
              <a:rPr lang="en-CA" sz="2000" b="1" dirty="0" err="1"/>
              <a:t>ngemifanekiso</a:t>
            </a:r>
            <a:r>
              <a:rPr lang="en" sz="20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9157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Graphic spid="4" grpId="0" uiExpand="1">
        <p:bldSub>
          <a:bldDgm bld="one"/>
        </p:bldSub>
      </p:bldGraphic>
      <p:bldP spid="1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B5C5A796-4124-CB9C-EABA-3F93AFB245E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-1" y="1001732"/>
            <a:ext cx="1219200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348A5FA9-C70F-B9BE-F3BD-54A10899142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400" b="1" spc="3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INXABANO NGESABATHA</a:t>
            </a:r>
            <a:endParaRPr lang="en" sz="4400" b="1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08E0D82-BEBF-D756-47AA-155F41DC2FBC}"/>
              </a:ext>
            </a:extLst>
          </p:cNvPr>
          <p:cNvSpPr txBox="1"/>
          <p:nvPr/>
        </p:nvSpPr>
        <p:spPr>
          <a:xfrm>
            <a:off x="-1" y="603825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CA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AbaFarisi</a:t>
            </a:r>
            <a:r>
              <a:rPr lang="en-CA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bathi</a:t>
            </a:r>
            <a:r>
              <a:rPr lang="en-CA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kuye</a:t>
            </a:r>
            <a:r>
              <a:rPr lang="en-CA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: “</a:t>
            </a:r>
            <a:r>
              <a:rPr lang="en-CA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Bheka</a:t>
            </a:r>
            <a:r>
              <a:rPr lang="en-CA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benzani</a:t>
            </a:r>
            <a:r>
              <a:rPr lang="en-CA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okungavunyelwa</a:t>
            </a:r>
            <a:r>
              <a:rPr lang="en-CA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ngesabatha</a:t>
            </a:r>
            <a:r>
              <a:rPr lang="en-CA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CA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?” ( </a:t>
            </a:r>
            <a:r>
              <a:rPr lang="en-CA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Marku</a:t>
            </a:r>
            <a:r>
              <a:rPr lang="en-CA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2:24 )</a:t>
            </a:r>
            <a:endParaRPr lang="en" sz="14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0FA8F8F-C569-3CC0-5DB8-AADEF1D0E6DF}"/>
              </a:ext>
            </a:extLst>
          </p:cNvPr>
          <p:cNvSpPr txBox="1"/>
          <p:nvPr/>
        </p:nvSpPr>
        <p:spPr>
          <a:xfrm>
            <a:off x="66675" y="977384"/>
            <a:ext cx="7058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AbaFarisi</a:t>
            </a:r>
            <a:r>
              <a:rPr lang="en-CA" sz="2000" b="1" dirty="0"/>
              <a:t> </a:t>
            </a:r>
            <a:r>
              <a:rPr lang="en-CA" sz="2000" b="1" dirty="0" err="1"/>
              <a:t>bafundisa</a:t>
            </a:r>
            <a:r>
              <a:rPr lang="en-CA" sz="2000" b="1" dirty="0"/>
              <a:t> </a:t>
            </a:r>
            <a:r>
              <a:rPr lang="en-CA" sz="2000" b="1" dirty="0" err="1"/>
              <a:t>izinhlobo</a:t>
            </a:r>
            <a:r>
              <a:rPr lang="en-CA" sz="2000" b="1" dirty="0"/>
              <a:t> ezingama-39 </a:t>
            </a:r>
            <a:r>
              <a:rPr lang="en-CA" sz="2000" b="1" dirty="0" err="1"/>
              <a:t>zomsebenzi</a:t>
            </a:r>
            <a:r>
              <a:rPr lang="en-CA" sz="2000" b="1" dirty="0"/>
              <a:t> </a:t>
            </a:r>
            <a:r>
              <a:rPr lang="en-CA" sz="2000" b="1" dirty="0" err="1"/>
              <a:t>oweqa</a:t>
            </a:r>
            <a:r>
              <a:rPr lang="en-CA" sz="2000" b="1" dirty="0"/>
              <a:t> </a:t>
            </a:r>
            <a:r>
              <a:rPr lang="en-CA" sz="2000" b="1" dirty="0" err="1"/>
              <a:t>ukuphumula</a:t>
            </a:r>
            <a:r>
              <a:rPr lang="en-CA" sz="2000" b="1" dirty="0"/>
              <a:t> </a:t>
            </a:r>
            <a:r>
              <a:rPr lang="en-CA" sz="2000" b="1" dirty="0" err="1"/>
              <a:t>kweSabatha</a:t>
            </a:r>
            <a:r>
              <a:rPr lang="en-CA" sz="2000" b="1" dirty="0"/>
              <a:t> </a:t>
            </a:r>
            <a:r>
              <a:rPr lang="en-CA" sz="2000" b="1" dirty="0" err="1"/>
              <a:t>okumiswe</a:t>
            </a:r>
            <a:r>
              <a:rPr lang="en-CA" sz="2000" b="1" dirty="0"/>
              <a:t> </a:t>
            </a:r>
            <a:r>
              <a:rPr lang="en-CA" sz="2000" b="1" dirty="0" err="1"/>
              <a:t>nguNkulunkulu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BFB626-B5E8-FF93-CA1E-66EEA5428752}"/>
              </a:ext>
            </a:extLst>
          </p:cNvPr>
          <p:cNvSpPr txBox="1"/>
          <p:nvPr/>
        </p:nvSpPr>
        <p:spPr>
          <a:xfrm>
            <a:off x="4962525" y="3707696"/>
            <a:ext cx="72294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Ngemva</a:t>
            </a:r>
            <a:r>
              <a:rPr lang="en-CA" sz="2000" b="1" dirty="0"/>
              <a:t> </a:t>
            </a:r>
            <a:r>
              <a:rPr lang="en-CA" sz="2000" b="1" dirty="0" err="1"/>
              <a:t>kwalokho</a:t>
            </a:r>
            <a:r>
              <a:rPr lang="en-CA" sz="2000" b="1" dirty="0"/>
              <a:t>, </a:t>
            </a:r>
            <a:r>
              <a:rPr lang="en-CA" sz="2000" b="1" dirty="0" err="1"/>
              <a:t>uJesu</a:t>
            </a:r>
            <a:r>
              <a:rPr lang="en-CA" sz="2000" b="1" dirty="0"/>
              <a:t> </a:t>
            </a:r>
            <a:r>
              <a:rPr lang="en-CA" sz="2000" b="1" dirty="0" err="1"/>
              <a:t>wenza</a:t>
            </a:r>
            <a:r>
              <a:rPr lang="en-CA" sz="2000" b="1" dirty="0"/>
              <a:t> “</a:t>
            </a:r>
            <a:r>
              <a:rPr lang="en-CA" sz="2000" b="1" dirty="0" err="1"/>
              <a:t>umsebenzi</a:t>
            </a:r>
            <a:r>
              <a:rPr lang="en-CA" sz="2000" b="1" dirty="0"/>
              <a:t>” </a:t>
            </a:r>
            <a:r>
              <a:rPr lang="en-CA" sz="2000" b="1" dirty="0" err="1"/>
              <a:t>ongahlanganiswanga</a:t>
            </a:r>
            <a:r>
              <a:rPr lang="en-CA" sz="2000" b="1" dirty="0"/>
              <a:t> kwabangama-39, </a:t>
            </a:r>
            <a:r>
              <a:rPr lang="en-CA" sz="2000" b="1" dirty="0" err="1"/>
              <a:t>kodwa</a:t>
            </a:r>
            <a:r>
              <a:rPr lang="en-CA" sz="2000" b="1" dirty="0"/>
              <a:t> </a:t>
            </a:r>
            <a:r>
              <a:rPr lang="en-CA" sz="2000" b="1" dirty="0" err="1"/>
              <a:t>owawubhekwa</a:t>
            </a:r>
            <a:r>
              <a:rPr lang="en-CA" sz="2000" b="1" dirty="0"/>
              <a:t> </a:t>
            </a:r>
            <a:r>
              <a:rPr lang="en-CA" sz="2000" b="1" dirty="0" err="1"/>
              <a:t>njengokweqa</a:t>
            </a:r>
            <a:r>
              <a:rPr lang="en-CA" sz="2000" b="1" dirty="0"/>
              <a:t> </a:t>
            </a:r>
            <a:r>
              <a:rPr lang="en-CA" sz="2000" b="1" dirty="0" err="1"/>
              <a:t>iSabatha</a:t>
            </a:r>
            <a:r>
              <a:rPr lang="en-CA" sz="2000" b="1" dirty="0"/>
              <a:t>: </a:t>
            </a:r>
            <a:r>
              <a:rPr lang="en-CA" sz="2000" b="1" dirty="0" err="1"/>
              <a:t>ukusilisa</a:t>
            </a:r>
            <a:r>
              <a:rPr lang="en-CA" sz="2000" b="1" dirty="0"/>
              <a:t> ( </a:t>
            </a:r>
            <a:r>
              <a:rPr lang="en-CA" sz="2000" b="1" dirty="0" err="1"/>
              <a:t>Marku</a:t>
            </a:r>
            <a:r>
              <a:rPr lang="en-CA" sz="2000" b="1" dirty="0"/>
              <a:t> 3:1-3 ).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EED0E34-6743-F000-B7DB-DEF7EC3BFC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925" y="3886200"/>
            <a:ext cx="4762243" cy="2832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Imagen 11" descr="Un grupo de personas en medio de campo&#10;&#10;Descripción generada automáticamente con confianza media">
            <a:extLst>
              <a:ext uri="{FF2B5EF4-FFF2-40B4-BE49-F238E27FC236}">
                <a16:creationId xmlns:a16="http://schemas.microsoft.com/office/drawing/2014/main" id="{40A19D22-16EF-09B6-6E8F-F7CFC31907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4700" y="1117637"/>
            <a:ext cx="4905375" cy="2616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9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4336D8D5-5E63-DD82-90D4-D5C36681E17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8875" y="1144443"/>
            <a:ext cx="1905000" cy="107156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CAD1867-3EB5-1CAE-D6BE-C34E5D4D4EDD}"/>
              </a:ext>
            </a:extLst>
          </p:cNvPr>
          <p:cNvSpPr txBox="1"/>
          <p:nvPr/>
        </p:nvSpPr>
        <p:spPr>
          <a:xfrm>
            <a:off x="66674" y="2771269"/>
            <a:ext cx="70580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Impendulo</a:t>
            </a:r>
            <a:r>
              <a:rPr lang="en-CA" sz="2000" b="1" dirty="0"/>
              <a:t> </a:t>
            </a:r>
            <a:r>
              <a:rPr lang="en-CA" sz="2000" b="1" dirty="0" err="1"/>
              <a:t>kaJesu</a:t>
            </a:r>
            <a:r>
              <a:rPr lang="en-CA" sz="2000" b="1" dirty="0"/>
              <a:t>: </a:t>
            </a:r>
            <a:r>
              <a:rPr lang="en-CA" sz="2000" b="1" dirty="0" err="1"/>
              <a:t>Awukhumbuli</a:t>
            </a:r>
            <a:r>
              <a:rPr lang="en-CA" sz="2000" b="1" dirty="0"/>
              <a:t> </a:t>
            </a:r>
            <a:r>
              <a:rPr lang="en-CA" sz="2000" b="1" dirty="0" err="1"/>
              <a:t>yini</a:t>
            </a:r>
            <a:r>
              <a:rPr lang="en-CA" sz="2000" b="1" dirty="0"/>
              <a:t> </a:t>
            </a:r>
            <a:r>
              <a:rPr lang="en-CA" sz="2000" b="1" dirty="0" err="1"/>
              <a:t>ukuthi</a:t>
            </a:r>
            <a:r>
              <a:rPr lang="en-CA" sz="2000" b="1" dirty="0"/>
              <a:t> </a:t>
            </a:r>
            <a:r>
              <a:rPr lang="en-CA" sz="2000" b="1" dirty="0" err="1"/>
              <a:t>uDavide</a:t>
            </a:r>
            <a:r>
              <a:rPr lang="en-CA" sz="2000" b="1" dirty="0"/>
              <a:t>, </a:t>
            </a:r>
            <a:r>
              <a:rPr lang="en-CA" sz="2000" b="1" dirty="0" err="1"/>
              <a:t>wathi</a:t>
            </a:r>
            <a:r>
              <a:rPr lang="en-CA" sz="2000" b="1" dirty="0"/>
              <a:t> </a:t>
            </a:r>
            <a:r>
              <a:rPr lang="en-CA" sz="2000" b="1" dirty="0" err="1"/>
              <a:t>eselambile</a:t>
            </a:r>
            <a:r>
              <a:rPr lang="en-CA" sz="2000" b="1" dirty="0"/>
              <a:t>, </a:t>
            </a:r>
            <a:r>
              <a:rPr lang="en-CA" sz="2000" b="1" dirty="0" err="1"/>
              <a:t>wadla</a:t>
            </a:r>
            <a:r>
              <a:rPr lang="en-CA" sz="2000" b="1" dirty="0"/>
              <a:t> </a:t>
            </a:r>
            <a:r>
              <a:rPr lang="en-CA" sz="2000" b="1" dirty="0" err="1"/>
              <a:t>isinkwa</a:t>
            </a:r>
            <a:r>
              <a:rPr lang="en-CA" sz="2000" b="1" dirty="0"/>
              <a:t> </a:t>
            </a:r>
            <a:r>
              <a:rPr lang="en-CA" sz="2000" b="1" dirty="0" err="1"/>
              <a:t>esingcwele</a:t>
            </a:r>
            <a:r>
              <a:rPr lang="en-CA" sz="2000" b="1" dirty="0"/>
              <a:t>, </a:t>
            </a:r>
            <a:r>
              <a:rPr lang="en-CA" sz="2000" b="1" dirty="0" err="1"/>
              <a:t>esasidliwa</a:t>
            </a:r>
            <a:r>
              <a:rPr lang="en-CA" sz="2000" b="1" dirty="0"/>
              <a:t> </a:t>
            </a:r>
            <a:r>
              <a:rPr lang="en-CA" sz="2000" b="1" dirty="0" err="1"/>
              <a:t>ngabapristi</a:t>
            </a:r>
            <a:r>
              <a:rPr lang="en-CA" sz="2000" b="1" dirty="0"/>
              <a:t> </a:t>
            </a:r>
            <a:r>
              <a:rPr lang="en-CA" sz="2000" b="1" dirty="0" err="1"/>
              <a:t>wodwa</a:t>
            </a:r>
            <a:r>
              <a:rPr lang="en-CA" sz="2000" b="1" dirty="0"/>
              <a:t>? ( </a:t>
            </a:r>
            <a:r>
              <a:rPr lang="en-CA" sz="2000" b="1" dirty="0" err="1"/>
              <a:t>Marku</a:t>
            </a:r>
            <a:r>
              <a:rPr lang="en-CA" sz="2000" b="1" dirty="0"/>
              <a:t> 2:25-26 )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C72063D-1585-C0EF-7E06-C52EACFB9420}"/>
              </a:ext>
            </a:extLst>
          </p:cNvPr>
          <p:cNvSpPr txBox="1"/>
          <p:nvPr/>
        </p:nvSpPr>
        <p:spPr>
          <a:xfrm>
            <a:off x="66673" y="1566550"/>
            <a:ext cx="70580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Ngokuthatha</a:t>
            </a:r>
            <a:r>
              <a:rPr lang="en-CA" sz="2000" b="1" dirty="0"/>
              <a:t> </a:t>
            </a:r>
            <a:r>
              <a:rPr lang="en-CA" sz="2000" b="1" dirty="0" err="1"/>
              <a:t>okusanhlamvu</a:t>
            </a:r>
            <a:r>
              <a:rPr lang="en-CA" sz="2000" b="1" dirty="0"/>
              <a:t> </a:t>
            </a:r>
            <a:r>
              <a:rPr lang="en-CA" sz="2000" b="1" dirty="0" err="1"/>
              <a:t>lokukhipha</a:t>
            </a:r>
            <a:r>
              <a:rPr lang="en-CA" sz="2000" b="1" dirty="0"/>
              <a:t> </a:t>
            </a:r>
            <a:r>
              <a:rPr lang="en-CA" sz="2000" b="1" dirty="0" err="1"/>
              <a:t>izikhwebu</a:t>
            </a:r>
            <a:r>
              <a:rPr lang="en-CA" sz="2000" b="1" dirty="0"/>
              <a:t> </a:t>
            </a:r>
            <a:r>
              <a:rPr lang="en-CA" sz="2000" b="1" dirty="0" err="1"/>
              <a:t>ukuze</a:t>
            </a:r>
            <a:r>
              <a:rPr lang="en-CA" sz="2000" b="1" dirty="0"/>
              <a:t> </a:t>
            </a:r>
            <a:r>
              <a:rPr lang="en-CA" sz="2000" b="1" dirty="0" err="1"/>
              <a:t>badle</a:t>
            </a:r>
            <a:r>
              <a:rPr lang="en-CA" sz="2000" b="1" dirty="0"/>
              <a:t>, </a:t>
            </a:r>
            <a:r>
              <a:rPr lang="en-CA" sz="2000" b="1" dirty="0" err="1"/>
              <a:t>abafundi</a:t>
            </a:r>
            <a:r>
              <a:rPr lang="en-CA" sz="2000" b="1" dirty="0"/>
              <a:t> </a:t>
            </a:r>
            <a:r>
              <a:rPr lang="en-CA" sz="2000" b="1" dirty="0" err="1"/>
              <a:t>benza</a:t>
            </a:r>
            <a:r>
              <a:rPr lang="en-CA" sz="2000" b="1" dirty="0"/>
              <a:t> </a:t>
            </a:r>
            <a:r>
              <a:rPr lang="en-CA" sz="2000" b="1" dirty="0" err="1"/>
              <a:t>imisebenzi</a:t>
            </a:r>
            <a:r>
              <a:rPr lang="en-CA" sz="2000" b="1" dirty="0"/>
              <a:t> </a:t>
            </a:r>
            <a:r>
              <a:rPr lang="en-CA" sz="2000" b="1" dirty="0" err="1"/>
              <a:t>emithathu</a:t>
            </a:r>
            <a:r>
              <a:rPr lang="en-CA" sz="2000" b="1" dirty="0"/>
              <a:t> </a:t>
            </a:r>
            <a:r>
              <a:rPr lang="en-CA" sz="2000" b="1" dirty="0" err="1"/>
              <a:t>eyenqatshelwe</a:t>
            </a:r>
            <a:r>
              <a:rPr lang="en-CA" sz="2000" b="1" dirty="0"/>
              <a:t> </a:t>
            </a:r>
            <a:r>
              <a:rPr lang="en-CA" sz="2000" b="1" dirty="0" err="1"/>
              <a:t>ngeSabatha</a:t>
            </a:r>
            <a:r>
              <a:rPr lang="en-CA" sz="2000" b="1" dirty="0"/>
              <a:t>: </a:t>
            </a:r>
            <a:r>
              <a:rPr lang="en-CA" sz="2000" b="1" dirty="0" err="1"/>
              <a:t>ukuvuna</a:t>
            </a:r>
            <a:r>
              <a:rPr lang="en-CA" sz="2000" b="1" dirty="0"/>
              <a:t>; </a:t>
            </a:r>
            <a:r>
              <a:rPr lang="en-CA" sz="2000" b="1" dirty="0" err="1"/>
              <a:t>ukubhula</a:t>
            </a:r>
            <a:r>
              <a:rPr lang="en-CA" sz="2000" b="1" dirty="0"/>
              <a:t>; </a:t>
            </a:r>
            <a:r>
              <a:rPr lang="en-CA" sz="2000" b="1" dirty="0" err="1"/>
              <a:t>futhi</a:t>
            </a:r>
            <a:r>
              <a:rPr lang="en-CA" sz="2000" b="1" dirty="0"/>
              <a:t> </a:t>
            </a:r>
            <a:r>
              <a:rPr lang="en-CA" sz="2000" b="1" dirty="0" err="1"/>
              <a:t>lokwela</a:t>
            </a:r>
            <a:r>
              <a:rPr lang="en-CA" sz="2000" b="1" dirty="0"/>
              <a:t>. ( Mk. 2:23-24; Mat. 12:1-2 ).</a:t>
            </a:r>
            <a:endParaRPr lang="en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04210C4-D18C-86CD-BF3E-DE517B106A60}"/>
              </a:ext>
            </a:extLst>
          </p:cNvPr>
          <p:cNvSpPr txBox="1"/>
          <p:nvPr/>
        </p:nvSpPr>
        <p:spPr>
          <a:xfrm>
            <a:off x="4962525" y="6165503"/>
            <a:ext cx="72294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Kuyamangalisa</a:t>
            </a:r>
            <a:r>
              <a:rPr lang="en-CA" sz="2000" b="1" dirty="0"/>
              <a:t> </a:t>
            </a:r>
            <a:r>
              <a:rPr lang="en-CA" sz="2000" b="1" dirty="0" err="1"/>
              <a:t>ukuthi</a:t>
            </a:r>
            <a:r>
              <a:rPr lang="en-CA" sz="2000" b="1" dirty="0"/>
              <a:t> </a:t>
            </a:r>
            <a:r>
              <a:rPr lang="en-CA" sz="2000" b="1" dirty="0" err="1"/>
              <a:t>abagcini</a:t>
            </a:r>
            <a:r>
              <a:rPr lang="en-CA" sz="2000" b="1" dirty="0"/>
              <a:t> </a:t>
            </a:r>
            <a:r>
              <a:rPr lang="en-CA" sz="2000" b="1" dirty="0" err="1"/>
              <a:t>beSabatha</a:t>
            </a:r>
            <a:r>
              <a:rPr lang="en-CA" sz="2000" b="1" dirty="0"/>
              <a:t> </a:t>
            </a:r>
            <a:r>
              <a:rPr lang="en-CA" sz="2000" b="1" dirty="0" err="1"/>
              <a:t>abatshisekayo</a:t>
            </a:r>
            <a:r>
              <a:rPr lang="en-CA" sz="2000" b="1" dirty="0"/>
              <a:t> </a:t>
            </a:r>
            <a:r>
              <a:rPr lang="en-CA" sz="2000" b="1" dirty="0" err="1"/>
              <a:t>bakha</a:t>
            </a:r>
            <a:r>
              <a:rPr lang="en-CA" sz="2000" b="1" dirty="0"/>
              <a:t> </a:t>
            </a:r>
            <a:r>
              <a:rPr lang="en-CA" sz="2000" b="1" dirty="0" err="1"/>
              <a:t>icebo</a:t>
            </a:r>
            <a:r>
              <a:rPr lang="en-CA" sz="2000" b="1" dirty="0"/>
              <a:t> </a:t>
            </a:r>
            <a:r>
              <a:rPr lang="en-CA" sz="2000" b="1" dirty="0" err="1"/>
              <a:t>lokubulala</a:t>
            </a:r>
            <a:r>
              <a:rPr lang="en-CA" sz="2000" b="1" dirty="0"/>
              <a:t> (</a:t>
            </a:r>
            <a:r>
              <a:rPr lang="en-CA" sz="2000" b="1" dirty="0" err="1"/>
              <a:t>Marku</a:t>
            </a:r>
            <a:r>
              <a:rPr lang="en-CA" sz="2000" b="1" dirty="0"/>
              <a:t> 3:6).</a:t>
            </a:r>
            <a:r>
              <a:rPr lang="en" sz="2000" b="1" dirty="0"/>
              <a:t>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4052DB2-720B-EF8D-F5E5-54D4FD363F8D}"/>
              </a:ext>
            </a:extLst>
          </p:cNvPr>
          <p:cNvSpPr txBox="1"/>
          <p:nvPr/>
        </p:nvSpPr>
        <p:spPr>
          <a:xfrm>
            <a:off x="4962525" y="5551418"/>
            <a:ext cx="72294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Ekugcineni</a:t>
            </a:r>
            <a:r>
              <a:rPr lang="en-CA" sz="2000" b="1" dirty="0"/>
              <a:t>, </a:t>
            </a:r>
            <a:r>
              <a:rPr lang="en-CA" sz="2000" b="1" dirty="0" err="1"/>
              <a:t>uJesu</a:t>
            </a:r>
            <a:r>
              <a:rPr lang="en-CA" sz="2000" b="1" dirty="0"/>
              <a:t> </a:t>
            </a:r>
            <a:r>
              <a:rPr lang="en-CA" sz="2000" b="1" dirty="0" err="1"/>
              <a:t>uyiNkosi</a:t>
            </a:r>
            <a:r>
              <a:rPr lang="en-CA" sz="2000" b="1" dirty="0"/>
              <a:t> </a:t>
            </a:r>
            <a:r>
              <a:rPr lang="en-CA" sz="2000" b="1" dirty="0" err="1"/>
              <a:t>yeSabatha</a:t>
            </a:r>
            <a:r>
              <a:rPr lang="en-CA" sz="2000" b="1" dirty="0"/>
              <a:t>, </a:t>
            </a:r>
            <a:r>
              <a:rPr lang="en-CA" sz="2000" b="1" dirty="0" err="1"/>
              <a:t>futhi</a:t>
            </a:r>
            <a:r>
              <a:rPr lang="en-CA" sz="2000" b="1" dirty="0"/>
              <a:t> </a:t>
            </a:r>
            <a:r>
              <a:rPr lang="en-CA" sz="2000" b="1" dirty="0" err="1"/>
              <a:t>wasinika</a:t>
            </a:r>
            <a:r>
              <a:rPr lang="en-CA" sz="2000" b="1" dirty="0"/>
              <a:t> </a:t>
            </a:r>
            <a:r>
              <a:rPr lang="en-CA" sz="2000" b="1" dirty="0" err="1"/>
              <a:t>lona</a:t>
            </a:r>
            <a:r>
              <a:rPr lang="en-CA" sz="2000" b="1" dirty="0"/>
              <a:t> </a:t>
            </a:r>
            <a:r>
              <a:rPr lang="en-CA" sz="2000" b="1" dirty="0" err="1"/>
              <a:t>ngokuhle</a:t>
            </a:r>
            <a:r>
              <a:rPr lang="en-CA" sz="2000" b="1" dirty="0"/>
              <a:t>(</a:t>
            </a:r>
            <a:r>
              <a:rPr lang="en-CA" sz="2000" b="1" dirty="0" err="1"/>
              <a:t>Marku</a:t>
            </a:r>
            <a:r>
              <a:rPr lang="en-CA" sz="2000" b="1" dirty="0"/>
              <a:t> 2:27-28).</a:t>
            </a:r>
            <a:endParaRPr lang="en" sz="2000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579AC98-B61B-2FB3-CBE9-E48C813E0062}"/>
              </a:ext>
            </a:extLst>
          </p:cNvPr>
          <p:cNvSpPr txBox="1"/>
          <p:nvPr/>
        </p:nvSpPr>
        <p:spPr>
          <a:xfrm>
            <a:off x="4962524" y="4629557"/>
            <a:ext cx="72294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UJesu</a:t>
            </a:r>
            <a:r>
              <a:rPr lang="en-CA" sz="2000" b="1" dirty="0"/>
              <a:t> </a:t>
            </a:r>
            <a:r>
              <a:rPr lang="en-CA" sz="2000" b="1" dirty="0" err="1"/>
              <a:t>waphendula</a:t>
            </a:r>
            <a:r>
              <a:rPr lang="en-CA" sz="2000" b="1" dirty="0"/>
              <a:t>: “</a:t>
            </a:r>
            <a:r>
              <a:rPr lang="en-CA" sz="2000" b="1" dirty="0" err="1"/>
              <a:t>Yikuphi</a:t>
            </a:r>
            <a:r>
              <a:rPr lang="en-CA" sz="2000" b="1" dirty="0"/>
              <a:t> </a:t>
            </a:r>
            <a:r>
              <a:rPr lang="en-CA" sz="2000" b="1" dirty="0" err="1"/>
              <a:t>okungokomthetho</a:t>
            </a:r>
            <a:r>
              <a:rPr lang="en-CA" sz="2000" b="1" dirty="0"/>
              <a:t> </a:t>
            </a:r>
            <a:r>
              <a:rPr lang="en-CA" sz="2000" b="1" dirty="0" err="1"/>
              <a:t>ngesabatha</a:t>
            </a:r>
            <a:r>
              <a:rPr lang="en-CA" sz="2000" b="1" dirty="0"/>
              <a:t>: </a:t>
            </a:r>
            <a:r>
              <a:rPr lang="en-CA" sz="2000" b="1" dirty="0" err="1"/>
              <a:t>ukwenza</a:t>
            </a:r>
            <a:r>
              <a:rPr lang="en-CA" sz="2000" b="1" dirty="0"/>
              <a:t> </a:t>
            </a:r>
            <a:r>
              <a:rPr lang="en-CA" sz="2000" b="1" dirty="0" err="1"/>
              <a:t>okuhle</a:t>
            </a:r>
            <a:r>
              <a:rPr lang="en-CA" sz="2000" b="1" dirty="0"/>
              <a:t> </a:t>
            </a:r>
            <a:r>
              <a:rPr lang="en-CA" sz="2000" b="1" dirty="0" err="1"/>
              <a:t>loba</a:t>
            </a:r>
            <a:r>
              <a:rPr lang="en-CA" sz="2000" b="1" dirty="0"/>
              <a:t> </a:t>
            </a:r>
            <a:r>
              <a:rPr lang="en-CA" sz="2000" b="1" dirty="0" err="1"/>
              <a:t>ukwenza</a:t>
            </a:r>
            <a:r>
              <a:rPr lang="en-CA" sz="2000" b="1" dirty="0"/>
              <a:t> </a:t>
            </a:r>
            <a:r>
              <a:rPr lang="en-CA" sz="2000" b="1" dirty="0" err="1"/>
              <a:t>okubi</a:t>
            </a:r>
            <a:r>
              <a:rPr lang="en-CA" sz="2000" b="1" dirty="0"/>
              <a:t>, </a:t>
            </a:r>
            <a:r>
              <a:rPr lang="en-CA" sz="2000" b="1" dirty="0" err="1"/>
              <a:t>ukusindisa</a:t>
            </a:r>
            <a:r>
              <a:rPr lang="en-CA" sz="2000" b="1" dirty="0"/>
              <a:t> </a:t>
            </a:r>
            <a:r>
              <a:rPr lang="en-CA" sz="2000" b="1" dirty="0" err="1"/>
              <a:t>ukuphila</a:t>
            </a:r>
            <a:r>
              <a:rPr lang="en-CA" sz="2000" b="1" dirty="0"/>
              <a:t> </a:t>
            </a:r>
            <a:r>
              <a:rPr lang="en-CA" sz="2000" b="1" dirty="0" err="1"/>
              <a:t>loba</a:t>
            </a:r>
            <a:r>
              <a:rPr lang="en-CA" sz="2000" b="1" dirty="0"/>
              <a:t> </a:t>
            </a:r>
            <a:r>
              <a:rPr lang="en-CA" sz="2000" b="1" dirty="0" err="1"/>
              <a:t>ukubulala</a:t>
            </a:r>
            <a:r>
              <a:rPr lang="en-CA" sz="2000" b="1" dirty="0"/>
              <a:t> </a:t>
            </a:r>
            <a:r>
              <a:rPr lang="en-CA" sz="2000" b="1" dirty="0" err="1"/>
              <a:t>na</a:t>
            </a:r>
            <a:r>
              <a:rPr lang="en-CA" sz="2000" b="1" dirty="0"/>
              <a:t>?” ( </a:t>
            </a:r>
            <a:r>
              <a:rPr lang="en-CA" sz="2000" b="1" dirty="0" err="1"/>
              <a:t>Marku</a:t>
            </a:r>
            <a:r>
              <a:rPr lang="en-CA" sz="2000" b="1" dirty="0"/>
              <a:t> 3:4 )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72413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7" grpId="0"/>
      <p:bldP spid="11" grpId="0"/>
      <p:bldP spid="14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F9E340B-8A84-0E12-E9C6-340547065984}"/>
              </a:ext>
            </a:extLst>
          </p:cNvPr>
          <p:cNvSpPr txBox="1"/>
          <p:nvPr/>
        </p:nvSpPr>
        <p:spPr>
          <a:xfrm>
            <a:off x="823913" y="2136338"/>
            <a:ext cx="7710487" cy="258532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CA" sz="5400" b="1">
                <a:ln/>
                <a:solidFill>
                  <a:srgbClr val="9E2909"/>
                </a:solidFill>
              </a:rPr>
              <a:t>IMIBUZO EYIMPIKISWANO NGOJESU</a:t>
            </a:r>
            <a:endParaRPr lang="en" sz="5400" b="1" dirty="0">
              <a:ln/>
              <a:solidFill>
                <a:srgbClr val="9E29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32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829AB557-C78F-1EEF-C809-7FD1346A69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2942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E2D963-34FE-721A-F214-1A0A8254DAAE}"/>
              </a:ext>
            </a:extLst>
          </p:cNvPr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2">
                      <a:lumMod val="5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NGAMANDLA KABANI EYENZA NGAWO IZIMANGALISO</a:t>
            </a:r>
            <a:endParaRPr lang="en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glow rad="63500">
                  <a:schemeClr val="accent2">
                    <a:lumMod val="5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054D82-87F7-7B44-A42E-8E5E617330D0}"/>
              </a:ext>
            </a:extLst>
          </p:cNvPr>
          <p:cNvSpPr txBox="1"/>
          <p:nvPr/>
        </p:nvSpPr>
        <p:spPr>
          <a:xfrm>
            <a:off x="1152523" y="676572"/>
            <a:ext cx="98869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CA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Labafundisi</a:t>
            </a:r>
            <a:r>
              <a:rPr lang="en-CA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bomthetho</a:t>
            </a:r>
            <a:r>
              <a:rPr lang="en-CA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abeza</a:t>
            </a:r>
            <a:r>
              <a:rPr lang="en-CA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bevela</a:t>
            </a:r>
            <a:r>
              <a:rPr lang="en-CA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eJerusalema</a:t>
            </a:r>
            <a:r>
              <a:rPr lang="en-CA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bathi</a:t>
            </a:r>
            <a:r>
              <a:rPr lang="en-CA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“</a:t>
            </a:r>
            <a:r>
              <a:rPr lang="en-CA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UloBelzebule</a:t>
            </a:r>
            <a:r>
              <a:rPr lang="en-CA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 </a:t>
            </a:r>
            <a:r>
              <a:rPr lang="en-CA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ngenkosi</a:t>
            </a:r>
            <a:r>
              <a:rPr lang="en-CA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yamademoni</a:t>
            </a:r>
            <a:r>
              <a:rPr lang="en-CA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ukhipha</a:t>
            </a:r>
            <a:r>
              <a:rPr lang="en-CA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amademoni</a:t>
            </a:r>
            <a:r>
              <a:rPr lang="en-CA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</a:t>
            </a:r>
            <a:r>
              <a:rPr lang="en-CA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Marku</a:t>
            </a:r>
            <a:r>
              <a:rPr lang="en-CA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3:22)</a:t>
            </a:r>
            <a:endParaRPr lang="es-ES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F6E2B4C-B773-429A-C3DF-F39358CBFE83}"/>
              </a:ext>
            </a:extLst>
          </p:cNvPr>
          <p:cNvSpPr txBox="1"/>
          <p:nvPr/>
        </p:nvSpPr>
        <p:spPr>
          <a:xfrm>
            <a:off x="238124" y="1446013"/>
            <a:ext cx="815340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UMarku</a:t>
            </a:r>
            <a:r>
              <a:rPr lang="en-CA" sz="2000" b="1" dirty="0"/>
              <a:t> </a:t>
            </a:r>
            <a:r>
              <a:rPr lang="en-CA" sz="2000" b="1" dirty="0" err="1"/>
              <a:t>uqala</a:t>
            </a:r>
            <a:r>
              <a:rPr lang="en-CA" sz="2000" b="1" dirty="0"/>
              <a:t> indaba </a:t>
            </a:r>
            <a:r>
              <a:rPr lang="en-CA" sz="2000" b="1" dirty="0" err="1"/>
              <a:t>ephathelene</a:t>
            </a:r>
            <a:r>
              <a:rPr lang="en-CA" sz="2000" b="1" dirty="0"/>
              <a:t> </a:t>
            </a:r>
            <a:r>
              <a:rPr lang="en-CA" sz="2000" b="1" dirty="0" err="1"/>
              <a:t>lomndeni</a:t>
            </a:r>
            <a:r>
              <a:rPr lang="en-CA" sz="2000" b="1" dirty="0"/>
              <a:t> </a:t>
            </a:r>
            <a:r>
              <a:rPr lang="en-CA" sz="2000" b="1" dirty="0" err="1"/>
              <a:t>kaJesu</a:t>
            </a:r>
            <a:r>
              <a:rPr lang="en-CA" sz="2000" b="1" dirty="0"/>
              <a:t>, </a:t>
            </a:r>
            <a:r>
              <a:rPr lang="en-CA" sz="2000" b="1" dirty="0" err="1"/>
              <a:t>kodwa</a:t>
            </a:r>
            <a:r>
              <a:rPr lang="en-CA" sz="2000" b="1" dirty="0"/>
              <a:t> </a:t>
            </a:r>
            <a:r>
              <a:rPr lang="en-CA" sz="2000" b="1" dirty="0" err="1"/>
              <a:t>uyayiphazamisa</a:t>
            </a:r>
            <a:r>
              <a:rPr lang="en-CA" sz="2000" b="1" dirty="0"/>
              <a:t> </a:t>
            </a:r>
            <a:r>
              <a:rPr lang="en-CA" sz="2000" b="1" dirty="0" err="1"/>
              <a:t>ukuze</a:t>
            </a:r>
            <a:r>
              <a:rPr lang="en-CA" sz="2000" b="1" dirty="0"/>
              <a:t> </a:t>
            </a:r>
            <a:r>
              <a:rPr lang="en-CA" sz="2000" b="1" dirty="0" err="1"/>
              <a:t>axoxele</a:t>
            </a:r>
            <a:r>
              <a:rPr lang="en-CA" sz="2000" b="1" dirty="0"/>
              <a:t> </a:t>
            </a:r>
            <a:r>
              <a:rPr lang="en-CA" sz="2000" b="1" dirty="0" err="1"/>
              <a:t>impikiswano</a:t>
            </a:r>
            <a:r>
              <a:rPr lang="en-CA" sz="2000" b="1" dirty="0"/>
              <a:t> </a:t>
            </a:r>
            <a:r>
              <a:rPr lang="en-CA" sz="2000" b="1" dirty="0" err="1"/>
              <a:t>ephakathi</a:t>
            </a:r>
            <a:r>
              <a:rPr lang="en-CA" sz="2000" b="1" dirty="0"/>
              <a:t> </a:t>
            </a:r>
            <a:r>
              <a:rPr lang="en-CA" sz="2000" b="1" dirty="0" err="1"/>
              <a:t>kwabaFarisi</a:t>
            </a:r>
            <a:r>
              <a:rPr lang="en-CA" sz="2000" b="1" dirty="0"/>
              <a:t>. </a:t>
            </a:r>
            <a:r>
              <a:rPr lang="en-CA" sz="2000" b="1" dirty="0" err="1"/>
              <a:t>Kamuva</a:t>
            </a:r>
            <a:r>
              <a:rPr lang="en-CA" sz="2000" b="1" dirty="0"/>
              <a:t>, </a:t>
            </a:r>
            <a:r>
              <a:rPr lang="en-CA" sz="2000" b="1" dirty="0" err="1"/>
              <a:t>uzobuyela</a:t>
            </a:r>
            <a:r>
              <a:rPr lang="en-CA" sz="2000" b="1" dirty="0"/>
              <a:t> </a:t>
            </a:r>
            <a:r>
              <a:rPr lang="en-CA" sz="2000" b="1" dirty="0" err="1"/>
              <a:t>endabeni</a:t>
            </a:r>
            <a:r>
              <a:rPr lang="en-CA" sz="2000" b="1" dirty="0"/>
              <a:t> </a:t>
            </a:r>
            <a:r>
              <a:rPr lang="en-CA" sz="2000" b="1" dirty="0" err="1"/>
              <a:t>yakuqala</a:t>
            </a:r>
            <a:r>
              <a:rPr lang="en-CA" sz="2000" b="1" dirty="0"/>
              <a:t>. </a:t>
            </a:r>
            <a:r>
              <a:rPr lang="en-CA" sz="2000" b="1" dirty="0" err="1"/>
              <a:t>Leli</a:t>
            </a:r>
            <a:r>
              <a:rPr lang="en-CA" sz="2000" b="1" dirty="0"/>
              <a:t> </a:t>
            </a:r>
            <a:r>
              <a:rPr lang="en-CA" sz="2000" b="1" dirty="0" err="1"/>
              <a:t>indlela</a:t>
            </a:r>
            <a:r>
              <a:rPr lang="en-CA" sz="2000" b="1" dirty="0"/>
              <a:t> </a:t>
            </a:r>
            <a:r>
              <a:rPr lang="en-CA" sz="2000" b="1" dirty="0" err="1"/>
              <a:t>isetshenziswa</a:t>
            </a:r>
            <a:r>
              <a:rPr lang="en-CA" sz="2000" b="1" dirty="0"/>
              <a:t> </a:t>
            </a:r>
            <a:r>
              <a:rPr lang="en-CA" sz="2000" b="1" dirty="0" err="1"/>
              <a:t>uMakho</a:t>
            </a:r>
            <a:r>
              <a:rPr lang="en-CA" sz="2000" b="1" dirty="0"/>
              <a:t> </a:t>
            </a:r>
            <a:r>
              <a:rPr lang="en-CA" sz="2000" b="1" dirty="0" err="1"/>
              <a:t>ezikhathini</a:t>
            </a:r>
            <a:r>
              <a:rPr lang="en-CA" sz="2000" b="1" dirty="0"/>
              <a:t> </a:t>
            </a:r>
            <a:r>
              <a:rPr lang="en-CA" sz="2000" b="1" dirty="0" err="1"/>
              <a:t>ezinengana</a:t>
            </a:r>
            <a:r>
              <a:rPr lang="en-CA" sz="2000" b="1" dirty="0"/>
              <a:t> </a:t>
            </a:r>
            <a:r>
              <a:rPr lang="en-CA" sz="2000" b="1" dirty="0" err="1"/>
              <a:t>ukuze</a:t>
            </a:r>
            <a:r>
              <a:rPr lang="en-CA" sz="2000" b="1" dirty="0"/>
              <a:t> </a:t>
            </a:r>
            <a:r>
              <a:rPr lang="en-CA" sz="2000" b="1" dirty="0" err="1"/>
              <a:t>ahlanganise</a:t>
            </a:r>
            <a:r>
              <a:rPr lang="en-CA" sz="2000" b="1" dirty="0"/>
              <a:t> </a:t>
            </a:r>
            <a:r>
              <a:rPr lang="en-CA" sz="2000" b="1" dirty="0" err="1"/>
              <a:t>izindaba</a:t>
            </a:r>
            <a:r>
              <a:rPr lang="en-CA" sz="2000" b="1" dirty="0"/>
              <a:t> </a:t>
            </a:r>
            <a:r>
              <a:rPr lang="en-CA" sz="2000" b="1" dirty="0" err="1"/>
              <a:t>ezimbili</a:t>
            </a:r>
            <a:r>
              <a:rPr lang="en-CA" sz="2000" b="1" dirty="0"/>
              <a:t> </a:t>
            </a:r>
            <a:r>
              <a:rPr lang="en-CA" sz="2000" b="1" dirty="0" err="1"/>
              <a:t>ezifananayo</a:t>
            </a:r>
            <a:r>
              <a:rPr lang="en-CA" sz="2000" b="1" dirty="0"/>
              <a:t>, </a:t>
            </a:r>
            <a:r>
              <a:rPr lang="en-CA" sz="2000" b="1" dirty="0" err="1"/>
              <a:t>egxilise</a:t>
            </a:r>
            <a:r>
              <a:rPr lang="en-CA" sz="2000" b="1" dirty="0"/>
              <a:t> </a:t>
            </a:r>
            <a:r>
              <a:rPr lang="en-CA" sz="2000" b="1" dirty="0" err="1"/>
              <a:t>emaphakathi</a:t>
            </a:r>
            <a:r>
              <a:rPr lang="en-CA" sz="2000" b="1" dirty="0"/>
              <a:t> </a:t>
            </a:r>
            <a:r>
              <a:rPr lang="en-CA" sz="2000" b="1" dirty="0" err="1"/>
              <a:t>njengebaluleke</a:t>
            </a:r>
            <a:r>
              <a:rPr lang="en-CA" sz="2000" b="1" dirty="0"/>
              <a:t> </a:t>
            </a:r>
            <a:r>
              <a:rPr lang="en-CA" sz="2000" b="1" dirty="0" err="1"/>
              <a:t>kakhulu</a:t>
            </a:r>
            <a:r>
              <a:rPr lang="en-CA" sz="2000" b="1" dirty="0"/>
              <a:t>.</a:t>
            </a:r>
          </a:p>
          <a:p>
            <a:pPr>
              <a:spcBef>
                <a:spcPts val="600"/>
              </a:spcBef>
            </a:pPr>
            <a:endParaRPr lang="en" sz="2000" b="1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8A048326-C0A1-1A66-8E87-10A055D26992}"/>
              </a:ext>
            </a:extLst>
          </p:cNvPr>
          <p:cNvGrpSpPr/>
          <p:nvPr/>
        </p:nvGrpSpPr>
        <p:grpSpPr>
          <a:xfrm>
            <a:off x="9163051" y="1446013"/>
            <a:ext cx="2238375" cy="904875"/>
            <a:chOff x="7534275" y="1600200"/>
            <a:chExt cx="2238375" cy="904875"/>
          </a:xfrm>
        </p:grpSpPr>
        <p:sp>
          <p:nvSpPr>
            <p:cNvPr id="4" name="Rectángulo: esquina doblada 3">
              <a:extLst>
                <a:ext uri="{FF2B5EF4-FFF2-40B4-BE49-F238E27FC236}">
                  <a16:creationId xmlns:a16="http://schemas.microsoft.com/office/drawing/2014/main" id="{A82507DE-F67D-6ECC-6B0A-C254950DDA07}"/>
                </a:ext>
              </a:extLst>
            </p:cNvPr>
            <p:cNvSpPr/>
            <p:nvPr/>
          </p:nvSpPr>
          <p:spPr>
            <a:xfrm>
              <a:off x="7534275" y="1600200"/>
              <a:ext cx="2238375" cy="904875"/>
            </a:xfrm>
            <a:prstGeom prst="foldedCorner">
              <a:avLst/>
            </a:prstGeom>
            <a:solidFill>
              <a:srgbClr val="E05EC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2000" bIns="0" rtlCol="0" anchor="b" anchorCtr="0"/>
            <a:lstStyle/>
            <a:p>
              <a:pPr algn="ctr"/>
              <a:r>
                <a:rPr lang="en-CA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Umndeni</a:t>
              </a:r>
              <a:r>
                <a:rPr lang="en-CA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CA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kaJesu</a:t>
              </a:r>
              <a:r>
                <a:rPr lang="en-CA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CA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uyamfuna</a:t>
              </a:r>
              <a:endPara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05150E97-F75B-5C55-7D1A-51740BD51B48}"/>
                </a:ext>
              </a:extLst>
            </p:cNvPr>
            <p:cNvSpPr/>
            <p:nvPr/>
          </p:nvSpPr>
          <p:spPr>
            <a:xfrm>
              <a:off x="7534275" y="1600200"/>
              <a:ext cx="2238375" cy="285750"/>
            </a:xfrm>
            <a:prstGeom prst="rect">
              <a:avLst/>
            </a:prstGeom>
            <a:solidFill>
              <a:srgbClr val="A6014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Makhu 3:20-21</a:t>
              </a: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35C84B36-248D-7335-6429-8326C1D2FA3E}"/>
              </a:ext>
            </a:extLst>
          </p:cNvPr>
          <p:cNvGrpSpPr/>
          <p:nvPr/>
        </p:nvGrpSpPr>
        <p:grpSpPr>
          <a:xfrm>
            <a:off x="8610601" y="2426969"/>
            <a:ext cx="3343275" cy="728930"/>
            <a:chOff x="7534275" y="1600200"/>
            <a:chExt cx="2238375" cy="904875"/>
          </a:xfrm>
        </p:grpSpPr>
        <p:sp>
          <p:nvSpPr>
            <p:cNvPr id="10" name="Rectángulo: esquina doblada 9">
              <a:extLst>
                <a:ext uri="{FF2B5EF4-FFF2-40B4-BE49-F238E27FC236}">
                  <a16:creationId xmlns:a16="http://schemas.microsoft.com/office/drawing/2014/main" id="{976C386D-D1D6-E243-0D21-A32973B39289}"/>
                </a:ext>
              </a:extLst>
            </p:cNvPr>
            <p:cNvSpPr/>
            <p:nvPr/>
          </p:nvSpPr>
          <p:spPr>
            <a:xfrm>
              <a:off x="7534275" y="1600200"/>
              <a:ext cx="2238375" cy="904875"/>
            </a:xfrm>
            <a:prstGeom prst="foldedCorner">
              <a:avLst/>
            </a:prstGeom>
            <a:solidFill>
              <a:srgbClr val="21A5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612000" bIns="0" rtlCol="0" anchor="b" anchorCtr="0"/>
            <a:lstStyle/>
            <a:p>
              <a:pPr algn="ctr"/>
              <a:r>
                <a:rPr lang="en-CA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Ukumangalelwa</a:t>
              </a:r>
              <a:r>
                <a:rPr lang="en-CA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CA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ngabaFarisi</a:t>
              </a:r>
              <a:endPara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D76CAA6D-39E7-BE69-7AD3-9C81BE8B5296}"/>
                </a:ext>
              </a:extLst>
            </p:cNvPr>
            <p:cNvSpPr/>
            <p:nvPr/>
          </p:nvSpPr>
          <p:spPr>
            <a:xfrm>
              <a:off x="7534275" y="1600200"/>
              <a:ext cx="2238375" cy="35472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Marku  3:22-30</a:t>
              </a: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AFC3512B-FB7C-6DD6-C604-B19447DB0B7F}"/>
              </a:ext>
            </a:extLst>
          </p:cNvPr>
          <p:cNvGrpSpPr/>
          <p:nvPr/>
        </p:nvGrpSpPr>
        <p:grpSpPr>
          <a:xfrm>
            <a:off x="9163051" y="3231980"/>
            <a:ext cx="2238375" cy="904875"/>
            <a:chOff x="7534275" y="1600200"/>
            <a:chExt cx="2238375" cy="904875"/>
          </a:xfrm>
        </p:grpSpPr>
        <p:sp>
          <p:nvSpPr>
            <p:cNvPr id="13" name="Rectángulo: esquina doblada 12">
              <a:extLst>
                <a:ext uri="{FF2B5EF4-FFF2-40B4-BE49-F238E27FC236}">
                  <a16:creationId xmlns:a16="http://schemas.microsoft.com/office/drawing/2014/main" id="{7E2A26DE-F043-9B3A-5AA8-EFD87A4A3852}"/>
                </a:ext>
              </a:extLst>
            </p:cNvPr>
            <p:cNvSpPr/>
            <p:nvPr/>
          </p:nvSpPr>
          <p:spPr>
            <a:xfrm>
              <a:off x="7534275" y="1600200"/>
              <a:ext cx="2238375" cy="904875"/>
            </a:xfrm>
            <a:prstGeom prst="foldedCorner">
              <a:avLst/>
            </a:prstGeom>
            <a:solidFill>
              <a:srgbClr val="E05EC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2000" bIns="0" rtlCol="0" anchor="b" anchorCtr="0"/>
            <a:lstStyle/>
            <a:p>
              <a:pPr algn="ctr"/>
              <a:r>
                <a:rPr lang="en-CA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Umndeni</a:t>
              </a:r>
              <a:r>
                <a:rPr lang="en-CA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CA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kaJesu</a:t>
              </a:r>
              <a:r>
                <a:rPr lang="en-CA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CA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uyamdinga</a:t>
              </a:r>
              <a:r>
                <a:rPr lang="en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'</a:t>
              </a: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03078745-9171-C3E1-8687-69DF818604B5}"/>
                </a:ext>
              </a:extLst>
            </p:cNvPr>
            <p:cNvSpPr/>
            <p:nvPr/>
          </p:nvSpPr>
          <p:spPr>
            <a:xfrm>
              <a:off x="7534275" y="1600200"/>
              <a:ext cx="2238375" cy="285750"/>
            </a:xfrm>
            <a:prstGeom prst="rect">
              <a:avLst/>
            </a:prstGeom>
            <a:solidFill>
              <a:srgbClr val="A6014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Marku 3:31-35</a:t>
              </a: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AFE5E1F-4619-A0C2-7250-1371A12E265B}"/>
              </a:ext>
            </a:extLst>
          </p:cNvPr>
          <p:cNvSpPr txBox="1"/>
          <p:nvPr/>
        </p:nvSpPr>
        <p:spPr>
          <a:xfrm>
            <a:off x="6248400" y="4194096"/>
            <a:ext cx="59436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Futhi</a:t>
            </a:r>
            <a:r>
              <a:rPr lang="en-CA" sz="2000" b="1" dirty="0"/>
              <a:t>, </a:t>
            </a:r>
            <a:r>
              <a:rPr lang="en-CA" sz="2000" b="1" dirty="0" err="1"/>
              <a:t>uJesu</a:t>
            </a:r>
            <a:r>
              <a:rPr lang="en-CA" sz="2000" b="1" dirty="0"/>
              <a:t> </a:t>
            </a:r>
            <a:r>
              <a:rPr lang="en-CA" sz="2000" b="1" dirty="0" err="1"/>
              <a:t>usebenzisa</a:t>
            </a:r>
            <a:r>
              <a:rPr lang="en-CA" sz="2000" b="1" dirty="0"/>
              <a:t> </a:t>
            </a:r>
            <a:r>
              <a:rPr lang="en-CA" sz="2000" b="1" dirty="0" err="1"/>
              <a:t>umfanekiso</a:t>
            </a:r>
            <a:r>
              <a:rPr lang="en-CA" sz="2000" b="1" dirty="0"/>
              <a:t> </a:t>
            </a:r>
            <a:r>
              <a:rPr lang="en-CA" sz="2000" b="1" dirty="0" err="1"/>
              <a:t>ukuze</a:t>
            </a:r>
            <a:r>
              <a:rPr lang="en-CA" sz="2000" b="1" dirty="0"/>
              <a:t> </a:t>
            </a:r>
            <a:r>
              <a:rPr lang="en-CA" sz="2000" b="1" dirty="0" err="1"/>
              <a:t>abonise</a:t>
            </a:r>
            <a:r>
              <a:rPr lang="en-CA" sz="2000" b="1" dirty="0"/>
              <a:t> </a:t>
            </a:r>
            <a:r>
              <a:rPr lang="en-CA" sz="2000" b="1" dirty="0" err="1"/>
              <a:t>ubuwula</a:t>
            </a:r>
            <a:r>
              <a:rPr lang="en-CA" sz="2000" b="1" dirty="0"/>
              <a:t> </a:t>
            </a:r>
            <a:r>
              <a:rPr lang="en-CA" sz="2000" b="1" dirty="0" err="1"/>
              <a:t>bezinsolo</a:t>
            </a:r>
            <a:r>
              <a:rPr lang="en-CA" sz="2000" b="1" dirty="0"/>
              <a:t> </a:t>
            </a:r>
            <a:r>
              <a:rPr lang="en-CA" sz="2000" b="1" dirty="0" err="1"/>
              <a:t>abekwa</a:t>
            </a:r>
            <a:r>
              <a:rPr lang="en-CA" sz="2000" b="1" dirty="0"/>
              <a:t> zona (</a:t>
            </a:r>
            <a:r>
              <a:rPr lang="en-CA" sz="2000" b="1" dirty="0" err="1"/>
              <a:t>Marku</a:t>
            </a:r>
            <a:r>
              <a:rPr lang="en-CA" sz="2000" b="1" dirty="0"/>
              <a:t> 3:23-27). </a:t>
            </a:r>
            <a:r>
              <a:rPr lang="en-CA" sz="2000" b="1" dirty="0" err="1"/>
              <a:t>UJesu</a:t>
            </a:r>
            <a:r>
              <a:rPr lang="en-CA" sz="2000" b="1" dirty="0"/>
              <a:t> </a:t>
            </a:r>
            <a:r>
              <a:rPr lang="en-CA" sz="2000" b="1" dirty="0" err="1"/>
              <a:t>ungena</a:t>
            </a:r>
            <a:r>
              <a:rPr lang="en-CA" sz="2000" b="1" dirty="0"/>
              <a:t> </a:t>
            </a:r>
            <a:r>
              <a:rPr lang="en-CA" sz="2000" b="1" dirty="0" err="1"/>
              <a:t>endlini</a:t>
            </a:r>
            <a:r>
              <a:rPr lang="en-CA" sz="2000" b="1" dirty="0"/>
              <a:t> </a:t>
            </a:r>
            <a:r>
              <a:rPr lang="en-CA" sz="2000" b="1" dirty="0" err="1"/>
              <a:t>yendoda</a:t>
            </a:r>
            <a:r>
              <a:rPr lang="en-CA" sz="2000" b="1" dirty="0"/>
              <a:t> </a:t>
            </a:r>
            <a:r>
              <a:rPr lang="en-CA" sz="2000" b="1" dirty="0" err="1"/>
              <a:t>elamandla</a:t>
            </a:r>
            <a:r>
              <a:rPr lang="en-CA" sz="2000" b="1" dirty="0"/>
              <a:t> (</a:t>
            </a:r>
            <a:r>
              <a:rPr lang="en-CA" sz="2000" b="1" dirty="0" err="1"/>
              <a:t>uSathane</a:t>
            </a:r>
            <a:r>
              <a:rPr lang="en-CA" sz="2000" b="1" dirty="0"/>
              <a:t>), </a:t>
            </a:r>
            <a:r>
              <a:rPr lang="en-CA" sz="2000" b="1" dirty="0" err="1"/>
              <a:t>ayibophe</a:t>
            </a:r>
            <a:r>
              <a:rPr lang="en-CA" sz="2000" b="1" dirty="0"/>
              <a:t>, </a:t>
            </a:r>
            <a:r>
              <a:rPr lang="en-CA" sz="2000" b="1" dirty="0" err="1"/>
              <a:t>futhi</a:t>
            </a:r>
            <a:r>
              <a:rPr lang="en-CA" sz="2000" b="1" dirty="0"/>
              <a:t> </a:t>
            </a:r>
            <a:r>
              <a:rPr lang="en-CA" sz="2000" b="1" dirty="0" err="1"/>
              <a:t>kanjalo</a:t>
            </a:r>
            <a:r>
              <a:rPr lang="en-CA" sz="2000" b="1" dirty="0"/>
              <a:t> </a:t>
            </a:r>
            <a:r>
              <a:rPr lang="en-CA" sz="2000" b="1" dirty="0" err="1"/>
              <a:t>angaphanga</a:t>
            </a:r>
            <a:r>
              <a:rPr lang="en-CA" sz="2000" b="1" dirty="0"/>
              <a:t> </a:t>
            </a:r>
            <a:r>
              <a:rPr lang="en-CA" sz="2000" b="1" dirty="0" err="1"/>
              <a:t>impahla</a:t>
            </a:r>
            <a:r>
              <a:rPr lang="en-CA" sz="2000" b="1" dirty="0"/>
              <a:t> </a:t>
            </a:r>
            <a:r>
              <a:rPr lang="en-CA" sz="2000" b="1" dirty="0" err="1"/>
              <a:t>yayo</a:t>
            </a:r>
            <a:r>
              <a:rPr lang="en-CA" sz="2000" b="1" dirty="0"/>
              <a:t> (</a:t>
            </a:r>
            <a:r>
              <a:rPr lang="en-CA" sz="2000" b="1" dirty="0" err="1"/>
              <a:t>akhulule</a:t>
            </a:r>
            <a:r>
              <a:rPr lang="en-CA" sz="2000" b="1" dirty="0"/>
              <a:t> </a:t>
            </a:r>
            <a:r>
              <a:rPr lang="en-CA" sz="2000" b="1" dirty="0" err="1"/>
              <a:t>idemoni</a:t>
            </a:r>
            <a:r>
              <a:rPr lang="en-CA" sz="2000" b="1" dirty="0"/>
              <a:t>).</a:t>
            </a:r>
            <a:endParaRPr lang="en" sz="2000" b="1" dirty="0"/>
          </a:p>
        </p:txBody>
      </p:sp>
      <p:pic>
        <p:nvPicPr>
          <p:cNvPr id="20" name="Imagen 19" descr="Un grupo de personas de pie&#10;&#10;Descripción generada automáticamente">
            <a:extLst>
              <a:ext uri="{FF2B5EF4-FFF2-40B4-BE49-F238E27FC236}">
                <a16:creationId xmlns:a16="http://schemas.microsoft.com/office/drawing/2014/main" id="{9499B959-3F74-D43F-6AAD-9813DFA901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1" y="4077503"/>
            <a:ext cx="1884147" cy="2631490"/>
          </a:xfrm>
          <a:prstGeom prst="round2DiagRect">
            <a:avLst>
              <a:gd name="adj1" fmla="val 16667"/>
              <a:gd name="adj2" fmla="val 17369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2" name="Imagen 21" descr="Mano de una persona&#10;&#10;Descripción generada automáticamente">
            <a:extLst>
              <a:ext uri="{FF2B5EF4-FFF2-40B4-BE49-F238E27FC236}">
                <a16:creationId xmlns:a16="http://schemas.microsoft.com/office/drawing/2014/main" id="{B6FA2831-AB8A-2B6F-B2F3-6FBAF3E925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3410" y="4077503"/>
            <a:ext cx="1728789" cy="2631490"/>
          </a:xfrm>
          <a:prstGeom prst="round2DiagRect">
            <a:avLst>
              <a:gd name="adj1" fmla="val 16146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4" name="Imagen 23" descr="Imagen que contiene mujer, hombre, niña, joven&#10;&#10;Descripción generada automáticamente">
            <a:extLst>
              <a:ext uri="{FF2B5EF4-FFF2-40B4-BE49-F238E27FC236}">
                <a16:creationId xmlns:a16="http://schemas.microsoft.com/office/drawing/2014/main" id="{05DACD92-7366-1193-A263-05C878F7F0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475" y="4077503"/>
            <a:ext cx="2368550" cy="2631490"/>
          </a:xfrm>
          <a:prstGeom prst="round2DiagRect">
            <a:avLst>
              <a:gd name="adj1" fmla="val 0"/>
              <a:gd name="adj2" fmla="val 13817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46EA660-1CD9-D333-3AF9-48E04C6B88B0}"/>
              </a:ext>
            </a:extLst>
          </p:cNvPr>
          <p:cNvSpPr txBox="1"/>
          <p:nvPr/>
        </p:nvSpPr>
        <p:spPr>
          <a:xfrm>
            <a:off x="238124" y="3077229"/>
            <a:ext cx="8153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/>
              <a:t>Kulokhu, indaba ebalulekile ukusola kwababhali ukuthi kwakungamandla angakanani avumela uJesu ukukhipha amademoni (Marku 3:22).</a:t>
            </a:r>
            <a:endParaRPr lang="en" sz="20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833BEBB-8BA1-7764-460D-6170BE11E2E9}"/>
              </a:ext>
            </a:extLst>
          </p:cNvPr>
          <p:cNvSpPr txBox="1"/>
          <p:nvPr/>
        </p:nvSpPr>
        <p:spPr>
          <a:xfrm>
            <a:off x="6248400" y="5825609"/>
            <a:ext cx="5943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Kuthatha</a:t>
            </a:r>
            <a:r>
              <a:rPr lang="en-CA" sz="2000" b="1" dirty="0"/>
              <a:t> </a:t>
            </a:r>
            <a:r>
              <a:rPr lang="en-CA" sz="2000" b="1" dirty="0" err="1"/>
              <a:t>ithuba</a:t>
            </a:r>
            <a:r>
              <a:rPr lang="en-CA" sz="2000" b="1" dirty="0"/>
              <a:t> </a:t>
            </a:r>
            <a:r>
              <a:rPr lang="en-CA" sz="2000" b="1" dirty="0" err="1"/>
              <a:t>lokuxwayisa</a:t>
            </a:r>
            <a:r>
              <a:rPr lang="en-CA" sz="2000" b="1" dirty="0"/>
              <a:t> </a:t>
            </a:r>
            <a:r>
              <a:rPr lang="en-CA" sz="2000" b="1" dirty="0" err="1"/>
              <a:t>ngengozi</a:t>
            </a:r>
            <a:r>
              <a:rPr lang="en-CA" sz="2000" b="1" dirty="0"/>
              <a:t> </a:t>
            </a:r>
            <a:r>
              <a:rPr lang="en-CA" sz="2000" b="1" dirty="0" err="1"/>
              <a:t>yokuthi</a:t>
            </a:r>
            <a:r>
              <a:rPr lang="en-CA" sz="2000" b="1" dirty="0"/>
              <a:t> </a:t>
            </a:r>
            <a:r>
              <a:rPr lang="en-CA" sz="2000" b="1" dirty="0" err="1"/>
              <a:t>umsebenzi</a:t>
            </a:r>
            <a:r>
              <a:rPr lang="en-CA" sz="2000" b="1" dirty="0"/>
              <a:t> </a:t>
            </a:r>
            <a:r>
              <a:rPr lang="en-CA" sz="2000" b="1" dirty="0" err="1"/>
              <a:t>kaMoya</a:t>
            </a:r>
            <a:r>
              <a:rPr lang="en-CA" sz="2000" b="1" dirty="0"/>
              <a:t> </a:t>
            </a:r>
            <a:r>
              <a:rPr lang="en-CA" sz="2000" b="1" dirty="0" err="1"/>
              <a:t>oNgcwele</a:t>
            </a:r>
            <a:r>
              <a:rPr lang="en-CA" sz="2000" b="1" dirty="0"/>
              <a:t> </a:t>
            </a:r>
            <a:r>
              <a:rPr lang="en-CA" sz="2000" b="1" dirty="0" err="1"/>
              <a:t>usuka</a:t>
            </a:r>
            <a:r>
              <a:rPr lang="en-CA" sz="2000" b="1" dirty="0"/>
              <a:t> </a:t>
            </a:r>
            <a:r>
              <a:rPr lang="en-CA" sz="2000" b="1" dirty="0" err="1"/>
              <a:t>kudeveli</a:t>
            </a:r>
            <a:r>
              <a:rPr lang="en-CA" sz="2000" b="1" dirty="0"/>
              <a:t> </a:t>
            </a:r>
            <a:br>
              <a:rPr lang="en-CA" sz="2000" b="1" dirty="0"/>
            </a:br>
            <a:r>
              <a:rPr lang="en-CA" sz="2000" b="1" dirty="0"/>
              <a:t>( </a:t>
            </a:r>
            <a:r>
              <a:rPr lang="en-CA" sz="2000" b="1" dirty="0" err="1"/>
              <a:t>Marku</a:t>
            </a:r>
            <a:r>
              <a:rPr lang="en-CA" sz="2000" b="1" dirty="0"/>
              <a:t> 3:28-30 ).</a:t>
            </a:r>
          </a:p>
        </p:txBody>
      </p:sp>
    </p:spTree>
    <p:extLst>
      <p:ext uri="{BB962C8B-B14F-4D97-AF65-F5344CB8AC3E}">
        <p14:creationId xmlns:p14="http://schemas.microsoft.com/office/powerpoint/2010/main" val="290171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15" grpId="0"/>
      <p:bldP spid="1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orde con band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10435</TotalTime>
  <Words>1104</Words>
  <Application>Microsoft Office PowerPoint</Application>
  <PresentationFormat>Panorámica</PresentationFormat>
  <Paragraphs>65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Comic Sans MS</vt:lpstr>
      <vt:lpstr>Constantia</vt:lpstr>
      <vt:lpstr>Aptos Display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101</cp:revision>
  <dcterms:created xsi:type="dcterms:W3CDTF">2024-06-22T14:42:36Z</dcterms:created>
  <dcterms:modified xsi:type="dcterms:W3CDTF">2024-07-09T19:16:17Z</dcterms:modified>
</cp:coreProperties>
</file>