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90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Endleleni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CA" sz="2000" b="1" dirty="0" err="1"/>
            <a:t>Ezinsukwini</a:t>
          </a:r>
          <a:r>
            <a:rPr lang="en-CA" sz="2000" b="1" dirty="0"/>
            <a:t> </a:t>
          </a:r>
          <a:r>
            <a:rPr lang="en-CA" sz="2000" b="1" dirty="0" err="1"/>
            <a:t>ezimbalwa</a:t>
          </a:r>
          <a:r>
            <a:rPr lang="en-CA" sz="2000" b="1" dirty="0"/>
            <a:t>, </a:t>
          </a:r>
          <a:r>
            <a:rPr lang="en-CA" sz="2000" b="1" dirty="0" err="1"/>
            <a:t>inhlanyelo</a:t>
          </a:r>
          <a:r>
            <a:rPr lang="en-CA" sz="2000" b="1" dirty="0"/>
            <a:t> </a:t>
          </a:r>
          <a:r>
            <a:rPr lang="en-CA" sz="2000" b="1" dirty="0" err="1"/>
            <a:t>iyafa</a:t>
          </a:r>
          <a:r>
            <a:rPr lang="en-CA" sz="2000" b="1" dirty="0"/>
            <a:t> ( </a:t>
          </a:r>
          <a:r>
            <a:rPr lang="en-CA" sz="2000" b="1" dirty="0" err="1"/>
            <a:t>Marku</a:t>
          </a:r>
          <a:r>
            <a:rPr lang="en-CA" sz="2000" b="1" dirty="0"/>
            <a:t> 4:4 )</a:t>
          </a:r>
          <a:endParaRPr lang="en" sz="2000" b="1" dirty="0"/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Phakathi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kwamatshe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CA" sz="2000" b="1" dirty="0" err="1"/>
            <a:t>Emavikini</a:t>
          </a:r>
          <a:r>
            <a:rPr lang="en-CA" sz="2000" b="1" dirty="0"/>
            <a:t> </a:t>
          </a:r>
          <a:r>
            <a:rPr lang="en-CA" sz="2000" b="1" dirty="0" err="1"/>
            <a:t>ambalwa</a:t>
          </a:r>
          <a:r>
            <a:rPr lang="en-CA" sz="2000" b="1" dirty="0"/>
            <a:t>, </a:t>
          </a:r>
          <a:r>
            <a:rPr lang="en-CA" sz="2000" b="1" dirty="0" err="1"/>
            <a:t>inhlanyelo</a:t>
          </a:r>
          <a:r>
            <a:rPr lang="en-CA" sz="2000" b="1" dirty="0"/>
            <a:t> </a:t>
          </a:r>
          <a:r>
            <a:rPr lang="en-CA" sz="2000" b="1" dirty="0" err="1"/>
            <a:t>iyafa</a:t>
          </a:r>
          <a:r>
            <a:rPr lang="en-CA" sz="2000" b="1" dirty="0"/>
            <a:t> ( </a:t>
          </a:r>
          <a:r>
            <a:rPr lang="en-CA" sz="2000" b="1" dirty="0" err="1"/>
            <a:t>Marku</a:t>
          </a:r>
          <a:r>
            <a:rPr lang="en-CA" sz="2000" b="1" dirty="0"/>
            <a:t> 4:5-6 )</a:t>
          </a:r>
          <a:endParaRPr lang="en" sz="2000" b="1" dirty="0"/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Phakathi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kwameva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en-CA" sz="1800" b="1" dirty="0" err="1"/>
            <a:t>Ezinyangeni</a:t>
          </a:r>
          <a:r>
            <a:rPr lang="en-CA" sz="1800" b="1" dirty="0"/>
            <a:t> </a:t>
          </a:r>
          <a:r>
            <a:rPr lang="en-CA" sz="1800" b="1" dirty="0" err="1"/>
            <a:t>ezimbalwa</a:t>
          </a:r>
          <a:r>
            <a:rPr lang="en-CA" sz="1800" b="1" dirty="0"/>
            <a:t>, </a:t>
          </a:r>
          <a:r>
            <a:rPr lang="en-CA" sz="1800" b="1" dirty="0" err="1"/>
            <a:t>inhlanyelo</a:t>
          </a:r>
          <a:r>
            <a:rPr lang="en-CA" sz="1800" b="1" dirty="0"/>
            <a:t> </a:t>
          </a:r>
          <a:r>
            <a:rPr lang="en-CA" sz="1800" b="1" dirty="0" err="1"/>
            <a:t>iyafa</a:t>
          </a:r>
          <a:r>
            <a:rPr lang="en-CA" sz="1800" b="1" dirty="0"/>
            <a:t> ( </a:t>
          </a:r>
          <a:r>
            <a:rPr lang="en-CA" sz="1800" b="1" dirty="0" err="1"/>
            <a:t>Marku</a:t>
          </a:r>
          <a:r>
            <a:rPr lang="en-CA" sz="1800" b="1" dirty="0"/>
            <a:t> 4:7 )</a:t>
          </a:r>
          <a:endParaRPr lang="en" sz="1800" b="1" dirty="0"/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Emhlabeni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omuhle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CA" sz="1800" b="1" u="none" dirty="0" err="1"/>
            <a:t>Ekupheleni</a:t>
          </a:r>
          <a:r>
            <a:rPr lang="en-CA" sz="1800" b="1" u="none" dirty="0"/>
            <a:t> </a:t>
          </a:r>
          <a:r>
            <a:rPr lang="en-CA" sz="1800" b="1" u="none" dirty="0" err="1"/>
            <a:t>kwesikhathi</a:t>
          </a:r>
          <a:r>
            <a:rPr lang="en-CA" sz="1800" b="1" u="none" dirty="0"/>
            <a:t>, </a:t>
          </a:r>
          <a:r>
            <a:rPr lang="en-CA" sz="1800" b="1" u="none" dirty="0" err="1"/>
            <a:t>inhlanyelo</a:t>
          </a:r>
          <a:r>
            <a:rPr lang="en-CA" sz="1800" b="1" u="none" dirty="0"/>
            <a:t> </a:t>
          </a:r>
          <a:r>
            <a:rPr lang="en-CA" sz="1800" b="1" u="none" dirty="0" err="1"/>
            <a:t>ithela</a:t>
          </a:r>
          <a:r>
            <a:rPr lang="en-CA" sz="1800" b="1" u="none" dirty="0"/>
            <a:t> </a:t>
          </a:r>
          <a:r>
            <a:rPr lang="en-CA" sz="1800" b="1" u="none" dirty="0" err="1"/>
            <a:t>izithelo</a:t>
          </a:r>
          <a:r>
            <a:rPr lang="en-CA" sz="1800" b="1" u="none" dirty="0"/>
            <a:t> (</a:t>
          </a:r>
          <a:r>
            <a:rPr lang="en-CA" sz="1800" b="1" u="none" dirty="0" err="1"/>
            <a:t>Marku</a:t>
          </a:r>
          <a:r>
            <a:rPr lang="en-CA" sz="1800" b="1" u="none" dirty="0"/>
            <a:t> 4:8)</a:t>
          </a:r>
          <a:endParaRPr lang="en" sz="1800" b="1" u="none" dirty="0"/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032D83D9-0D76-43F6-ABFE-FC5B0ECCF47F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endParaRPr lang="en" sz="2000" b="1" u="none" dirty="0"/>
        </a:p>
      </dgm:t>
    </dgm:pt>
    <dgm:pt modelId="{14D5376B-5865-4C5C-B13B-13B2C8735A48}" type="parTrans" cxnId="{C0B7F478-CBB7-4085-A981-CAA5CF4CA371}">
      <dgm:prSet/>
      <dgm:spPr/>
      <dgm:t>
        <a:bodyPr/>
        <a:lstStyle/>
        <a:p>
          <a:endParaRPr lang="en-CA"/>
        </a:p>
      </dgm:t>
    </dgm:pt>
    <dgm:pt modelId="{C215CF3E-F8AD-4970-8865-CE69211CC49A}" type="sibTrans" cxnId="{C0B7F478-CBB7-4085-A981-CAA5CF4CA371}">
      <dgm:prSet/>
      <dgm:spPr/>
      <dgm:t>
        <a:bodyPr/>
        <a:lstStyle/>
        <a:p>
          <a:endParaRPr lang="en-CA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9350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C0B7F478-CBB7-4085-A981-CAA5CF4CA371}" srcId="{F0A3735E-43AB-4C9E-A5E0-2DBFFAC3E484}" destId="{032D83D9-0D76-43F6-ABFE-FC5B0ECCF47F}" srcOrd="1" destOrd="0" parTransId="{14D5376B-5865-4C5C-B13B-13B2C8735A48}" sibTransId="{C215CF3E-F8AD-4970-8865-CE69211CC49A}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CFAB13D0-729C-46A7-8F6D-A26348C1C996}" type="presOf" srcId="{032D83D9-0D76-43F6-ABFE-FC5B0ECCF47F}" destId="{3E21B8AA-6BE1-48BB-9AA7-0F2EFA4E13D4}" srcOrd="0" destOrd="1" presId="urn:microsoft.com/office/officeart/2005/8/layout/cycle4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591CCEEB-013A-49F6-B2AA-ECD647C0B9F1}" type="presOf" srcId="{032D83D9-0D76-43F6-ABFE-FC5B0ECCF47F}" destId="{7577070F-68EE-46BF-94D7-0DD34B6FE624}" srcOrd="1" destOrd="1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Endleleni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CA" sz="2000" b="1" dirty="0" err="1"/>
            <a:t>Abalasithakazelelo</a:t>
          </a:r>
          <a:r>
            <a:rPr lang="en-CA" sz="2000" b="1" dirty="0"/>
            <a:t>, </a:t>
          </a:r>
          <a:r>
            <a:rPr lang="en-CA" sz="2000" b="1" dirty="0" err="1"/>
            <a:t>futhi</a:t>
          </a:r>
          <a:r>
            <a:rPr lang="en-CA" sz="2000" b="1" dirty="0"/>
            <a:t> </a:t>
          </a:r>
          <a:r>
            <a:rPr lang="en-CA" sz="2000" b="1" dirty="0" err="1"/>
            <a:t>uSathane</a:t>
          </a:r>
          <a:r>
            <a:rPr lang="en-CA" sz="2000" b="1" dirty="0"/>
            <a:t> </a:t>
          </a:r>
          <a:r>
            <a:rPr lang="en-CA" sz="2000" b="1" dirty="0" err="1"/>
            <a:t>uyabadukisa</a:t>
          </a:r>
          <a:r>
            <a:rPr lang="en-CA" sz="2000" b="1" dirty="0"/>
            <a:t> (</a:t>
          </a:r>
          <a:r>
            <a:rPr lang="en-CA" sz="2000" b="1" dirty="0" err="1"/>
            <a:t>Marku</a:t>
          </a:r>
          <a:r>
            <a:rPr lang="en-CA" sz="2000" b="1" dirty="0"/>
            <a:t> 4:15)</a:t>
          </a:r>
          <a:endParaRPr lang="en" sz="2000" b="1" dirty="0"/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Phakathi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kwamatshe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CA" sz="1800" b="1" dirty="0" err="1"/>
            <a:t>Bayalamukela</a:t>
          </a:r>
          <a:r>
            <a:rPr lang="en-CA" sz="1800" b="1" dirty="0"/>
            <a:t> </a:t>
          </a:r>
          <a:r>
            <a:rPr lang="en-CA" sz="1800" b="1" dirty="0" err="1"/>
            <a:t>izwi</a:t>
          </a:r>
          <a:r>
            <a:rPr lang="en-CA" sz="1800" b="1" dirty="0"/>
            <a:t>, </a:t>
          </a:r>
          <a:r>
            <a:rPr lang="en-CA" sz="1800" b="1" dirty="0" err="1"/>
            <a:t>kodwa</a:t>
          </a:r>
          <a:r>
            <a:rPr lang="en-CA" sz="1800" b="1" dirty="0"/>
            <a:t> </a:t>
          </a:r>
          <a:r>
            <a:rPr lang="en-CA" sz="1800" b="1" dirty="0" err="1"/>
            <a:t>abazibekezeleli</a:t>
          </a:r>
          <a:r>
            <a:rPr lang="en-CA" sz="1800" b="1" dirty="0"/>
            <a:t> </a:t>
          </a:r>
          <a:r>
            <a:rPr lang="en-CA" sz="1800" b="1" dirty="0" err="1"/>
            <a:t>izilingo</a:t>
          </a:r>
          <a:r>
            <a:rPr lang="en-CA" sz="1800" b="1" dirty="0"/>
            <a:t> ( </a:t>
          </a:r>
          <a:r>
            <a:rPr lang="en-CA" sz="1800" b="1" dirty="0" err="1"/>
            <a:t>Marku</a:t>
          </a:r>
          <a:r>
            <a:rPr lang="en-CA" sz="1800" b="1" dirty="0"/>
            <a:t> 4:16-17 )</a:t>
          </a:r>
          <a:endParaRPr lang="en" sz="1800" b="1" dirty="0"/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Phakathi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kwameva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en-CA" sz="2000" b="1" dirty="0" err="1"/>
            <a:t>Bayalamukela</a:t>
          </a:r>
          <a:r>
            <a:rPr lang="en-CA" sz="2000" b="1" dirty="0"/>
            <a:t> </a:t>
          </a:r>
          <a:r>
            <a:rPr lang="en-CA" sz="2000" b="1" dirty="0" err="1"/>
            <a:t>izwi</a:t>
          </a:r>
          <a:r>
            <a:rPr lang="en-CA" sz="2000" b="1" dirty="0"/>
            <a:t>, </a:t>
          </a:r>
          <a:r>
            <a:rPr lang="en-CA" sz="2000" b="1" dirty="0" err="1"/>
            <a:t>kodwa</a:t>
          </a:r>
          <a:r>
            <a:rPr lang="en-CA" sz="2000" b="1" dirty="0"/>
            <a:t> </a:t>
          </a:r>
          <a:r>
            <a:rPr lang="en-CA" sz="2000" b="1" dirty="0" err="1"/>
            <a:t>bakhululeka</a:t>
          </a:r>
          <a:r>
            <a:rPr lang="en-CA" sz="2000" b="1" dirty="0"/>
            <a:t> ( </a:t>
          </a:r>
          <a:r>
            <a:rPr lang="en-CA" sz="2000" b="1" dirty="0" err="1"/>
            <a:t>Marku</a:t>
          </a:r>
          <a:r>
            <a:rPr lang="en-CA" sz="2000" b="1" dirty="0"/>
            <a:t> 4:18-19 )</a:t>
          </a:r>
          <a:endParaRPr lang="en" sz="2000" b="1" dirty="0"/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Emhlabeni</a:t>
          </a:r>
          <a:r>
            <a: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omuhle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-CA" sz="1800" b="1" dirty="0" err="1"/>
            <a:t>Bamelana</a:t>
          </a:r>
          <a:r>
            <a:rPr lang="en-CA" sz="1800" b="1" dirty="0"/>
            <a:t> </a:t>
          </a:r>
          <a:r>
            <a:rPr lang="en-CA" sz="1800" b="1" dirty="0" err="1"/>
            <a:t>lezilingo</a:t>
          </a:r>
          <a:r>
            <a:rPr lang="en-CA" sz="1800" b="1" dirty="0"/>
            <a:t> </a:t>
          </a:r>
          <a:r>
            <a:rPr lang="en-CA" sz="1800" b="1" dirty="0" err="1"/>
            <a:t>futhi</a:t>
          </a:r>
          <a:r>
            <a:rPr lang="en-CA" sz="1800" b="1" dirty="0"/>
            <a:t> </a:t>
          </a:r>
          <a:r>
            <a:rPr lang="en-CA" sz="1800" b="1" dirty="0" err="1"/>
            <a:t>abaxazululi</a:t>
          </a:r>
          <a:r>
            <a:rPr lang="en-CA" sz="1800" b="1" dirty="0"/>
            <a:t>. </a:t>
          </a:r>
          <a:r>
            <a:rPr lang="en-CA" sz="1800" b="1" dirty="0" err="1"/>
            <a:t>Bathela</a:t>
          </a:r>
          <a:r>
            <a:rPr lang="en-CA" sz="1800" b="1" dirty="0"/>
            <a:t> </a:t>
          </a:r>
          <a:r>
            <a:rPr lang="en-CA" sz="1800" b="1" dirty="0" err="1"/>
            <a:t>izithelo</a:t>
          </a:r>
          <a:r>
            <a:rPr lang="en-CA" sz="1800" b="1" dirty="0"/>
            <a:t> (</a:t>
          </a:r>
          <a:r>
            <a:rPr lang="en-CA" sz="1800" b="1" dirty="0" err="1"/>
            <a:t>Marku</a:t>
          </a:r>
          <a:r>
            <a:rPr lang="en-CA" sz="1800" b="1" dirty="0"/>
            <a:t> 4:20)</a:t>
          </a:r>
          <a:endParaRPr lang="en" sz="1800" b="1" dirty="0"/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81924" custLinFactY="20076" custLinFactNeighborX="-27948" custLinFactNeighborY="10000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Untshani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n-CA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Ukusungula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Inhlamvu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 err="1"/>
            <a:t>Ezinyangeni</a:t>
          </a:r>
          <a:r>
            <a:rPr lang="en-CA" sz="1800" b="1" kern="1200" dirty="0"/>
            <a:t> </a:t>
          </a:r>
          <a:r>
            <a:rPr lang="en-CA" sz="1800" b="1" kern="1200" dirty="0" err="1"/>
            <a:t>ezimbalwa</a:t>
          </a:r>
          <a:r>
            <a:rPr lang="en-CA" sz="1800" b="1" kern="1200" dirty="0"/>
            <a:t>, </a:t>
          </a:r>
          <a:r>
            <a:rPr lang="en-CA" sz="1800" b="1" kern="1200" dirty="0" err="1"/>
            <a:t>inhlanyelo</a:t>
          </a:r>
          <a:r>
            <a:rPr lang="en-CA" sz="1800" b="1" kern="1200" dirty="0"/>
            <a:t> </a:t>
          </a:r>
          <a:r>
            <a:rPr lang="en-CA" sz="1800" b="1" kern="1200" dirty="0" err="1"/>
            <a:t>iyafa</a:t>
          </a:r>
          <a:r>
            <a:rPr lang="en-CA" sz="1800" b="1" kern="1200" dirty="0"/>
            <a:t> ( </a:t>
          </a:r>
          <a:r>
            <a:rPr lang="en-CA" sz="1800" b="1" kern="1200" dirty="0" err="1"/>
            <a:t>Marku</a:t>
          </a:r>
          <a:r>
            <a:rPr lang="en-CA" sz="1800" b="1" kern="1200" dirty="0"/>
            <a:t> 4:7 )</a:t>
          </a:r>
          <a:endParaRPr lang="en" sz="1800" b="1" kern="1200" dirty="0"/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33818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u="none" kern="1200" dirty="0" err="1"/>
            <a:t>Ekupheleni</a:t>
          </a:r>
          <a:r>
            <a:rPr lang="en-CA" sz="1800" b="1" u="none" kern="1200" dirty="0"/>
            <a:t> </a:t>
          </a:r>
          <a:r>
            <a:rPr lang="en-CA" sz="1800" b="1" u="none" kern="1200" dirty="0" err="1"/>
            <a:t>kwesikhathi</a:t>
          </a:r>
          <a:r>
            <a:rPr lang="en-CA" sz="1800" b="1" u="none" kern="1200" dirty="0"/>
            <a:t>, </a:t>
          </a:r>
          <a:r>
            <a:rPr lang="en-CA" sz="1800" b="1" u="none" kern="1200" dirty="0" err="1"/>
            <a:t>inhlanyelo</a:t>
          </a:r>
          <a:r>
            <a:rPr lang="en-CA" sz="1800" b="1" u="none" kern="1200" dirty="0"/>
            <a:t> </a:t>
          </a:r>
          <a:r>
            <a:rPr lang="en-CA" sz="1800" b="1" u="none" kern="1200" dirty="0" err="1"/>
            <a:t>ithela</a:t>
          </a:r>
          <a:r>
            <a:rPr lang="en-CA" sz="1800" b="1" u="none" kern="1200" dirty="0"/>
            <a:t> </a:t>
          </a:r>
          <a:r>
            <a:rPr lang="en-CA" sz="1800" b="1" u="none" kern="1200" dirty="0" err="1"/>
            <a:t>izithelo</a:t>
          </a:r>
          <a:r>
            <a:rPr lang="en-CA" sz="1800" b="1" u="none" kern="1200" dirty="0"/>
            <a:t> (</a:t>
          </a:r>
          <a:r>
            <a:rPr lang="en-CA" sz="1800" b="1" u="none" kern="1200" dirty="0" err="1"/>
            <a:t>Marku</a:t>
          </a:r>
          <a:r>
            <a:rPr lang="en-CA" sz="1800" b="1" u="none" kern="1200" dirty="0"/>
            <a:t> 4:8)</a:t>
          </a:r>
          <a:endParaRPr lang="en" sz="1800" b="1" u="none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" sz="2000" b="1" u="none" kern="1200" dirty="0"/>
        </a:p>
      </dsp:txBody>
      <dsp:txXfrm>
        <a:off x="64206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1" kern="1200" dirty="0" err="1"/>
            <a:t>Emavikini</a:t>
          </a:r>
          <a:r>
            <a:rPr lang="en-CA" sz="2000" b="1" kern="1200" dirty="0"/>
            <a:t> </a:t>
          </a:r>
          <a:r>
            <a:rPr lang="en-CA" sz="2000" b="1" kern="1200" dirty="0" err="1"/>
            <a:t>ambalwa</a:t>
          </a:r>
          <a:r>
            <a:rPr lang="en-CA" sz="2000" b="1" kern="1200" dirty="0"/>
            <a:t>, </a:t>
          </a:r>
          <a:r>
            <a:rPr lang="en-CA" sz="2000" b="1" kern="1200" dirty="0" err="1"/>
            <a:t>inhlanyelo</a:t>
          </a:r>
          <a:r>
            <a:rPr lang="en-CA" sz="2000" b="1" kern="1200" dirty="0"/>
            <a:t> </a:t>
          </a:r>
          <a:r>
            <a:rPr lang="en-CA" sz="2000" b="1" kern="1200" dirty="0" err="1"/>
            <a:t>iyafa</a:t>
          </a:r>
          <a:r>
            <a:rPr lang="en-CA" sz="2000" b="1" kern="1200" dirty="0"/>
            <a:t> ( </a:t>
          </a:r>
          <a:r>
            <a:rPr lang="en-CA" sz="2000" b="1" kern="1200" dirty="0" err="1"/>
            <a:t>Marku</a:t>
          </a:r>
          <a:r>
            <a:rPr lang="en-CA" sz="2000" b="1" kern="1200" dirty="0"/>
            <a:t> 4:5-6 )</a:t>
          </a:r>
          <a:endParaRPr lang="en" sz="2000" b="1" kern="1200" dirty="0"/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768454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1" kern="1200" dirty="0" err="1"/>
            <a:t>Ezinsukwini</a:t>
          </a:r>
          <a:r>
            <a:rPr lang="en-CA" sz="2000" b="1" kern="1200" dirty="0"/>
            <a:t> </a:t>
          </a:r>
          <a:r>
            <a:rPr lang="en-CA" sz="2000" b="1" kern="1200" dirty="0" err="1"/>
            <a:t>ezimbalwa</a:t>
          </a:r>
          <a:r>
            <a:rPr lang="en-CA" sz="2000" b="1" kern="1200" dirty="0"/>
            <a:t>, </a:t>
          </a:r>
          <a:r>
            <a:rPr lang="en-CA" sz="2000" b="1" kern="1200" dirty="0" err="1"/>
            <a:t>inhlanyelo</a:t>
          </a:r>
          <a:r>
            <a:rPr lang="en-CA" sz="2000" b="1" kern="1200" dirty="0"/>
            <a:t> </a:t>
          </a:r>
          <a:r>
            <a:rPr lang="en-CA" sz="2000" b="1" kern="1200" dirty="0" err="1"/>
            <a:t>iyafa</a:t>
          </a:r>
          <a:r>
            <a:rPr lang="en-CA" sz="2000" b="1" kern="1200" dirty="0"/>
            <a:t> ( </a:t>
          </a:r>
          <a:r>
            <a:rPr lang="en-CA" sz="2000" b="1" kern="1200" dirty="0" err="1"/>
            <a:t>Marku</a:t>
          </a:r>
          <a:r>
            <a:rPr lang="en-CA" sz="2000" b="1" kern="1200" dirty="0"/>
            <a:t> 4:4 )</a:t>
          </a:r>
          <a:endParaRPr lang="en" sz="2000" b="1" kern="1200" dirty="0"/>
        </a:p>
      </dsp:txBody>
      <dsp:txXfrm>
        <a:off x="22361" y="22361"/>
        <a:ext cx="3293195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Endleleni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Phakathi </a:t>
          </a: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kwamatshe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Phakathi </a:t>
          </a: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kwameva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Emhlabeni</a:t>
          </a:r>
          <a:r>
            <a:rPr lang="en-C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omuhle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2382" y="3402058"/>
          <a:ext cx="5002742" cy="1208756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1" kern="1200" dirty="0" err="1"/>
            <a:t>Bayalamukela</a:t>
          </a:r>
          <a:r>
            <a:rPr lang="en-CA" sz="2000" b="1" kern="1200" dirty="0"/>
            <a:t> </a:t>
          </a:r>
          <a:r>
            <a:rPr lang="en-CA" sz="2000" b="1" kern="1200" dirty="0" err="1"/>
            <a:t>izwi</a:t>
          </a:r>
          <a:r>
            <a:rPr lang="en-CA" sz="2000" b="1" kern="1200" dirty="0"/>
            <a:t>, </a:t>
          </a:r>
          <a:r>
            <a:rPr lang="en-CA" sz="2000" b="1" kern="1200" dirty="0" err="1"/>
            <a:t>kodwa</a:t>
          </a:r>
          <a:r>
            <a:rPr lang="en-CA" sz="2000" b="1" kern="1200" dirty="0"/>
            <a:t> </a:t>
          </a:r>
          <a:r>
            <a:rPr lang="en-CA" sz="2000" b="1" kern="1200" dirty="0" err="1"/>
            <a:t>bakhululeka</a:t>
          </a:r>
          <a:r>
            <a:rPr lang="en-CA" sz="2000" b="1" kern="1200" dirty="0"/>
            <a:t> ( </a:t>
          </a:r>
          <a:r>
            <a:rPr lang="en-CA" sz="2000" b="1" kern="1200" dirty="0" err="1"/>
            <a:t>Marku</a:t>
          </a:r>
          <a:r>
            <a:rPr lang="en-CA" sz="2000" b="1" kern="1200" dirty="0"/>
            <a:t> 4:18-19 )</a:t>
          </a:r>
          <a:endParaRPr lang="en" sz="2000" b="1" kern="1200" dirty="0"/>
        </a:p>
      </dsp:txBody>
      <dsp:txXfrm>
        <a:off x="5779757" y="3730799"/>
        <a:ext cx="3448815" cy="853463"/>
      </dsp:txXfrm>
    </dsp:sp>
    <dsp:sp modelId="{3E21B8AA-6BE1-48BB-9AA7-0F2EFA4E13D4}">
      <dsp:nvSpPr>
        <dsp:cNvPr id="0" name=""/>
        <dsp:cNvSpPr/>
      </dsp:nvSpPr>
      <dsp:spPr>
        <a:xfrm>
          <a:off x="0" y="3402058"/>
          <a:ext cx="4265642" cy="120875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 err="1"/>
            <a:t>Bamelana</a:t>
          </a:r>
          <a:r>
            <a:rPr lang="en-CA" sz="1800" b="1" kern="1200" dirty="0"/>
            <a:t> </a:t>
          </a:r>
          <a:r>
            <a:rPr lang="en-CA" sz="1800" b="1" kern="1200" dirty="0" err="1"/>
            <a:t>lezilingo</a:t>
          </a:r>
          <a:r>
            <a:rPr lang="en-CA" sz="1800" b="1" kern="1200" dirty="0"/>
            <a:t> </a:t>
          </a:r>
          <a:r>
            <a:rPr lang="en-CA" sz="1800" b="1" kern="1200" dirty="0" err="1"/>
            <a:t>futhi</a:t>
          </a:r>
          <a:r>
            <a:rPr lang="en-CA" sz="1800" b="1" kern="1200" dirty="0"/>
            <a:t> </a:t>
          </a:r>
          <a:r>
            <a:rPr lang="en-CA" sz="1800" b="1" kern="1200" dirty="0" err="1"/>
            <a:t>abaxazululi</a:t>
          </a:r>
          <a:r>
            <a:rPr lang="en-CA" sz="1800" b="1" kern="1200" dirty="0"/>
            <a:t>. </a:t>
          </a:r>
          <a:r>
            <a:rPr lang="en-CA" sz="1800" b="1" kern="1200" dirty="0" err="1"/>
            <a:t>Bathela</a:t>
          </a:r>
          <a:r>
            <a:rPr lang="en-CA" sz="1800" b="1" kern="1200" dirty="0"/>
            <a:t> </a:t>
          </a:r>
          <a:r>
            <a:rPr lang="en-CA" sz="1800" b="1" kern="1200" dirty="0" err="1"/>
            <a:t>izithelo</a:t>
          </a:r>
          <a:r>
            <a:rPr lang="en-CA" sz="1800" b="1" kern="1200" dirty="0"/>
            <a:t> (</a:t>
          </a:r>
          <a:r>
            <a:rPr lang="en-CA" sz="1800" b="1" kern="1200" dirty="0" err="1"/>
            <a:t>Marku</a:t>
          </a:r>
          <a:r>
            <a:rPr lang="en-CA" sz="1800" b="1" kern="1200" dirty="0"/>
            <a:t> 4:20)</a:t>
          </a:r>
          <a:endParaRPr lang="en" sz="1800" b="1" kern="1200" dirty="0"/>
        </a:p>
      </dsp:txBody>
      <dsp:txXfrm>
        <a:off x="26552" y="3730799"/>
        <a:ext cx="2932845" cy="853463"/>
      </dsp:txXfrm>
    </dsp:sp>
    <dsp:sp modelId="{39112137-0F1D-44D8-945A-5202FCF184D6}">
      <dsp:nvSpPr>
        <dsp:cNvPr id="0" name=""/>
        <dsp:cNvSpPr/>
      </dsp:nvSpPr>
      <dsp:spPr>
        <a:xfrm>
          <a:off x="4895526" y="0"/>
          <a:ext cx="4265642" cy="126343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 err="1"/>
            <a:t>Bayalamukela</a:t>
          </a:r>
          <a:r>
            <a:rPr lang="en-CA" sz="1800" b="1" kern="1200" dirty="0"/>
            <a:t> </a:t>
          </a:r>
          <a:r>
            <a:rPr lang="en-CA" sz="1800" b="1" kern="1200" dirty="0" err="1"/>
            <a:t>izwi</a:t>
          </a:r>
          <a:r>
            <a:rPr lang="en-CA" sz="1800" b="1" kern="1200" dirty="0"/>
            <a:t>, </a:t>
          </a:r>
          <a:r>
            <a:rPr lang="en-CA" sz="1800" b="1" kern="1200" dirty="0" err="1"/>
            <a:t>kodwa</a:t>
          </a:r>
          <a:r>
            <a:rPr lang="en-CA" sz="1800" b="1" kern="1200" dirty="0"/>
            <a:t> </a:t>
          </a:r>
          <a:r>
            <a:rPr lang="en-CA" sz="1800" b="1" kern="1200" dirty="0" err="1"/>
            <a:t>abazibekezeleli</a:t>
          </a:r>
          <a:r>
            <a:rPr lang="en-CA" sz="1800" b="1" kern="1200" dirty="0"/>
            <a:t> </a:t>
          </a:r>
          <a:r>
            <a:rPr lang="en-CA" sz="1800" b="1" kern="1200" dirty="0" err="1"/>
            <a:t>izilingo</a:t>
          </a:r>
          <a:r>
            <a:rPr lang="en-CA" sz="1800" b="1" kern="1200" dirty="0"/>
            <a:t> ( </a:t>
          </a:r>
          <a:r>
            <a:rPr lang="en-CA" sz="1800" b="1" kern="1200" dirty="0" err="1"/>
            <a:t>Marku</a:t>
          </a:r>
          <a:r>
            <a:rPr lang="en-CA" sz="1800" b="1" kern="1200" dirty="0"/>
            <a:t> 4:16-17 )</a:t>
          </a:r>
          <a:endParaRPr lang="en" sz="1800" b="1" kern="1200" dirty="0"/>
        </a:p>
      </dsp:txBody>
      <dsp:txXfrm>
        <a:off x="6202973" y="27754"/>
        <a:ext cx="2930441" cy="892069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26915" cy="126343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000" b="1" kern="1200" dirty="0" err="1"/>
            <a:t>Abalasithakazelelo</a:t>
          </a:r>
          <a:r>
            <a:rPr lang="en-CA" sz="2000" b="1" kern="1200" dirty="0"/>
            <a:t>, </a:t>
          </a:r>
          <a:r>
            <a:rPr lang="en-CA" sz="2000" b="1" kern="1200" dirty="0" err="1"/>
            <a:t>futhi</a:t>
          </a:r>
          <a:r>
            <a:rPr lang="en-CA" sz="2000" b="1" kern="1200" dirty="0"/>
            <a:t> </a:t>
          </a:r>
          <a:r>
            <a:rPr lang="en-CA" sz="2000" b="1" kern="1200" dirty="0" err="1"/>
            <a:t>uSathane</a:t>
          </a:r>
          <a:r>
            <a:rPr lang="en-CA" sz="2000" b="1" kern="1200" dirty="0"/>
            <a:t> </a:t>
          </a:r>
          <a:r>
            <a:rPr lang="en-CA" sz="2000" b="1" kern="1200" dirty="0" err="1"/>
            <a:t>uyabadukisa</a:t>
          </a:r>
          <a:r>
            <a:rPr lang="en-CA" sz="2000" b="1" kern="1200" dirty="0"/>
            <a:t> (</a:t>
          </a:r>
          <a:r>
            <a:rPr lang="en-CA" sz="2000" b="1" kern="1200" dirty="0" err="1"/>
            <a:t>Marku</a:t>
          </a:r>
          <a:r>
            <a:rPr lang="en-CA" sz="2000" b="1" kern="1200" dirty="0"/>
            <a:t> 4:15)</a:t>
          </a:r>
          <a:endParaRPr lang="en" sz="2000" b="1" kern="1200" dirty="0"/>
        </a:p>
      </dsp:txBody>
      <dsp:txXfrm>
        <a:off x="27754" y="27754"/>
        <a:ext cx="3183332" cy="892069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Endleleni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Phakathi </a:t>
          </a: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kwamatshe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Phakathi </a:t>
          </a: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kwameva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Emhlabeni</a:t>
          </a:r>
          <a:r>
            <a:rPr lang="en-C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omuhle</a:t>
          </a:r>
          <a:endParaRPr lang="en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Untshani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Ukusungula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Inhlamvu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19/07/2024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1" y="3958788"/>
            <a:ext cx="5444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IMIFANEKISO</a:t>
            </a:r>
            <a:endParaRPr lang="en" sz="6600" b="1" dirty="0">
              <a:ln w="22225">
                <a:solidFill>
                  <a:srgbClr val="6633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4821382" y="6378943"/>
            <a:ext cx="721129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Isifundo sesine kuNtulikazi ilangalamatshumi amabili lesikhombisa ,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CA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UKUKHULA KANYE LEMASTADI</a:t>
            </a:r>
            <a:endParaRPr lang="en" dirty="0">
              <a:ln w="22225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Wabuye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Umbuso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kaNkulunkulu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ufana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lalokhu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Umuntu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uhlanyela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emhlabathini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emhlabathini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UJesu</a:t>
            </a:r>
            <a:r>
              <a:rPr lang="en-CA" sz="1600" b="1" dirty="0"/>
              <a:t> </a:t>
            </a:r>
            <a:r>
              <a:rPr lang="en-CA" sz="1600" b="1" dirty="0" err="1"/>
              <a:t>ukhumbula</a:t>
            </a:r>
            <a:r>
              <a:rPr lang="en-CA" sz="1600" b="1" dirty="0"/>
              <a:t> </a:t>
            </a:r>
            <a:r>
              <a:rPr lang="en-CA" sz="1600" b="1" dirty="0" err="1"/>
              <a:t>uhambo</a:t>
            </a:r>
            <a:r>
              <a:rPr lang="en-CA" sz="1600" b="1" dirty="0"/>
              <a:t> </a:t>
            </a:r>
            <a:r>
              <a:rPr lang="en-CA" sz="1600" b="1" dirty="0" err="1"/>
              <a:t>lokukhula</a:t>
            </a:r>
            <a:r>
              <a:rPr lang="en-CA" sz="1600" b="1" dirty="0"/>
              <a:t> </a:t>
            </a:r>
            <a:r>
              <a:rPr lang="en-CA" sz="1600" b="1" dirty="0" err="1"/>
              <a:t>kwentanga</a:t>
            </a:r>
            <a:r>
              <a:rPr lang="en-CA" sz="1600" b="1" dirty="0"/>
              <a:t> </a:t>
            </a:r>
            <a:r>
              <a:rPr lang="en-CA" sz="1600" b="1" dirty="0" err="1"/>
              <a:t>eyinhlanyelo</a:t>
            </a:r>
            <a:r>
              <a:rPr lang="en-CA" sz="1600" b="1" dirty="0"/>
              <a:t> </a:t>
            </a:r>
            <a:r>
              <a:rPr lang="en-CA" sz="1600" b="1" dirty="0" err="1"/>
              <a:t>Marku</a:t>
            </a:r>
            <a:r>
              <a:rPr lang="en-CA" sz="1600" b="1" dirty="0"/>
              <a:t> 4:28</a:t>
            </a:r>
            <a:endParaRPr lang="en" sz="16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574576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8" y="3636133"/>
            <a:ext cx="580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Kuyinqubo</a:t>
            </a:r>
            <a:r>
              <a:rPr lang="en-CA" sz="2000" b="1" dirty="0"/>
              <a:t> </a:t>
            </a:r>
            <a:r>
              <a:rPr lang="en-CA" sz="2000" b="1" dirty="0" err="1"/>
              <a:t>eyeme</a:t>
            </a:r>
            <a:r>
              <a:rPr lang="en-CA" sz="2000" b="1" dirty="0"/>
              <a:t> </a:t>
            </a:r>
            <a:r>
              <a:rPr lang="en-CA" sz="2000" b="1" dirty="0" err="1"/>
              <a:t>kuNkulunkulu</a:t>
            </a:r>
            <a:r>
              <a:rPr lang="en-CA" sz="2000" b="1" dirty="0"/>
              <a:t>, </a:t>
            </a:r>
            <a:r>
              <a:rPr lang="en-CA" sz="2000" b="1" dirty="0" err="1"/>
              <a:t>hatshi</a:t>
            </a:r>
            <a:r>
              <a:rPr lang="en-CA" sz="2000" b="1" dirty="0"/>
              <a:t> </a:t>
            </a:r>
            <a:r>
              <a:rPr lang="en-CA" sz="2000" b="1" dirty="0" err="1"/>
              <a:t>kumuntu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4:27).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800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Unjentanga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yemastadi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oluncane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kulazo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zonke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inhlanyelo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emhlabeni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4:31 )</a:t>
            </a:r>
          </a:p>
          <a:p>
            <a:pPr algn="ctr"/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00011" y="4237051"/>
            <a:ext cx="34623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Le </a:t>
            </a:r>
            <a:r>
              <a:rPr lang="en-CA" sz="2000" b="1" dirty="0" err="1"/>
              <a:t>yinhlanyelo</a:t>
            </a:r>
            <a:r>
              <a:rPr lang="en-CA" sz="2000" b="1" dirty="0"/>
              <a:t> </a:t>
            </a:r>
            <a:r>
              <a:rPr lang="en-CA" sz="2000" b="1" dirty="0" err="1"/>
              <a:t>yevangeli</a:t>
            </a:r>
            <a:r>
              <a:rPr lang="en-CA" sz="2000" b="1" dirty="0"/>
              <a:t> </a:t>
            </a:r>
            <a:r>
              <a:rPr lang="en-CA" sz="2000" b="1" dirty="0" err="1"/>
              <a:t>ehlanyelwe</a:t>
            </a:r>
            <a:r>
              <a:rPr lang="en-CA" sz="2000" b="1" dirty="0"/>
              <a:t> </a:t>
            </a:r>
            <a:r>
              <a:rPr lang="en-CA" sz="2000" b="1" dirty="0" err="1"/>
              <a:t>emhlabathini</a:t>
            </a:r>
            <a:r>
              <a:rPr lang="en-CA" sz="2000" b="1" dirty="0"/>
              <a:t> </a:t>
            </a:r>
            <a:r>
              <a:rPr lang="en-CA" sz="2000" b="1" dirty="0" err="1"/>
              <a:t>ovundileyo</a:t>
            </a:r>
            <a:r>
              <a:rPr lang="en-CA" sz="2000" b="1" dirty="0"/>
              <a:t> </a:t>
            </a:r>
            <a:r>
              <a:rPr lang="en-CA" sz="2000" b="1" dirty="0" err="1"/>
              <a:t>wekholwa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4885414"/>
            <a:ext cx="588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Kuncane</a:t>
            </a:r>
            <a:r>
              <a:rPr lang="en-CA" sz="2000" b="1" dirty="0"/>
              <a:t>, </a:t>
            </a:r>
            <a:r>
              <a:rPr lang="en-CA" sz="2000" b="1" dirty="0" err="1"/>
              <a:t>vele</a:t>
            </a:r>
            <a:r>
              <a:rPr lang="en-CA" sz="2000" b="1" dirty="0"/>
              <a:t>, </a:t>
            </a:r>
            <a:r>
              <a:rPr lang="en-CA" sz="2000" b="1" dirty="0" err="1"/>
              <a:t>kwakuyisiqalo</a:t>
            </a:r>
            <a:r>
              <a:rPr lang="en-CA" sz="2000" b="1" dirty="0"/>
              <a:t>: </a:t>
            </a:r>
            <a:r>
              <a:rPr lang="en-CA" sz="2000" b="1" dirty="0" err="1"/>
              <a:t>abantu</a:t>
            </a:r>
            <a:r>
              <a:rPr lang="en-CA" sz="2000" b="1" dirty="0"/>
              <a:t> abayi-120 “</a:t>
            </a:r>
            <a:r>
              <a:rPr lang="en-CA" sz="2000" b="1" dirty="0" err="1"/>
              <a:t>abangafundanga</a:t>
            </a:r>
            <a:r>
              <a:rPr lang="en-CA" sz="2000" b="1" dirty="0"/>
              <a:t>” </a:t>
            </a:r>
            <a:r>
              <a:rPr lang="en-CA" sz="2000" b="1" dirty="0" err="1"/>
              <a:t>bacasthe</a:t>
            </a:r>
            <a:r>
              <a:rPr lang="en-CA" sz="2000" b="1" dirty="0"/>
              <a:t> </a:t>
            </a:r>
            <a:r>
              <a:rPr lang="en-CA" sz="2000" b="1" dirty="0" err="1"/>
              <a:t>ekamelweni</a:t>
            </a:r>
            <a:r>
              <a:rPr lang="en-CA" sz="2000" b="1" dirty="0"/>
              <a:t> </a:t>
            </a:r>
            <a:r>
              <a:rPr lang="en-CA" sz="2000" b="1" dirty="0" err="1"/>
              <a:t>eJerusalema</a:t>
            </a:r>
            <a:endParaRPr lang="en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426902"/>
            <a:ext cx="32527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Umbuso</a:t>
            </a:r>
            <a:r>
              <a:rPr lang="en-CA" sz="2000" b="1" dirty="0"/>
              <a:t> </a:t>
            </a:r>
            <a:r>
              <a:rPr lang="en-CA" sz="2000" b="1" dirty="0" err="1"/>
              <a:t>weZulu</a:t>
            </a:r>
            <a:r>
              <a:rPr lang="en-CA" sz="2000" b="1" dirty="0"/>
              <a:t> </a:t>
            </a:r>
            <a:r>
              <a:rPr lang="en-CA" sz="2000" b="1" dirty="0" err="1"/>
              <a:t>ufaniswa</a:t>
            </a:r>
            <a:r>
              <a:rPr lang="en-CA" sz="2000" b="1" dirty="0"/>
              <a:t> </a:t>
            </a:r>
            <a:r>
              <a:rPr lang="en-CA" sz="2000" b="1" dirty="0" err="1"/>
              <a:t>lenhlanyelo</a:t>
            </a:r>
            <a:r>
              <a:rPr lang="en-CA" sz="2000" b="1" dirty="0"/>
              <a:t> </a:t>
            </a:r>
            <a:r>
              <a:rPr lang="en-CA" sz="2000" b="1" dirty="0" err="1"/>
              <a:t>yemastadi</a:t>
            </a:r>
            <a:r>
              <a:rPr lang="en-CA" sz="2000" b="1" dirty="0"/>
              <a:t> </a:t>
            </a:r>
            <a:r>
              <a:rPr lang="en-CA" sz="2000" b="1" dirty="0" err="1"/>
              <a:t>encane</a:t>
            </a:r>
            <a:r>
              <a:rPr lang="en-CA" sz="2000" b="1" dirty="0"/>
              <a:t> </a:t>
            </a:r>
          </a:p>
          <a:p>
            <a:pPr>
              <a:spcBef>
                <a:spcPts val="600"/>
              </a:spcBef>
            </a:pPr>
            <a:r>
              <a:rPr lang="en-CA" sz="2000" b="1" dirty="0"/>
              <a:t>( </a:t>
            </a:r>
            <a:r>
              <a:rPr lang="en-CA" sz="2000" b="1" dirty="0" err="1"/>
              <a:t>Marku</a:t>
            </a:r>
            <a:r>
              <a:rPr lang="en-CA" sz="2000" b="1" dirty="0"/>
              <a:t> 4:30-31 ).</a:t>
            </a:r>
          </a:p>
          <a:p>
            <a:pPr>
              <a:spcBef>
                <a:spcPts val="600"/>
              </a:spcBef>
            </a:pPr>
            <a:r>
              <a:rPr lang="en-CA" b="1" dirty="0" err="1"/>
              <a:t>Ngemuva</a:t>
            </a:r>
            <a:r>
              <a:rPr lang="en-CA" b="1" dirty="0"/>
              <a:t> </a:t>
            </a:r>
            <a:r>
              <a:rPr lang="en-CA" b="1" dirty="0" err="1"/>
              <a:t>kwezinsuku</a:t>
            </a:r>
            <a:r>
              <a:rPr lang="en-CA" b="1" dirty="0"/>
              <a:t> ezingama-50 </a:t>
            </a:r>
            <a:r>
              <a:rPr lang="en-CA" b="1" dirty="0" err="1"/>
              <a:t>zokuhlanyela</a:t>
            </a:r>
            <a:r>
              <a:rPr lang="en-CA" b="1" dirty="0"/>
              <a:t>, </a:t>
            </a:r>
            <a:r>
              <a:rPr lang="en-CA" b="1" dirty="0" err="1"/>
              <a:t>imastadi</a:t>
            </a:r>
            <a:r>
              <a:rPr lang="en-CA" b="1" dirty="0"/>
              <a:t> </a:t>
            </a:r>
            <a:r>
              <a:rPr lang="en-CA" b="1" dirty="0" err="1"/>
              <a:t>ifinyelela</a:t>
            </a:r>
            <a:r>
              <a:rPr lang="en-CA" b="1" dirty="0"/>
              <a:t> ku-30-40 cm </a:t>
            </a:r>
            <a:r>
              <a:rPr lang="en-CA" b="1" dirty="0" err="1"/>
              <a:t>ubude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isivele</a:t>
            </a:r>
            <a:r>
              <a:rPr lang="en-CA" b="1" dirty="0"/>
              <a:t> </a:t>
            </a:r>
            <a:r>
              <a:rPr lang="en-CA" b="1" dirty="0" err="1"/>
              <a:t>ikwazi</a:t>
            </a:r>
            <a:r>
              <a:rPr lang="en-CA" b="1" dirty="0"/>
              <a:t> </a:t>
            </a:r>
            <a:r>
              <a:rPr lang="en-CA" b="1" dirty="0" err="1"/>
              <a:t>ukukhipha</a:t>
            </a:r>
            <a:r>
              <a:rPr lang="en-CA" b="1" dirty="0"/>
              <a:t> </a:t>
            </a:r>
            <a:r>
              <a:rPr lang="en-CA" b="1" dirty="0" err="1"/>
              <a:t>izithelo</a:t>
            </a:r>
            <a:r>
              <a:rPr lang="en-CA" b="1" dirty="0"/>
              <a:t> </a:t>
            </a:r>
            <a:r>
              <a:rPr lang="en-CA" b="1" dirty="0" err="1"/>
              <a:t>ezivunwayo</a:t>
            </a:r>
            <a:r>
              <a:rPr lang="en-CA" b="1" dirty="0"/>
              <a:t>. </a:t>
            </a:r>
            <a:r>
              <a:rPr lang="en-CA" b="1" dirty="0" err="1"/>
              <a:t>Ingakhula</a:t>
            </a:r>
            <a:r>
              <a:rPr lang="en-CA" b="1" dirty="0"/>
              <a:t> </a:t>
            </a:r>
            <a:r>
              <a:rPr lang="en-CA" b="1" dirty="0" err="1"/>
              <a:t>ibe</a:t>
            </a:r>
            <a:r>
              <a:rPr lang="en-CA" b="1" dirty="0"/>
              <a:t> </a:t>
            </a:r>
            <a:r>
              <a:rPr lang="en-CA" b="1" dirty="0" err="1"/>
              <a:t>ngamamitha</a:t>
            </a:r>
            <a:r>
              <a:rPr lang="en-CA" b="1" dirty="0"/>
              <a:t> angu-7 </a:t>
            </a:r>
            <a:r>
              <a:rPr lang="en-CA" b="1" dirty="0" err="1"/>
              <a:t>ukuphakama</a:t>
            </a:r>
            <a:r>
              <a:rPr lang="en-CA" b="1" dirty="0"/>
              <a:t> (23 Ft).</a:t>
            </a:r>
            <a:endParaRPr lang="en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45228"/>
            <a:ext cx="5969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ukwanda</a:t>
            </a:r>
            <a:r>
              <a:rPr lang="en-CA" sz="2000" b="1" dirty="0"/>
              <a:t> </a:t>
            </a:r>
            <a:r>
              <a:rPr lang="en-CA" sz="2000" b="1" dirty="0" err="1"/>
              <a:t>kwayo</a:t>
            </a:r>
            <a:r>
              <a:rPr lang="en-CA" sz="2000" b="1" dirty="0"/>
              <a:t> </a:t>
            </a:r>
            <a:r>
              <a:rPr lang="en-CA" sz="2000" b="1" dirty="0" err="1"/>
              <a:t>sekufinyelele</a:t>
            </a:r>
            <a:r>
              <a:rPr lang="en-CA" sz="2000" b="1" dirty="0"/>
              <a:t> </a:t>
            </a:r>
            <a:r>
              <a:rPr lang="en-CA" sz="2000" b="1" dirty="0" err="1"/>
              <a:t>emhlabeni</a:t>
            </a:r>
            <a:r>
              <a:rPr lang="en-CA" sz="2000" b="1" dirty="0"/>
              <a:t> </a:t>
            </a:r>
            <a:r>
              <a:rPr lang="en-CA" sz="2000" b="1" dirty="0" err="1"/>
              <a:t>wonke</a:t>
            </a:r>
            <a:r>
              <a:rPr lang="en-CA" sz="2000" b="1" dirty="0"/>
              <a:t>, </a:t>
            </a:r>
            <a:r>
              <a:rPr lang="en-CA" sz="2000" b="1" dirty="0" err="1"/>
              <a:t>iba</a:t>
            </a:r>
            <a:r>
              <a:rPr lang="en-CA" sz="2000" b="1" dirty="0"/>
              <a:t> </a:t>
            </a:r>
            <a:r>
              <a:rPr lang="en-CA" sz="2000" b="1" dirty="0" err="1"/>
              <a:t>inkolo</a:t>
            </a:r>
            <a:r>
              <a:rPr lang="en-CA" sz="2000" b="1" dirty="0"/>
              <a:t> </a:t>
            </a:r>
            <a:r>
              <a:rPr lang="en-CA" sz="2000" b="1" dirty="0" err="1"/>
              <a:t>elamakholwa</a:t>
            </a:r>
            <a:r>
              <a:rPr lang="en-CA" sz="2000" b="1" dirty="0"/>
              <a:t> </a:t>
            </a:r>
            <a:r>
              <a:rPr lang="en-CA" sz="2000" b="1" dirty="0" err="1"/>
              <a:t>amanengi</a:t>
            </a:r>
            <a:r>
              <a:rPr lang="en-CA" sz="2000" b="1" dirty="0"/>
              <a:t> </a:t>
            </a:r>
            <a:r>
              <a:rPr lang="en-CA" sz="2000" b="1" dirty="0" err="1"/>
              <a:t>kulawo</a:t>
            </a:r>
            <a:r>
              <a:rPr lang="en-CA" sz="2000" b="1" dirty="0"/>
              <a:t> </a:t>
            </a:r>
            <a:r>
              <a:rPr lang="en-CA" sz="2000" b="1" dirty="0" err="1"/>
              <a:t>wonke</a:t>
            </a:r>
            <a:r>
              <a:rPr lang="en-CA" sz="2000" b="1" dirty="0"/>
              <a:t>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8" y="5184954"/>
            <a:ext cx="346233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Ngokusebenza</a:t>
            </a:r>
            <a:r>
              <a:rPr lang="en-CA" sz="2000" b="1" dirty="0"/>
              <a:t> </a:t>
            </a:r>
            <a:r>
              <a:rPr lang="en-CA" sz="2000" b="1" dirty="0" err="1"/>
              <a:t>kukaMoya</a:t>
            </a:r>
            <a:r>
              <a:rPr lang="en-CA" sz="2000" b="1" dirty="0"/>
              <a:t> </a:t>
            </a:r>
            <a:r>
              <a:rPr lang="en-CA" sz="2000" b="1" dirty="0" err="1"/>
              <a:t>oNgcwele</a:t>
            </a:r>
            <a:r>
              <a:rPr lang="en-CA" sz="2000" b="1" dirty="0"/>
              <a:t> </a:t>
            </a:r>
            <a:r>
              <a:rPr lang="en-CA" sz="2000" b="1" dirty="0" err="1"/>
              <a:t>sikhula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 </a:t>
            </a:r>
            <a:r>
              <a:rPr lang="en-CA" sz="2000" b="1" dirty="0" err="1"/>
              <a:t>eqinisweni</a:t>
            </a:r>
            <a:r>
              <a:rPr lang="en-CA" sz="2000" b="1" dirty="0"/>
              <a:t>... </a:t>
            </a:r>
            <a:r>
              <a:rPr lang="en-CA" sz="2000" b="1" dirty="0" err="1"/>
              <a:t>kuze</a:t>
            </a:r>
            <a:r>
              <a:rPr lang="en-CA" sz="2000" b="1" dirty="0"/>
              <a:t> </a:t>
            </a:r>
            <a:r>
              <a:rPr lang="en-CA" sz="2000" b="1" dirty="0" err="1"/>
              <a:t>kufike</a:t>
            </a:r>
            <a:r>
              <a:rPr lang="en-CA" sz="2000" b="1" dirty="0"/>
              <a:t> </a:t>
            </a:r>
            <a:r>
              <a:rPr lang="en-CA" sz="2000" b="1" dirty="0" err="1"/>
              <a:t>uJesu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4:28; Mt. 13:39).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268445" y="676074"/>
            <a:ext cx="95000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Emifanekisweni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laseziqhathanisweni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Wathola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indlela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engcono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kakhulu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yokukhuluma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iqiniso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laphezulu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Ngolimi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olulula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esebenzisa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imifanekiso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lemifanekiso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ethethwe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emhlabeni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wemvelo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Wavulela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abamlalelayo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iqiniso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likamoya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futhi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waveza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izimiso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eziligugu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ezazizobe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zingasekho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ezingqondweni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zabo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futhi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watshiya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lomncane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umkhondo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ukube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Akazange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axhumanise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amazwi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Akhe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lokunyakazisa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umzimba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izigcawu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zokuphila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isipiliyoni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noma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imvelo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Ngale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ndlela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Wabiza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isithakazelo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sabo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wavusa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ukubuza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futhi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lapho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esekuqinise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ngokugcwele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ukunaka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kwabo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wanquma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ngokugcizelela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kubo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ubufakazi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beqiniso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Ngalendlela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Wakwazi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ukwenza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umqondo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owaneleyo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enhliziyweni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ukuze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kusasa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izilaleli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Zakhe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zikwazi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ukukhangela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into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ayehlanganisa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laso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isifundo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Sakhe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futhi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zikhumbule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amazwi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oMfundisi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solidFill>
                  <a:srgbClr val="354800"/>
                </a:solidFill>
                <a:latin typeface="Constantia" panose="02030602050306030303" pitchFamily="18" charset="0"/>
              </a:rPr>
              <a:t>waphezulu</a:t>
            </a:r>
            <a:r>
              <a:rPr lang="en-US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</a:t>
            </a:r>
            <a:r>
              <a:rPr lang="en" sz="2400" b="1" dirty="0">
                <a:solidFill>
                  <a:srgbClr val="35480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018482" y="6012649"/>
            <a:ext cx="4949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354800"/>
                </a:solidFill>
              </a:rPr>
              <a:t>EGW ( Fundamentals of Christian Education, 236)</a:t>
            </a:r>
            <a:endParaRPr lang="es-ES" sz="16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06483" y="535761"/>
            <a:ext cx="5223591" cy="600164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Khona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wathi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‘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Kuqapheleni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elikuzwayo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Ngesilinganiso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elilinganisa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ngaso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lani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liyakulinganiselwa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ngaso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lani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elizwayo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lizaphiwa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Ngoba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lowo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olakho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uyophiwa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okwengeziwe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kodwa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lowo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ongelakho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ngitsho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lalokho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alakho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kuyathathwa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( </a:t>
            </a:r>
            <a:r>
              <a:rPr kumimoji="0" lang="es-ES" sz="3200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Marku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4:24, 25 </a:t>
            </a: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30315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Isizathu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sokuba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khona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kwemifanekiso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Marku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4:10-12</a:t>
            </a:r>
          </a:p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chemeClr val="accent6">
                    <a:lumMod val="75000"/>
                  </a:schemeClr>
                </a:solidFill>
              </a:rPr>
              <a:t>Umfanekiso</a:t>
            </a: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sz="2000" b="1" dirty="0" err="1">
                <a:solidFill>
                  <a:schemeClr val="accent6">
                    <a:lumMod val="75000"/>
                  </a:schemeClr>
                </a:solidFill>
              </a:rPr>
              <a:t>womhlanyeli</a:t>
            </a: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n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CA" b="1" dirty="0" err="1"/>
              <a:t>Umhlanyeli</a:t>
            </a:r>
            <a:r>
              <a:rPr lang="en-CA" b="1" dirty="0"/>
              <a:t> </a:t>
            </a:r>
            <a:r>
              <a:rPr lang="en-CA" b="1" dirty="0" err="1"/>
              <a:t>waphuma</a:t>
            </a:r>
            <a:r>
              <a:rPr lang="en-CA" b="1" dirty="0"/>
              <a:t> </a:t>
            </a:r>
            <a:r>
              <a:rPr lang="en-CA" b="1" dirty="0" err="1"/>
              <a:t>ukuyahlanyela</a:t>
            </a:r>
            <a:r>
              <a:rPr lang="en-CA" b="1" dirty="0"/>
              <a:t>… </a:t>
            </a:r>
            <a:r>
              <a:rPr lang="en-CA" b="1" dirty="0" err="1"/>
              <a:t>Marku</a:t>
            </a:r>
            <a:r>
              <a:rPr lang="en-CA" b="1" dirty="0"/>
              <a:t> 4:1-9.</a:t>
            </a:r>
            <a:endParaRPr lang="en" b="1" dirty="0"/>
          </a:p>
          <a:p>
            <a:pPr lvl="1">
              <a:spcBef>
                <a:spcPts val="600"/>
              </a:spcBef>
            </a:pPr>
            <a:r>
              <a:rPr lang="es-ES" sz="2000" b="1" dirty="0"/>
              <a:t> </a:t>
            </a:r>
            <a:r>
              <a:rPr lang="es-ES" sz="2000" b="1" dirty="0" err="1"/>
              <a:t>Incazelo</a:t>
            </a:r>
            <a:r>
              <a:rPr lang="es-ES" sz="2000" b="1" dirty="0"/>
              <a:t> </a:t>
            </a:r>
            <a:r>
              <a:rPr lang="es-ES" sz="2000" b="1" dirty="0" err="1"/>
              <a:t>yomfanekiso</a:t>
            </a:r>
            <a:r>
              <a:rPr lang="es-ES" sz="2000" b="1" dirty="0"/>
              <a:t> daba. </a:t>
            </a:r>
            <a:r>
              <a:rPr lang="es-ES" sz="2000" b="1" dirty="0" err="1"/>
              <a:t>Marku</a:t>
            </a:r>
            <a:r>
              <a:rPr lang="es-ES" sz="2000" b="1" dirty="0"/>
              <a:t> 4:13-20.</a:t>
            </a:r>
          </a:p>
          <a:p>
            <a:pPr lvl="1">
              <a:spcBef>
                <a:spcPts val="600"/>
              </a:spcBef>
            </a:pPr>
            <a:endParaRPr lang="en" sz="2000" b="1" dirty="0"/>
          </a:p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9A0000"/>
                </a:solidFill>
              </a:rPr>
              <a:t>Eminye</a:t>
            </a:r>
            <a:r>
              <a:rPr lang="en-CA" sz="2000" b="1" dirty="0">
                <a:solidFill>
                  <a:srgbClr val="9A0000"/>
                </a:solidFill>
              </a:rPr>
              <a:t> </a:t>
            </a:r>
            <a:r>
              <a:rPr lang="en-CA" sz="2000" b="1" dirty="0" err="1">
                <a:solidFill>
                  <a:srgbClr val="9A0000"/>
                </a:solidFill>
              </a:rPr>
              <a:t>imifanekiso</a:t>
            </a:r>
            <a:r>
              <a:rPr lang="en-CA" sz="2000" b="1" dirty="0">
                <a:solidFill>
                  <a:srgbClr val="9A0000"/>
                </a:solidFill>
              </a:rPr>
              <a:t>:</a:t>
            </a:r>
            <a:endParaRPr lang="en" sz="2000" b="1" dirty="0">
              <a:solidFill>
                <a:srgbClr val="9A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Isibani</a:t>
            </a:r>
            <a:r>
              <a:rPr lang="en-CA" sz="2000" b="1" dirty="0"/>
              <a:t> </a:t>
            </a:r>
            <a:r>
              <a:rPr lang="en-CA" sz="2000" b="1" dirty="0" err="1"/>
              <a:t>lesilinganiso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4:21-25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Ukukhula</a:t>
            </a:r>
            <a:r>
              <a:rPr lang="en-CA" sz="2000" b="1" dirty="0"/>
              <a:t> </a:t>
            </a:r>
            <a:r>
              <a:rPr lang="en-CA" sz="2000" b="1" dirty="0" err="1"/>
              <a:t>lemastadi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4:26-32.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333375" y="152638"/>
            <a:ext cx="6097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Umfanekiso</a:t>
            </a:r>
            <a:r>
              <a:rPr lang="en-CA" b="1" dirty="0"/>
              <a:t> </a:t>
            </a:r>
            <a:r>
              <a:rPr lang="en-CA" b="1" dirty="0" err="1"/>
              <a:t>yikulandisa</a:t>
            </a:r>
            <a:r>
              <a:rPr lang="en-CA" b="1" dirty="0"/>
              <a:t> </a:t>
            </a:r>
            <a:r>
              <a:rPr lang="en-CA" b="1" dirty="0" err="1"/>
              <a:t>kwesenzakalo</a:t>
            </a:r>
            <a:r>
              <a:rPr lang="en-CA" b="1" dirty="0"/>
              <a:t> </a:t>
            </a:r>
            <a:r>
              <a:rPr lang="en-CA" b="1" dirty="0" err="1"/>
              <a:t>esibunjiweyo</a:t>
            </a:r>
            <a:r>
              <a:rPr lang="en-CA" b="1" dirty="0"/>
              <a:t>  (</a:t>
            </a:r>
            <a:r>
              <a:rPr lang="en-CA" b="1" dirty="0" err="1"/>
              <a:t>okusekelwe</a:t>
            </a:r>
            <a:r>
              <a:rPr lang="en-CA" b="1" dirty="0"/>
              <a:t> </a:t>
            </a:r>
            <a:r>
              <a:rPr lang="en-CA" b="1" dirty="0" err="1"/>
              <a:t>yisenzakalo</a:t>
            </a:r>
            <a:r>
              <a:rPr lang="en-CA" b="1" dirty="0"/>
              <a:t> </a:t>
            </a:r>
            <a:r>
              <a:rPr lang="en-CA" b="1" dirty="0" err="1"/>
              <a:t>loba</a:t>
            </a:r>
            <a:r>
              <a:rPr lang="en-CA" b="1" dirty="0"/>
              <a:t>  </a:t>
            </a:r>
            <a:r>
              <a:rPr lang="en-CA" b="1" dirty="0" err="1"/>
              <a:t>kungekhona</a:t>
            </a:r>
            <a:r>
              <a:rPr lang="en-CA" b="1" dirty="0"/>
              <a:t> </a:t>
            </a:r>
            <a:r>
              <a:rPr lang="en-CA" b="1" dirty="0" err="1"/>
              <a:t>ezehlakalweni</a:t>
            </a:r>
            <a:r>
              <a:rPr lang="en-CA" b="1" dirty="0"/>
              <a:t> </a:t>
            </a:r>
            <a:r>
              <a:rPr lang="en-CA" b="1" dirty="0" err="1"/>
              <a:t>zangempela</a:t>
            </a:r>
            <a:r>
              <a:rPr lang="en-CA" b="1" dirty="0"/>
              <a:t>)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iqiniso</a:t>
            </a:r>
            <a:r>
              <a:rPr lang="en-CA" b="1" dirty="0"/>
              <a:t> </a:t>
            </a:r>
            <a:r>
              <a:rPr lang="en-CA" b="1" dirty="0" err="1"/>
              <a:t>elibalulekileyo</a:t>
            </a:r>
            <a:r>
              <a:rPr lang="en-CA" b="1" dirty="0"/>
              <a:t>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imfundiso</a:t>
            </a:r>
            <a:r>
              <a:rPr lang="en-CA" b="1" dirty="0"/>
              <a:t> </a:t>
            </a:r>
            <a:r>
              <a:rPr lang="en-CA" b="1" dirty="0" err="1"/>
              <a:t>yokuziphatha</a:t>
            </a:r>
            <a:r>
              <a:rPr lang="en-CA" b="1" dirty="0"/>
              <a:t> </a:t>
            </a:r>
            <a:r>
              <a:rPr lang="en-CA" b="1" dirty="0" err="1"/>
              <a:t>itholakala</a:t>
            </a:r>
            <a:r>
              <a:rPr lang="en-CA" b="1" dirty="0"/>
              <a:t> </a:t>
            </a:r>
            <a:r>
              <a:rPr lang="en-CA" b="1" dirty="0" err="1"/>
              <a:t>ngokuqhathanisa</a:t>
            </a:r>
            <a:r>
              <a:rPr lang="en-CA" b="1" dirty="0"/>
              <a:t>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ukufanana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6439301" y="127040"/>
            <a:ext cx="5590774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556821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141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472657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859310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33375" y="2789307"/>
            <a:ext cx="6105926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Kwakusithi</a:t>
            </a:r>
            <a:r>
              <a:rPr lang="en-CA" b="1" dirty="0"/>
              <a:t> </a:t>
            </a:r>
            <a:r>
              <a:rPr lang="en-CA" b="1" dirty="0" err="1"/>
              <a:t>izilaleli</a:t>
            </a:r>
            <a:r>
              <a:rPr lang="en-CA" b="1" dirty="0"/>
              <a:t> </a:t>
            </a:r>
            <a:r>
              <a:rPr lang="en-CA" b="1" dirty="0" err="1"/>
              <a:t>zakhe</a:t>
            </a:r>
            <a:r>
              <a:rPr lang="en-CA" b="1" dirty="0"/>
              <a:t> </a:t>
            </a:r>
            <a:r>
              <a:rPr lang="en-CA" b="1" dirty="0" err="1"/>
              <a:t>zibuyela</a:t>
            </a:r>
            <a:r>
              <a:rPr lang="en-CA" b="1" dirty="0"/>
              <a:t> </a:t>
            </a:r>
            <a:r>
              <a:rPr lang="en-CA" b="1" dirty="0" err="1"/>
              <a:t>ekhaya</a:t>
            </a:r>
            <a:r>
              <a:rPr lang="en-CA" b="1" dirty="0"/>
              <a:t>, </a:t>
            </a:r>
            <a:r>
              <a:rPr lang="en-CA" b="1" dirty="0" err="1"/>
              <a:t>zazixoxela</a:t>
            </a:r>
            <a:r>
              <a:rPr lang="en-CA" b="1" dirty="0"/>
              <a:t> </a:t>
            </a:r>
            <a:r>
              <a:rPr lang="en-CA" b="1" dirty="0" err="1"/>
              <a:t>imhuli</a:t>
            </a:r>
            <a:r>
              <a:rPr lang="en-CA" b="1" dirty="0"/>
              <a:t> </a:t>
            </a:r>
            <a:r>
              <a:rPr lang="en-CA" b="1" dirty="0" err="1"/>
              <a:t>zazo</a:t>
            </a:r>
            <a:r>
              <a:rPr lang="en-CA" b="1" dirty="0"/>
              <a:t> </a:t>
            </a:r>
            <a:r>
              <a:rPr lang="en-CA" b="1" dirty="0" err="1"/>
              <a:t>labangane</a:t>
            </a:r>
            <a:r>
              <a:rPr lang="en-CA" b="1" dirty="0"/>
              <a:t> </a:t>
            </a:r>
            <a:r>
              <a:rPr lang="en-CA" b="1" dirty="0" err="1"/>
              <a:t>ngalokho</a:t>
            </a:r>
            <a:r>
              <a:rPr lang="en-CA" b="1" dirty="0"/>
              <a:t> </a:t>
            </a:r>
            <a:r>
              <a:rPr lang="en-CA" b="1" dirty="0" err="1"/>
              <a:t>ebezikufunda</a:t>
            </a:r>
            <a:r>
              <a:rPr lang="en-CA" sz="2000" b="1" dirty="0"/>
              <a:t>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333375" y="1478555"/>
            <a:ext cx="60960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Lolu</a:t>
            </a:r>
            <a:r>
              <a:rPr lang="en-CA" b="1" dirty="0"/>
              <a:t> </a:t>
            </a:r>
            <a:r>
              <a:rPr lang="en-CA" b="1" dirty="0" err="1"/>
              <a:t>luhlelo</a:t>
            </a:r>
            <a:r>
              <a:rPr lang="en-CA" b="1" dirty="0"/>
              <a:t>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ayelusebenzisa</a:t>
            </a:r>
            <a:r>
              <a:rPr lang="en-CA" b="1" dirty="0"/>
              <a:t> </a:t>
            </a:r>
            <a:r>
              <a:rPr lang="en-CA" b="1" dirty="0" err="1"/>
              <a:t>ngokuyinhloko</a:t>
            </a:r>
            <a:r>
              <a:rPr lang="en-CA" b="1" dirty="0"/>
              <a:t> </a:t>
            </a:r>
            <a:r>
              <a:rPr lang="en-CA" b="1" dirty="0" err="1"/>
              <a:t>ezimfundisweni</a:t>
            </a:r>
            <a:r>
              <a:rPr lang="en-CA" b="1" dirty="0"/>
              <a:t> </a:t>
            </a:r>
            <a:r>
              <a:rPr lang="en-CA" b="1" dirty="0" err="1"/>
              <a:t>zakhe</a:t>
            </a:r>
            <a:r>
              <a:rPr lang="en-CA" b="1" dirty="0"/>
              <a:t> (</a:t>
            </a:r>
            <a:r>
              <a:rPr lang="en-CA" b="1" dirty="0" err="1"/>
              <a:t>Marku</a:t>
            </a:r>
            <a:r>
              <a:rPr lang="en-CA" b="1" dirty="0"/>
              <a:t> 4:34). </a:t>
            </a:r>
            <a:r>
              <a:rPr lang="en-CA" b="1" dirty="0" err="1"/>
              <a:t>Imifanekiso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</a:t>
            </a:r>
            <a:r>
              <a:rPr lang="en-CA" b="1" dirty="0" err="1"/>
              <a:t>ikakhulu</a:t>
            </a:r>
            <a:r>
              <a:rPr lang="en-CA" b="1" dirty="0"/>
              <a:t> </a:t>
            </a:r>
            <a:r>
              <a:rPr lang="en-CA" b="1" dirty="0" err="1"/>
              <a:t>yayithethwe</a:t>
            </a:r>
            <a:r>
              <a:rPr lang="en-CA" b="1" dirty="0"/>
              <a:t> </a:t>
            </a:r>
            <a:r>
              <a:rPr lang="en-CA" b="1" dirty="0" err="1"/>
              <a:t>ekuphileni</a:t>
            </a:r>
            <a:r>
              <a:rPr lang="en-CA" b="1" dirty="0"/>
              <a:t> </a:t>
            </a:r>
            <a:r>
              <a:rPr lang="en-CA" b="1" dirty="0" err="1"/>
              <a:t>kwansuku</a:t>
            </a:r>
            <a:r>
              <a:rPr lang="en-CA" b="1" dirty="0"/>
              <a:t> </a:t>
            </a:r>
            <a:r>
              <a:rPr lang="en-CA" b="1" dirty="0" err="1"/>
              <a:t>zonke</a:t>
            </a:r>
            <a:r>
              <a:rPr lang="en-CA" b="1" dirty="0"/>
              <a:t>, </a:t>
            </a:r>
            <a:r>
              <a:rPr lang="en-CA" b="1" dirty="0" err="1"/>
              <a:t>ngakho-ke</a:t>
            </a:r>
            <a:r>
              <a:rPr lang="en-CA" b="1" dirty="0"/>
              <a:t>, </a:t>
            </a:r>
            <a:r>
              <a:rPr lang="en-CA" b="1" dirty="0" err="1"/>
              <a:t>kulula</a:t>
            </a:r>
            <a:r>
              <a:rPr lang="en-CA" b="1" dirty="0"/>
              <a:t> </a:t>
            </a:r>
            <a:r>
              <a:rPr lang="en-CA" b="1" dirty="0" err="1"/>
              <a:t>ukuyikhumbula</a:t>
            </a:r>
            <a:r>
              <a:rPr lang="en-CA" b="1" dirty="0"/>
              <a:t> </a:t>
            </a:r>
            <a:r>
              <a:rPr lang="en-CA" b="1" dirty="0" err="1"/>
              <a:t>lokuyisebenzisa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CA" sz="4400" b="1" dirty="0">
                <a:ln/>
                <a:solidFill>
                  <a:schemeClr val="accent4"/>
                </a:solidFill>
              </a:rPr>
              <a:t>ISIZATHU SOBUKHONA BEMIFANEKISO</a:t>
            </a:r>
            <a:endParaRPr lang="en" sz="4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1819274" y="628947"/>
            <a:ext cx="9276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“banga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hlala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bebona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kodwa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bengabonisisi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bezwe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kodwa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bangazwisisi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kungenjalo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bangaphenduka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bathethelelwe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!” ( </a:t>
            </a:r>
            <a:r>
              <a:rPr lang="en-CA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4:12 )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914899" y="1334153"/>
            <a:ext cx="7038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Ukutshumayela</a:t>
            </a:r>
            <a:r>
              <a:rPr lang="en-CA" sz="2000" b="1" dirty="0"/>
              <a:t> </a:t>
            </a:r>
            <a:r>
              <a:rPr lang="en-CA" sz="2000" b="1" dirty="0" err="1"/>
              <a:t>kukaJesu</a:t>
            </a:r>
            <a:r>
              <a:rPr lang="en-CA" sz="2000" b="1" dirty="0"/>
              <a:t> </a:t>
            </a:r>
            <a:r>
              <a:rPr lang="en-CA" sz="2000" b="1" dirty="0" err="1"/>
              <a:t>kwakugxile</a:t>
            </a:r>
            <a:r>
              <a:rPr lang="en-CA" sz="2000" b="1" dirty="0"/>
              <a:t> </a:t>
            </a:r>
            <a:r>
              <a:rPr lang="en-CA" sz="2000" b="1" dirty="0" err="1"/>
              <a:t>eMbusweni</a:t>
            </a:r>
            <a:r>
              <a:rPr lang="en-CA" sz="2000" b="1" dirty="0"/>
              <a:t> </a:t>
            </a:r>
            <a:r>
              <a:rPr lang="en-CA" sz="2000" b="1" dirty="0" err="1"/>
              <a:t>weZulu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1:14-15 ). </a:t>
            </a:r>
            <a:r>
              <a:rPr lang="en-CA" sz="2000" b="1" dirty="0" err="1"/>
              <a:t>Imizekeliso</a:t>
            </a:r>
            <a:r>
              <a:rPr lang="en-CA" sz="2000" b="1" dirty="0"/>
              <a:t> </a:t>
            </a:r>
            <a:r>
              <a:rPr lang="en-CA" sz="2000" b="1" dirty="0" err="1"/>
              <a:t>yakhe</a:t>
            </a:r>
            <a:r>
              <a:rPr lang="en-CA" sz="2000" b="1" dirty="0"/>
              <a:t> </a:t>
            </a:r>
            <a:r>
              <a:rPr lang="en-CA" sz="2000" b="1" dirty="0" err="1"/>
              <a:t>eminengi</a:t>
            </a:r>
            <a:r>
              <a:rPr lang="en-CA" sz="2000" b="1" dirty="0"/>
              <a:t> </a:t>
            </a:r>
            <a:r>
              <a:rPr lang="en-CA" sz="2000" b="1" dirty="0" err="1"/>
              <a:t>yakhulunywa</a:t>
            </a:r>
            <a:r>
              <a:rPr lang="en-CA" sz="2000" b="1" dirty="0"/>
              <a:t> </a:t>
            </a:r>
            <a:r>
              <a:rPr lang="en-CA" sz="2000" b="1" dirty="0" err="1"/>
              <a:t>ukuba</a:t>
            </a:r>
            <a:r>
              <a:rPr lang="en-CA" sz="2000" b="1" dirty="0"/>
              <a:t> </a:t>
            </a:r>
            <a:r>
              <a:rPr lang="en-CA" sz="2000" b="1" dirty="0" err="1"/>
              <a:t>ichaze</a:t>
            </a:r>
            <a:r>
              <a:rPr lang="en-CA" sz="2000" b="1" dirty="0"/>
              <a:t> </a:t>
            </a:r>
            <a:r>
              <a:rPr lang="en-CA" sz="2000" b="1" dirty="0" err="1"/>
              <a:t>uhlobo</a:t>
            </a:r>
            <a:r>
              <a:rPr lang="en-CA" sz="2000" b="1" dirty="0"/>
              <a:t> </a:t>
            </a:r>
            <a:r>
              <a:rPr lang="en-CA" sz="2000" b="1" dirty="0" err="1"/>
              <a:t>loMbuso</a:t>
            </a:r>
            <a:r>
              <a:rPr lang="en-CA" sz="2000" b="1" dirty="0"/>
              <a:t> </a:t>
            </a:r>
            <a:r>
              <a:rPr lang="en-CA" sz="2000" b="1" dirty="0" err="1"/>
              <a:t>lowo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4:30).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66675" y="5127363"/>
            <a:ext cx="53530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Olambele</a:t>
            </a:r>
            <a:r>
              <a:rPr lang="en-CA" sz="2000" b="1" dirty="0"/>
              <a:t> </a:t>
            </a:r>
            <a:r>
              <a:rPr lang="en-CA" sz="2000" b="1" dirty="0" err="1"/>
              <a:t>iZwi</a:t>
            </a:r>
            <a:r>
              <a:rPr lang="en-CA" sz="2000" b="1" dirty="0"/>
              <a:t> </a:t>
            </a:r>
            <a:r>
              <a:rPr lang="en-CA" sz="2000" b="1" dirty="0" err="1"/>
              <a:t>likaNkulunkulu</a:t>
            </a:r>
            <a:r>
              <a:rPr lang="en-CA" sz="2000" b="1" dirty="0"/>
              <a:t> </a:t>
            </a:r>
            <a:r>
              <a:rPr lang="en-CA" sz="2000" b="1" dirty="0" err="1"/>
              <a:t>uzakuzwa</a:t>
            </a:r>
            <a:r>
              <a:rPr lang="en-CA" sz="2000" b="1" dirty="0"/>
              <a:t> </a:t>
            </a:r>
            <a:r>
              <a:rPr lang="en-CA" sz="2000" b="1" dirty="0" err="1"/>
              <a:t>iqiniso</a:t>
            </a:r>
            <a:r>
              <a:rPr lang="en-CA" sz="2000" b="1" dirty="0"/>
              <a:t>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ajabule</a:t>
            </a:r>
            <a:r>
              <a:rPr lang="en-CA" sz="2000" b="1" dirty="0"/>
              <a:t>. </a:t>
            </a:r>
            <a:r>
              <a:rPr lang="en-CA" sz="2000" b="1" dirty="0" err="1"/>
              <a:t>Kodwa</a:t>
            </a:r>
            <a:r>
              <a:rPr lang="en-CA" sz="2000" b="1" dirty="0"/>
              <a:t> </a:t>
            </a:r>
            <a:r>
              <a:rPr lang="en-CA" sz="2000" b="1" dirty="0" err="1"/>
              <a:t>labo</a:t>
            </a:r>
            <a:r>
              <a:rPr lang="en-CA" sz="2000" b="1" dirty="0"/>
              <a:t> </a:t>
            </a:r>
            <a:r>
              <a:rPr lang="en-CA" sz="2000" b="1" dirty="0" err="1"/>
              <a:t>abangafuni</a:t>
            </a:r>
            <a:r>
              <a:rPr lang="en-CA" sz="2000" b="1" dirty="0"/>
              <a:t> </a:t>
            </a:r>
            <a:r>
              <a:rPr lang="en-CA" sz="2000" b="1" dirty="0" err="1"/>
              <a:t>ukuzwa</a:t>
            </a:r>
            <a:r>
              <a:rPr lang="en-CA" sz="2000" b="1" dirty="0"/>
              <a:t>, </a:t>
            </a:r>
            <a:r>
              <a:rPr lang="en-CA" sz="2000" b="1" dirty="0" err="1"/>
              <a:t>kungakhathalekile</a:t>
            </a:r>
            <a:r>
              <a:rPr lang="en-CA" sz="2000" b="1" dirty="0"/>
              <a:t> </a:t>
            </a:r>
            <a:r>
              <a:rPr lang="en-CA" sz="2000" b="1" dirty="0" err="1"/>
              <a:t>ukuthi</a:t>
            </a:r>
            <a:r>
              <a:rPr lang="en-CA" sz="2000" b="1" dirty="0"/>
              <a:t> </a:t>
            </a:r>
            <a:r>
              <a:rPr lang="en-CA" sz="2000" b="1" dirty="0" err="1"/>
              <a:t>leli</a:t>
            </a:r>
            <a:r>
              <a:rPr lang="en-CA" sz="2000" b="1" dirty="0"/>
              <a:t> </a:t>
            </a:r>
            <a:r>
              <a:rPr lang="en-CA" sz="2000" b="1" dirty="0" err="1"/>
              <a:t>qiniso</a:t>
            </a:r>
            <a:r>
              <a:rPr lang="en-CA" sz="2000" b="1" dirty="0"/>
              <a:t> </a:t>
            </a:r>
            <a:r>
              <a:rPr lang="en-CA" sz="2000" b="1" dirty="0" err="1"/>
              <a:t>livezwa</a:t>
            </a:r>
            <a:r>
              <a:rPr lang="en-CA" sz="2000" b="1" dirty="0"/>
              <a:t> </a:t>
            </a:r>
            <a:r>
              <a:rPr lang="en-CA" sz="2000" b="1" dirty="0" err="1"/>
              <a:t>kalula</a:t>
            </a:r>
            <a:r>
              <a:rPr lang="en-CA" sz="2000" b="1" dirty="0"/>
              <a:t> </a:t>
            </a:r>
            <a:r>
              <a:rPr lang="en-CA" sz="2000" b="1" dirty="0" err="1"/>
              <a:t>kangakanani</a:t>
            </a:r>
            <a:r>
              <a:rPr lang="en-CA" sz="2000" b="1" dirty="0"/>
              <a:t>, </a:t>
            </a:r>
            <a:r>
              <a:rPr lang="en-CA" sz="2000" b="1" dirty="0" err="1"/>
              <a:t>bayokwala</a:t>
            </a:r>
            <a:r>
              <a:rPr lang="en-CA" sz="2000" b="1" dirty="0"/>
              <a:t> </a:t>
            </a:r>
            <a:r>
              <a:rPr lang="en-CA" sz="2000" b="1" dirty="0" err="1"/>
              <a:t>ukuqonda</a:t>
            </a:r>
            <a:r>
              <a:rPr lang="en-CA" sz="2000" b="1" dirty="0"/>
              <a:t>, </a:t>
            </a:r>
            <a:r>
              <a:rPr lang="en-CA" sz="2000" b="1" dirty="0" err="1"/>
              <a:t>ukuguquka</a:t>
            </a:r>
            <a:r>
              <a:rPr lang="en-CA" sz="2000" b="1" dirty="0"/>
              <a:t>, </a:t>
            </a:r>
            <a:r>
              <a:rPr lang="en-CA" sz="2000" b="1" dirty="0" err="1"/>
              <a:t>lokuzuza</a:t>
            </a:r>
            <a:r>
              <a:rPr lang="en-CA" sz="2000" b="1" dirty="0"/>
              <a:t> </a:t>
            </a:r>
            <a:r>
              <a:rPr lang="en-CA" sz="2000" b="1" dirty="0" err="1"/>
              <a:t>insindiso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914899" y="3350089"/>
            <a:ext cx="7277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Lokhu</a:t>
            </a:r>
            <a:r>
              <a:rPr lang="en-CA" b="1" dirty="0"/>
              <a:t> </a:t>
            </a:r>
            <a:r>
              <a:rPr lang="en-CA" b="1" dirty="0" err="1"/>
              <a:t>kwakungasiyo</a:t>
            </a:r>
            <a:r>
              <a:rPr lang="en-CA" b="1" dirty="0"/>
              <a:t> into </a:t>
            </a:r>
            <a:r>
              <a:rPr lang="en-CA" b="1" dirty="0" err="1"/>
              <a:t>entsha</a:t>
            </a:r>
            <a:r>
              <a:rPr lang="en-CA" b="1" dirty="0"/>
              <a:t>. </a:t>
            </a:r>
            <a:r>
              <a:rPr lang="en-CA" b="1" dirty="0" err="1"/>
              <a:t>Uthe</a:t>
            </a:r>
            <a:r>
              <a:rPr lang="en-CA" b="1" dirty="0"/>
              <a:t> </a:t>
            </a:r>
            <a:r>
              <a:rPr lang="en-CA" b="1" dirty="0" err="1"/>
              <a:t>emtshela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atshumayele</a:t>
            </a:r>
            <a:r>
              <a:rPr lang="en-CA" b="1" dirty="0"/>
              <a:t>, uNkulunkulu </a:t>
            </a:r>
            <a:r>
              <a:rPr lang="en-CA" b="1" dirty="0" err="1"/>
              <a:t>watshela</a:t>
            </a:r>
            <a:r>
              <a:rPr lang="en-CA" b="1" dirty="0"/>
              <a:t> u-</a:t>
            </a:r>
            <a:r>
              <a:rPr lang="en-CA" b="1" dirty="0" err="1"/>
              <a:t>Isaya</a:t>
            </a:r>
            <a:r>
              <a:rPr lang="en-CA" b="1" dirty="0"/>
              <a:t>: “</a:t>
            </a:r>
            <a:r>
              <a:rPr lang="en-CA" b="1" dirty="0" err="1"/>
              <a:t>Yizwani</a:t>
            </a:r>
            <a:r>
              <a:rPr lang="en-CA" b="1" dirty="0"/>
              <a:t> kahle, </a:t>
            </a:r>
            <a:r>
              <a:rPr lang="en-CA" b="1" dirty="0" err="1"/>
              <a:t>lingaqondi</a:t>
            </a:r>
            <a:r>
              <a:rPr lang="en-CA" b="1" dirty="0"/>
              <a:t>; </a:t>
            </a:r>
            <a:r>
              <a:rPr lang="en-CA" b="1" dirty="0" err="1"/>
              <a:t>bhekani</a:t>
            </a:r>
            <a:r>
              <a:rPr lang="en-CA" b="1" dirty="0"/>
              <a:t> </a:t>
            </a:r>
            <a:r>
              <a:rPr lang="en-CA" b="1" dirty="0" err="1"/>
              <a:t>impela</a:t>
            </a:r>
            <a:r>
              <a:rPr lang="en-CA" b="1" dirty="0"/>
              <a:t>, </a:t>
            </a:r>
            <a:r>
              <a:rPr lang="en-CA" b="1" dirty="0" err="1"/>
              <a:t>kepha</a:t>
            </a:r>
            <a:r>
              <a:rPr lang="en-CA" b="1" dirty="0"/>
              <a:t> </a:t>
            </a:r>
            <a:r>
              <a:rPr lang="en-CA" b="1" dirty="0" err="1"/>
              <a:t>lingaqondi</a:t>
            </a:r>
            <a:r>
              <a:rPr lang="en-CA" b="1" dirty="0"/>
              <a:t>. […] </a:t>
            </a:r>
            <a:r>
              <a:rPr lang="en-CA" b="1" dirty="0" err="1"/>
              <a:t>funa</a:t>
            </a:r>
            <a:r>
              <a:rPr lang="en-CA" b="1" dirty="0"/>
              <a:t> </a:t>
            </a:r>
            <a:r>
              <a:rPr lang="en-CA" b="1" dirty="0" err="1"/>
              <a:t>abone</a:t>
            </a:r>
            <a:r>
              <a:rPr lang="en-CA" b="1" dirty="0"/>
              <a:t> </a:t>
            </a:r>
            <a:r>
              <a:rPr lang="en-CA" b="1" dirty="0" err="1"/>
              <a:t>ngamehlo</a:t>
            </a:r>
            <a:r>
              <a:rPr lang="en-CA" b="1" dirty="0"/>
              <a:t> </a:t>
            </a:r>
            <a:r>
              <a:rPr lang="en-CA" b="1" dirty="0" err="1"/>
              <a:t>akhe</a:t>
            </a:r>
            <a:r>
              <a:rPr lang="en-CA" b="1" dirty="0"/>
              <a:t>, </a:t>
            </a:r>
            <a:r>
              <a:rPr lang="en-CA" b="1" dirty="0" err="1"/>
              <a:t>ezwe</a:t>
            </a:r>
            <a:r>
              <a:rPr lang="en-CA" b="1" dirty="0"/>
              <a:t> </a:t>
            </a:r>
            <a:r>
              <a:rPr lang="en-CA" b="1" dirty="0" err="1"/>
              <a:t>ngezindlebe</a:t>
            </a:r>
            <a:r>
              <a:rPr lang="en-CA" b="1" dirty="0"/>
              <a:t> </a:t>
            </a:r>
            <a:r>
              <a:rPr lang="en-CA" b="1" dirty="0" err="1"/>
              <a:t>zakhe</a:t>
            </a:r>
            <a:r>
              <a:rPr lang="en-CA" b="1" dirty="0"/>
              <a:t>,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aqonde</a:t>
            </a:r>
            <a:r>
              <a:rPr lang="en-CA" b="1" dirty="0"/>
              <a:t> </a:t>
            </a:r>
            <a:r>
              <a:rPr lang="en-CA" b="1" dirty="0" err="1"/>
              <a:t>ngenhliziyo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,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aphenduke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kube</a:t>
            </a:r>
            <a:r>
              <a:rPr lang="en-CA" b="1" dirty="0"/>
              <a:t> </a:t>
            </a:r>
            <a:r>
              <a:rPr lang="en-CA" b="1" dirty="0" err="1"/>
              <a:t>khona</a:t>
            </a:r>
            <a:r>
              <a:rPr lang="en-CA" b="1" dirty="0"/>
              <a:t> </a:t>
            </a:r>
            <a:r>
              <a:rPr lang="en-CA" b="1" dirty="0" err="1"/>
              <a:t>ukusiliiswa</a:t>
            </a:r>
            <a:r>
              <a:rPr lang="en-CA" b="1" dirty="0"/>
              <a:t> </a:t>
            </a:r>
            <a:r>
              <a:rPr lang="en-CA" b="1" dirty="0" err="1"/>
              <a:t>kuye</a:t>
            </a:r>
            <a:r>
              <a:rPr lang="en-CA" b="1" dirty="0"/>
              <a:t>” (</a:t>
            </a:r>
            <a:r>
              <a:rPr lang="en-CA" b="1" dirty="0" err="1"/>
              <a:t>Isaya</a:t>
            </a:r>
            <a:r>
              <a:rPr lang="en-CA" b="1" dirty="0"/>
              <a:t> 6:9-10).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914898" y="2349816"/>
            <a:ext cx="72770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Kuyathakazelisa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isizathu</a:t>
            </a:r>
            <a:r>
              <a:rPr lang="en-CA" b="1" dirty="0"/>
              <a:t> </a:t>
            </a:r>
            <a:r>
              <a:rPr lang="en-CA" b="1" dirty="0" err="1"/>
              <a:t>esabekwa</a:t>
            </a:r>
            <a:r>
              <a:rPr lang="en-CA" b="1" dirty="0"/>
              <a:t> </a:t>
            </a:r>
            <a:r>
              <a:rPr lang="en-CA" b="1" dirty="0" err="1"/>
              <a:t>nguJesu</a:t>
            </a:r>
            <a:r>
              <a:rPr lang="en-CA" b="1" dirty="0"/>
              <a:t> </a:t>
            </a:r>
            <a:r>
              <a:rPr lang="en-CA" b="1" dirty="0" err="1"/>
              <a:t>ngokwakhe</a:t>
            </a:r>
            <a:r>
              <a:rPr lang="en-CA" b="1" dirty="0"/>
              <a:t> </a:t>
            </a:r>
            <a:r>
              <a:rPr lang="en-CA" b="1" dirty="0" err="1"/>
              <a:t>sokusebenzisa</a:t>
            </a:r>
            <a:r>
              <a:rPr lang="en-CA" b="1" dirty="0"/>
              <a:t> </a:t>
            </a:r>
            <a:r>
              <a:rPr lang="en-CA" b="1" dirty="0" err="1"/>
              <a:t>imifanekiso</a:t>
            </a:r>
            <a:r>
              <a:rPr lang="en-CA" b="1" dirty="0"/>
              <a:t> </a:t>
            </a:r>
            <a:r>
              <a:rPr lang="en-CA" b="1" dirty="0" err="1"/>
              <a:t>siyamangalisa</a:t>
            </a:r>
            <a:r>
              <a:rPr lang="en-CA" b="1" dirty="0"/>
              <a:t> </a:t>
            </a:r>
            <a:r>
              <a:rPr lang="en-CA" b="1" dirty="0" err="1"/>
              <a:t>ngempela</a:t>
            </a:r>
            <a:r>
              <a:rPr lang="en-CA" b="1" dirty="0"/>
              <a:t>: </a:t>
            </a:r>
            <a:r>
              <a:rPr lang="en-CA" b="1" dirty="0" err="1"/>
              <a:t>kenzeke</a:t>
            </a:r>
            <a:r>
              <a:rPr lang="en-CA" b="1" dirty="0"/>
              <a:t> </a:t>
            </a:r>
            <a:r>
              <a:rPr lang="en-CA" b="1" dirty="0" err="1"/>
              <a:t>baqonde</a:t>
            </a:r>
            <a:r>
              <a:rPr lang="en-CA" b="1" dirty="0"/>
              <a:t>,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baguqulwe</a:t>
            </a:r>
            <a:r>
              <a:rPr lang="en-CA" b="1" dirty="0"/>
              <a:t>,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bathethelelwe</a:t>
            </a:r>
            <a:r>
              <a:rPr lang="en-CA" b="1" dirty="0"/>
              <a:t>! (</a:t>
            </a:r>
            <a:r>
              <a:rPr lang="en-CA" b="1" dirty="0" err="1"/>
              <a:t>Marku</a:t>
            </a:r>
            <a:r>
              <a:rPr lang="en-CA" b="1" dirty="0"/>
              <a:t> 4:12 )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UMFANEKISO WOMHLANYELI</a:t>
            </a:r>
            <a:endParaRPr lang="en" sz="6000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988925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 dirty="0">
                <a:ln/>
                <a:solidFill>
                  <a:srgbClr val="AC3900"/>
                </a:solidFill>
              </a:rPr>
              <a:t>UMHLANYELI WAPHUMA WAYAHLANYELA</a:t>
            </a:r>
            <a:r>
              <a:rPr lang="en" sz="4400" b="1" dirty="0">
                <a:ln/>
                <a:solidFill>
                  <a:srgbClr val="AC3900"/>
                </a:solidFill>
              </a:rPr>
              <a:t>...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1862136" y="695622"/>
            <a:ext cx="84677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Wabafundisa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izinto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ezinengi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ngemifanekiso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lasekufundiseni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kwakhe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wathi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“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Lalelani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Umlimi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waphuma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ukuyahlanyela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ihlanyelo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yakhe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.”—</a:t>
            </a:r>
            <a:r>
              <a:rPr lang="en-CA" sz="16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Marku</a:t>
            </a:r>
            <a:r>
              <a:rPr lang="en-CA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4:2-3.</a:t>
            </a:r>
            <a:endParaRPr lang="en" sz="1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The</a:t>
            </a:r>
            <a:r>
              <a:rPr lang="en-CA" sz="2000" b="1" dirty="0" err="1"/>
              <a:t>Umhlanyeli</a:t>
            </a:r>
            <a:r>
              <a:rPr lang="en-CA" sz="2000" b="1" dirty="0"/>
              <a:t> </a:t>
            </a:r>
            <a:r>
              <a:rPr lang="en-CA" sz="2000" b="1" dirty="0" err="1"/>
              <a:t>lenhlanyelo</a:t>
            </a:r>
            <a:r>
              <a:rPr lang="en-CA" sz="2000" b="1" dirty="0"/>
              <a:t> </a:t>
            </a:r>
            <a:r>
              <a:rPr lang="en-CA" sz="2000" b="1" dirty="0" err="1"/>
              <a:t>akuhlukani</a:t>
            </a:r>
            <a:r>
              <a:rPr lang="en-CA" sz="2000" b="1" dirty="0"/>
              <a:t>. </a:t>
            </a:r>
            <a:r>
              <a:rPr lang="en-CA" sz="2000" b="1" dirty="0" err="1"/>
              <a:t>Ngakhoke</a:t>
            </a:r>
            <a:r>
              <a:rPr lang="en-CA" sz="2000" b="1" dirty="0"/>
              <a:t>, </a:t>
            </a:r>
            <a:r>
              <a:rPr lang="en-CA" sz="2000" b="1" dirty="0" err="1"/>
              <a:t>umphumela</a:t>
            </a:r>
            <a:r>
              <a:rPr lang="en-CA" sz="2000" b="1" dirty="0"/>
              <a:t> </a:t>
            </a:r>
            <a:r>
              <a:rPr lang="en-CA" sz="2000" b="1" dirty="0" err="1"/>
              <a:t>wehlukile</a:t>
            </a:r>
            <a:r>
              <a:rPr lang="en-CA" sz="2000" b="1" dirty="0"/>
              <a:t> </a:t>
            </a:r>
            <a:r>
              <a:rPr lang="en-CA" sz="2000" b="1" dirty="0" err="1"/>
              <a:t>ngokupheleleyo</a:t>
            </a:r>
            <a:r>
              <a:rPr lang="en-CA" sz="2000" b="1" dirty="0"/>
              <a:t> </a:t>
            </a:r>
            <a:r>
              <a:rPr lang="en-CA" sz="2000" b="1" dirty="0" err="1"/>
              <a:t>endaweni</a:t>
            </a:r>
            <a:r>
              <a:rPr lang="en-CA" sz="2000" b="1" dirty="0"/>
              <a:t> </a:t>
            </a:r>
            <a:r>
              <a:rPr lang="en-CA" sz="2000" b="1" dirty="0" err="1"/>
              <a:t>ngayinye</a:t>
            </a:r>
            <a:r>
              <a:rPr lang="en-CA" sz="2000" b="1" dirty="0"/>
              <a:t> </a:t>
            </a:r>
            <a:r>
              <a:rPr lang="en-CA" sz="2000" b="1" dirty="0" err="1"/>
              <a:t>kwezine</a:t>
            </a:r>
            <a:r>
              <a:rPr lang="en-CA" sz="2000" b="1" dirty="0"/>
              <a:t>. </a:t>
            </a:r>
            <a:r>
              <a:rPr lang="en-CA" sz="2000" b="1" dirty="0" err="1"/>
              <a:t>Konke</a:t>
            </a:r>
            <a:r>
              <a:rPr lang="en-CA" sz="2000" b="1" dirty="0"/>
              <a:t> </a:t>
            </a:r>
            <a:r>
              <a:rPr lang="en-CA" sz="2000" b="1" dirty="0" err="1"/>
              <a:t>kweyame</a:t>
            </a:r>
            <a:r>
              <a:rPr lang="en-CA" sz="2000" b="1" dirty="0"/>
              <a:t> </a:t>
            </a:r>
            <a:r>
              <a:rPr lang="en-CA" sz="2000" b="1" dirty="0" err="1"/>
              <a:t>endleleni</a:t>
            </a:r>
            <a:r>
              <a:rPr lang="en-CA" sz="2000" b="1" dirty="0"/>
              <a:t> </a:t>
            </a:r>
            <a:r>
              <a:rPr lang="en-CA" sz="2000" b="1" dirty="0" err="1"/>
              <a:t>inhlanyelo</a:t>
            </a:r>
            <a:r>
              <a:rPr lang="en-CA" sz="2000" b="1" dirty="0"/>
              <a:t> </a:t>
            </a:r>
            <a:r>
              <a:rPr lang="en-CA" sz="2000" b="1" dirty="0" err="1"/>
              <a:t>eyamukelwa</a:t>
            </a:r>
            <a:r>
              <a:rPr lang="en-CA" sz="2000" b="1" dirty="0"/>
              <a:t> </a:t>
            </a:r>
            <a:r>
              <a:rPr lang="en-CA" sz="2000" b="1" dirty="0" err="1"/>
              <a:t>ngayo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4400" b="1" dirty="0">
                <a:ln/>
                <a:solidFill>
                  <a:srgbClr val="C00000"/>
                </a:solidFill>
              </a:rPr>
              <a:t>INCAZELO YOMFANEKISO</a:t>
            </a:r>
            <a:endParaRPr lang="en" sz="4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2000" b="1"/>
              <a:t>Ngiluhlobo luphi lomhlabathi? Yini okufanele ngiyenze ukuze ngithele?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Umlimi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uhlanyela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izwi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rgbClr val="7030A0"/>
                </a:solidFill>
                <a:latin typeface="Comic Sans MS" panose="030F0702030302020204" pitchFamily="66" charset="0"/>
              </a:rPr>
              <a:t> 4:14)</a:t>
            </a:r>
            <a:endParaRPr lang="en" sz="1400" b="1" i="0" u="none" strike="noStrike" baseline="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2000" b="1" dirty="0" err="1"/>
              <a:t>Inhlanyelo</a:t>
            </a:r>
            <a:r>
              <a:rPr lang="en-CA" sz="2000" b="1" dirty="0"/>
              <a:t> </a:t>
            </a:r>
            <a:r>
              <a:rPr lang="en-CA" sz="2000" b="1" dirty="0" err="1"/>
              <a:t>iyiliZwi</a:t>
            </a:r>
            <a:r>
              <a:rPr lang="en-CA" sz="2000" b="1" dirty="0"/>
              <a:t> </a:t>
            </a:r>
            <a:r>
              <a:rPr lang="en-CA" sz="2000" b="1" dirty="0" err="1"/>
              <a:t>likaNkulunkulu</a:t>
            </a:r>
            <a:r>
              <a:rPr lang="en-CA" sz="2000" b="1" dirty="0"/>
              <a:t>, </a:t>
            </a:r>
            <a:r>
              <a:rPr lang="en-CA" sz="2000" b="1" dirty="0" err="1"/>
              <a:t>futhi</a:t>
            </a:r>
            <a:r>
              <a:rPr lang="en-CA" sz="2000" b="1" dirty="0"/>
              <a:t> </a:t>
            </a:r>
            <a:r>
              <a:rPr lang="en-CA" sz="2000" b="1" dirty="0" err="1"/>
              <a:t>umhlanyeli</a:t>
            </a:r>
            <a:r>
              <a:rPr lang="en-CA" sz="2000" b="1" dirty="0"/>
              <a:t> </a:t>
            </a:r>
            <a:r>
              <a:rPr lang="en-CA" sz="2000" b="1" dirty="0" err="1"/>
              <a:t>yiloba</a:t>
            </a:r>
            <a:r>
              <a:rPr lang="en-CA" sz="2000" b="1" dirty="0"/>
              <a:t> </a:t>
            </a:r>
            <a:r>
              <a:rPr lang="en-CA" sz="2000" b="1" dirty="0" err="1"/>
              <a:t>ngubani</a:t>
            </a:r>
            <a:r>
              <a:rPr lang="en-CA" sz="2000" b="1" dirty="0"/>
              <a:t> </a:t>
            </a:r>
            <a:r>
              <a:rPr lang="en-CA" sz="2000" b="1" dirty="0" err="1"/>
              <a:t>oyidluliselayo</a:t>
            </a:r>
            <a:r>
              <a:rPr lang="en-CA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276619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EMINYE IMIFANEKISO</a:t>
            </a:r>
            <a:endParaRPr lang="e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CA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ISIBANI LESILINGANISO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712626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Wathi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kibo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Liyasiletha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isibani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lisibeke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ngaphansi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kwesitsha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loba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ngaphansi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kombheda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Kunalokho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awulibeki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endaweni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yalo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(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4:21 )</a:t>
            </a:r>
            <a:endPara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4" y="1655412"/>
            <a:ext cx="57626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Bona </a:t>
            </a:r>
            <a:r>
              <a:rPr lang="en-CA" b="1" dirty="0" err="1"/>
              <a:t>ngeso</a:t>
            </a:r>
            <a:r>
              <a:rPr lang="en-CA" b="1" dirty="0"/>
              <a:t> </a:t>
            </a:r>
            <a:r>
              <a:rPr lang="en-CA" b="1" dirty="0" err="1"/>
              <a:t>lengqondo</a:t>
            </a:r>
            <a:r>
              <a:rPr lang="en-CA" b="1" dirty="0"/>
              <a:t> </a:t>
            </a:r>
            <a:r>
              <a:rPr lang="en-CA" b="1" dirty="0" err="1"/>
              <a:t>ingxoxo</a:t>
            </a:r>
            <a:r>
              <a:rPr lang="en-CA" b="1" dirty="0"/>
              <a:t>: "</a:t>
            </a:r>
            <a:r>
              <a:rPr lang="en-CA" b="1" dirty="0" err="1"/>
              <a:t>Ingabe</a:t>
            </a:r>
            <a:r>
              <a:rPr lang="en-CA" b="1" dirty="0"/>
              <a:t> </a:t>
            </a:r>
            <a:r>
              <a:rPr lang="en-CA" b="1" dirty="0" err="1"/>
              <a:t>uyangenisa</a:t>
            </a:r>
            <a:r>
              <a:rPr lang="en-CA" b="1" dirty="0"/>
              <a:t> ...?" "</a:t>
            </a:r>
            <a:r>
              <a:rPr lang="en-CA" b="1" dirty="0" err="1"/>
              <a:t>hatshi</a:t>
            </a:r>
            <a:r>
              <a:rPr lang="en-CA" b="1" dirty="0"/>
              <a:t>!"; "</a:t>
            </a:r>
            <a:r>
              <a:rPr lang="en-CA" b="1" dirty="0" err="1"/>
              <a:t>awuyibeki</a:t>
            </a:r>
            <a:r>
              <a:rPr lang="en-CA" b="1" dirty="0"/>
              <a:t>...?" "</a:t>
            </a:r>
            <a:r>
              <a:rPr lang="en-CA" b="1" dirty="0" err="1"/>
              <a:t>Awu</a:t>
            </a:r>
            <a:r>
              <a:rPr lang="en-CA" b="1" dirty="0"/>
              <a:t> </a:t>
            </a:r>
            <a:r>
              <a:rPr lang="en-CA" b="1" dirty="0" err="1"/>
              <a:t>kunjalo</a:t>
            </a:r>
            <a:r>
              <a:rPr lang="en-CA" b="1" dirty="0"/>
              <a:t>!"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742379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Cabangani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ngokunanzelela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lokho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elikuzwayo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,”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eqhubeka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“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Ngesilinganiso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elilinganisa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ngaso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lani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liyakulinganiselwa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ngaso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ngitsho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langokwengeziwe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4:24).</a:t>
            </a:r>
            <a:endPara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9831" y="1679156"/>
            <a:ext cx="32003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Emigwaqweni</a:t>
            </a:r>
            <a:r>
              <a:rPr lang="en-CA" b="1" dirty="0"/>
              <a:t> </a:t>
            </a:r>
            <a:r>
              <a:rPr lang="en-CA" b="1" dirty="0" err="1"/>
              <a:t>yasemadolobheni</a:t>
            </a:r>
            <a:r>
              <a:rPr lang="en-CA" b="1" dirty="0"/>
              <a:t>, </a:t>
            </a:r>
            <a:r>
              <a:rPr lang="en-CA" b="1" dirty="0" err="1"/>
              <a:t>abathengisi</a:t>
            </a:r>
            <a:r>
              <a:rPr lang="en-CA" b="1" dirty="0"/>
              <a:t> </a:t>
            </a:r>
            <a:r>
              <a:rPr lang="en-CA" b="1" dirty="0" err="1"/>
              <a:t>bathengisa</a:t>
            </a:r>
            <a:r>
              <a:rPr lang="en-CA" b="1" dirty="0"/>
              <a:t> </a:t>
            </a:r>
            <a:r>
              <a:rPr lang="en-CA" b="1" dirty="0" err="1"/>
              <a:t>imigomo</a:t>
            </a:r>
            <a:r>
              <a:rPr lang="en-CA" b="1" dirty="0"/>
              <a:t> </a:t>
            </a:r>
            <a:r>
              <a:rPr lang="en-CA" b="1" dirty="0" err="1"/>
              <a:t>yabo</a:t>
            </a:r>
            <a:r>
              <a:rPr lang="en-CA" b="1" dirty="0"/>
              <a:t> </a:t>
            </a:r>
            <a:r>
              <a:rPr lang="en-CA" b="1" dirty="0" err="1"/>
              <a:t>besebenzisa</a:t>
            </a:r>
            <a:r>
              <a:rPr lang="en-CA" b="1" dirty="0"/>
              <a:t> </a:t>
            </a:r>
            <a:r>
              <a:rPr lang="en-CA" b="1" dirty="0" err="1"/>
              <a:t>izilinganiso</a:t>
            </a:r>
            <a:r>
              <a:rPr lang="en-CA" b="1" dirty="0"/>
              <a:t> </a:t>
            </a:r>
            <a:r>
              <a:rPr lang="en-CA" b="1" dirty="0" err="1"/>
              <a:t>ezivamileyo</a:t>
            </a:r>
            <a:r>
              <a:rPr lang="en-CA" b="1" dirty="0"/>
              <a:t>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ezingaphansi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balinganise</a:t>
            </a:r>
            <a:r>
              <a:rPr lang="en-CA" b="1" dirty="0"/>
              <a:t> </a:t>
            </a:r>
            <a:r>
              <a:rPr lang="en-CA" b="1" dirty="0" err="1"/>
              <a:t>inani</a:t>
            </a:r>
            <a:r>
              <a:rPr lang="en-CA" b="1" dirty="0"/>
              <a:t> </a:t>
            </a:r>
            <a:r>
              <a:rPr lang="en-CA" b="1" dirty="0" err="1"/>
              <a:t>lomgomo</a:t>
            </a:r>
            <a:r>
              <a:rPr lang="en-CA" b="1" dirty="0"/>
              <a:t> </a:t>
            </a:r>
            <a:r>
              <a:rPr lang="en-CA" b="1" dirty="0" err="1"/>
              <a:t>umthengi</a:t>
            </a:r>
            <a:r>
              <a:rPr lang="en-CA" b="1" dirty="0"/>
              <a:t> </a:t>
            </a:r>
            <a:r>
              <a:rPr lang="en-CA" b="1" dirty="0" err="1"/>
              <a:t>awufunayo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3010883" y="3256567"/>
            <a:ext cx="304700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Kancane</a:t>
            </a:r>
            <a:r>
              <a:rPr lang="en-CA" sz="2000" b="1" dirty="0"/>
              <a:t> </a:t>
            </a:r>
            <a:r>
              <a:rPr lang="en-CA" sz="2000" b="1" dirty="0" err="1"/>
              <a:t>kancane</a:t>
            </a:r>
            <a:r>
              <a:rPr lang="en-CA" sz="2000" b="1" dirty="0"/>
              <a:t>, </a:t>
            </a: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wembula</a:t>
            </a:r>
            <a:r>
              <a:rPr lang="en-CA" sz="2000" b="1" dirty="0"/>
              <a:t> </a:t>
            </a:r>
            <a:r>
              <a:rPr lang="en-CA" sz="2000" b="1" dirty="0" err="1"/>
              <a:t>iqiniso</a:t>
            </a:r>
            <a:r>
              <a:rPr lang="en-CA" sz="2000" b="1" dirty="0"/>
              <a:t> </a:t>
            </a:r>
            <a:r>
              <a:rPr lang="en-CA" sz="2000" b="1" dirty="0" err="1"/>
              <a:t>levangeli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laziwe</a:t>
            </a:r>
            <a:r>
              <a:rPr lang="en-CA" sz="2000" b="1" dirty="0"/>
              <a:t> </a:t>
            </a:r>
            <a:r>
              <a:rPr lang="en-CA" sz="2000" b="1" dirty="0" err="1"/>
              <a:t>yibo</a:t>
            </a:r>
            <a:r>
              <a:rPr lang="en-CA" sz="2000" b="1" dirty="0"/>
              <a:t> </a:t>
            </a:r>
            <a:r>
              <a:rPr lang="en-CA" sz="2000" b="1" dirty="0" err="1"/>
              <a:t>bonke</a:t>
            </a:r>
            <a:r>
              <a:rPr lang="en-CA" sz="2000" b="1" dirty="0"/>
              <a:t> (</a:t>
            </a:r>
            <a:r>
              <a:rPr lang="en-CA" sz="2000" b="1" dirty="0" err="1"/>
              <a:t>Marku</a:t>
            </a:r>
            <a:r>
              <a:rPr lang="en-CA" sz="2000" b="1" dirty="0"/>
              <a:t> 4:22).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289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7" y="4076434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837569" y="3857022"/>
            <a:ext cx="337096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Aluba</a:t>
            </a:r>
            <a:r>
              <a:rPr lang="en-CA" sz="2000" b="1" dirty="0"/>
              <a:t> </a:t>
            </a:r>
            <a:r>
              <a:rPr lang="en-CA" sz="2000" b="1" dirty="0" err="1"/>
              <a:t>umthengisi</a:t>
            </a:r>
            <a:r>
              <a:rPr lang="en-CA" sz="2000" b="1" dirty="0"/>
              <a:t> </a:t>
            </a:r>
            <a:r>
              <a:rPr lang="en-CA" sz="2000" b="1" dirty="0" err="1"/>
              <a:t>elomusa</a:t>
            </a:r>
            <a:r>
              <a:rPr lang="en-CA" sz="2000" b="1" dirty="0"/>
              <a:t>, </a:t>
            </a:r>
            <a:r>
              <a:rPr lang="en-CA" sz="2000" b="1" dirty="0" err="1"/>
              <a:t>wayesengeza</a:t>
            </a:r>
            <a:r>
              <a:rPr lang="en-CA" sz="2000" b="1" dirty="0"/>
              <a:t> </a:t>
            </a:r>
            <a:r>
              <a:rPr lang="en-CA" sz="2000" b="1" dirty="0" err="1"/>
              <a:t>umgomo</a:t>
            </a:r>
            <a:r>
              <a:rPr lang="en-CA" sz="2000" b="1" dirty="0"/>
              <a:t> </a:t>
            </a:r>
            <a:r>
              <a:rPr lang="en-CA" sz="2000" b="1" dirty="0" err="1"/>
              <a:t>okunengi</a:t>
            </a:r>
            <a:r>
              <a:rPr lang="en-CA" sz="2000" b="1" dirty="0"/>
              <a:t> </a:t>
            </a:r>
            <a:r>
              <a:rPr lang="en-CA" sz="2000" b="1" dirty="0" err="1"/>
              <a:t>esikalini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anelise</a:t>
            </a:r>
            <a:r>
              <a:rPr lang="en-CA" sz="2000" b="1" dirty="0"/>
              <a:t> </a:t>
            </a:r>
            <a:r>
              <a:rPr lang="en-CA" sz="2000" b="1" dirty="0" err="1"/>
              <a:t>umthengi</a:t>
            </a:r>
            <a:r>
              <a:rPr lang="en-CA" sz="2000" b="1" dirty="0"/>
              <a:t> </a:t>
            </a:r>
            <a:r>
              <a:rPr lang="en-CA" sz="2000" b="1" dirty="0" err="1"/>
              <a:t>wakhe</a:t>
            </a:r>
            <a:r>
              <a:rPr lang="en-CA" sz="2000" b="1" dirty="0"/>
              <a:t>.</a:t>
            </a:r>
          </a:p>
          <a:p>
            <a:pPr>
              <a:spcBef>
                <a:spcPts val="600"/>
              </a:spcBef>
            </a:pPr>
            <a:endParaRPr lang="en-CA" sz="2000" b="1" dirty="0"/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14300" y="2363298"/>
            <a:ext cx="5867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UJesu</a:t>
            </a:r>
            <a:r>
              <a:rPr lang="en-CA" sz="2000" b="1" dirty="0"/>
              <a:t> </a:t>
            </a:r>
            <a:r>
              <a:rPr lang="en-CA" sz="2000" b="1" dirty="0" err="1"/>
              <a:t>wayeyazi</a:t>
            </a:r>
            <a:r>
              <a:rPr lang="en-CA" sz="2000" b="1" dirty="0"/>
              <a:t> </a:t>
            </a:r>
            <a:r>
              <a:rPr lang="en-CA" sz="2000" b="1" dirty="0" err="1"/>
              <a:t>indlela</a:t>
            </a:r>
            <a:r>
              <a:rPr lang="en-CA" sz="2000" b="1" dirty="0"/>
              <a:t> </a:t>
            </a:r>
            <a:r>
              <a:rPr lang="en-CA" sz="2000" b="1" dirty="0" err="1"/>
              <a:t>yokudonsa</a:t>
            </a:r>
            <a:r>
              <a:rPr lang="en-CA" sz="2000" b="1" dirty="0"/>
              <a:t> </a:t>
            </a:r>
            <a:r>
              <a:rPr lang="en-CA" sz="2000" b="1" dirty="0" err="1"/>
              <a:t>ukunaka</a:t>
            </a:r>
            <a:r>
              <a:rPr lang="en-CA" sz="2000" b="1" dirty="0"/>
              <a:t> </a:t>
            </a:r>
            <a:r>
              <a:rPr lang="en-CA" sz="2000" b="1" dirty="0" err="1"/>
              <a:t>kwezilaleli</a:t>
            </a:r>
            <a:r>
              <a:rPr lang="en-CA" sz="2000" b="1" dirty="0"/>
              <a:t> </a:t>
            </a:r>
            <a:r>
              <a:rPr lang="en-CA" sz="2000" b="1" dirty="0" err="1"/>
              <a:t>zakhe</a:t>
            </a:r>
            <a:r>
              <a:rPr lang="en-CA" sz="2000" b="1" dirty="0"/>
              <a:t>. Manje base </a:t>
            </a:r>
            <a:r>
              <a:rPr lang="en-CA" sz="2000" b="1" dirty="0" err="1"/>
              <a:t>bekulungele</a:t>
            </a:r>
            <a:r>
              <a:rPr lang="en-CA" sz="2000" b="1" dirty="0"/>
              <a:t> </a:t>
            </a:r>
            <a:r>
              <a:rPr lang="en-CA" sz="2000" b="1" dirty="0" err="1"/>
              <a:t>ukuthola</a:t>
            </a:r>
            <a:r>
              <a:rPr lang="en-CA" sz="2000" b="1" dirty="0"/>
              <a:t> </a:t>
            </a:r>
            <a:r>
              <a:rPr lang="en-CA" sz="2000" b="1" dirty="0" err="1"/>
              <a:t>isifundo</a:t>
            </a:r>
            <a:r>
              <a:rPr lang="en-CA" sz="2000" b="1" dirty="0"/>
              <a:t> </a:t>
            </a:r>
            <a:r>
              <a:rPr lang="en-CA" sz="2000" b="1" dirty="0" err="1"/>
              <a:t>esingokwakomoya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3010882" y="4887783"/>
            <a:ext cx="30470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Ngalobo</a:t>
            </a:r>
            <a:r>
              <a:rPr lang="en-CA" b="1" dirty="0"/>
              <a:t> </a:t>
            </a:r>
            <a:r>
              <a:rPr lang="en-CA" b="1" dirty="0" err="1"/>
              <a:t>busuku</a:t>
            </a:r>
            <a:r>
              <a:rPr lang="en-CA" b="1" dirty="0"/>
              <a:t>, </a:t>
            </a:r>
            <a:r>
              <a:rPr lang="en-CA" b="1" dirty="0" err="1"/>
              <a:t>njengoba</a:t>
            </a:r>
            <a:r>
              <a:rPr lang="en-CA" b="1" dirty="0"/>
              <a:t> </a:t>
            </a:r>
            <a:r>
              <a:rPr lang="en-CA" b="1" dirty="0" err="1"/>
              <a:t>babekhanyisa</a:t>
            </a:r>
            <a:r>
              <a:rPr lang="en-CA" b="1" dirty="0"/>
              <a:t> </a:t>
            </a:r>
            <a:r>
              <a:rPr lang="en-CA" b="1" dirty="0" err="1"/>
              <a:t>izibani</a:t>
            </a:r>
            <a:r>
              <a:rPr lang="en-CA" b="1" dirty="0"/>
              <a:t> </a:t>
            </a:r>
            <a:r>
              <a:rPr lang="en-CA" b="1" dirty="0" err="1"/>
              <a:t>zabo</a:t>
            </a:r>
            <a:r>
              <a:rPr lang="en-CA" b="1" dirty="0"/>
              <a:t> </a:t>
            </a:r>
            <a:r>
              <a:rPr lang="en-CA" b="1" dirty="0" err="1"/>
              <a:t>ekhaya</a:t>
            </a:r>
            <a:r>
              <a:rPr lang="en-CA" b="1" dirty="0"/>
              <a:t>, “</a:t>
            </a:r>
            <a:r>
              <a:rPr lang="en-CA" b="1" dirty="0" err="1"/>
              <a:t>labo</a:t>
            </a:r>
            <a:r>
              <a:rPr lang="en-CA" b="1" dirty="0"/>
              <a:t> </a:t>
            </a:r>
            <a:r>
              <a:rPr lang="en-CA" b="1" dirty="0" err="1"/>
              <a:t>abalezindlebe</a:t>
            </a:r>
            <a:r>
              <a:rPr lang="en-CA" b="1" dirty="0"/>
              <a:t> </a:t>
            </a:r>
            <a:r>
              <a:rPr lang="en-CA" b="1" dirty="0" err="1"/>
              <a:t>zokuzwa</a:t>
            </a:r>
            <a:r>
              <a:rPr lang="en-CA" b="1" dirty="0"/>
              <a:t>” ( </a:t>
            </a:r>
            <a:r>
              <a:rPr lang="en-CA" b="1" dirty="0" err="1"/>
              <a:t>Marku</a:t>
            </a:r>
            <a:r>
              <a:rPr lang="en-CA" b="1" dirty="0"/>
              <a:t> 4:23 ) </a:t>
            </a:r>
            <a:r>
              <a:rPr lang="en-CA" b="1" dirty="0" err="1"/>
              <a:t>ngokungathandabuzi</a:t>
            </a:r>
            <a:r>
              <a:rPr lang="en-CA" b="1" dirty="0"/>
              <a:t> </a:t>
            </a:r>
            <a:r>
              <a:rPr lang="en-CA" b="1" dirty="0" err="1"/>
              <a:t>basikhumbula</a:t>
            </a:r>
            <a:r>
              <a:rPr lang="en-CA" b="1" dirty="0"/>
              <a:t> </a:t>
            </a:r>
            <a:r>
              <a:rPr lang="en-CA" b="1" dirty="0" err="1"/>
              <a:t>isifundo</a:t>
            </a:r>
            <a:r>
              <a:rPr lang="en-CA" b="1" dirty="0"/>
              <a:t>.</a:t>
            </a:r>
            <a:r>
              <a:rPr lang="en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837569" y="5178844"/>
            <a:ext cx="33544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Aluba</a:t>
            </a:r>
            <a:r>
              <a:rPr lang="en-CA" b="1" dirty="0"/>
              <a:t> </a:t>
            </a:r>
            <a:r>
              <a:rPr lang="en-CA" b="1" dirty="0" err="1"/>
              <a:t>othile</a:t>
            </a:r>
            <a:r>
              <a:rPr lang="en-CA" b="1" dirty="0"/>
              <a:t> </a:t>
            </a:r>
            <a:r>
              <a:rPr lang="en-CA" b="1" dirty="0" err="1"/>
              <a:t>elamukela</a:t>
            </a:r>
            <a:r>
              <a:rPr lang="en-CA" b="1" dirty="0"/>
              <a:t> </a:t>
            </a:r>
            <a:r>
              <a:rPr lang="en-CA" b="1" dirty="0" err="1"/>
              <a:t>iqiniso</a:t>
            </a:r>
            <a:r>
              <a:rPr lang="en-CA" b="1" dirty="0"/>
              <a:t>, </a:t>
            </a:r>
            <a:r>
              <a:rPr lang="en-CA" b="1" dirty="0" err="1"/>
              <a:t>uzathola</a:t>
            </a:r>
            <a:r>
              <a:rPr lang="en-CA" b="1" dirty="0"/>
              <a:t> </a:t>
            </a:r>
            <a:r>
              <a:rPr lang="en-CA" b="1" dirty="0" err="1"/>
              <a:t>okwengeziwe</a:t>
            </a:r>
            <a:r>
              <a:rPr lang="en-CA" b="1" dirty="0"/>
              <a:t>.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uma</a:t>
            </a:r>
            <a:r>
              <a:rPr lang="en-CA" b="1" dirty="0"/>
              <a:t> </a:t>
            </a:r>
            <a:r>
              <a:rPr lang="en-CA" b="1" dirty="0" err="1"/>
              <a:t>usala</a:t>
            </a:r>
            <a:r>
              <a:rPr lang="en-CA" b="1" dirty="0"/>
              <a:t>, </a:t>
            </a:r>
            <a:r>
              <a:rPr lang="en-CA" b="1" dirty="0" err="1"/>
              <a:t>ngitsho</a:t>
            </a:r>
            <a:r>
              <a:rPr lang="en-CA" b="1" dirty="0"/>
              <a:t> </a:t>
            </a:r>
            <a:r>
              <a:rPr lang="en-CA" b="1" dirty="0" err="1"/>
              <a:t>leqiniso</a:t>
            </a:r>
            <a:r>
              <a:rPr lang="en-CA" b="1" dirty="0"/>
              <a:t> </a:t>
            </a:r>
            <a:r>
              <a:rPr lang="en-CA" b="1" dirty="0" err="1"/>
              <a:t>olalo</a:t>
            </a:r>
            <a:r>
              <a:rPr lang="en-CA" b="1" dirty="0"/>
              <a:t> </a:t>
            </a:r>
            <a:r>
              <a:rPr lang="en-CA" b="1" dirty="0" err="1"/>
              <a:t>liyolahleka</a:t>
            </a:r>
            <a:r>
              <a:rPr lang="en-CA" b="1" dirty="0"/>
              <a:t> (</a:t>
            </a:r>
            <a:r>
              <a:rPr lang="en-CA" b="1" dirty="0" err="1"/>
              <a:t>ngokukaMarku</a:t>
            </a:r>
            <a:r>
              <a:rPr lang="en-CA" b="1" dirty="0"/>
              <a:t> 4:25).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14808</TotalTime>
  <Words>913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94</cp:revision>
  <dcterms:created xsi:type="dcterms:W3CDTF">2024-06-23T07:23:14Z</dcterms:created>
  <dcterms:modified xsi:type="dcterms:W3CDTF">2024-07-19T09:47:07Z</dcterms:modified>
</cp:coreProperties>
</file>