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0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Kuthunyelwa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izinhloli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Ngokusobala (12 izinhloli)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Ngokuyimfihlo(2 izinhloli)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kwezinhloli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</a:t>
          </a:r>
          <a:r>
            <a:rPr lang="en-CA" sz="2000" b="1" dirty="0" err="1"/>
            <a:t>izinsuku</a:t>
          </a:r>
          <a:r>
            <a:rPr lang="en-CA" sz="2000" b="1" dirty="0"/>
            <a:t> </a:t>
          </a:r>
          <a:r>
            <a:rPr lang="en-CA" sz="2000" b="1" dirty="0" err="1"/>
            <a:t>zokuhlola</a:t>
          </a:r>
          <a:endParaRPr lang="en" sz="2000" b="1" dirty="0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izinsuku efihliwe</a:t>
          </a:r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Umbiko wezinhloli</a:t>
          </a:r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/>
            <a:t>Bakhuthaza uJoshuwa</a:t>
          </a:r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/>
            <a:t>Bengakhuthazi abantu</a:t>
          </a:r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UIsrayeli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ngePhasika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CA" sz="1600" b="1" dirty="0" err="1"/>
            <a:t>Nxa</a:t>
          </a:r>
          <a:r>
            <a:rPr lang="en-CA" sz="1600" b="1" dirty="0"/>
            <a:t> </a:t>
          </a:r>
          <a:r>
            <a:rPr lang="en-CA" sz="1600" b="1" dirty="0" err="1"/>
            <a:t>besuka</a:t>
          </a:r>
          <a:r>
            <a:rPr lang="en-CA" sz="1600" b="1" dirty="0"/>
            <a:t> </a:t>
          </a:r>
          <a:r>
            <a:rPr lang="en-CA" sz="1600" b="1" dirty="0" err="1"/>
            <a:t>ekhaya</a:t>
          </a:r>
          <a:r>
            <a:rPr lang="en-CA" sz="1600" b="1" dirty="0"/>
            <a:t>, </a:t>
          </a:r>
          <a:r>
            <a:rPr lang="en-CA" sz="1600" b="1" dirty="0" err="1"/>
            <a:t>babezakufa</a:t>
          </a:r>
          <a:r>
            <a:rPr lang="en-CA" sz="1600" b="1" dirty="0"/>
            <a:t> ( </a:t>
          </a:r>
          <a:r>
            <a:rPr lang="en-CA" sz="1600" b="1" dirty="0" err="1"/>
            <a:t>Eks</a:t>
          </a:r>
          <a:r>
            <a:rPr lang="en-CA" sz="1600" b="1" dirty="0"/>
            <a:t>. 12:13 </a:t>
          </a:r>
          <a:r>
            <a:rPr lang="en" sz="1600" b="1" dirty="0"/>
            <a:t>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eJeriko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sz="1600" b="1" dirty="0" err="1"/>
            <a:t>Kwadingeka</a:t>
          </a:r>
          <a:r>
            <a:rPr lang="en-CA" sz="1600" b="1" dirty="0"/>
            <a:t> </a:t>
          </a:r>
          <a:r>
            <a:rPr lang="en-CA" sz="1600" b="1" dirty="0" err="1"/>
            <a:t>afake</a:t>
          </a:r>
          <a:r>
            <a:rPr lang="en-CA" sz="1600" b="1" dirty="0"/>
            <a:t> </a:t>
          </a:r>
          <a:r>
            <a:rPr lang="en-CA" sz="1600" b="1" dirty="0" err="1"/>
            <a:t>intambo</a:t>
          </a:r>
          <a:r>
            <a:rPr lang="en-CA" sz="1600" b="1" dirty="0"/>
            <a:t> </a:t>
          </a:r>
          <a:r>
            <a:rPr lang="en-CA" sz="1600" b="1" dirty="0" err="1"/>
            <a:t>ebomvu</a:t>
          </a:r>
          <a:r>
            <a:rPr lang="en-CA" sz="1600" b="1" dirty="0"/>
            <a:t> </a:t>
          </a:r>
          <a:r>
            <a:rPr lang="en-CA" sz="1600" b="1" dirty="0" err="1"/>
            <a:t>efasiteleni</a:t>
          </a:r>
          <a:r>
            <a:rPr lang="en-CA" sz="1600" b="1" dirty="0"/>
            <a:t> </a:t>
          </a:r>
          <a:r>
            <a:rPr lang="en-CA" sz="1600" b="1" dirty="0" err="1"/>
            <a:t>lakhe</a:t>
          </a:r>
          <a:r>
            <a:rPr lang="en-CA" sz="1600" b="1" dirty="0"/>
            <a:t> ( Josh. 2:18 ).</a:t>
          </a:r>
          <a:endParaRPr lang="en" sz="16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CA" sz="1800" b="1" dirty="0" err="1"/>
            <a:t>Aluba</a:t>
          </a:r>
          <a:r>
            <a:rPr lang="en-CA" sz="1800" b="1" dirty="0"/>
            <a:t> </a:t>
          </a:r>
          <a:r>
            <a:rPr lang="en-CA" sz="1800" b="1" dirty="0" err="1"/>
            <a:t>ephuma</a:t>
          </a:r>
          <a:r>
            <a:rPr lang="en-CA" sz="1800" b="1" dirty="0"/>
            <a:t> </a:t>
          </a:r>
          <a:r>
            <a:rPr lang="en-CA" sz="1800" b="1" dirty="0" err="1"/>
            <a:t>endlini</a:t>
          </a:r>
          <a:r>
            <a:rPr lang="en-CA" sz="1800" b="1" dirty="0"/>
            <a:t>, </a:t>
          </a:r>
          <a:r>
            <a:rPr lang="en-CA" sz="1800" b="1" dirty="0" err="1"/>
            <a:t>wayezakufa</a:t>
          </a:r>
          <a:r>
            <a:rPr lang="en-CA" sz="1800" b="1" dirty="0"/>
            <a:t> ( Josh. 2:19 </a:t>
          </a:r>
          <a:r>
            <a:rPr lang="en" sz="1800" b="1" dirty="0"/>
            <a:t>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CA" sz="1600" b="1" dirty="0" err="1"/>
            <a:t>Kwakumele</a:t>
          </a:r>
          <a:r>
            <a:rPr lang="en-CA" sz="1600" b="1" dirty="0"/>
            <a:t> </a:t>
          </a:r>
          <a:r>
            <a:rPr lang="en-CA" sz="1600" b="1" dirty="0" err="1"/>
            <a:t>bagcobe</a:t>
          </a:r>
          <a:r>
            <a:rPr lang="en-CA" sz="1600" b="1" dirty="0"/>
            <a:t> </a:t>
          </a:r>
          <a:r>
            <a:rPr lang="en-CA" sz="1600" b="1" dirty="0" err="1"/>
            <a:t>umphetho</a:t>
          </a:r>
          <a:r>
            <a:rPr lang="en-CA" sz="1600" b="1" dirty="0"/>
            <a:t> </a:t>
          </a:r>
          <a:r>
            <a:rPr lang="en-CA" sz="1600" b="1" dirty="0" err="1"/>
            <a:t>walo</a:t>
          </a:r>
          <a:r>
            <a:rPr lang="en-CA" sz="1600" b="1" dirty="0"/>
            <a:t> </a:t>
          </a:r>
          <a:r>
            <a:rPr lang="en-CA" sz="1600" b="1" dirty="0" err="1"/>
            <a:t>ngegazi</a:t>
          </a:r>
          <a:r>
            <a:rPr lang="en-CA" sz="1600" b="1" dirty="0"/>
            <a:t> ( </a:t>
          </a:r>
          <a:r>
            <a:rPr lang="en-CA" sz="1600" b="1" dirty="0" err="1"/>
            <a:t>Eks</a:t>
          </a:r>
          <a:r>
            <a:rPr lang="en-CA" sz="1600" b="1" dirty="0"/>
            <a:t>. 12:7 </a:t>
          </a:r>
          <a:endParaRPr lang="en" sz="1600" b="1" dirty="0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Umbiko wezinhloli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Bengakhuthazi abantu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Bakhuthaza uJoshuwa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kwezinhloli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 </a:t>
          </a:r>
          <a:r>
            <a:rPr lang="en-CA" sz="2000" b="1" kern="1200" dirty="0" err="1"/>
            <a:t>izinsuku</a:t>
          </a:r>
          <a:r>
            <a:rPr lang="en-CA" sz="2000" b="1" kern="1200" dirty="0"/>
            <a:t> </a:t>
          </a:r>
          <a:r>
            <a:rPr lang="en-CA" sz="2000" b="1" kern="1200" dirty="0" err="1"/>
            <a:t>zokuhlola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izinsuku efihliwe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Kuthunyelwa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izinhloli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Ngokusobala (12 izinhloli)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Ngokuyimfihlo(2 izinhloli)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UIsrayeli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ngePhasika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Kwakumele</a:t>
          </a:r>
          <a:r>
            <a:rPr lang="en-CA" sz="1600" b="1" kern="1200" dirty="0"/>
            <a:t> </a:t>
          </a:r>
          <a:r>
            <a:rPr lang="en-CA" sz="1600" b="1" kern="1200" dirty="0" err="1"/>
            <a:t>bagcobe</a:t>
          </a:r>
          <a:r>
            <a:rPr lang="en-CA" sz="1600" b="1" kern="1200" dirty="0"/>
            <a:t> </a:t>
          </a:r>
          <a:r>
            <a:rPr lang="en-CA" sz="1600" b="1" kern="1200" dirty="0" err="1"/>
            <a:t>umphetho</a:t>
          </a:r>
          <a:r>
            <a:rPr lang="en-CA" sz="1600" b="1" kern="1200" dirty="0"/>
            <a:t> </a:t>
          </a:r>
          <a:r>
            <a:rPr lang="en-CA" sz="1600" b="1" kern="1200" dirty="0" err="1"/>
            <a:t>walo</a:t>
          </a:r>
          <a:r>
            <a:rPr lang="en-CA" sz="1600" b="1" kern="1200" dirty="0"/>
            <a:t> </a:t>
          </a:r>
          <a:r>
            <a:rPr lang="en-CA" sz="1600" b="1" kern="1200" dirty="0" err="1"/>
            <a:t>ngegazi</a:t>
          </a:r>
          <a:r>
            <a:rPr lang="en-CA" sz="1600" b="1" kern="1200" dirty="0"/>
            <a:t> ( </a:t>
          </a:r>
          <a:r>
            <a:rPr lang="en-CA" sz="1600" b="1" kern="1200" dirty="0" err="1"/>
            <a:t>Eks</a:t>
          </a:r>
          <a:r>
            <a:rPr lang="en-CA" sz="1600" b="1" kern="1200" dirty="0"/>
            <a:t>. 12:7 </a:t>
          </a:r>
          <a:endParaRPr lang="en" sz="16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Nxa</a:t>
          </a:r>
          <a:r>
            <a:rPr lang="en-CA" sz="1600" b="1" kern="1200" dirty="0"/>
            <a:t> </a:t>
          </a:r>
          <a:r>
            <a:rPr lang="en-CA" sz="1600" b="1" kern="1200" dirty="0" err="1"/>
            <a:t>besuka</a:t>
          </a:r>
          <a:r>
            <a:rPr lang="en-CA" sz="1600" b="1" kern="1200" dirty="0"/>
            <a:t> </a:t>
          </a:r>
          <a:r>
            <a:rPr lang="en-CA" sz="1600" b="1" kern="1200" dirty="0" err="1"/>
            <a:t>ekhaya</a:t>
          </a:r>
          <a:r>
            <a:rPr lang="en-CA" sz="1600" b="1" kern="1200" dirty="0"/>
            <a:t>, </a:t>
          </a:r>
          <a:r>
            <a:rPr lang="en-CA" sz="1600" b="1" kern="1200" dirty="0" err="1"/>
            <a:t>babezakufa</a:t>
          </a:r>
          <a:r>
            <a:rPr lang="en-CA" sz="1600" b="1" kern="1200" dirty="0"/>
            <a:t> ( </a:t>
          </a:r>
          <a:r>
            <a:rPr lang="en-CA" sz="1600" b="1" kern="1200" dirty="0" err="1"/>
            <a:t>Eks</a:t>
          </a:r>
          <a:r>
            <a:rPr lang="en-CA" sz="1600" b="1" kern="1200" dirty="0"/>
            <a:t>. 12:13 </a:t>
          </a:r>
          <a:r>
            <a:rPr lang="en" sz="1600" b="1" kern="1200" dirty="0"/>
            <a:t>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URahabi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eJeriko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/>
            <a:t>Kwadingeka</a:t>
          </a:r>
          <a:r>
            <a:rPr lang="en-CA" sz="1600" b="1" kern="1200" dirty="0"/>
            <a:t> </a:t>
          </a:r>
          <a:r>
            <a:rPr lang="en-CA" sz="1600" b="1" kern="1200" dirty="0" err="1"/>
            <a:t>afake</a:t>
          </a:r>
          <a:r>
            <a:rPr lang="en-CA" sz="1600" b="1" kern="1200" dirty="0"/>
            <a:t> </a:t>
          </a:r>
          <a:r>
            <a:rPr lang="en-CA" sz="1600" b="1" kern="1200" dirty="0" err="1"/>
            <a:t>intambo</a:t>
          </a:r>
          <a:r>
            <a:rPr lang="en-CA" sz="1600" b="1" kern="1200" dirty="0"/>
            <a:t> </a:t>
          </a:r>
          <a:r>
            <a:rPr lang="en-CA" sz="1600" b="1" kern="1200" dirty="0" err="1"/>
            <a:t>ebomvu</a:t>
          </a:r>
          <a:r>
            <a:rPr lang="en-CA" sz="1600" b="1" kern="1200" dirty="0"/>
            <a:t> </a:t>
          </a:r>
          <a:r>
            <a:rPr lang="en-CA" sz="1600" b="1" kern="1200" dirty="0" err="1"/>
            <a:t>efasiteleni</a:t>
          </a:r>
          <a:r>
            <a:rPr lang="en-CA" sz="1600" b="1" kern="1200" dirty="0"/>
            <a:t> </a:t>
          </a:r>
          <a:r>
            <a:rPr lang="en-CA" sz="1600" b="1" kern="1200" dirty="0" err="1"/>
            <a:t>lakhe</a:t>
          </a:r>
          <a:r>
            <a:rPr lang="en-CA" sz="1600" b="1" kern="1200" dirty="0"/>
            <a:t> ( Josh. 2:18 ).</a:t>
          </a:r>
          <a:endParaRPr lang="en" sz="16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Aluba</a:t>
          </a:r>
          <a:r>
            <a:rPr lang="en-CA" sz="1800" b="1" kern="1200" dirty="0"/>
            <a:t> </a:t>
          </a:r>
          <a:r>
            <a:rPr lang="en-CA" sz="1800" b="1" kern="1200" dirty="0" err="1"/>
            <a:t>ephuma</a:t>
          </a:r>
          <a:r>
            <a:rPr lang="en-CA" sz="1800" b="1" kern="1200" dirty="0"/>
            <a:t> </a:t>
          </a:r>
          <a:r>
            <a:rPr lang="en-CA" sz="1800" b="1" kern="1200" dirty="0" err="1"/>
            <a:t>endlini</a:t>
          </a:r>
          <a:r>
            <a:rPr lang="en-CA" sz="1800" b="1" kern="1200" dirty="0"/>
            <a:t>, </a:t>
          </a:r>
          <a:r>
            <a:rPr lang="en-CA" sz="1800" b="1" kern="1200" dirty="0" err="1"/>
            <a:t>wayezakufa</a:t>
          </a:r>
          <a:r>
            <a:rPr lang="en-CA" sz="1800" b="1" kern="1200" dirty="0"/>
            <a:t> ( Josh. 2:19 </a:t>
          </a:r>
          <a:r>
            <a:rPr lang="en" sz="1800" b="1" kern="1200" dirty="0"/>
            <a:t>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3" y="4523705"/>
            <a:ext cx="6309042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7449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5607243" y="4743349"/>
            <a:ext cx="59607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5400" b="1" dirty="0" err="1">
                <a:ln/>
                <a:solidFill>
                  <a:srgbClr val="FF0000"/>
                </a:solidFill>
              </a:rPr>
              <a:t>UKUMANGALISWA</a:t>
            </a:r>
            <a:r>
              <a:rPr lang="en-CA" sz="5400" b="1" dirty="0">
                <a:ln/>
                <a:solidFill>
                  <a:srgbClr val="FF0000"/>
                </a:solidFill>
              </a:rPr>
              <a:t> </a:t>
            </a:r>
            <a:r>
              <a:rPr lang="en-CA" sz="5400" b="1" dirty="0" err="1">
                <a:ln/>
                <a:solidFill>
                  <a:srgbClr val="FF0000"/>
                </a:solidFill>
              </a:rPr>
              <a:t>NGUMUSA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0" y="6343787"/>
            <a:ext cx="50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sesibili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kuMfumfu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letshumi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lanye</a:t>
            </a:r>
            <a:r>
              <a:rPr lang="en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ku2025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ABATHUNGAMELI  AKHOHLISAYO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Baya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kuJoshuwa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ekampini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laseGiligali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bathi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kuye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lakubantwana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bakwa-Israyeli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Sivela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ezweni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elikude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yenza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isivumelwano</a:t>
            </a:r>
            <a:r>
              <a:rPr lang="en-CA" b="1" dirty="0">
                <a:solidFill>
                  <a:srgbClr val="5B7966"/>
                </a:solidFill>
                <a:latin typeface="Comic Sans MS" panose="030F0702030302020204" pitchFamily="66" charset="0"/>
              </a:rPr>
              <a:t> lathi.” ( Joshuwa 9:6 )</a:t>
            </a:r>
            <a:endParaRPr lang="en" sz="1400" b="1" dirty="0">
              <a:solidFill>
                <a:srgbClr val="5B79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Phawula ukufana lokuhluka phakathi kukaRahabi nabaseGibeyoni: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Rahab lied spontaneously to free the spies. However, the Gibeonites </a:t>
            </a:r>
            <a:r>
              <a:rPr lang="en-CA" sz="1600" b="1" dirty="0" err="1"/>
              <a:t>URahabi</a:t>
            </a:r>
            <a:r>
              <a:rPr lang="en-CA" sz="1600" b="1" dirty="0"/>
              <a:t> </a:t>
            </a:r>
            <a:r>
              <a:rPr lang="en-CA" sz="1600" b="1" dirty="0" err="1"/>
              <a:t>waqamba</a:t>
            </a:r>
            <a:r>
              <a:rPr lang="en-CA" sz="1600" b="1" dirty="0"/>
              <a:t> </a:t>
            </a:r>
            <a:r>
              <a:rPr lang="en-CA" sz="1600" b="1" dirty="0" err="1"/>
              <a:t>amanga</a:t>
            </a:r>
            <a:r>
              <a:rPr lang="en-CA" sz="1600" b="1" dirty="0"/>
              <a:t> </a:t>
            </a:r>
            <a:r>
              <a:rPr lang="en-CA" sz="1600" b="1" dirty="0" err="1"/>
              <a:t>ngokuzenzakalelayo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</a:t>
            </a:r>
            <a:r>
              <a:rPr lang="en-CA" sz="1600" b="1" dirty="0" err="1"/>
              <a:t>akhulule</a:t>
            </a:r>
            <a:r>
              <a:rPr lang="en-CA" sz="1600" b="1" dirty="0"/>
              <a:t> </a:t>
            </a:r>
            <a:r>
              <a:rPr lang="en-CA" sz="1600" b="1" dirty="0" err="1"/>
              <a:t>izinhloli</a:t>
            </a:r>
            <a:r>
              <a:rPr lang="en-CA" sz="1600" b="1" dirty="0"/>
              <a:t>. </a:t>
            </a:r>
            <a:r>
              <a:rPr lang="en-CA" sz="1600" b="1" dirty="0" err="1"/>
              <a:t>Ngakho</a:t>
            </a:r>
            <a:r>
              <a:rPr lang="en-CA" sz="1600" b="1" dirty="0"/>
              <a:t>, </a:t>
            </a:r>
            <a:r>
              <a:rPr lang="en-CA" sz="1600" b="1" dirty="0" err="1"/>
              <a:t>abaseGibeyoni</a:t>
            </a:r>
            <a:r>
              <a:rPr lang="en-CA" sz="1600" b="1" dirty="0"/>
              <a:t> </a:t>
            </a:r>
            <a:r>
              <a:rPr lang="en-CA" sz="1600" b="1" dirty="0" err="1"/>
              <a:t>baqamba</a:t>
            </a:r>
            <a:r>
              <a:rPr lang="en-CA" sz="1600" b="1" dirty="0"/>
              <a:t> </a:t>
            </a:r>
            <a:r>
              <a:rPr lang="en-CA" sz="1600" b="1" dirty="0" err="1"/>
              <a:t>amanga</a:t>
            </a:r>
            <a:r>
              <a:rPr lang="en-CA" sz="1600" b="1" dirty="0"/>
              <a:t> </a:t>
            </a:r>
            <a:r>
              <a:rPr lang="en-CA" sz="1600" b="1" dirty="0" err="1"/>
              <a:t>ngamabomu</a:t>
            </a:r>
            <a:r>
              <a:rPr lang="en-CA" sz="1600" b="1" dirty="0"/>
              <a:t>, </a:t>
            </a:r>
            <a:r>
              <a:rPr lang="en-CA" sz="1600" b="1" dirty="0" err="1"/>
              <a:t>behlose</a:t>
            </a:r>
            <a:r>
              <a:rPr lang="en-CA" sz="1600" b="1" dirty="0"/>
              <a:t> </a:t>
            </a:r>
            <a:r>
              <a:rPr lang="en-CA" sz="1600" b="1" dirty="0" err="1"/>
              <a:t>ukukhohlisa</a:t>
            </a:r>
            <a:r>
              <a:rPr lang="en-CA" sz="1600" b="1" dirty="0"/>
              <a:t>, </a:t>
            </a:r>
            <a:r>
              <a:rPr lang="en-CA" sz="1600" b="1" dirty="0" err="1"/>
              <a:t>besebenzisa</a:t>
            </a:r>
            <a:r>
              <a:rPr lang="en-CA" sz="1600" b="1" dirty="0"/>
              <a:t> </a:t>
            </a:r>
            <a:r>
              <a:rPr lang="en-CA" sz="1600" b="1" dirty="0" err="1"/>
              <a:t>ubuqili</a:t>
            </a:r>
            <a:r>
              <a:rPr lang="en-CA" sz="1600" b="1" dirty="0"/>
              <a:t> (bona </a:t>
            </a:r>
            <a:r>
              <a:rPr lang="en-CA" sz="1600" b="1" dirty="0" err="1"/>
              <a:t>uGenesise</a:t>
            </a:r>
            <a:r>
              <a:rPr lang="en-CA" sz="1600" b="1" dirty="0"/>
              <a:t> 3:1a). </a:t>
            </a:r>
            <a:r>
              <a:rPr lang="en-CA" sz="1600" b="1" dirty="0" err="1"/>
              <a:t>Ngaphezu</a:t>
            </a:r>
            <a:r>
              <a:rPr lang="en-CA" sz="1600" b="1" dirty="0"/>
              <a:t> </a:t>
            </a:r>
            <a:r>
              <a:rPr lang="en-CA" sz="1600" b="1" dirty="0" err="1"/>
              <a:t>kwalokho</a:t>
            </a:r>
            <a:r>
              <a:rPr lang="en-CA" sz="1600" b="1" dirty="0"/>
              <a:t>, </a:t>
            </a:r>
            <a:r>
              <a:rPr lang="en-CA" sz="1600" b="1" dirty="0" err="1"/>
              <a:t>abaholi</a:t>
            </a:r>
            <a:r>
              <a:rPr lang="en-CA" sz="1600" b="1" dirty="0"/>
              <a:t> </a:t>
            </a:r>
            <a:r>
              <a:rPr lang="en-CA" sz="1600" b="1" dirty="0" err="1"/>
              <a:t>bakwa-Israyeli</a:t>
            </a:r>
            <a:r>
              <a:rPr lang="en-CA" sz="1600" b="1" dirty="0"/>
              <a:t> </a:t>
            </a:r>
            <a:r>
              <a:rPr lang="en-CA" sz="1600" b="1" dirty="0" err="1"/>
              <a:t>behluleka</a:t>
            </a:r>
            <a:r>
              <a:rPr lang="en-CA" sz="1600" b="1" dirty="0"/>
              <a:t> </a:t>
            </a:r>
            <a:r>
              <a:rPr lang="en-CA" sz="1600" b="1" dirty="0" err="1"/>
              <a:t>ngokungabuzi</a:t>
            </a:r>
            <a:r>
              <a:rPr lang="en-CA" sz="1600" b="1" dirty="0"/>
              <a:t> uNkulunkulu ( Josh. 9:14 ).</a:t>
            </a:r>
            <a:endParaRPr lang="en" sz="16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355312"/>
            <a:ext cx="3357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kwababeka</a:t>
            </a:r>
            <a:r>
              <a:rPr lang="en-CA" b="1" dirty="0"/>
              <a:t> </a:t>
            </a:r>
            <a:r>
              <a:rPr lang="en-CA" b="1" dirty="0" err="1"/>
              <a:t>enkingeni</a:t>
            </a:r>
            <a:r>
              <a:rPr lang="en-CA" b="1" dirty="0"/>
              <a:t>: </a:t>
            </a:r>
            <a:r>
              <a:rPr lang="en-CA" b="1" dirty="0" err="1"/>
              <a:t>babhubhise</a:t>
            </a:r>
            <a:r>
              <a:rPr lang="en-CA" b="1" dirty="0"/>
              <a:t> </a:t>
            </a:r>
            <a:r>
              <a:rPr lang="en-CA" b="1" dirty="0" err="1"/>
              <a:t>abaseGibeyoni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bahloniphe</a:t>
            </a:r>
            <a:r>
              <a:rPr lang="en-CA" b="1" dirty="0"/>
              <a:t> </a:t>
            </a:r>
            <a:r>
              <a:rPr lang="en-CA" b="1" dirty="0" err="1"/>
              <a:t>isifungo</a:t>
            </a:r>
            <a:r>
              <a:rPr lang="en-CA" b="1" dirty="0"/>
              <a:t> ( Josh. 9:18 ).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70521"/>
              </p:ext>
            </p:extLst>
          </p:nvPr>
        </p:nvGraphicFramePr>
        <p:xfrm>
          <a:off x="4067175" y="1837313"/>
          <a:ext cx="7962900" cy="2468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zici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zokholo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Gibeonites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Isisekelo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Ukuzwa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Ukuzwa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Indlela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zokutsho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Amanga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Amanga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Umgomo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Ekusindeni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Ukusinda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CA" b="1" dirty="0" err="1">
                          <a:solidFill>
                            <a:schemeClr val="tx1"/>
                          </a:solidFill>
                          <a:effectLst/>
                        </a:rPr>
                        <a:t>Impumela</a:t>
                      </a:r>
                      <a:r>
                        <a:rPr lang="en-CA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b="1" dirty="0" err="1">
                          <a:solidFill>
                            <a:schemeClr val="tx1"/>
                          </a:solidFill>
                          <a:effectLst/>
                        </a:rPr>
                        <a:t>Ephangisayo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 </a:t>
                      </a:r>
                      <a:r>
                        <a:rPr lang="en-CA" b="1" dirty="0" err="1"/>
                        <a:t>Ukukhululwa</a:t>
                      </a:r>
                      <a:r>
                        <a:rPr lang="en-CA" b="1" dirty="0"/>
                        <a:t> </a:t>
                      </a:r>
                      <a:r>
                        <a:rPr lang="en" b="1" dirty="0"/>
                        <a:t>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Ukukhululwa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CA" b="1" dirty="0" err="1">
                          <a:solidFill>
                            <a:schemeClr val="tx1"/>
                          </a:solidFill>
                          <a:effectLst/>
                        </a:rPr>
                        <a:t>Impumela</a:t>
                      </a:r>
                      <a:r>
                        <a:rPr lang="en-CA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b="1" dirty="0" err="1">
                          <a:solidFill>
                            <a:schemeClr val="tx1"/>
                          </a:solidFill>
                          <a:effectLst/>
                        </a:rPr>
                        <a:t>Yesikhathi</a:t>
                      </a:r>
                      <a:r>
                        <a:rPr lang="en-CA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b="1" dirty="0" err="1">
                          <a:solidFill>
                            <a:schemeClr val="tx1"/>
                          </a:solidFill>
                          <a:effectLst/>
                        </a:rPr>
                        <a:t>Eside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Ukubangumhlali opheleleyo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Ubugqili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ISIBUSISO LESIQALEKISO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“Manje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lingaphansi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kwesiqalekiso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alisoze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lakhululwa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emsebenzini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wokuba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ngabagawuli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bezinkuni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labakhi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bamanzi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bendlu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kaNkulunkulu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wami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 Joshuwa 9:23) 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Ukusindisa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kwabaseGibeyoni</a:t>
            </a:r>
            <a:r>
              <a:rPr lang="en-CA" b="1" dirty="0"/>
              <a:t> </a:t>
            </a:r>
            <a:r>
              <a:rPr lang="en-CA" b="1" dirty="0" err="1"/>
              <a:t>kwasikutsho</a:t>
            </a:r>
            <a:r>
              <a:rPr lang="en-CA" b="1" dirty="0"/>
              <a:t> </a:t>
            </a:r>
            <a:r>
              <a:rPr lang="en-CA" b="1" dirty="0" err="1"/>
              <a:t>ukungawulaleli</a:t>
            </a:r>
            <a:r>
              <a:rPr lang="en-CA" b="1" dirty="0"/>
              <a:t> </a:t>
            </a:r>
            <a:r>
              <a:rPr lang="en-CA" b="1" dirty="0" err="1"/>
              <a:t>umlayo</a:t>
            </a:r>
            <a:r>
              <a:rPr lang="en-CA" b="1" dirty="0"/>
              <a:t> </a:t>
            </a:r>
            <a:r>
              <a:rPr lang="en-CA" b="1" dirty="0" err="1"/>
              <a:t>oqondileyo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( Dut. 7:1-2 ). </a:t>
            </a:r>
            <a:r>
              <a:rPr lang="en-CA" b="1" dirty="0" err="1"/>
              <a:t>Ukwephula</a:t>
            </a:r>
            <a:r>
              <a:rPr lang="en-CA" b="1" dirty="0"/>
              <a:t> </a:t>
            </a:r>
            <a:r>
              <a:rPr lang="en-CA" b="1" dirty="0" err="1"/>
              <a:t>isifungo</a:t>
            </a:r>
            <a:r>
              <a:rPr lang="en-CA" b="1" dirty="0"/>
              <a:t> </a:t>
            </a:r>
            <a:r>
              <a:rPr lang="en-CA" b="1" dirty="0" err="1"/>
              <a:t>njengalowo</a:t>
            </a:r>
            <a:r>
              <a:rPr lang="en-CA" b="1" dirty="0"/>
              <a:t> </a:t>
            </a:r>
            <a:r>
              <a:rPr lang="en-CA" b="1" dirty="0" err="1"/>
              <a:t>owayefungiswe</a:t>
            </a:r>
            <a:r>
              <a:rPr lang="en-CA" b="1" dirty="0"/>
              <a:t> </a:t>
            </a:r>
            <a:r>
              <a:rPr lang="en-CA" b="1" dirty="0" err="1"/>
              <a:t>kubo</a:t>
            </a:r>
            <a:r>
              <a:rPr lang="en-CA" b="1" dirty="0"/>
              <a:t> </a:t>
            </a:r>
            <a:r>
              <a:rPr lang="en-CA" b="1" dirty="0" err="1"/>
              <a:t>kwakukhangelwa</a:t>
            </a:r>
            <a:r>
              <a:rPr lang="en-CA" b="1" dirty="0"/>
              <a:t> </a:t>
            </a:r>
            <a:r>
              <a:rPr lang="en-CA" b="1" dirty="0" err="1"/>
              <a:t>njengesono</a:t>
            </a:r>
            <a:r>
              <a:rPr lang="en-CA" b="1" dirty="0"/>
              <a:t> ( Josh. 9:19; IHu. 15:4b ). </a:t>
            </a:r>
            <a:r>
              <a:rPr lang="en-CA" b="1" dirty="0" err="1"/>
              <a:t>Yaxazululwa</a:t>
            </a:r>
            <a:r>
              <a:rPr lang="en-CA" b="1" dirty="0"/>
              <a:t> </a:t>
            </a:r>
            <a:r>
              <a:rPr lang="en-CA" b="1" dirty="0" err="1"/>
              <a:t>kanjani</a:t>
            </a:r>
            <a:r>
              <a:rPr lang="en-CA" b="1" dirty="0"/>
              <a:t> le </a:t>
            </a:r>
            <a:r>
              <a:rPr lang="en-CA" b="1" dirty="0" err="1"/>
              <a:t>nkinga</a:t>
            </a:r>
            <a:r>
              <a:rPr lang="en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nieve, vistiendo, parado&#10;&#10;El contenido generado por IA puede ser incorrecto.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76391"/>
            <a:ext cx="6265656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ngabatheli</a:t>
            </a:r>
            <a:r>
              <a:rPr lang="en-CA" b="1" dirty="0"/>
              <a:t> </a:t>
            </a:r>
            <a:r>
              <a:rPr lang="en-CA" b="1" dirty="0" err="1"/>
              <a:t>bamanzi</a:t>
            </a:r>
            <a:r>
              <a:rPr lang="en-CA" b="1" dirty="0"/>
              <a:t> </a:t>
            </a:r>
            <a:r>
              <a:rPr lang="en-CA" b="1" dirty="0" err="1"/>
              <a:t>labagawuli</a:t>
            </a:r>
            <a:r>
              <a:rPr lang="en-CA" b="1" dirty="0"/>
              <a:t> </a:t>
            </a:r>
            <a:r>
              <a:rPr lang="en-CA" b="1" dirty="0" err="1"/>
              <a:t>bezinkuni</a:t>
            </a:r>
            <a:r>
              <a:rPr lang="en-CA" b="1" dirty="0"/>
              <a:t> </a:t>
            </a:r>
            <a:r>
              <a:rPr lang="en-CA" b="1" dirty="0" err="1"/>
              <a:t>bendlu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</a:t>
            </a:r>
            <a:r>
              <a:rPr lang="en-CA" b="1" dirty="0" err="1"/>
              <a:t>kwabenza</a:t>
            </a:r>
            <a:r>
              <a:rPr lang="en-CA" b="1" dirty="0"/>
              <a:t> </a:t>
            </a:r>
            <a:r>
              <a:rPr lang="en-CA" b="1" dirty="0" err="1"/>
              <a:t>basondelana</a:t>
            </a:r>
            <a:r>
              <a:rPr lang="en-CA" b="1" dirty="0"/>
              <a:t> </a:t>
            </a:r>
            <a:r>
              <a:rPr lang="en-CA" b="1" dirty="0" err="1"/>
              <a:t>njalo</a:t>
            </a:r>
            <a:r>
              <a:rPr lang="en-CA" b="1" dirty="0"/>
              <a:t> </a:t>
            </a:r>
            <a:r>
              <a:rPr lang="en-CA" b="1" dirty="0" err="1"/>
              <a:t>loNkulunkulu</a:t>
            </a:r>
            <a:r>
              <a:rPr lang="en-CA" b="1" dirty="0"/>
              <a:t>. </a:t>
            </a:r>
            <a:r>
              <a:rPr lang="en-CA" b="1" dirty="0" err="1"/>
              <a:t>Ngomusa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isiqalekiso</a:t>
            </a:r>
            <a:r>
              <a:rPr lang="en-CA" b="1" dirty="0"/>
              <a:t> </a:t>
            </a:r>
            <a:r>
              <a:rPr lang="en-CA" b="1" dirty="0" err="1"/>
              <a:t>saba</a:t>
            </a:r>
            <a:r>
              <a:rPr lang="en-CA" b="1" dirty="0"/>
              <a:t> </a:t>
            </a:r>
            <a:r>
              <a:rPr lang="en-CA" b="1" dirty="0" err="1"/>
              <a:t>yisibusiso</a:t>
            </a:r>
            <a:r>
              <a:rPr lang="en-CA" b="1" dirty="0"/>
              <a:t>. “</a:t>
            </a:r>
            <a:r>
              <a:rPr lang="en-CA" b="1" dirty="0" err="1"/>
              <a:t>Angithokozi</a:t>
            </a:r>
            <a:r>
              <a:rPr lang="en-CA" b="1" dirty="0"/>
              <a:t> </a:t>
            </a:r>
            <a:r>
              <a:rPr lang="en-CA" b="1" dirty="0" err="1"/>
              <a:t>ngokufa</a:t>
            </a:r>
            <a:r>
              <a:rPr lang="en-CA" b="1" dirty="0"/>
              <a:t> </a:t>
            </a:r>
            <a:r>
              <a:rPr lang="en-CA" b="1" dirty="0" err="1"/>
              <a:t>komubi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aphenduke</a:t>
            </a:r>
            <a:r>
              <a:rPr lang="en-CA" b="1" dirty="0"/>
              <a:t> </a:t>
            </a:r>
            <a:r>
              <a:rPr lang="en-CA" b="1" dirty="0" err="1"/>
              <a:t>ezindleleni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</a:t>
            </a:r>
            <a:r>
              <a:rPr lang="en-CA" b="1" dirty="0" err="1"/>
              <a:t>aphile</a:t>
            </a:r>
            <a:r>
              <a:rPr lang="en-CA" b="1" dirty="0"/>
              <a:t>” (Hez. 33:11).</a:t>
            </a:r>
            <a:r>
              <a:rPr lang="en" b="1" dirty="0">
                <a:effectLst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Izimpilo</a:t>
            </a:r>
            <a:r>
              <a:rPr lang="en-CA" sz="2000" b="1" dirty="0"/>
              <a:t> </a:t>
            </a:r>
            <a:r>
              <a:rPr lang="en-CA" sz="2000" b="1" dirty="0" err="1"/>
              <a:t>zabo</a:t>
            </a:r>
            <a:r>
              <a:rPr lang="en-CA" sz="2000" b="1" dirty="0"/>
              <a:t> </a:t>
            </a:r>
            <a:r>
              <a:rPr lang="en-CA" sz="2000" b="1" dirty="0" err="1"/>
              <a:t>zasinda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zabekwa</a:t>
            </a:r>
            <a:r>
              <a:rPr lang="en-CA" sz="2000" b="1" dirty="0"/>
              <a:t> </a:t>
            </a:r>
            <a:r>
              <a:rPr lang="en-CA" sz="2000" b="1" dirty="0" err="1"/>
              <a:t>ngaphansi</a:t>
            </a:r>
            <a:r>
              <a:rPr lang="en-CA" sz="2000" b="1" dirty="0"/>
              <a:t> </a:t>
            </a:r>
            <a:r>
              <a:rPr lang="en-CA" sz="2000" b="1" dirty="0" err="1"/>
              <a:t>kwesiqalekiso</a:t>
            </a:r>
            <a:r>
              <a:rPr lang="en-CA" sz="2000" b="1" dirty="0"/>
              <a:t> ( Josh. 9:20-23 ). </a:t>
            </a:r>
            <a:r>
              <a:rPr lang="en-CA" sz="2000" b="1" dirty="0" err="1"/>
              <a:t>Isiqalekiso</a:t>
            </a:r>
            <a:r>
              <a:rPr lang="en-CA" sz="2000" b="1" dirty="0"/>
              <a:t> </a:t>
            </a:r>
            <a:r>
              <a:rPr lang="en-CA" sz="2000" b="1" dirty="0" err="1"/>
              <a:t>sasihlanganisa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yizinceku</a:t>
            </a:r>
            <a:r>
              <a:rPr lang="en-CA" sz="2000" b="1" dirty="0"/>
              <a:t> </a:t>
            </a:r>
            <a:r>
              <a:rPr lang="en-CA" sz="2000" b="1" dirty="0" err="1"/>
              <a:t>ezizukulwaneni</a:t>
            </a:r>
            <a:r>
              <a:rPr lang="en-CA" sz="2000" b="1" dirty="0"/>
              <a:t> </a:t>
            </a:r>
            <a:r>
              <a:rPr lang="en-CA" sz="2000" b="1" dirty="0" err="1"/>
              <a:t>ngezizukulwane</a:t>
            </a:r>
            <a:r>
              <a:rPr lang="en-CA" sz="2000" b="1" dirty="0"/>
              <a:t>.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kwababeka</a:t>
            </a:r>
            <a:r>
              <a:rPr lang="en-CA" sz="2000" b="1" dirty="0"/>
              <a:t> </a:t>
            </a:r>
            <a:r>
              <a:rPr lang="en-CA" sz="2000" b="1" dirty="0" err="1"/>
              <a:t>ebuhlotsheni</a:t>
            </a:r>
            <a:r>
              <a:rPr lang="en-CA" sz="2000" b="1" dirty="0"/>
              <a:t> </a:t>
            </a:r>
            <a:r>
              <a:rPr lang="en-CA" sz="2000" b="1" dirty="0" err="1"/>
              <a:t>obuseduze</a:t>
            </a:r>
            <a:r>
              <a:rPr lang="en-CA" sz="2000" b="1" dirty="0"/>
              <a:t> </a:t>
            </a:r>
            <a:r>
              <a:rPr lang="en-CA" sz="2000" b="1" dirty="0" err="1"/>
              <a:t>labantu</a:t>
            </a:r>
            <a:r>
              <a:rPr lang="en-CA" sz="2000" b="1" dirty="0"/>
              <a:t> </a:t>
            </a:r>
            <a:r>
              <a:rPr lang="en-CA" sz="2000" b="1" dirty="0" err="1"/>
              <a:t>bakaNkulunkulu</a:t>
            </a:r>
            <a:r>
              <a:rPr lang="en-CA" sz="2000" b="1" dirty="0"/>
              <a:t>, </a:t>
            </a:r>
            <a:r>
              <a:rPr lang="en-CA" sz="2000" b="1" dirty="0" err="1"/>
              <a:t>abangazange</a:t>
            </a:r>
            <a:r>
              <a:rPr lang="en-CA" sz="2000" b="1" dirty="0"/>
              <a:t> </a:t>
            </a:r>
            <a:r>
              <a:rPr lang="en-CA" sz="2000" b="1" dirty="0" err="1"/>
              <a:t>bahlukane</a:t>
            </a:r>
            <a:r>
              <a:rPr lang="en-CA" sz="2000" b="1" dirty="0"/>
              <a:t> </a:t>
            </a:r>
            <a:r>
              <a:rPr lang="en-CA" sz="2000" b="1" dirty="0" err="1"/>
              <a:t>labo</a:t>
            </a:r>
            <a:r>
              <a:rPr lang="en-CA" sz="2000" b="1" dirty="0"/>
              <a:t> ( Neh. 7:6, 25 ).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445177" y="1642044"/>
            <a:ext cx="9193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Abantwana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bakwa-Israyeli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bathathe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indawo</a:t>
            </a:r>
            <a:r>
              <a:rPr lang="en-CA" sz="2400" b="1" dirty="0">
                <a:latin typeface="Constantia" panose="02030602050306030303" pitchFamily="18" charset="0"/>
              </a:rPr>
              <a:t> uNkulunkulu </a:t>
            </a:r>
            <a:r>
              <a:rPr lang="en-CA" sz="2400" b="1" dirty="0" err="1">
                <a:latin typeface="Constantia" panose="02030602050306030303" pitchFamily="18" charset="0"/>
              </a:rPr>
              <a:t>ayebabekele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yona</a:t>
            </a:r>
            <a:r>
              <a:rPr lang="en-CA" sz="2400" b="1" dirty="0">
                <a:latin typeface="Constantia" panose="02030602050306030303" pitchFamily="18" charset="0"/>
              </a:rPr>
              <a:t>. Lezo </a:t>
            </a:r>
            <a:r>
              <a:rPr lang="en-CA" sz="2400" b="1" dirty="0" err="1">
                <a:latin typeface="Constantia" panose="02030602050306030303" pitchFamily="18" charset="0"/>
              </a:rPr>
              <a:t>zizwe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ukukhulekelwa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lenkonzo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weqiniso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zazizophucwa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izwe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kwakuyinjongo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ngokwembulwa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kwesimo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amadoda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adonseleke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kuYe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Kuwo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umhlaba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isimemo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sevangeli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kwakumele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sinikezwe</a:t>
            </a:r>
            <a:r>
              <a:rPr lang="en-CA" sz="2400" b="1" dirty="0">
                <a:latin typeface="Constantia" panose="02030602050306030303" pitchFamily="18" charset="0"/>
              </a:rPr>
              <a:t>. […] uNkulunkulu </a:t>
            </a:r>
            <a:r>
              <a:rPr lang="en-CA" sz="2400" b="1" dirty="0" err="1">
                <a:latin typeface="Constantia" panose="02030602050306030303" pitchFamily="18" charset="0"/>
              </a:rPr>
              <a:t>weqiniso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kwakufanele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bazihlanganise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labantu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abakhethiweyo</a:t>
            </a:r>
            <a:r>
              <a:rPr lang="en-CA" sz="2400" b="1" dirty="0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16838" y="802890"/>
            <a:ext cx="54632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Ngokukholwa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uRahabi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isifebe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akabhubhanga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labangakholwanga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esezamukele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izinhloli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ngokuthula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(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Hebheru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11:31, NKJV)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Umusa kubanto bakoIsraeli (Joshuwa 2:1, 22-24):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Ithuba</a:t>
            </a:r>
            <a:r>
              <a:rPr lang="en-CA" sz="2000" b="1" dirty="0"/>
              <a:t> </a:t>
            </a:r>
            <a:r>
              <a:rPr lang="en-CA" sz="2000" b="1" dirty="0" err="1"/>
              <a:t>lesibili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Umusa kuRahabe (Joshuwa 2:2-21):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Ukukholwa</a:t>
            </a:r>
            <a:r>
              <a:rPr lang="en-CA" sz="2000" b="1" dirty="0"/>
              <a:t> </a:t>
            </a:r>
            <a:r>
              <a:rPr lang="en-CA" sz="2000" b="1" dirty="0" err="1"/>
              <a:t>kwentanga</a:t>
            </a:r>
            <a:r>
              <a:rPr lang="en-CA" sz="2000" b="1" dirty="0"/>
              <a:t> </a:t>
            </a:r>
            <a:r>
              <a:rPr lang="en-CA" sz="2000" b="1" dirty="0" err="1"/>
              <a:t>yemastadi</a:t>
            </a:r>
            <a:r>
              <a:rPr lang="en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Isivumelwano</a:t>
            </a:r>
            <a:r>
              <a:rPr lang="en-CA" sz="2000" b="1" dirty="0"/>
              <a:t> </a:t>
            </a:r>
            <a:r>
              <a:rPr lang="en-CA" sz="2000" b="1" dirty="0" err="1"/>
              <a:t>sadlulela</a:t>
            </a:r>
            <a:r>
              <a:rPr lang="en-CA" sz="2000" b="1" dirty="0"/>
              <a:t> </a:t>
            </a:r>
            <a:r>
              <a:rPr lang="en-CA" sz="2000" b="1" dirty="0" err="1"/>
              <a:t>lakuRahabi</a:t>
            </a:r>
            <a:r>
              <a:rPr lang="en" sz="2000" b="1" dirty="0"/>
              <a:t> 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Umusa kuma Gibeonites (Joshuwa 9):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Abathungameli</a:t>
            </a:r>
            <a:r>
              <a:rPr lang="en-CA" sz="2000" b="1" dirty="0"/>
              <a:t> </a:t>
            </a:r>
            <a:r>
              <a:rPr lang="en-CA" sz="2000" b="1" dirty="0" err="1"/>
              <a:t>abakhohlisayo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Isibusiso</a:t>
            </a:r>
            <a:r>
              <a:rPr lang="en-CA" sz="2000" b="1" dirty="0"/>
              <a:t> </a:t>
            </a:r>
            <a:r>
              <a:rPr lang="en-CA" sz="2000" b="1" dirty="0" err="1"/>
              <a:t>lesiqalekiso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AmaKhanani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ayeqe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imingcele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yomusa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Ngaleso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sizathu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umlayo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ku-Israyeli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wawutsihi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Ngenani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libabulale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bonke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lithathe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impahla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yabo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879403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260323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89" y="5481518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Ngakho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kwakusekhona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abantu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eKhanani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ababengayeqi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leyo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mingcele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Bonke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ababezimisele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ukwamukela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umusa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uNkulunkulu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ayefuna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ukuwedlulisela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kubo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basindiswa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ekubhujisweni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UMUSA KUBANTU BAKO ISRAYELI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(JOSHUWA 2:1, 23-24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ITHUBA LESIBILI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UJoshuwa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kaNuni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wayesethuma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izinhloli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ezimbili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ngasese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zivela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eShithimi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Hambani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likhangele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etsho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ikakhulukazi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iJeriko</a:t>
            </a:r>
            <a:r>
              <a:rPr lang="en-CA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(Joshuwa 2:1a NIV)</a:t>
            </a:r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uMose</a:t>
            </a:r>
            <a:r>
              <a:rPr lang="en-CA" sz="2000" b="1" dirty="0"/>
              <a:t> </a:t>
            </a:r>
            <a:r>
              <a:rPr lang="en-CA" sz="2000" b="1" dirty="0" err="1"/>
              <a:t>ethuma</a:t>
            </a:r>
            <a:r>
              <a:rPr lang="en-CA" sz="2000" b="1" dirty="0"/>
              <a:t> </a:t>
            </a:r>
            <a:r>
              <a:rPr lang="en-CA" sz="2000" b="1" dirty="0" err="1"/>
              <a:t>izinhloli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ziyohlola</a:t>
            </a:r>
            <a:r>
              <a:rPr lang="en-CA" sz="2000" b="1" dirty="0"/>
              <a:t> </a:t>
            </a:r>
            <a:r>
              <a:rPr lang="en-CA" sz="2000" b="1" dirty="0" err="1"/>
              <a:t>iKhanani</a:t>
            </a:r>
            <a:r>
              <a:rPr lang="en-CA" sz="2000" b="1" dirty="0"/>
              <a:t>, </a:t>
            </a:r>
            <a:r>
              <a:rPr lang="en-CA" sz="2000" b="1" dirty="0" err="1"/>
              <a:t>abantu</a:t>
            </a:r>
            <a:r>
              <a:rPr lang="en-CA" sz="2000" b="1" dirty="0"/>
              <a:t> </a:t>
            </a:r>
            <a:r>
              <a:rPr lang="en-CA" sz="2000" b="1" dirty="0" err="1"/>
              <a:t>bala</a:t>
            </a:r>
            <a:r>
              <a:rPr lang="en-CA" sz="2000" b="1" dirty="0"/>
              <a:t> </a:t>
            </a:r>
            <a:r>
              <a:rPr lang="en-CA" sz="2000" b="1" dirty="0" err="1"/>
              <a:t>ukungena</a:t>
            </a:r>
            <a:r>
              <a:rPr lang="en-CA" sz="2000" b="1" dirty="0"/>
              <a:t>. </a:t>
            </a: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kweminyaka</a:t>
            </a:r>
            <a:r>
              <a:rPr lang="en-CA" sz="2000" b="1" dirty="0"/>
              <a:t> engu-40, </a:t>
            </a:r>
            <a:r>
              <a:rPr lang="en-CA" sz="2000" b="1" dirty="0" err="1"/>
              <a:t>kwathunyelwa</a:t>
            </a:r>
            <a:r>
              <a:rPr lang="en-CA" sz="2000" b="1" dirty="0"/>
              <a:t> </a:t>
            </a:r>
            <a:r>
              <a:rPr lang="en-CA" sz="2000" b="1" dirty="0" err="1"/>
              <a:t>izinhloli</a:t>
            </a:r>
            <a:r>
              <a:rPr lang="en-CA" sz="2000" b="1" dirty="0"/>
              <a:t> </a:t>
            </a:r>
            <a:r>
              <a:rPr lang="en-CA" sz="2000" b="1" dirty="0" err="1"/>
              <a:t>ezintsha</a:t>
            </a:r>
            <a:r>
              <a:rPr lang="en-CA" sz="2000" b="1" dirty="0"/>
              <a:t>, </a:t>
            </a:r>
            <a:r>
              <a:rPr lang="en-CA" sz="2000" b="1" dirty="0" err="1"/>
              <a:t>lemiphumela</a:t>
            </a:r>
            <a:r>
              <a:rPr lang="en-CA" sz="2000" b="1" dirty="0"/>
              <a:t> </a:t>
            </a:r>
            <a:r>
              <a:rPr lang="en-CA" sz="2000" b="1" dirty="0" err="1"/>
              <a:t>ehlukeneyo</a:t>
            </a:r>
            <a:r>
              <a:rPr lang="en-CA" sz="2000" b="1" dirty="0"/>
              <a:t>.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368589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Langoba</a:t>
            </a:r>
            <a:r>
              <a:rPr lang="en-CA" b="1" dirty="0"/>
              <a:t> </a:t>
            </a:r>
            <a:r>
              <a:rPr lang="en-CA" b="1" dirty="0" err="1"/>
              <a:t>isizukulwane</a:t>
            </a:r>
            <a:r>
              <a:rPr lang="en-CA" b="1" dirty="0"/>
              <a:t> </a:t>
            </a:r>
            <a:r>
              <a:rPr lang="en-CA" b="1" dirty="0" err="1"/>
              <a:t>esitsha</a:t>
            </a:r>
            <a:r>
              <a:rPr lang="en-CA" b="1" dirty="0"/>
              <a:t> </a:t>
            </a:r>
            <a:r>
              <a:rPr lang="en-CA" b="1" dirty="0" err="1"/>
              <a:t>sasihlulekile</a:t>
            </a:r>
            <a:r>
              <a:rPr lang="en-CA" b="1" dirty="0"/>
              <a:t> </a:t>
            </a:r>
            <a:r>
              <a:rPr lang="en-CA" b="1" dirty="0" err="1"/>
              <a:t>ngokudabukisayo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sibhekene</a:t>
            </a:r>
            <a:r>
              <a:rPr lang="en-CA" b="1" dirty="0"/>
              <a:t> </a:t>
            </a:r>
            <a:r>
              <a:rPr lang="en-CA" b="1" dirty="0" err="1"/>
              <a:t>lokulingwa</a:t>
            </a:r>
            <a:r>
              <a:rPr lang="en-CA" b="1" dirty="0"/>
              <a:t> </a:t>
            </a:r>
            <a:r>
              <a:rPr lang="en-CA" b="1" dirty="0" err="1"/>
              <a:t>kukaBhalami</a:t>
            </a:r>
            <a:r>
              <a:rPr lang="en-CA" b="1" dirty="0"/>
              <a:t>, uNkulunkulu </a:t>
            </a:r>
            <a:r>
              <a:rPr lang="en-CA" b="1" dirty="0" err="1"/>
              <a:t>wasinika</a:t>
            </a:r>
            <a:r>
              <a:rPr lang="en-CA" b="1" dirty="0"/>
              <a:t> </a:t>
            </a:r>
            <a:r>
              <a:rPr lang="en-CA" b="1" dirty="0" err="1"/>
              <a:t>ithuba</a:t>
            </a:r>
            <a:r>
              <a:rPr lang="en-CA" b="1" dirty="0"/>
              <a:t> </a:t>
            </a:r>
            <a:r>
              <a:rPr lang="en-CA" b="1" dirty="0" err="1"/>
              <a:t>lesibili</a:t>
            </a:r>
            <a:r>
              <a:rPr lang="en-CA" b="1" dirty="0"/>
              <a:t> ( Num. 25:1-3, 31:16; Josh. 2:1 ).</a:t>
            </a:r>
            <a:endParaRPr lang="en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Ngalesi</a:t>
            </a:r>
            <a:r>
              <a:rPr lang="en-CA" b="1" dirty="0"/>
              <a:t> </a:t>
            </a:r>
            <a:r>
              <a:rPr lang="en-CA" b="1" dirty="0" err="1"/>
              <a:t>sikhathi</a:t>
            </a:r>
            <a:r>
              <a:rPr lang="en-CA" b="1" dirty="0"/>
              <a:t> </a:t>
            </a:r>
            <a:r>
              <a:rPr lang="en-CA" b="1" dirty="0" err="1"/>
              <a:t>zazingekho</a:t>
            </a:r>
            <a:r>
              <a:rPr lang="en-CA" b="1" dirty="0"/>
              <a:t> </a:t>
            </a:r>
            <a:r>
              <a:rPr lang="en-CA" b="1" dirty="0" err="1"/>
              <a:t>izingatsha</a:t>
            </a:r>
            <a:r>
              <a:rPr lang="en-CA" b="1" dirty="0"/>
              <a:t> </a:t>
            </a:r>
            <a:r>
              <a:rPr lang="en-CA" b="1" dirty="0" err="1"/>
              <a:t>zamagilebhisi</a:t>
            </a:r>
            <a:r>
              <a:rPr lang="en-CA" b="1" dirty="0"/>
              <a:t>, </a:t>
            </a:r>
            <a:r>
              <a:rPr lang="en-CA" b="1" dirty="0" err="1"/>
              <a:t>kungekho</a:t>
            </a:r>
            <a:r>
              <a:rPr lang="en-CA" b="1" dirty="0"/>
              <a:t> </a:t>
            </a:r>
            <a:r>
              <a:rPr lang="en-CA" b="1" dirty="0" err="1"/>
              <a:t>zithelo</a:t>
            </a:r>
            <a:r>
              <a:rPr lang="en-CA" b="1" dirty="0"/>
              <a:t> </a:t>
            </a:r>
            <a:r>
              <a:rPr lang="en-CA" b="1" dirty="0" err="1"/>
              <a:t>zezwe</a:t>
            </a:r>
            <a:r>
              <a:rPr lang="en-CA" b="1" dirty="0"/>
              <a:t>. Indaba </a:t>
            </a:r>
            <a:r>
              <a:rPr lang="en-CA" b="1" dirty="0" err="1"/>
              <a:t>yokukholwa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 (</a:t>
            </a:r>
            <a:r>
              <a:rPr lang="en-CA" b="1" dirty="0" err="1"/>
              <a:t>ekaRahabi</a:t>
            </a:r>
            <a:r>
              <a:rPr lang="en-CA" b="1" dirty="0"/>
              <a:t>), </a:t>
            </a:r>
            <a:r>
              <a:rPr lang="en-CA" b="1" dirty="0" err="1"/>
              <a:t>eyakhuthaza</a:t>
            </a:r>
            <a:r>
              <a:rPr lang="en-CA" b="1" dirty="0"/>
              <a:t> </a:t>
            </a:r>
            <a:r>
              <a:rPr lang="en-CA" b="1" dirty="0" err="1"/>
              <a:t>uIsrayeli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athathe</a:t>
            </a:r>
            <a:r>
              <a:rPr lang="en-CA" b="1" dirty="0"/>
              <a:t> </a:t>
            </a:r>
            <a:r>
              <a:rPr lang="en-CA" b="1" dirty="0" err="1"/>
              <a:t>iZwe</a:t>
            </a:r>
            <a:r>
              <a:rPr lang="en-CA" b="1" dirty="0"/>
              <a:t> </a:t>
            </a:r>
            <a:r>
              <a:rPr lang="en-CA" b="1" dirty="0" err="1"/>
              <a:t>Lesithembiso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UMUSA KU RAHABI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(JOSHUWA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UKUKHOLWA  OKUFANA LENTANGA YEMASTADI</a:t>
            </a:r>
            <a:endParaRPr lang="en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Ngokukholwa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uRahabi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isifebe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wazemukela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izinhloli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akabulawanga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kanye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labangalalelanga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Heberu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11:31;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Ukholo</a:t>
            </a:r>
            <a:r>
              <a:rPr lang="en-CA" b="1" dirty="0"/>
              <a:t> </a:t>
            </a:r>
            <a:r>
              <a:rPr lang="en-CA" b="1" dirty="0" err="1"/>
              <a:t>lukaRahabi</a:t>
            </a:r>
            <a:r>
              <a:rPr lang="en-CA" b="1" dirty="0"/>
              <a:t> </a:t>
            </a:r>
            <a:r>
              <a:rPr lang="en-CA" b="1" dirty="0" err="1"/>
              <a:t>lwalusekelwe</a:t>
            </a:r>
            <a:r>
              <a:rPr lang="en-CA" b="1" dirty="0"/>
              <a:t> </a:t>
            </a:r>
            <a:r>
              <a:rPr lang="en-CA" b="1" dirty="0" err="1"/>
              <a:t>kuyini</a:t>
            </a:r>
            <a:r>
              <a:rPr lang="en-CA" b="1" dirty="0"/>
              <a:t> ( Josh. 2:9-11</a:t>
            </a:r>
            <a:endParaRPr lang="en" b="1" dirty="0"/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URahabi</a:t>
            </a:r>
            <a:r>
              <a:rPr lang="en-CA" sz="2000" b="1" dirty="0"/>
              <a:t> </a:t>
            </a:r>
            <a:r>
              <a:rPr lang="en-CA" sz="2000" b="1" dirty="0" err="1"/>
              <a:t>uyisibonelo</a:t>
            </a:r>
            <a:r>
              <a:rPr lang="en-CA" sz="2000" b="1" dirty="0"/>
              <a:t> </a:t>
            </a:r>
            <a:r>
              <a:rPr lang="en-CA" sz="2000" b="1" dirty="0" err="1"/>
              <a:t>salokho</a:t>
            </a:r>
            <a:r>
              <a:rPr lang="en-CA" sz="2000" b="1" dirty="0"/>
              <a:t> </a:t>
            </a:r>
            <a:r>
              <a:rPr lang="en-CA" sz="2000" b="1" dirty="0" err="1"/>
              <a:t>okwakungenzeka</a:t>
            </a:r>
            <a:r>
              <a:rPr lang="en-CA" sz="2000" b="1" dirty="0"/>
              <a:t> </a:t>
            </a:r>
            <a:r>
              <a:rPr lang="en-CA" sz="2000" b="1" dirty="0" err="1"/>
              <a:t>kuloba</a:t>
            </a:r>
            <a:r>
              <a:rPr lang="en-CA" sz="2000" b="1" dirty="0"/>
              <a:t> </a:t>
            </a:r>
            <a:r>
              <a:rPr lang="en-CA" sz="2000" b="1" dirty="0" err="1"/>
              <a:t>yisiphi</a:t>
            </a:r>
            <a:r>
              <a:rPr lang="en-CA" sz="2000" b="1" dirty="0"/>
              <a:t> </a:t>
            </a:r>
            <a:r>
              <a:rPr lang="en-CA" sz="2000" b="1" dirty="0" err="1"/>
              <a:t>isakhamuzi</a:t>
            </a:r>
            <a:r>
              <a:rPr lang="en-CA" sz="2000" b="1" dirty="0"/>
              <a:t> </a:t>
            </a:r>
            <a:r>
              <a:rPr lang="en-CA" sz="2000" b="1" dirty="0" err="1"/>
              <a:t>saseJeriko</a:t>
            </a:r>
            <a:r>
              <a:rPr lang="en-CA" sz="2000" b="1" dirty="0"/>
              <a:t> </a:t>
            </a:r>
            <a:r>
              <a:rPr lang="en-CA" sz="2000" b="1" dirty="0" err="1"/>
              <a:t>esasizinikele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039263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IBhayibheli</a:t>
            </a:r>
            <a:r>
              <a:rPr lang="en-CA" sz="2000" b="1" dirty="0"/>
              <a:t> </a:t>
            </a:r>
            <a:r>
              <a:rPr lang="en-CA" sz="2000" b="1" dirty="0" err="1"/>
              <a:t>liyamkhuthaza</a:t>
            </a:r>
            <a:r>
              <a:rPr lang="en-CA" sz="2000" b="1" dirty="0"/>
              <a:t> </a:t>
            </a:r>
            <a:r>
              <a:rPr lang="en-CA" sz="2000" b="1" dirty="0" err="1"/>
              <a:t>ngesinqumo</a:t>
            </a:r>
            <a:r>
              <a:rPr lang="en-CA" sz="2000" b="1" dirty="0"/>
              <a:t> </a:t>
            </a:r>
            <a:r>
              <a:rPr lang="en-CA" sz="2000" b="1" dirty="0" err="1"/>
              <a:t>asenzileyo</a:t>
            </a:r>
            <a:r>
              <a:rPr lang="en-CA" sz="2000" b="1" dirty="0"/>
              <a:t>;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aqonde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</a:t>
            </a:r>
            <a:r>
              <a:rPr lang="en-CA" sz="2000" b="1" dirty="0" err="1"/>
              <a:t>yokwenza</a:t>
            </a:r>
            <a:r>
              <a:rPr lang="en-CA" sz="2000" b="1" dirty="0"/>
              <a:t>; </a:t>
            </a:r>
            <a:r>
              <a:rPr lang="en-CA" sz="2000" b="1" dirty="0" err="1"/>
              <a:t>langendlela</a:t>
            </a:r>
            <a:r>
              <a:rPr lang="en-CA" sz="2000" b="1" dirty="0"/>
              <a:t> </a:t>
            </a:r>
            <a:r>
              <a:rPr lang="en-CA" sz="2000" b="1" dirty="0" err="1"/>
              <a:t>asekela</a:t>
            </a:r>
            <a:r>
              <a:rPr lang="en-CA" sz="2000" b="1" dirty="0"/>
              <a:t> </a:t>
            </a:r>
            <a:r>
              <a:rPr lang="en-CA" sz="2000" b="1" dirty="0" err="1"/>
              <a:t>ngayo</a:t>
            </a:r>
            <a:r>
              <a:rPr lang="en-CA" sz="2000" b="1" dirty="0"/>
              <a:t> </a:t>
            </a:r>
            <a:r>
              <a:rPr lang="en-CA" sz="2000" b="1" dirty="0" err="1"/>
              <a:t>amazwi</a:t>
            </a:r>
            <a:r>
              <a:rPr lang="en-CA" sz="2000" b="1" dirty="0"/>
              <a:t> </a:t>
            </a:r>
            <a:r>
              <a:rPr lang="en-CA" sz="2000" b="1" dirty="0" err="1"/>
              <a:t>akhe</a:t>
            </a:r>
            <a:r>
              <a:rPr lang="en-CA" sz="2000" b="1" dirty="0"/>
              <a:t> </a:t>
            </a:r>
            <a:r>
              <a:rPr lang="en-CA" sz="2000" b="1" dirty="0" err="1"/>
              <a:t>ngezenzo</a:t>
            </a:r>
            <a:r>
              <a:rPr lang="en-CA" sz="2000" b="1" dirty="0"/>
              <a:t> </a:t>
            </a:r>
            <a:r>
              <a:rPr lang="en-CA" sz="2000" b="1" dirty="0" err="1"/>
              <a:t>ezibambekayo</a:t>
            </a:r>
            <a:r>
              <a:rPr lang="en-CA" sz="2000" b="1" dirty="0"/>
              <a:t> ( Jakobe 2:25 ).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0502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Ukholo</a:t>
            </a:r>
            <a:r>
              <a:rPr lang="en-CA" sz="2000" b="1" dirty="0"/>
              <a:t> </a:t>
            </a:r>
            <a:r>
              <a:rPr lang="en-CA" sz="2000" b="1" dirty="0" err="1"/>
              <a:t>lwakhe</a:t>
            </a:r>
            <a:r>
              <a:rPr lang="en-CA" sz="2000" b="1" dirty="0"/>
              <a:t> </a:t>
            </a:r>
            <a:r>
              <a:rPr lang="en-CA" sz="2000" b="1" dirty="0" err="1"/>
              <a:t>olutsha</a:t>
            </a:r>
            <a:r>
              <a:rPr lang="en-CA" sz="2000" b="1" dirty="0"/>
              <a:t> </a:t>
            </a:r>
            <a:r>
              <a:rPr lang="en-CA" sz="2000" b="1" dirty="0" err="1"/>
              <a:t>lwalungabonisi</a:t>
            </a:r>
            <a:r>
              <a:rPr lang="en-CA" sz="2000" b="1" dirty="0"/>
              <a:t> </a:t>
            </a:r>
            <a:r>
              <a:rPr lang="en-CA" sz="2000" b="1" dirty="0" err="1"/>
              <a:t>ukuqonda</a:t>
            </a:r>
            <a:r>
              <a:rPr lang="en-CA" sz="2000" b="1" dirty="0"/>
              <a:t> </a:t>
            </a:r>
            <a:r>
              <a:rPr lang="en-CA" sz="2000" b="1" dirty="0" err="1"/>
              <a:t>okupheleleyo</a:t>
            </a:r>
            <a:r>
              <a:rPr lang="en-CA" sz="2000" b="1" dirty="0"/>
              <a:t> </a:t>
            </a:r>
            <a:r>
              <a:rPr lang="en-CA" sz="2000" b="1" dirty="0" err="1"/>
              <a:t>kwentando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. </a:t>
            </a:r>
            <a:r>
              <a:rPr lang="en-CA" sz="2000" b="1" dirty="0" err="1"/>
              <a:t>Wenza</a:t>
            </a:r>
            <a:r>
              <a:rPr lang="en-CA" sz="2000" b="1" dirty="0"/>
              <a:t> </a:t>
            </a:r>
            <a:r>
              <a:rPr lang="en-CA" sz="2000" b="1" dirty="0" err="1"/>
              <a:t>okusemandleni</a:t>
            </a:r>
            <a:r>
              <a:rPr lang="en-CA" sz="2000" b="1" dirty="0"/>
              <a:t> </a:t>
            </a:r>
            <a:r>
              <a:rPr lang="en-CA" sz="2000" b="1" dirty="0" err="1"/>
              <a:t>akhe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asize</a:t>
            </a:r>
            <a:r>
              <a:rPr lang="en-CA" sz="2000" b="1" dirty="0"/>
              <a:t> </a:t>
            </a:r>
            <a:r>
              <a:rPr lang="en-CA" sz="2000" b="1" dirty="0" err="1"/>
              <a:t>izinhloli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asindise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lemhuli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. Ulwazi </a:t>
            </a:r>
            <a:r>
              <a:rPr lang="en-CA" sz="2000" b="1" dirty="0" err="1"/>
              <a:t>lwaluzofika</a:t>
            </a:r>
            <a:r>
              <a:rPr lang="en-CA" sz="2000" b="1" dirty="0"/>
              <a:t> </a:t>
            </a:r>
            <a:r>
              <a:rPr lang="en-CA" sz="2000" b="1" dirty="0" err="1"/>
              <a:t>ngemva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3094116"/>
            <a:ext cx="740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Kungani</a:t>
            </a:r>
            <a:r>
              <a:rPr lang="en-CA" b="1" dirty="0"/>
              <a:t>,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wayekholwa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, </a:t>
            </a:r>
            <a:r>
              <a:rPr lang="en-CA" b="1" dirty="0" err="1"/>
              <a:t>wasebenzisa</a:t>
            </a:r>
            <a:r>
              <a:rPr lang="en-CA" b="1" dirty="0"/>
              <a:t> </a:t>
            </a:r>
            <a:r>
              <a:rPr lang="en-CA" b="1" dirty="0" err="1"/>
              <a:t>amanga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asize</a:t>
            </a:r>
            <a:r>
              <a:rPr lang="en-CA" b="1" dirty="0"/>
              <a:t> </a:t>
            </a:r>
            <a:r>
              <a:rPr lang="en-CA" b="1" dirty="0" err="1"/>
              <a:t>izinhloli</a:t>
            </a:r>
            <a:r>
              <a:rPr lang="en-CA" b="1" dirty="0"/>
              <a:t>?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Phawula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uRahabi</a:t>
            </a:r>
            <a:r>
              <a:rPr lang="en-CA" b="1" dirty="0"/>
              <a:t> </a:t>
            </a:r>
            <a:r>
              <a:rPr lang="en-CA" b="1" dirty="0" err="1"/>
              <a:t>ukhuluma</a:t>
            </a:r>
            <a:r>
              <a:rPr lang="en-CA" b="1" dirty="0"/>
              <a:t> </a:t>
            </a:r>
            <a:r>
              <a:rPr lang="en-CA" b="1" dirty="0" err="1"/>
              <a:t>ngezenzakalo</a:t>
            </a:r>
            <a:r>
              <a:rPr lang="en-CA" b="1" dirty="0"/>
              <a:t> </a:t>
            </a:r>
            <a:r>
              <a:rPr lang="en-CA" b="1" dirty="0" err="1"/>
              <a:t>wonke</a:t>
            </a:r>
            <a:r>
              <a:rPr lang="en-CA" b="1" dirty="0"/>
              <a:t> </a:t>
            </a:r>
            <a:r>
              <a:rPr lang="en-CA" b="1" dirty="0" err="1"/>
              <a:t>umuntu</a:t>
            </a:r>
            <a:r>
              <a:rPr lang="en-CA" b="1" dirty="0"/>
              <a:t> </a:t>
            </a:r>
            <a:r>
              <a:rPr lang="en-CA" b="1" dirty="0" err="1"/>
              <a:t>owayezazi</a:t>
            </a:r>
            <a:r>
              <a:rPr lang="en-CA" b="1" dirty="0"/>
              <a:t>, </a:t>
            </a:r>
            <a:r>
              <a:rPr lang="en-CA" b="1" dirty="0" err="1"/>
              <a:t>njengokuwela</a:t>
            </a:r>
            <a:r>
              <a:rPr lang="en-CA" b="1" dirty="0"/>
              <a:t> </a:t>
            </a:r>
            <a:r>
              <a:rPr lang="en-CA" b="1" dirty="0" err="1"/>
              <a:t>uLwandle</a:t>
            </a:r>
            <a:r>
              <a:rPr lang="en-CA" b="1" dirty="0"/>
              <a:t> </a:t>
            </a:r>
            <a:r>
              <a:rPr lang="en-CA" b="1" dirty="0" err="1"/>
              <a:t>Olubomvu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ngokuba</a:t>
            </a:r>
            <a:r>
              <a:rPr lang="en-CA" b="1" dirty="0"/>
              <a:t> </a:t>
            </a:r>
            <a:r>
              <a:rPr lang="en-CA" b="1" dirty="0" err="1"/>
              <a:t>abanye</a:t>
            </a:r>
            <a:r>
              <a:rPr lang="en-CA" b="1" dirty="0"/>
              <a:t> </a:t>
            </a:r>
            <a:r>
              <a:rPr lang="en-CA" b="1" dirty="0" err="1"/>
              <a:t>babemesaba</a:t>
            </a:r>
            <a:r>
              <a:rPr lang="en-CA" b="1" dirty="0"/>
              <a:t> uNkulunkulu </a:t>
            </a:r>
            <a:r>
              <a:rPr lang="en-CA" b="1" dirty="0" err="1"/>
              <a:t>wamaHebheru</a:t>
            </a:r>
            <a:r>
              <a:rPr lang="en-CA" b="1" dirty="0"/>
              <a:t>, </a:t>
            </a:r>
            <a:r>
              <a:rPr lang="en-CA" b="1" dirty="0" err="1"/>
              <a:t>yena</a:t>
            </a:r>
            <a:r>
              <a:rPr lang="en-CA" b="1" dirty="0"/>
              <a:t> </a:t>
            </a:r>
            <a:r>
              <a:rPr lang="en-CA" b="1" dirty="0" err="1"/>
              <a:t>wakhetha</a:t>
            </a:r>
            <a:r>
              <a:rPr lang="en-CA" b="1" dirty="0"/>
              <a:t> </a:t>
            </a:r>
            <a:r>
              <a:rPr lang="en-CA" b="1" dirty="0" err="1"/>
              <a:t>ukuphephela</a:t>
            </a:r>
            <a:r>
              <a:rPr lang="en-CA" b="1" dirty="0"/>
              <a:t> </a:t>
            </a:r>
            <a:r>
              <a:rPr lang="en-CA" b="1" dirty="0" err="1"/>
              <a:t>ngaphansi</a:t>
            </a:r>
            <a:r>
              <a:rPr lang="en-CA" b="1" dirty="0"/>
              <a:t> </a:t>
            </a:r>
            <a:r>
              <a:rPr lang="en-CA" b="1" dirty="0" err="1"/>
              <a:t>kwamaphiko</a:t>
            </a:r>
            <a:r>
              <a:rPr lang="en-CA" b="1" dirty="0"/>
              <a:t> </a:t>
            </a:r>
            <a:r>
              <a:rPr lang="en-CA" b="1" dirty="0" err="1"/>
              <a:t>akhe</a:t>
            </a:r>
            <a:r>
              <a:rPr lang="en-CA" b="1" dirty="0"/>
              <a:t> ( Josh. 2:12-13 ).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209915" y="3099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ISIVUMELWANO SELULELA KURAHABI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omunye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wabo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ephumela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ngaphandle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kwendlu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yakho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igazi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lakhe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liyakuba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phezu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kwamakhanda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akhe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thina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asilacala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Kepha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kwabasendlini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kanye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igazi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labo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liyakuba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phezu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kwekhanda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lethu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kubekwa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isandla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phezu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kwabo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(Bala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uJoshuwa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Umbono kaRahabi wawungelakuphikiswa: Ngenzé ngomusa [ngalalela] ngalisindisa; manje yenza umusa futhi ungisindise lezihlobo zami ( Josh. 2:12-13 ).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825627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Langoba</a:t>
            </a:r>
            <a:r>
              <a:rPr lang="en-CA" sz="2000" b="1" dirty="0"/>
              <a:t> </a:t>
            </a:r>
            <a:r>
              <a:rPr lang="en-CA" sz="2000" b="1" dirty="0" err="1"/>
              <a:t>wayengakuqapheli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, </a:t>
            </a:r>
            <a:r>
              <a:rPr lang="en-CA" sz="2000" b="1" dirty="0" err="1"/>
              <a:t>uRahabi</a:t>
            </a:r>
            <a:r>
              <a:rPr lang="en-CA" sz="2000" b="1" dirty="0"/>
              <a:t> </a:t>
            </a:r>
            <a:r>
              <a:rPr lang="en-CA" sz="2000" b="1" dirty="0" err="1"/>
              <a:t>wayecela</a:t>
            </a:r>
            <a:r>
              <a:rPr lang="en-CA" sz="2000" b="1" dirty="0"/>
              <a:t> 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enze</a:t>
            </a:r>
            <a:r>
              <a:rPr lang="en-CA" sz="2000" b="1" dirty="0"/>
              <a:t> </a:t>
            </a:r>
            <a:r>
              <a:rPr lang="en-CA" sz="2000" b="1" dirty="0" err="1"/>
              <a:t>kuye</a:t>
            </a:r>
            <a:r>
              <a:rPr lang="en-CA" sz="2000" b="1" dirty="0"/>
              <a:t> </a:t>
            </a:r>
            <a:r>
              <a:rPr lang="en-CA" sz="2000" b="1" dirty="0" err="1"/>
              <a:t>njengoba</a:t>
            </a:r>
            <a:r>
              <a:rPr lang="en-CA" sz="2000" b="1" dirty="0"/>
              <a:t> uNkulunkulu </a:t>
            </a:r>
            <a:r>
              <a:rPr lang="en-CA" sz="2000" b="1" dirty="0" err="1"/>
              <a:t>ngokwakhe</a:t>
            </a:r>
            <a:r>
              <a:rPr lang="en-CA" sz="2000" b="1" dirty="0"/>
              <a:t> </a:t>
            </a:r>
            <a:r>
              <a:rPr lang="en-CA" sz="2000" b="1" dirty="0" err="1"/>
              <a:t>ayenzé</a:t>
            </a:r>
            <a:r>
              <a:rPr lang="en-CA" sz="2000" b="1" dirty="0"/>
              <a:t> </a:t>
            </a:r>
            <a:r>
              <a:rPr lang="en-CA" sz="2000" b="1" dirty="0" err="1"/>
              <a:t>ku-Israyeli</a:t>
            </a:r>
            <a:r>
              <a:rPr lang="en-CA" sz="2000" b="1" dirty="0"/>
              <a:t>, </a:t>
            </a:r>
            <a:r>
              <a:rPr lang="en-CA" sz="2000" b="1" dirty="0" err="1"/>
              <a:t>okungukuthi</a:t>
            </a:r>
            <a:r>
              <a:rPr lang="en-CA" sz="2000" b="1" dirty="0"/>
              <a:t>, </a:t>
            </a:r>
            <a:r>
              <a:rPr lang="en-CA" sz="2000" b="1" dirty="0" err="1"/>
              <a:t>ngomusa</a:t>
            </a:r>
            <a:r>
              <a:rPr lang="en-CA" sz="2000" b="1" dirty="0"/>
              <a:t> [</a:t>
            </a:r>
            <a:r>
              <a:rPr lang="en-CA" sz="2000" b="1" dirty="0" err="1"/>
              <a:t>walalela</a:t>
            </a:r>
            <a:r>
              <a:rPr lang="en-CA" sz="2000" b="1" dirty="0"/>
              <a:t>] (Dut.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Izinhloli</a:t>
            </a:r>
            <a:r>
              <a:rPr lang="en-CA" sz="2000" b="1" dirty="0"/>
              <a:t> </a:t>
            </a:r>
            <a:r>
              <a:rPr lang="en-CA" sz="2000" b="1" dirty="0" err="1"/>
              <a:t>zacela</a:t>
            </a:r>
            <a:r>
              <a:rPr lang="en-CA" sz="2000" b="1" dirty="0"/>
              <a:t> </a:t>
            </a:r>
            <a:r>
              <a:rPr lang="en-CA" sz="2000" b="1" dirty="0" err="1"/>
              <a:t>uRahabi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agcwalise</a:t>
            </a:r>
            <a:r>
              <a:rPr lang="en-CA" sz="2000" b="1" dirty="0"/>
              <a:t> </a:t>
            </a:r>
            <a:r>
              <a:rPr lang="en-CA" sz="2000" b="1" dirty="0" err="1"/>
              <a:t>izimiso</a:t>
            </a:r>
            <a:r>
              <a:rPr lang="en-CA" sz="2000" b="1" dirty="0"/>
              <a:t> </a:t>
            </a:r>
            <a:r>
              <a:rPr lang="en-CA" sz="2000" b="1" dirty="0" err="1"/>
              <a:t>ezazizigcwalisile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zibaleke</a:t>
            </a:r>
            <a:r>
              <a:rPr lang="en-CA" sz="2000" b="1" dirty="0"/>
              <a:t> </a:t>
            </a:r>
            <a:r>
              <a:rPr lang="en-CA" sz="2000" b="1" dirty="0" err="1"/>
              <a:t>ekufeni</a:t>
            </a:r>
            <a:r>
              <a:rPr lang="en-CA" sz="2000" b="1" dirty="0"/>
              <a:t> </a:t>
            </a:r>
            <a:r>
              <a:rPr lang="en-CA" sz="2000" b="1" dirty="0" err="1"/>
              <a:t>eGibhithe</a:t>
            </a:r>
            <a:r>
              <a:rPr lang="en-CA" sz="2000" b="1" dirty="0"/>
              <a:t>. Ngale </a:t>
            </a:r>
            <a:r>
              <a:rPr lang="en-CA" sz="2000" b="1" dirty="0" err="1"/>
              <a:t>ndlela</a:t>
            </a:r>
            <a:r>
              <a:rPr lang="en-CA" sz="2000" b="1" dirty="0"/>
              <a:t>, </a:t>
            </a:r>
            <a:r>
              <a:rPr lang="en-CA" sz="2000" b="1" dirty="0" err="1"/>
              <a:t>wafakwa</a:t>
            </a:r>
            <a:r>
              <a:rPr lang="en-CA" sz="2000" b="1" dirty="0"/>
              <a:t> </a:t>
            </a:r>
            <a:r>
              <a:rPr lang="en-CA" sz="2000" b="1" dirty="0" err="1"/>
              <a:t>esivumelwaneni</a:t>
            </a:r>
            <a:r>
              <a:rPr lang="en-CA" sz="2000" b="1" dirty="0"/>
              <a:t> </a:t>
            </a:r>
            <a:r>
              <a:rPr lang="en-CA" sz="2000" b="1" dirty="0" err="1"/>
              <a:t>sikaNkulunkulu</a:t>
            </a:r>
            <a:r>
              <a:rPr lang="en-CA" sz="2000" b="1" dirty="0"/>
              <a:t> lo-</a:t>
            </a:r>
            <a:r>
              <a:rPr lang="en-CA" sz="2000" b="1" dirty="0" err="1"/>
              <a:t>Israyeli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0" y="672277"/>
            <a:ext cx="6302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UMUSA KWABASEGIBEBA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(JOSHUWA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887</Words>
  <Application>Microsoft Office PowerPoint</Application>
  <PresentationFormat>Panorámica</PresentationFormat>
  <Paragraphs>81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2025-09-18T09:24:05Z</dcterms:created>
  <dcterms:modified xsi:type="dcterms:W3CDTF">2025-10-08T05:24:33Z</dcterms:modified>
</cp:coreProperties>
</file>