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CA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Ukulandela</a:t>
          </a:r>
          <a:r>
            <a:rPr lang="en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umkhumbi</a:t>
          </a:r>
          <a:r>
            <a:rPr lang="en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ohlanganyelayo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Lalela UNkulunkulu (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Imithetho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elitshumi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Ukuthembela ekunakekeleni kukaNkulunkulu (isitsha esilemana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Hlonipha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abaholi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abakhethwe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nguNkulunkulu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induku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ka-Aroni)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CA" sz="1600" b="1" dirty="0"/>
            <a:t>UNkulunkulu </a:t>
          </a:r>
          <a:r>
            <a:rPr lang="en-CA" sz="1600" b="1" dirty="0" err="1"/>
            <a:t>womisa</a:t>
          </a:r>
          <a:r>
            <a:rPr lang="en-CA" sz="1600" b="1" dirty="0"/>
            <a:t> </a:t>
          </a:r>
          <a:r>
            <a:rPr lang="en-CA" sz="1600" b="1" dirty="0" err="1"/>
            <a:t>uLwandle</a:t>
          </a:r>
          <a:r>
            <a:rPr lang="en-CA" sz="1600" b="1" dirty="0"/>
            <a:t> </a:t>
          </a:r>
          <a:r>
            <a:rPr lang="en-CA" sz="1600" b="1" dirty="0" err="1"/>
            <a:t>Olubomvu</a:t>
          </a:r>
          <a:r>
            <a:rPr lang="en-CA" sz="1600" b="1" dirty="0"/>
            <a:t> </a:t>
          </a:r>
          <a:r>
            <a:rPr lang="en-CA" sz="1600" b="1" dirty="0" err="1"/>
            <a:t>phambi</a:t>
          </a:r>
          <a:r>
            <a:rPr lang="en-CA" sz="1600" b="1" dirty="0"/>
            <a:t> </a:t>
          </a:r>
          <a:r>
            <a:rPr lang="en-CA" sz="1600" b="1" dirty="0" err="1"/>
            <a:t>kwethu</a:t>
          </a:r>
          <a:r>
            <a:rPr lang="en-CA" sz="1600" b="1" dirty="0"/>
            <a:t> (</a:t>
          </a:r>
          <a:r>
            <a:rPr lang="en-CA" sz="1600" b="1" dirty="0" err="1"/>
            <a:t>uJoshuwa</a:t>
          </a:r>
          <a:r>
            <a:rPr lang="en-CA" sz="1600" b="1" dirty="0"/>
            <a:t>, </a:t>
          </a:r>
          <a:r>
            <a:rPr lang="en-CA" sz="1600" b="1" dirty="0" err="1"/>
            <a:t>uKalebi</a:t>
          </a:r>
          <a:r>
            <a:rPr lang="en-CA" sz="1600" b="1" dirty="0"/>
            <a:t>, </a:t>
          </a:r>
          <a:r>
            <a:rPr lang="en-CA" sz="1600" b="1" dirty="0" err="1"/>
            <a:t>labambalwa</a:t>
          </a:r>
          <a:r>
            <a:rPr lang="en-CA" sz="1600" b="1" dirty="0"/>
            <a:t> </a:t>
          </a:r>
          <a:r>
            <a:rPr lang="en-CA" sz="1600" b="1" dirty="0" err="1"/>
            <a:t>ababesaphila</a:t>
          </a:r>
          <a:r>
            <a:rPr lang="en-CA" sz="1600" b="1" dirty="0"/>
            <a:t> </a:t>
          </a:r>
          <a:r>
            <a:rPr lang="en-CA" sz="1600" b="1" dirty="0" err="1"/>
            <a:t>kusukela</a:t>
          </a:r>
          <a:r>
            <a:rPr lang="en-CA" sz="1600" b="1" dirty="0"/>
            <a:t> </a:t>
          </a:r>
          <a:r>
            <a:rPr lang="en-CA" sz="1600" b="1" dirty="0" err="1"/>
            <a:t>esizukulwaneni</a:t>
          </a:r>
          <a:r>
            <a:rPr lang="en-CA" sz="1600" b="1" dirty="0"/>
            <a:t> </a:t>
          </a:r>
          <a:r>
            <a:rPr lang="en-CA" sz="1600" b="1" dirty="0" err="1"/>
            <a:t>esaphuma</a:t>
          </a:r>
          <a:r>
            <a:rPr lang="en-CA" sz="1600" b="1" dirty="0"/>
            <a:t> </a:t>
          </a:r>
          <a:r>
            <a:rPr lang="en-CA" sz="1600" b="1" dirty="0" err="1"/>
            <a:t>eGibhithe</a:t>
          </a:r>
          <a:r>
            <a:rPr lang="en" sz="2000" b="1" dirty="0"/>
            <a:t>)</a:t>
          </a:r>
          <a:endParaRPr lang="es-ES" sz="20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CA" sz="2000" b="1" dirty="0"/>
            <a:t> UNkulunkulu </a:t>
          </a:r>
          <a:r>
            <a:rPr lang="en-CA" sz="2000" b="1" dirty="0" err="1"/>
            <a:t>womisa</a:t>
          </a:r>
          <a:r>
            <a:rPr lang="en-CA" sz="2000" b="1" dirty="0"/>
            <a:t> </a:t>
          </a:r>
          <a:r>
            <a:rPr lang="en-CA" sz="2000" b="1" dirty="0" err="1"/>
            <a:t>umfula</a:t>
          </a:r>
          <a:r>
            <a:rPr lang="en-CA" sz="2000" b="1" dirty="0"/>
            <a:t> </a:t>
          </a:r>
          <a:r>
            <a:rPr lang="en-CA" sz="2000" b="1" dirty="0" err="1"/>
            <a:t>uJordani</a:t>
          </a:r>
          <a:r>
            <a:rPr lang="en-CA" sz="2000" b="1" dirty="0"/>
            <a:t> </a:t>
          </a:r>
          <a:r>
            <a:rPr lang="en-CA" sz="2000" b="1" dirty="0" err="1"/>
            <a:t>phambi</a:t>
          </a:r>
          <a:r>
            <a:rPr lang="en-CA" sz="2000" b="1" dirty="0"/>
            <a:t> </a:t>
          </a:r>
          <a:r>
            <a:rPr lang="en-CA" sz="2000" b="1" dirty="0" err="1"/>
            <a:t>kwenu</a:t>
          </a:r>
          <a:r>
            <a:rPr lang="en-CA" sz="2000" b="1" dirty="0"/>
            <a:t> (</a:t>
          </a:r>
          <a:r>
            <a:rPr lang="en-CA" sz="2000" b="1" dirty="0" err="1"/>
            <a:t>isizukulwane</a:t>
          </a:r>
          <a:r>
            <a:rPr lang="en-CA" sz="2000" b="1" dirty="0"/>
            <a:t> </a:t>
          </a:r>
          <a:r>
            <a:rPr lang="en-CA" sz="2000" b="1" dirty="0" err="1"/>
            <a:t>esitsha</a:t>
          </a:r>
          <a:r>
            <a:rPr lang="en-CA" sz="2000" b="1" dirty="0"/>
            <a:t> </a:t>
          </a:r>
          <a:r>
            <a:rPr lang="en-CA" sz="2000" b="1" dirty="0" err="1"/>
            <a:t>esazalelwa</a:t>
          </a:r>
          <a:r>
            <a:rPr lang="en-CA" sz="2000" b="1" dirty="0"/>
            <a:t> </a:t>
          </a:r>
          <a:r>
            <a:rPr lang="en-CA" sz="2000" b="1" dirty="0" err="1"/>
            <a:t>ehlane</a:t>
          </a:r>
          <a:r>
            <a:rPr lang="en-CA" sz="2000" b="1" dirty="0"/>
            <a:t>, </a:t>
          </a:r>
          <a:r>
            <a:rPr lang="en-CA" sz="2000" b="1" dirty="0" err="1"/>
            <a:t>esasimiselwe</a:t>
          </a:r>
          <a:r>
            <a:rPr lang="en-CA" sz="2000" b="1" dirty="0"/>
            <a:t> </a:t>
          </a:r>
          <a:r>
            <a:rPr lang="en-CA" sz="2000" b="1" dirty="0" err="1"/>
            <a:t>ukunqoba</a:t>
          </a:r>
          <a:r>
            <a:rPr lang="en-CA" sz="2000" b="1" dirty="0"/>
            <a:t> </a:t>
          </a:r>
          <a:r>
            <a:rPr lang="en-CA" sz="2000" b="1" dirty="0" err="1"/>
            <a:t>iKhanani</a:t>
          </a:r>
          <a:r>
            <a:rPr lang="en-CA" sz="2000" b="1" dirty="0"/>
            <a:t>)</a:t>
          </a:r>
          <a:endParaRPr lang="es-ES" sz="20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Ukulandela</a:t>
          </a:r>
          <a:r>
            <a:rPr lang="en-C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umkhumbi</a:t>
          </a:r>
          <a:r>
            <a:rPr lang="en-C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ohlanganyelayo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Lalela UNkulunkulu (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Imithetho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elitshumi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Ukuthembela ekunakekeleni kukaNkulunkulu (isitsha esilemana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Hlonipha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abaholi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abakhethwe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nguNkulunkulu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induku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ka-Aroni)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UNkulunkulu </a:t>
          </a:r>
          <a:r>
            <a:rPr lang="en-CA" sz="1600" b="1" kern="1200" dirty="0" err="1"/>
            <a:t>womisa</a:t>
          </a:r>
          <a:r>
            <a:rPr lang="en-CA" sz="1600" b="1" kern="1200" dirty="0"/>
            <a:t> </a:t>
          </a:r>
          <a:r>
            <a:rPr lang="en-CA" sz="1600" b="1" kern="1200" dirty="0" err="1"/>
            <a:t>uLwandle</a:t>
          </a:r>
          <a:r>
            <a:rPr lang="en-CA" sz="1600" b="1" kern="1200" dirty="0"/>
            <a:t> </a:t>
          </a:r>
          <a:r>
            <a:rPr lang="en-CA" sz="1600" b="1" kern="1200" dirty="0" err="1"/>
            <a:t>Olubomvu</a:t>
          </a:r>
          <a:r>
            <a:rPr lang="en-CA" sz="1600" b="1" kern="1200" dirty="0"/>
            <a:t> </a:t>
          </a:r>
          <a:r>
            <a:rPr lang="en-CA" sz="1600" b="1" kern="1200" dirty="0" err="1"/>
            <a:t>phambi</a:t>
          </a:r>
          <a:r>
            <a:rPr lang="en-CA" sz="1600" b="1" kern="1200" dirty="0"/>
            <a:t> </a:t>
          </a:r>
          <a:r>
            <a:rPr lang="en-CA" sz="1600" b="1" kern="1200" dirty="0" err="1"/>
            <a:t>kwethu</a:t>
          </a:r>
          <a:r>
            <a:rPr lang="en-CA" sz="1600" b="1" kern="1200" dirty="0"/>
            <a:t> (</a:t>
          </a:r>
          <a:r>
            <a:rPr lang="en-CA" sz="1600" b="1" kern="1200" dirty="0" err="1"/>
            <a:t>uJoshuwa</a:t>
          </a:r>
          <a:r>
            <a:rPr lang="en-CA" sz="1600" b="1" kern="1200" dirty="0"/>
            <a:t>, </a:t>
          </a:r>
          <a:r>
            <a:rPr lang="en-CA" sz="1600" b="1" kern="1200" dirty="0" err="1"/>
            <a:t>uKalebi</a:t>
          </a:r>
          <a:r>
            <a:rPr lang="en-CA" sz="1600" b="1" kern="1200" dirty="0"/>
            <a:t>, </a:t>
          </a:r>
          <a:r>
            <a:rPr lang="en-CA" sz="1600" b="1" kern="1200" dirty="0" err="1"/>
            <a:t>labambalwa</a:t>
          </a:r>
          <a:r>
            <a:rPr lang="en-CA" sz="1600" b="1" kern="1200" dirty="0"/>
            <a:t> </a:t>
          </a:r>
          <a:r>
            <a:rPr lang="en-CA" sz="1600" b="1" kern="1200" dirty="0" err="1"/>
            <a:t>ababesaphila</a:t>
          </a:r>
          <a:r>
            <a:rPr lang="en-CA" sz="1600" b="1" kern="1200" dirty="0"/>
            <a:t> </a:t>
          </a:r>
          <a:r>
            <a:rPr lang="en-CA" sz="1600" b="1" kern="1200" dirty="0" err="1"/>
            <a:t>kusukela</a:t>
          </a:r>
          <a:r>
            <a:rPr lang="en-CA" sz="1600" b="1" kern="1200" dirty="0"/>
            <a:t> </a:t>
          </a:r>
          <a:r>
            <a:rPr lang="en-CA" sz="1600" b="1" kern="1200" dirty="0" err="1"/>
            <a:t>esizukulwaneni</a:t>
          </a:r>
          <a:r>
            <a:rPr lang="en-CA" sz="1600" b="1" kern="1200" dirty="0"/>
            <a:t> </a:t>
          </a:r>
          <a:r>
            <a:rPr lang="en-CA" sz="1600" b="1" kern="1200" dirty="0" err="1"/>
            <a:t>esaphuma</a:t>
          </a:r>
          <a:r>
            <a:rPr lang="en-CA" sz="1600" b="1" kern="1200" dirty="0"/>
            <a:t> </a:t>
          </a:r>
          <a:r>
            <a:rPr lang="en-CA" sz="1600" b="1" kern="1200" dirty="0" err="1"/>
            <a:t>eGibhithe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5706" y="1542249"/>
        <a:ext cx="5832158" cy="877100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 UNkulunkulu </a:t>
          </a:r>
          <a:r>
            <a:rPr lang="en-CA" sz="2000" b="1" kern="1200" dirty="0" err="1"/>
            <a:t>womisa</a:t>
          </a:r>
          <a:r>
            <a:rPr lang="en-CA" sz="2000" b="1" kern="1200" dirty="0"/>
            <a:t> </a:t>
          </a:r>
          <a:r>
            <a:rPr lang="en-CA" sz="2000" b="1" kern="1200" dirty="0" err="1"/>
            <a:t>umfula</a:t>
          </a:r>
          <a:r>
            <a:rPr lang="en-CA" sz="2000" b="1" kern="1200" dirty="0"/>
            <a:t> </a:t>
          </a:r>
          <a:r>
            <a:rPr lang="en-CA" sz="2000" b="1" kern="1200" dirty="0" err="1"/>
            <a:t>uJordani</a:t>
          </a:r>
          <a:r>
            <a:rPr lang="en-CA" sz="2000" b="1" kern="1200" dirty="0"/>
            <a:t> </a:t>
          </a:r>
          <a:r>
            <a:rPr lang="en-CA" sz="2000" b="1" kern="1200" dirty="0" err="1"/>
            <a:t>phambi</a:t>
          </a:r>
          <a:r>
            <a:rPr lang="en-CA" sz="2000" b="1" kern="1200" dirty="0"/>
            <a:t> </a:t>
          </a:r>
          <a:r>
            <a:rPr lang="en-CA" sz="2000" b="1" kern="1200" dirty="0" err="1"/>
            <a:t>kwenu</a:t>
          </a:r>
          <a:r>
            <a:rPr lang="en-CA" sz="2000" b="1" kern="1200" dirty="0"/>
            <a:t> (</a:t>
          </a:r>
          <a:r>
            <a:rPr lang="en-CA" sz="2000" b="1" kern="1200" dirty="0" err="1"/>
            <a:t>isizukulwane</a:t>
          </a:r>
          <a:r>
            <a:rPr lang="en-CA" sz="2000" b="1" kern="1200" dirty="0"/>
            <a:t> </a:t>
          </a:r>
          <a:r>
            <a:rPr lang="en-CA" sz="2000" b="1" kern="1200" dirty="0" err="1"/>
            <a:t>esitsha</a:t>
          </a:r>
          <a:r>
            <a:rPr lang="en-CA" sz="2000" b="1" kern="1200" dirty="0"/>
            <a:t> </a:t>
          </a:r>
          <a:r>
            <a:rPr lang="en-CA" sz="2000" b="1" kern="1200" dirty="0" err="1"/>
            <a:t>esazalelwa</a:t>
          </a:r>
          <a:r>
            <a:rPr lang="en-CA" sz="2000" b="1" kern="1200" dirty="0"/>
            <a:t> </a:t>
          </a:r>
          <a:r>
            <a:rPr lang="en-CA" sz="2000" b="1" kern="1200" dirty="0" err="1"/>
            <a:t>ehlane</a:t>
          </a:r>
          <a:r>
            <a:rPr lang="en-CA" sz="2000" b="1" kern="1200" dirty="0"/>
            <a:t>, </a:t>
          </a:r>
          <a:r>
            <a:rPr lang="en-CA" sz="2000" b="1" kern="1200" dirty="0" err="1"/>
            <a:t>esasimiselwe</a:t>
          </a:r>
          <a:r>
            <a:rPr lang="en-CA" sz="2000" b="1" kern="1200" dirty="0"/>
            <a:t> </a:t>
          </a:r>
          <a:r>
            <a:rPr lang="en-CA" sz="2000" b="1" kern="1200" dirty="0" err="1"/>
            <a:t>ukunqoba</a:t>
          </a:r>
          <a:r>
            <a:rPr lang="en-CA" sz="2000" b="1" kern="1200" dirty="0"/>
            <a:t> </a:t>
          </a:r>
          <a:r>
            <a:rPr lang="en-CA" sz="2000" b="1" kern="1200" dirty="0" err="1"/>
            <a:t>iKhanani</a:t>
          </a:r>
          <a:r>
            <a:rPr lang="en-CA" sz="2000" b="1" kern="1200" dirty="0"/>
            <a:t>)</a:t>
          </a:r>
          <a:endParaRPr lang="es-ES" sz="2000" kern="1200" dirty="0"/>
        </a:p>
      </dsp:txBody>
      <dsp:txXfrm>
        <a:off x="5920395" y="1542249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52917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en-CA" sz="7200" b="1" dirty="0" err="1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IZIKHUMBUZO</a:t>
            </a:r>
            <a:r>
              <a:rPr lang="en-CA" sz="72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 </a:t>
            </a:r>
            <a:r>
              <a:rPr lang="en-CA" sz="7200" b="1" dirty="0" err="1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ZOMUSA</a:t>
            </a:r>
            <a:endParaRPr lang="en" sz="7200" b="1" dirty="0">
              <a:ln w="9525">
                <a:noFill/>
                <a:prstDash val="solid"/>
              </a:ln>
              <a:blipFill dpi="0" rotWithShape="1">
                <a:blip r:embed="rId6"/>
                <a:srcRect/>
                <a:tile tx="0" ty="0" sx="100000" sy="100000" flip="none" algn="tl"/>
              </a:blipFill>
              <a:effectLst>
                <a:outerShdw blurRad="12700" dist="254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</a:t>
            </a:r>
            <a:r>
              <a:rPr lang="en-CA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sesithathu</a:t>
            </a:r>
            <a:r>
              <a:rPr lang="en-CA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kuMfumfu</a:t>
            </a:r>
            <a:r>
              <a:rPr lang="en-CA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ilanga</a:t>
            </a:r>
            <a:r>
              <a:rPr lang="en-CA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letshumi</a:t>
            </a:r>
            <a:r>
              <a:rPr lang="en-CA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latshiyangalombili</a:t>
            </a:r>
            <a:r>
              <a:rPr lang="en-CA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150489" y="2224766"/>
            <a:ext cx="4217049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400" b="1" dirty="0" err="1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INKAMBO</a:t>
            </a:r>
            <a:r>
              <a:rPr lang="en-CA" sz="4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EMFULENI </a:t>
            </a:r>
            <a:r>
              <a:rPr lang="en-CA" sz="4400" b="1" dirty="0" err="1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IJODANI</a:t>
            </a:r>
            <a:endParaRPr lang="en" sz="44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Waphendula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ulwandle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lwaba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umhlabathi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owomileyo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bawela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umfula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ngezinyawo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lapho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siyakuthokoza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ngaye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.( 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IHubo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 66:6 )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Ulwandle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lwakubona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lwabaleka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; 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iJordani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labuyela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.” (</a:t>
            </a:r>
            <a:r>
              <a:rPr lang="en-CA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IHubo</a:t>
            </a:r>
            <a:r>
              <a:rPr lang="en-CA" b="1" dirty="0">
                <a:solidFill>
                  <a:schemeClr val="tx1"/>
                </a:solidFill>
                <a:latin typeface="Comic Sans MS" panose="030F0702030302020204" pitchFamily="66" charset="0"/>
              </a:rPr>
              <a:t> 114:3)</a:t>
            </a:r>
            <a:endParaRPr lang="en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68029" y="1303651"/>
            <a:ext cx="5878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Ukuchapha </a:t>
            </a:r>
            <a:r>
              <a:rPr lang="en-CA" sz="2000" b="1" dirty="0" err="1"/>
              <a:t>uLwandle</a:t>
            </a:r>
            <a:r>
              <a:rPr lang="en-CA" sz="2000" b="1" dirty="0"/>
              <a:t> </a:t>
            </a:r>
            <a:r>
              <a:rPr lang="en-CA" sz="2000" b="1" dirty="0" err="1"/>
              <a:t>Olubomvu</a:t>
            </a:r>
            <a:r>
              <a:rPr lang="en-CA" sz="2000" b="1" dirty="0"/>
              <a:t> </a:t>
            </a:r>
            <a:r>
              <a:rPr lang="en-CA" sz="2000" b="1" dirty="0" err="1"/>
              <a:t>kanye</a:t>
            </a:r>
            <a:r>
              <a:rPr lang="en-CA" sz="2000" b="1" dirty="0"/>
              <a:t> </a:t>
            </a:r>
            <a:r>
              <a:rPr lang="en-CA" sz="2000" b="1" dirty="0" err="1"/>
              <a:t>leJordani</a:t>
            </a:r>
            <a:r>
              <a:rPr lang="en-CA" sz="2000" b="1" dirty="0"/>
              <a:t> </a:t>
            </a:r>
            <a:r>
              <a:rPr lang="en-CA" sz="2000" b="1" dirty="0" err="1"/>
              <a:t>kuyizehlakalo</a:t>
            </a:r>
            <a:r>
              <a:rPr lang="en-CA" sz="2000" b="1" dirty="0"/>
              <a:t> </a:t>
            </a:r>
            <a:r>
              <a:rPr lang="en-CA" sz="2000" b="1" dirty="0" err="1"/>
              <a:t>ezimbili</a:t>
            </a:r>
            <a:r>
              <a:rPr lang="en-CA" sz="2000" b="1" dirty="0"/>
              <a:t> </a:t>
            </a:r>
            <a:r>
              <a:rPr lang="en-CA" sz="2000" b="1" dirty="0" err="1"/>
              <a:t>zembali</a:t>
            </a:r>
            <a:r>
              <a:rPr lang="en-CA" sz="2000" b="1" dirty="0"/>
              <a:t> </a:t>
            </a:r>
            <a:r>
              <a:rPr lang="en-CA" sz="2000" b="1" dirty="0" err="1"/>
              <a:t>eziye</a:t>
            </a:r>
            <a:r>
              <a:rPr lang="en-CA" sz="2000" b="1" dirty="0"/>
              <a:t> </a:t>
            </a:r>
            <a:r>
              <a:rPr lang="en-CA" sz="2000" b="1" dirty="0" err="1"/>
              <a:t>zahlangana</a:t>
            </a:r>
            <a:r>
              <a:rPr lang="en-CA" sz="2000" b="1" dirty="0"/>
              <a:t> </a:t>
            </a:r>
            <a:r>
              <a:rPr lang="en-CA" sz="2000" b="1" dirty="0" err="1"/>
              <a:t>njengeziqophambali</a:t>
            </a:r>
            <a:r>
              <a:rPr lang="en-CA" sz="2000" b="1" dirty="0"/>
              <a:t> </a:t>
            </a:r>
            <a:r>
              <a:rPr lang="en-CA" sz="2000" b="1" dirty="0" err="1"/>
              <a:t>embalini</a:t>
            </a:r>
            <a:r>
              <a:rPr lang="en-CA" sz="2000" b="1" dirty="0"/>
              <a:t> </a:t>
            </a:r>
            <a:r>
              <a:rPr lang="en-CA" sz="2000" b="1" dirty="0" err="1"/>
              <a:t>yokuhlengwa</a:t>
            </a:r>
            <a:r>
              <a:rPr lang="en-CA" sz="2000" b="1" dirty="0"/>
              <a:t> (IHu. 66:6; IHu. 114). </a:t>
            </a:r>
            <a:r>
              <a:rPr lang="en-CA" sz="2000" b="1" dirty="0" err="1"/>
              <a:t>Ndawonye</a:t>
            </a:r>
            <a:r>
              <a:rPr lang="en-CA" sz="2000" b="1" dirty="0"/>
              <a:t>, </a:t>
            </a:r>
            <a:r>
              <a:rPr lang="en-CA" sz="2000" b="1" dirty="0" err="1"/>
              <a:t>aphawula</a:t>
            </a:r>
            <a:r>
              <a:rPr lang="en-CA" sz="2000" b="1" dirty="0"/>
              <a:t> </a:t>
            </a:r>
            <a:r>
              <a:rPr lang="en-CA" sz="2000" b="1" dirty="0" err="1"/>
              <a:t>ukukhululwa</a:t>
            </a:r>
            <a:r>
              <a:rPr lang="en-CA" sz="2000" b="1" dirty="0"/>
              <a:t> </a:t>
            </a:r>
            <a:r>
              <a:rPr lang="en-CA" sz="2000" b="1" dirty="0" err="1"/>
              <a:t>kwethu</a:t>
            </a:r>
            <a:r>
              <a:rPr lang="en-CA" sz="2000" b="1" dirty="0"/>
              <a:t> </a:t>
            </a:r>
            <a:r>
              <a:rPr lang="en-CA" sz="2000" b="1" dirty="0" err="1"/>
              <a:t>esonweni</a:t>
            </a:r>
            <a:r>
              <a:rPr lang="en-CA" sz="2000" b="1" dirty="0"/>
              <a:t> </a:t>
            </a:r>
            <a:r>
              <a:rPr lang="en-CA" sz="2000" b="1" dirty="0" err="1"/>
              <a:t>lasekufinyeleleni</a:t>
            </a:r>
            <a:r>
              <a:rPr lang="en-CA" sz="2000" b="1" dirty="0"/>
              <a:t> </a:t>
            </a:r>
            <a:r>
              <a:rPr lang="en-CA" sz="2000" b="1" dirty="0" err="1"/>
              <a:t>kwethu</a:t>
            </a:r>
            <a:r>
              <a:rPr lang="en-CA" sz="2000" b="1" dirty="0"/>
              <a:t> </a:t>
            </a:r>
            <a:r>
              <a:rPr lang="en-CA" sz="2000" b="1" dirty="0" err="1"/>
              <a:t>ekuphileni</a:t>
            </a:r>
            <a:r>
              <a:rPr lang="en-CA" sz="2000" b="1" dirty="0"/>
              <a:t> </a:t>
            </a:r>
            <a:r>
              <a:rPr lang="en-CA" sz="2000" b="1" dirty="0" err="1"/>
              <a:t>okuphakade</a:t>
            </a:r>
            <a:endParaRPr lang="en" sz="2000" b="1" dirty="0"/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57" y="1140023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2457" y="4715438"/>
            <a:ext cx="5637223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68029" y="5059239"/>
            <a:ext cx="57980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Ukungena</a:t>
            </a:r>
            <a:r>
              <a:rPr lang="en-CA" sz="2000" b="1" dirty="0"/>
              <a:t> </a:t>
            </a:r>
            <a:r>
              <a:rPr lang="en-CA" sz="2000" b="1" dirty="0" err="1"/>
              <a:t>emanzini</a:t>
            </a:r>
            <a:r>
              <a:rPr lang="en-CA" sz="2000" b="1" dirty="0"/>
              <a:t> </a:t>
            </a:r>
            <a:r>
              <a:rPr lang="en-CA" sz="2000" b="1" dirty="0" err="1"/>
              <a:t>eJordani</a:t>
            </a:r>
            <a:r>
              <a:rPr lang="en-CA" sz="2000" b="1" dirty="0"/>
              <a:t> </a:t>
            </a:r>
            <a:r>
              <a:rPr lang="en-CA" sz="2000" b="1" dirty="0" err="1"/>
              <a:t>kwaba</a:t>
            </a:r>
            <a:r>
              <a:rPr lang="en-CA" sz="2000" b="1" dirty="0"/>
              <a:t> </a:t>
            </a:r>
            <a:r>
              <a:rPr lang="en-CA" sz="2000" b="1" dirty="0" err="1"/>
              <a:t>lomthelela</a:t>
            </a:r>
            <a:r>
              <a:rPr lang="en-CA" sz="2000" b="1" dirty="0"/>
              <a:t> </a:t>
            </a:r>
            <a:r>
              <a:rPr lang="en-CA" sz="2000" b="1" dirty="0" err="1"/>
              <a:t>ofananayo</a:t>
            </a:r>
            <a:r>
              <a:rPr lang="en-CA" sz="2000" b="1" dirty="0"/>
              <a:t> </a:t>
            </a:r>
            <a:r>
              <a:rPr lang="en-CA" sz="2000" b="1" dirty="0" err="1"/>
              <a:t>kuJesu</a:t>
            </a:r>
            <a:r>
              <a:rPr lang="en-CA" sz="2000" b="1" dirty="0"/>
              <a:t>, </a:t>
            </a:r>
            <a:r>
              <a:rPr lang="en-CA" sz="2000" b="1" dirty="0" err="1"/>
              <a:t>owanikwa</a:t>
            </a:r>
            <a:r>
              <a:rPr lang="en-CA" sz="2000" b="1" dirty="0"/>
              <a:t> </a:t>
            </a:r>
            <a:r>
              <a:rPr lang="en-CA" sz="2000" b="1" dirty="0" err="1"/>
              <a:t>amandla</a:t>
            </a:r>
            <a:r>
              <a:rPr lang="en-CA" sz="2000" b="1" dirty="0"/>
              <a:t> </a:t>
            </a:r>
            <a:r>
              <a:rPr lang="en-CA" sz="2000" b="1" dirty="0" err="1"/>
              <a:t>nguMoya</a:t>
            </a:r>
            <a:r>
              <a:rPr lang="en-CA" sz="2000" b="1" dirty="0"/>
              <a:t> </a:t>
            </a:r>
            <a:r>
              <a:rPr lang="en-CA" sz="2000" b="1" dirty="0" err="1"/>
              <a:t>oNgcwele</a:t>
            </a:r>
            <a:r>
              <a:rPr lang="en-CA" sz="2000" b="1" dirty="0"/>
              <a:t> </a:t>
            </a:r>
            <a:r>
              <a:rPr lang="en-CA" sz="2000" b="1" dirty="0" err="1"/>
              <a:t>okwenza</a:t>
            </a:r>
            <a:r>
              <a:rPr lang="en-CA" sz="2000" b="1" dirty="0"/>
              <a:t> </a:t>
            </a:r>
            <a:r>
              <a:rPr lang="en-CA" sz="2000" b="1" dirty="0" err="1"/>
              <a:t>umsebenzi</a:t>
            </a:r>
            <a:r>
              <a:rPr lang="en-CA" sz="2000" b="1" dirty="0"/>
              <a:t> </a:t>
            </a:r>
            <a:r>
              <a:rPr lang="en-CA" sz="2000" b="1" dirty="0" err="1"/>
              <a:t>wakhe</a:t>
            </a:r>
            <a:r>
              <a:rPr lang="en-CA" sz="2000" b="1" dirty="0"/>
              <a:t>: </a:t>
            </a:r>
            <a:r>
              <a:rPr lang="en-CA" sz="2000" b="1" dirty="0" err="1"/>
              <a:t>wokusikhulula</a:t>
            </a:r>
            <a:r>
              <a:rPr lang="en-CA" sz="2000" b="1" dirty="0"/>
              <a:t> </a:t>
            </a:r>
            <a:r>
              <a:rPr lang="en-CA" sz="2000" b="1" dirty="0" err="1"/>
              <a:t>esonweni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asinike</a:t>
            </a:r>
            <a:r>
              <a:rPr lang="en-CA" sz="2000" b="1" dirty="0"/>
              <a:t> </a:t>
            </a:r>
            <a:r>
              <a:rPr lang="en-CA" sz="2000" b="1" dirty="0" err="1"/>
              <a:t>ukuphila</a:t>
            </a:r>
            <a:r>
              <a:rPr lang="en-CA" sz="2000" b="1" dirty="0"/>
              <a:t> </a:t>
            </a:r>
            <a:r>
              <a:rPr lang="en-CA" sz="2000" b="1" dirty="0" err="1"/>
              <a:t>okuphakade</a:t>
            </a:r>
            <a:r>
              <a:rPr lang="en-CA" sz="2000" b="1" dirty="0"/>
              <a:t> (Marku 1:9-11; Johane 1:29; 3:16).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68029" y="4115152"/>
            <a:ext cx="5878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Ku-Elisha </a:t>
            </a:r>
            <a:r>
              <a:rPr lang="en-CA" b="1" dirty="0" err="1"/>
              <a:t>nokho</a:t>
            </a:r>
            <a:r>
              <a:rPr lang="en-CA" b="1" dirty="0"/>
              <a:t>, </a:t>
            </a:r>
            <a:r>
              <a:rPr lang="en-CA" b="1" dirty="0" err="1"/>
              <a:t>lesi</a:t>
            </a:r>
            <a:r>
              <a:rPr lang="en-CA" b="1" dirty="0"/>
              <a:t> </a:t>
            </a:r>
            <a:r>
              <a:rPr lang="en-CA" b="1" dirty="0" err="1"/>
              <a:t>senzakalo</a:t>
            </a:r>
            <a:r>
              <a:rPr lang="en-CA" b="1" dirty="0"/>
              <a:t> </a:t>
            </a:r>
            <a:r>
              <a:rPr lang="en-CA" b="1" dirty="0" err="1"/>
              <a:t>sasiwuphawu</a:t>
            </a:r>
            <a:r>
              <a:rPr lang="en-CA" b="1" dirty="0"/>
              <a:t> </a:t>
            </a:r>
            <a:r>
              <a:rPr lang="en-CA" b="1" dirty="0" err="1"/>
              <a:t>lokwamukela</a:t>
            </a:r>
            <a:r>
              <a:rPr lang="en-CA" b="1" dirty="0"/>
              <a:t> </a:t>
            </a:r>
            <a:r>
              <a:rPr lang="en-CA" b="1" dirty="0" err="1"/>
              <a:t>koMoya</a:t>
            </a:r>
            <a:r>
              <a:rPr lang="en-CA" b="1" dirty="0"/>
              <a:t> </a:t>
            </a:r>
            <a:r>
              <a:rPr lang="en-CA" b="1" dirty="0" err="1"/>
              <a:t>oNgcwele</a:t>
            </a:r>
            <a:r>
              <a:rPr lang="en-CA" b="1" dirty="0"/>
              <a:t>, </a:t>
            </a:r>
            <a:r>
              <a:rPr lang="en-CA" b="1" dirty="0" err="1"/>
              <a:t>okwamenza</a:t>
            </a:r>
            <a:r>
              <a:rPr lang="en-CA" b="1" dirty="0"/>
              <a:t> </a:t>
            </a:r>
            <a:r>
              <a:rPr lang="en-CA" b="1" dirty="0" err="1"/>
              <a:t>wakwazi</a:t>
            </a:r>
            <a:r>
              <a:rPr lang="en-CA" b="1" dirty="0"/>
              <a:t> </a:t>
            </a:r>
            <a:r>
              <a:rPr lang="en-CA" b="1" dirty="0" err="1"/>
              <a:t>ukwenza</a:t>
            </a:r>
            <a:r>
              <a:rPr lang="en-CA" b="1" dirty="0"/>
              <a:t> </a:t>
            </a:r>
            <a:r>
              <a:rPr lang="en-CA" b="1" dirty="0" err="1"/>
              <a:t>umsebenzi</a:t>
            </a:r>
            <a:r>
              <a:rPr lang="en-CA" b="1" dirty="0"/>
              <a:t> </a:t>
            </a:r>
            <a:r>
              <a:rPr lang="en-CA" b="1" dirty="0" err="1"/>
              <a:t>wakhe</a:t>
            </a:r>
            <a:r>
              <a:rPr lang="en-CA" b="1" dirty="0"/>
              <a:t> (2 </a:t>
            </a:r>
            <a:r>
              <a:rPr lang="en-CA" b="1" dirty="0" err="1"/>
              <a:t>AmaKhosi</a:t>
            </a:r>
            <a:r>
              <a:rPr lang="en-CA" b="1" dirty="0"/>
              <a:t> 2:14-15).</a:t>
            </a:r>
            <a:endParaRPr lang="en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68029" y="3171066"/>
            <a:ext cx="57980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Ukuwela</a:t>
            </a:r>
            <a:r>
              <a:rPr lang="en-CA" sz="2000" b="1" dirty="0"/>
              <a:t> </a:t>
            </a:r>
            <a:r>
              <a:rPr lang="en-CA" sz="2000" b="1" dirty="0" err="1"/>
              <a:t>umfula</a:t>
            </a:r>
            <a:r>
              <a:rPr lang="en-CA" sz="2000" b="1" dirty="0"/>
              <a:t> </a:t>
            </a:r>
            <a:r>
              <a:rPr lang="en-CA" sz="2000" b="1" dirty="0" err="1"/>
              <a:t>iJordani</a:t>
            </a:r>
            <a:r>
              <a:rPr lang="en-CA" sz="2000" b="1" dirty="0"/>
              <a:t> </a:t>
            </a:r>
            <a:r>
              <a:rPr lang="en-CA" sz="2000" b="1" dirty="0" err="1"/>
              <a:t>ngokuyisimangaliso</a:t>
            </a:r>
            <a:r>
              <a:rPr lang="en-CA" sz="2000" b="1" dirty="0"/>
              <a:t> </a:t>
            </a:r>
            <a:r>
              <a:rPr lang="en-CA" sz="2000" b="1" dirty="0" err="1"/>
              <a:t>lokulethwa</a:t>
            </a:r>
            <a:r>
              <a:rPr lang="en-CA" sz="2000" b="1" dirty="0"/>
              <a:t> </a:t>
            </a:r>
            <a:r>
              <a:rPr lang="en-CA" sz="2000" b="1" dirty="0" err="1"/>
              <a:t>ebukhoneni</a:t>
            </a:r>
            <a:r>
              <a:rPr lang="en-CA" sz="2000" b="1" dirty="0"/>
              <a:t> </a:t>
            </a:r>
            <a:r>
              <a:rPr lang="en-CA" sz="2000" b="1" dirty="0" err="1"/>
              <a:t>bukaNkulunkulu</a:t>
            </a:r>
            <a:r>
              <a:rPr lang="en-CA" sz="2000" b="1" dirty="0"/>
              <a:t> </a:t>
            </a:r>
            <a:r>
              <a:rPr lang="en-CA" sz="2000" b="1" dirty="0" err="1"/>
              <a:t>kwakuyiqiniso</a:t>
            </a:r>
            <a:r>
              <a:rPr lang="en-CA" sz="2000" b="1" dirty="0"/>
              <a:t> </a:t>
            </a:r>
            <a:r>
              <a:rPr lang="en-CA" sz="2000" b="1" dirty="0" err="1"/>
              <a:t>ku</a:t>
            </a:r>
            <a:r>
              <a:rPr lang="en-CA" sz="2000" b="1" dirty="0"/>
              <a:t>-Eliya (2 </a:t>
            </a:r>
            <a:r>
              <a:rPr lang="en-CA" sz="2000" b="1" dirty="0" err="1"/>
              <a:t>AmaKhosi</a:t>
            </a:r>
            <a:r>
              <a:rPr lang="en-CA" sz="2000" b="1" dirty="0"/>
              <a:t> 2:1, 7, 8, 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866173" y="1173876"/>
            <a:ext cx="106628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800" b="1" dirty="0">
                <a:latin typeface="Constantia" panose="02030602050306030303" pitchFamily="18" charset="0"/>
              </a:rPr>
              <a:t>“</a:t>
            </a:r>
            <a:r>
              <a:rPr lang="en-CA" sz="2800" b="1" dirty="0" err="1">
                <a:latin typeface="Constantia" panose="02030602050306030303" pitchFamily="18" charset="0"/>
              </a:rPr>
              <a:t>Masikhumbule-ke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umusa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kaJehova</a:t>
            </a:r>
            <a:r>
              <a:rPr lang="en-CA" sz="2800" b="1" dirty="0">
                <a:latin typeface="Constantia" panose="02030602050306030303" pitchFamily="18" charset="0"/>
              </a:rPr>
              <a:t>, </a:t>
            </a:r>
            <a:r>
              <a:rPr lang="en-CA" sz="2800" b="1" dirty="0" err="1">
                <a:latin typeface="Constantia" panose="02030602050306030303" pitchFamily="18" charset="0"/>
              </a:rPr>
              <a:t>lobunengi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bobubele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bakhe</a:t>
            </a:r>
            <a:r>
              <a:rPr lang="en-CA" sz="2800" b="1" dirty="0">
                <a:latin typeface="Constantia" panose="02030602050306030303" pitchFamily="18" charset="0"/>
              </a:rPr>
              <a:t>. </a:t>
            </a:r>
            <a:r>
              <a:rPr lang="en-CA" sz="2800" b="1" dirty="0" err="1">
                <a:latin typeface="Constantia" panose="02030602050306030303" pitchFamily="18" charset="0"/>
              </a:rPr>
              <a:t>Njengabantu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bakwa-Israyeli</a:t>
            </a:r>
            <a:r>
              <a:rPr lang="en-CA" sz="2800" b="1" dirty="0">
                <a:latin typeface="Constantia" panose="02030602050306030303" pitchFamily="18" charset="0"/>
              </a:rPr>
              <a:t>, </a:t>
            </a:r>
            <a:r>
              <a:rPr lang="en-CA" sz="2800" b="1" dirty="0" err="1">
                <a:latin typeface="Constantia" panose="02030602050306030303" pitchFamily="18" charset="0"/>
              </a:rPr>
              <a:t>masimise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amatshe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ethu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obufakazi</a:t>
            </a:r>
            <a:r>
              <a:rPr lang="en-CA" sz="2800" b="1" dirty="0">
                <a:latin typeface="Constantia" panose="02030602050306030303" pitchFamily="18" charset="0"/>
              </a:rPr>
              <a:t>, </a:t>
            </a:r>
            <a:r>
              <a:rPr lang="en-CA" sz="2800" b="1" dirty="0" err="1">
                <a:latin typeface="Constantia" panose="02030602050306030303" pitchFamily="18" charset="0"/>
              </a:rPr>
              <a:t>sibhale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kuwo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imbali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eligugu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yalokho</a:t>
            </a:r>
            <a:r>
              <a:rPr lang="en-CA" sz="2800" b="1" dirty="0">
                <a:latin typeface="Constantia" panose="02030602050306030303" pitchFamily="18" charset="0"/>
              </a:rPr>
              <a:t> uNkulunkulu </a:t>
            </a:r>
            <a:r>
              <a:rPr lang="en-CA" sz="2800" b="1" dirty="0" err="1">
                <a:latin typeface="Constantia" panose="02030602050306030303" pitchFamily="18" charset="0"/>
              </a:rPr>
              <a:t>asenzele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khona</a:t>
            </a:r>
            <a:r>
              <a:rPr lang="en-CA" sz="2800" b="1" dirty="0">
                <a:latin typeface="Constantia" panose="02030602050306030303" pitchFamily="18" charset="0"/>
              </a:rPr>
              <a:t>. </a:t>
            </a:r>
            <a:r>
              <a:rPr lang="en-CA" sz="2800" b="1" dirty="0" err="1">
                <a:latin typeface="Constantia" panose="02030602050306030303" pitchFamily="18" charset="0"/>
              </a:rPr>
              <a:t>Futhi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njengoba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sibukeza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ukusebenzelana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kwakhe</a:t>
            </a:r>
            <a:r>
              <a:rPr lang="en-CA" sz="2800" b="1" dirty="0">
                <a:latin typeface="Constantia" panose="02030602050306030303" pitchFamily="18" charset="0"/>
              </a:rPr>
              <a:t> lathi </a:t>
            </a:r>
            <a:r>
              <a:rPr lang="en-CA" sz="2800" b="1" dirty="0" err="1">
                <a:latin typeface="Constantia" panose="02030602050306030303" pitchFamily="18" charset="0"/>
              </a:rPr>
              <a:t>ohambweni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lwethu</a:t>
            </a:r>
            <a:r>
              <a:rPr lang="en-CA" sz="2800" b="1" dirty="0">
                <a:latin typeface="Constantia" panose="02030602050306030303" pitchFamily="18" charset="0"/>
              </a:rPr>
              <a:t>, </a:t>
            </a:r>
            <a:r>
              <a:rPr lang="en-CA" sz="2800" b="1" dirty="0" err="1">
                <a:latin typeface="Constantia" panose="02030602050306030303" pitchFamily="18" charset="0"/>
              </a:rPr>
              <a:t>masincibilike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ngokusuka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enhliziyweni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ngenxa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yokubonga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kwami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kuJehova</a:t>
            </a:r>
            <a:r>
              <a:rPr lang="en-CA" sz="2800" b="1" dirty="0">
                <a:latin typeface="Constantia" panose="02030602050306030303" pitchFamily="18" charset="0"/>
              </a:rPr>
              <a:t>, “</a:t>
            </a:r>
            <a:r>
              <a:rPr lang="en-CA" sz="2800" b="1" dirty="0" err="1">
                <a:latin typeface="Constantia" panose="02030602050306030303" pitchFamily="18" charset="0"/>
              </a:rPr>
              <a:t>Ngizofakaza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ngani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kuJehova</a:t>
            </a:r>
            <a:r>
              <a:rPr lang="en-CA" sz="2800" b="1" dirty="0">
                <a:latin typeface="Constantia" panose="02030602050306030303" pitchFamily="18" charset="0"/>
              </a:rPr>
              <a:t>? </a:t>
            </a:r>
            <a:r>
              <a:rPr lang="en-CA" sz="2800" b="1" dirty="0" err="1">
                <a:latin typeface="Constantia" panose="02030602050306030303" pitchFamily="18" charset="0"/>
              </a:rPr>
              <a:t>ngiyakuthatha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indebe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yensindiso</a:t>
            </a:r>
            <a:r>
              <a:rPr lang="en-CA" sz="2800" b="1" dirty="0">
                <a:latin typeface="Constantia" panose="02030602050306030303" pitchFamily="18" charset="0"/>
              </a:rPr>
              <a:t>, </a:t>
            </a:r>
            <a:r>
              <a:rPr lang="en-CA" sz="2800" b="1" dirty="0" err="1">
                <a:latin typeface="Constantia" panose="02030602050306030303" pitchFamily="18" charset="0"/>
              </a:rPr>
              <a:t>ngibize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igama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leNkosi</a:t>
            </a:r>
            <a:r>
              <a:rPr lang="en-CA" sz="2800" b="1" dirty="0">
                <a:latin typeface="Constantia" panose="02030602050306030303" pitchFamily="18" charset="0"/>
              </a:rPr>
              <a:t>. </a:t>
            </a:r>
            <a:r>
              <a:rPr lang="en-CA" sz="2800" b="1" dirty="0" err="1">
                <a:latin typeface="Constantia" panose="02030602050306030303" pitchFamily="18" charset="0"/>
              </a:rPr>
              <a:t>Ngiyakuzigcwalisa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izithembiso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zami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kuJehova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manje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phambi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kwabo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bonke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abantu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bakhe</a:t>
            </a:r>
            <a:r>
              <a:rPr lang="en-CA" sz="2800" b="1" dirty="0">
                <a:latin typeface="Constantia" panose="02030602050306030303" pitchFamily="18" charset="0"/>
              </a:rPr>
              <a:t>.”— </a:t>
            </a:r>
            <a:r>
              <a:rPr lang="en-CA" sz="2800" b="1" dirty="0" err="1">
                <a:latin typeface="Constantia" panose="02030602050306030303" pitchFamily="18" charset="0"/>
              </a:rPr>
              <a:t>IHubo</a:t>
            </a:r>
            <a:r>
              <a:rPr lang="en-CA" sz="2800" b="1" dirty="0">
                <a:latin typeface="Constantia" panose="02030602050306030303" pitchFamily="18" charset="0"/>
              </a:rPr>
              <a:t> 116:12-14 .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8121330" y="5561049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348)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63" y="157384"/>
            <a:ext cx="3943354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‘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Ngokuba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uJehova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uNkulunkulu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wenu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womisa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amanzi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aseJordani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laze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lawela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njengalokho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uJehova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uNkulunkulu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wenu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wenza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oLwandle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Olubomvu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walomisela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thina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saze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sawela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ukuze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zonke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izizwe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zomhlaba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zazi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ukuthi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isandla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sikaJehova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silamandla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ukuze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limesabe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uJehova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uNkulunkulu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wenu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kuze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phakade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Joshuwa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4:23, 24,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335297" y="3743380"/>
            <a:ext cx="45225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Ukuchapha </a:t>
            </a:r>
            <a:r>
              <a:rPr lang="en-CA" sz="1600" b="1" dirty="0" err="1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iJordani</a:t>
            </a:r>
            <a:r>
              <a:rPr lang="en-CA" sz="16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(Joshuwa 3):</a:t>
            </a:r>
            <a:r>
              <a:rPr lang="en" sz="16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(Joshuwa 3):</a:t>
            </a:r>
          </a:p>
          <a:p>
            <a:pPr lvl="1">
              <a:spcBef>
                <a:spcPts val="600"/>
              </a:spcBef>
            </a:pP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Isidingo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sobungcwele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Izimanga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zikaNkulunkulu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en-CA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Khumbula </a:t>
            </a:r>
            <a:r>
              <a:rPr lang="en-CA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futhi</a:t>
            </a:r>
            <a:r>
              <a:rPr lang="en-CA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ukhohlwe</a:t>
            </a:r>
            <a:r>
              <a:rPr lang="en-CA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(Joshuwa 4):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Izimpawu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zokukhumbula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Izingozi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zokukhohlwa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en-CA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Inkambo</a:t>
            </a:r>
            <a:r>
              <a:rPr lang="en-CA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Emfuleni </a:t>
            </a:r>
            <a:r>
              <a:rPr lang="en-CA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uJodani</a:t>
            </a:r>
            <a:endParaRPr lang="en" sz="2000" b="1" dirty="0">
              <a:solidFill>
                <a:srgbClr val="FFF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282678" y="201892"/>
            <a:ext cx="5931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Intwasa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Imvula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leqhwa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elincibilikayo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kugcwalise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uMfula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iJordani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kwaze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kwaba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seqophelweni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lokuchichima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Amanzi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ageleza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ngokuphangisa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kuLwandle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Olufileyo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Ngitsho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lasezindaweni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ezingatshoni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kakhulu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izibuko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zaseJordani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ukuwela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umfula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kungumsebenzi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oyingozi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419278"/>
            <a:ext cx="4964724" cy="3300984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12" y="137738"/>
            <a:ext cx="532107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492" y="411708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449408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871" y="5767564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5391771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6268749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5015738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375710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282678" y="2525605"/>
            <a:ext cx="59313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Kumuntu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akulakwenzeka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KuNkulunkulu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kulula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Zingcweliseni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liwele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iJordani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239017" y="1833108"/>
            <a:ext cx="5974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Ungawela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kanjani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umuzi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wonke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uthwele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izalukazi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abakhulelweyo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izingane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lemfuyo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6" y="2705724"/>
            <a:ext cx="704597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UKUCHAPHA IJORDANI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(JOSHUWA 3)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ISIDINGO SOBUNGCWELE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703402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sz="14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UJoshuwa</a:t>
            </a:r>
            <a:r>
              <a:rPr lang="en-CA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wathi</a:t>
            </a:r>
            <a:r>
              <a:rPr lang="en-CA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kubantu</a:t>
            </a:r>
            <a:r>
              <a:rPr lang="en-CA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CA" sz="14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Zingcweliseni</a:t>
            </a:r>
            <a:r>
              <a:rPr lang="en-CA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sz="14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ngokuba</a:t>
            </a:r>
            <a:r>
              <a:rPr lang="en-CA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kusasa</a:t>
            </a:r>
            <a:r>
              <a:rPr lang="en-CA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uzokwenza</a:t>
            </a:r>
            <a:r>
              <a:rPr lang="en-CA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izimangaliso</a:t>
            </a:r>
            <a:r>
              <a:rPr lang="en-CA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phakathi</a:t>
            </a:r>
            <a:r>
              <a:rPr lang="en-CA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kwenu</a:t>
            </a:r>
            <a:r>
              <a:rPr lang="en-CA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 Joshuwa 3:5 )</a:t>
            </a:r>
            <a:r>
              <a:rPr lang="en-US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endParaRPr lang="en" sz="1400" b="1" dirty="0">
              <a:solidFill>
                <a:srgbClr val="E8D1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390525" y="1219200"/>
            <a:ext cx="7296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Iminyaka engu-40, </a:t>
            </a:r>
            <a:r>
              <a:rPr lang="en-CA" sz="2000" b="1" dirty="0" err="1"/>
              <a:t>iyezi</a:t>
            </a:r>
            <a:r>
              <a:rPr lang="en-CA" sz="2000" b="1" dirty="0"/>
              <a:t> </a:t>
            </a:r>
            <a:r>
              <a:rPr lang="en-CA" sz="2000" b="1" dirty="0" err="1"/>
              <a:t>lalibonise</a:t>
            </a:r>
            <a:r>
              <a:rPr lang="en-CA" sz="2000" b="1" dirty="0"/>
              <a:t> </a:t>
            </a:r>
            <a:r>
              <a:rPr lang="en-CA" sz="2000" b="1" dirty="0" err="1"/>
              <a:t>isikhathi</a:t>
            </a:r>
            <a:r>
              <a:rPr lang="en-CA" sz="2000" b="1" dirty="0"/>
              <a:t> </a:t>
            </a:r>
            <a:r>
              <a:rPr lang="en-CA" sz="2000" b="1" dirty="0" err="1"/>
              <a:t>sokuphumula</a:t>
            </a:r>
            <a:r>
              <a:rPr lang="en-CA" sz="2000" b="1" dirty="0"/>
              <a:t> </a:t>
            </a:r>
            <a:r>
              <a:rPr lang="en-CA" sz="2000" b="1" dirty="0" err="1"/>
              <a:t>lokusuka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umphongolo</a:t>
            </a:r>
            <a:r>
              <a:rPr lang="en-CA" sz="2000" b="1" dirty="0"/>
              <a:t> </a:t>
            </a:r>
            <a:r>
              <a:rPr lang="en-CA" sz="2000" b="1" dirty="0" err="1"/>
              <a:t>waqondisa</a:t>
            </a:r>
            <a:r>
              <a:rPr lang="en-CA" sz="2000" b="1" dirty="0"/>
              <a:t> u-</a:t>
            </a:r>
            <a:r>
              <a:rPr lang="en-CA" sz="2000" b="1" dirty="0" err="1"/>
              <a:t>Israyeli</a:t>
            </a:r>
            <a:r>
              <a:rPr lang="en-CA" sz="2000" b="1" dirty="0"/>
              <a:t> </a:t>
            </a:r>
            <a:r>
              <a:rPr lang="en-CA" sz="2000" b="1" dirty="0" err="1"/>
              <a:t>endaweni</a:t>
            </a:r>
            <a:r>
              <a:rPr lang="en-CA" sz="2000" b="1" dirty="0"/>
              <a:t> </a:t>
            </a:r>
            <a:r>
              <a:rPr lang="en-CA" sz="2000" b="1" dirty="0" err="1"/>
              <a:t>yawo</a:t>
            </a:r>
            <a:r>
              <a:rPr lang="en-CA" sz="2000" b="1" dirty="0"/>
              <a:t> </a:t>
            </a:r>
            <a:r>
              <a:rPr lang="en-CA" sz="2000" b="1" dirty="0" err="1"/>
              <a:t>entsha</a:t>
            </a:r>
            <a:r>
              <a:rPr lang="en-CA" sz="2000" b="1" dirty="0"/>
              <a:t> ( Num. 9:17; 10:33 ).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400682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162300" y="2311063"/>
            <a:ext cx="41338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Sase</a:t>
            </a:r>
            <a:r>
              <a:rPr lang="en-CA" b="1" dirty="0"/>
              <a:t> </a:t>
            </a:r>
            <a:r>
              <a:rPr lang="en-CA" b="1" dirty="0" err="1"/>
              <a:t>sifikile</a:t>
            </a:r>
            <a:r>
              <a:rPr lang="en-CA" b="1" dirty="0"/>
              <a:t> </a:t>
            </a:r>
            <a:r>
              <a:rPr lang="en-CA" b="1" dirty="0" err="1"/>
              <a:t>isikhathi</a:t>
            </a:r>
            <a:r>
              <a:rPr lang="en-CA" b="1" dirty="0"/>
              <a:t> </a:t>
            </a:r>
            <a:r>
              <a:rPr lang="en-CA" b="1" dirty="0" err="1"/>
              <a:t>sokuhamba</a:t>
            </a:r>
            <a:r>
              <a:rPr lang="en-CA" b="1" dirty="0"/>
              <a:t>. </a:t>
            </a:r>
            <a:r>
              <a:rPr lang="en-CA" b="1" dirty="0" err="1"/>
              <a:t>Basuka</a:t>
            </a:r>
            <a:r>
              <a:rPr lang="en-CA" b="1" dirty="0"/>
              <a:t> </a:t>
            </a:r>
            <a:r>
              <a:rPr lang="en-CA" b="1" dirty="0" err="1"/>
              <a:t>eShithimi</a:t>
            </a:r>
            <a:r>
              <a:rPr lang="en-CA" b="1" dirty="0"/>
              <a:t>, </a:t>
            </a:r>
            <a:r>
              <a:rPr lang="en-CA" b="1" dirty="0" err="1"/>
              <a:t>bamisa</a:t>
            </a:r>
            <a:r>
              <a:rPr lang="en-CA" b="1" dirty="0"/>
              <a:t> </a:t>
            </a:r>
            <a:r>
              <a:rPr lang="en-CA" b="1" dirty="0" err="1"/>
              <a:t>izinsuku</a:t>
            </a:r>
            <a:r>
              <a:rPr lang="en-CA" b="1" dirty="0"/>
              <a:t> </a:t>
            </a:r>
            <a:r>
              <a:rPr lang="en-CA" b="1" dirty="0" err="1"/>
              <a:t>ezintathu</a:t>
            </a:r>
            <a:r>
              <a:rPr lang="en-CA" b="1" dirty="0"/>
              <a:t> </a:t>
            </a:r>
            <a:r>
              <a:rPr lang="en-CA" b="1" dirty="0" err="1"/>
              <a:t>ngaphetsheya</a:t>
            </a:r>
            <a:r>
              <a:rPr lang="en-CA" b="1" dirty="0"/>
              <a:t> </a:t>
            </a:r>
            <a:r>
              <a:rPr lang="en-CA" b="1" dirty="0" err="1"/>
              <a:t>kweJordani</a:t>
            </a:r>
            <a:r>
              <a:rPr lang="en-CA" b="1" dirty="0"/>
              <a:t>. Base </a:t>
            </a:r>
            <a:r>
              <a:rPr lang="en-CA" b="1" dirty="0" err="1"/>
              <a:t>bethola</a:t>
            </a:r>
            <a:r>
              <a:rPr lang="en-CA" b="1" dirty="0"/>
              <a:t> </a:t>
            </a:r>
            <a:r>
              <a:rPr lang="en-CA" b="1" dirty="0" err="1"/>
              <a:t>umyalo</a:t>
            </a:r>
            <a:r>
              <a:rPr lang="en-CA" b="1" dirty="0"/>
              <a:t> </a:t>
            </a:r>
            <a:r>
              <a:rPr lang="en-CA" b="1" dirty="0" err="1"/>
              <a:t>wokulandela</a:t>
            </a:r>
            <a:r>
              <a:rPr lang="en-CA" b="1" dirty="0"/>
              <a:t> </a:t>
            </a:r>
            <a:r>
              <a:rPr lang="en-CA" b="1" dirty="0" err="1"/>
              <a:t>umkhumbi</a:t>
            </a:r>
            <a:r>
              <a:rPr lang="en-CA" b="1" dirty="0"/>
              <a:t> baye </a:t>
            </a:r>
            <a:r>
              <a:rPr lang="en-CA" b="1" dirty="0" err="1"/>
              <a:t>eZweni</a:t>
            </a:r>
            <a:r>
              <a:rPr lang="en-CA" b="1" dirty="0"/>
              <a:t> </a:t>
            </a:r>
            <a:r>
              <a:rPr lang="en-CA" b="1" dirty="0" err="1"/>
              <a:t>Lesithembiso</a:t>
            </a:r>
            <a:r>
              <a:rPr lang="en-CA" b="1" dirty="0"/>
              <a:t> ( Josh. 3:1-3 ). </a:t>
            </a:r>
            <a:endParaRPr lang="en" b="1" dirty="0"/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62300" y="4363015"/>
            <a:ext cx="432435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kwakukhona</a:t>
            </a:r>
            <a:r>
              <a:rPr lang="en-CA" b="1" dirty="0"/>
              <a:t> </a:t>
            </a:r>
            <a:r>
              <a:rPr lang="en-CA" b="1" dirty="0" err="1"/>
              <a:t>imfuneko</a:t>
            </a:r>
            <a:r>
              <a:rPr lang="en-CA" b="1" dirty="0"/>
              <a:t>: </a:t>
            </a:r>
            <a:r>
              <a:rPr lang="en-CA" b="1" dirty="0" err="1"/>
              <a:t>kwakufanele</a:t>
            </a:r>
            <a:r>
              <a:rPr lang="en-CA" b="1" dirty="0"/>
              <a:t> </a:t>
            </a:r>
            <a:r>
              <a:rPr lang="en-CA" b="1" dirty="0" err="1"/>
              <a:t>bangcweliswe</a:t>
            </a:r>
            <a:r>
              <a:rPr lang="en-CA" b="1" dirty="0"/>
              <a:t> (Josh. 3:5). </a:t>
            </a:r>
            <a:r>
              <a:rPr lang="en-CA" b="1" dirty="0" err="1"/>
              <a:t>Lokhu</a:t>
            </a:r>
            <a:r>
              <a:rPr lang="en-CA" b="1" dirty="0"/>
              <a:t> </a:t>
            </a:r>
            <a:r>
              <a:rPr lang="en-CA" b="1" dirty="0" err="1"/>
              <a:t>kungcweliswa</a:t>
            </a:r>
            <a:r>
              <a:rPr lang="en-CA" b="1" dirty="0"/>
              <a:t> </a:t>
            </a:r>
            <a:r>
              <a:rPr lang="en-CA" b="1" dirty="0" err="1"/>
              <a:t>kwakuhlanganyela</a:t>
            </a:r>
            <a:r>
              <a:rPr lang="en-CA" b="1" dirty="0"/>
              <a:t> </a:t>
            </a:r>
            <a:r>
              <a:rPr lang="en-CA" b="1" dirty="0" err="1"/>
              <a:t>lokuhlanzwa</a:t>
            </a:r>
            <a:r>
              <a:rPr lang="en-CA" b="1" dirty="0"/>
              <a:t> </a:t>
            </a:r>
            <a:r>
              <a:rPr lang="en-CA" b="1" dirty="0" err="1"/>
              <a:t>okungokomthetho</a:t>
            </a:r>
            <a:r>
              <a:rPr lang="en-CA" b="1" dirty="0"/>
              <a:t> (</a:t>
            </a:r>
            <a:r>
              <a:rPr lang="en-CA" b="1" dirty="0" err="1"/>
              <a:t>ukugeza</a:t>
            </a:r>
            <a:r>
              <a:rPr lang="en-CA" b="1" dirty="0"/>
              <a:t> </a:t>
            </a:r>
            <a:r>
              <a:rPr lang="en-CA" b="1" dirty="0" err="1"/>
              <a:t>izingubo</a:t>
            </a:r>
            <a:r>
              <a:rPr lang="en-CA" b="1" dirty="0"/>
              <a:t> </a:t>
            </a:r>
            <a:r>
              <a:rPr lang="en-CA" b="1" dirty="0" err="1"/>
              <a:t>lomzimba</a:t>
            </a:r>
            <a:r>
              <a:rPr lang="en-CA" b="1" dirty="0"/>
              <a:t>), </a:t>
            </a:r>
            <a:r>
              <a:rPr lang="en-CA" b="1" dirty="0" err="1"/>
              <a:t>ukutshiya</a:t>
            </a:r>
            <a:r>
              <a:rPr lang="en-CA" b="1" dirty="0"/>
              <a:t> </a:t>
            </a:r>
            <a:r>
              <a:rPr lang="en-CA" b="1" dirty="0" err="1"/>
              <a:t>isono</a:t>
            </a:r>
            <a:r>
              <a:rPr lang="en-CA" b="1" dirty="0"/>
              <a:t>, </a:t>
            </a:r>
            <a:r>
              <a:rPr lang="en-CA" b="1" dirty="0" err="1"/>
              <a:t>lokuba</a:t>
            </a:r>
            <a:r>
              <a:rPr lang="en-CA" b="1" dirty="0"/>
              <a:t> </a:t>
            </a:r>
            <a:r>
              <a:rPr lang="en-CA" b="1" dirty="0" err="1"/>
              <a:t>lesimo</a:t>
            </a:r>
            <a:r>
              <a:rPr lang="en-CA" b="1" dirty="0"/>
              <a:t> </a:t>
            </a:r>
            <a:r>
              <a:rPr lang="en-CA" b="1" dirty="0" err="1"/>
              <a:t>sengqondo</a:t>
            </a:r>
            <a:r>
              <a:rPr lang="en-CA" b="1" dirty="0"/>
              <a:t> </a:t>
            </a:r>
            <a:r>
              <a:rPr lang="en-CA" b="1" dirty="0" err="1"/>
              <a:t>sokwamukela</a:t>
            </a:r>
            <a:r>
              <a:rPr lang="en-CA" b="1" dirty="0"/>
              <a:t> </a:t>
            </a:r>
            <a:r>
              <a:rPr lang="en-CA" b="1" dirty="0" err="1"/>
              <a:t>ukulalela</a:t>
            </a:r>
            <a:r>
              <a:rPr lang="en-CA" b="1" dirty="0"/>
              <a:t> </a:t>
            </a:r>
            <a:r>
              <a:rPr lang="en-CA" b="1" dirty="0" err="1"/>
              <a:t>imiyalo</a:t>
            </a:r>
            <a:r>
              <a:rPr lang="en-CA" b="1" dirty="0"/>
              <a:t> </a:t>
            </a:r>
            <a:r>
              <a:rPr lang="en-CA" b="1" dirty="0" err="1"/>
              <a:t>kaNkulunkulu</a:t>
            </a:r>
            <a:r>
              <a:rPr lang="en-C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0"/>
            <a:ext cx="11772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IZIMANGALISO ZIKANKULUNKULU</a:t>
            </a:r>
            <a:endParaRPr lang="en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618548"/>
            <a:ext cx="11315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e“Amanzi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avela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enhla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komfula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ukugeleza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aba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yinqwaba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kude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buncwadlana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emzini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othiwa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-Adamu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eduze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kwaseZarethani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amanzi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ehlela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oLwandle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lwase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-Araba,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okuyikuthi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uLwandle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Olufileyo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aqhamuka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abantu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bawela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maqondana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leJeriko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 Joshuwa 3:16 ) Y</a:t>
            </a:r>
            <a:endParaRPr lang="en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438900" y="1576387"/>
            <a:ext cx="5753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UNkulunkulu “Nguye </a:t>
            </a:r>
            <a:r>
              <a:rPr lang="en-CA" b="1" dirty="0" err="1"/>
              <a:t>kuphela</a:t>
            </a:r>
            <a:r>
              <a:rPr lang="en-CA" b="1" dirty="0"/>
              <a:t> </a:t>
            </a:r>
            <a:r>
              <a:rPr lang="en-CA" b="1" dirty="0" err="1"/>
              <a:t>owenza</a:t>
            </a:r>
            <a:r>
              <a:rPr lang="en-CA" b="1" dirty="0"/>
              <a:t> </a:t>
            </a:r>
            <a:r>
              <a:rPr lang="en-CA" b="1" dirty="0" err="1"/>
              <a:t>izimangaliso</a:t>
            </a:r>
            <a:r>
              <a:rPr lang="en-CA" b="1" dirty="0"/>
              <a:t>” (IHu. 72:18). </a:t>
            </a:r>
            <a:r>
              <a:rPr lang="en-CA" b="1" dirty="0" err="1"/>
              <a:t>Ngakho-ke</a:t>
            </a:r>
            <a:r>
              <a:rPr lang="en-CA" b="1" dirty="0"/>
              <a:t>, </a:t>
            </a:r>
            <a:r>
              <a:rPr lang="en-CA" b="1" dirty="0" err="1"/>
              <a:t>simqaphela</a:t>
            </a:r>
            <a:r>
              <a:rPr lang="en-CA" b="1" dirty="0"/>
              <a:t> </a:t>
            </a:r>
            <a:r>
              <a:rPr lang="en-CA" b="1" dirty="0" err="1"/>
              <a:t>njengoNkulunkulu</a:t>
            </a:r>
            <a:r>
              <a:rPr lang="en-CA" b="1" dirty="0"/>
              <a:t> </a:t>
            </a:r>
            <a:r>
              <a:rPr lang="en-CA" b="1" dirty="0" err="1"/>
              <a:t>oyedwa</a:t>
            </a:r>
            <a:r>
              <a:rPr lang="en-CA" b="1" dirty="0"/>
              <a:t> ( IHu. 86:10 ); </a:t>
            </a:r>
            <a:r>
              <a:rPr lang="en-CA" b="1" dirty="0" err="1"/>
              <a:t>sikhumbula</a:t>
            </a:r>
            <a:r>
              <a:rPr lang="en-CA" b="1" dirty="0"/>
              <a:t> </a:t>
            </a:r>
            <a:r>
              <a:rPr lang="en-CA" b="1" dirty="0" err="1"/>
              <a:t>izimangaliso</a:t>
            </a:r>
            <a:r>
              <a:rPr lang="en-CA" b="1" dirty="0"/>
              <a:t> </a:t>
            </a:r>
            <a:r>
              <a:rPr lang="en-CA" b="1" dirty="0" err="1"/>
              <a:t>zakhe</a:t>
            </a:r>
            <a:r>
              <a:rPr lang="en-CA" b="1" dirty="0"/>
              <a:t> ( IHu. 77:11 );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silandisa</a:t>
            </a:r>
            <a:r>
              <a:rPr lang="en-CA" b="1" dirty="0"/>
              <a:t> </a:t>
            </a:r>
            <a:r>
              <a:rPr lang="en-CA" b="1" dirty="0" err="1"/>
              <a:t>ngemisebenzi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 </a:t>
            </a:r>
            <a:r>
              <a:rPr lang="en-CA" b="1" dirty="0" err="1"/>
              <a:t>emangalisayo</a:t>
            </a:r>
            <a:r>
              <a:rPr lang="en-CA" b="1" dirty="0"/>
              <a:t> (IHu. 96:3).</a:t>
            </a:r>
            <a:endParaRPr lang="en" b="1" dirty="0"/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6024563" cy="3803006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128587" y="5625257"/>
            <a:ext cx="6719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Ukuchapha </a:t>
            </a:r>
            <a:r>
              <a:rPr lang="en-CA" b="1" dirty="0" err="1"/>
              <a:t>iJordani</a:t>
            </a:r>
            <a:r>
              <a:rPr lang="en-CA" b="1" dirty="0"/>
              <a:t> </a:t>
            </a:r>
            <a:r>
              <a:rPr lang="en-CA" b="1" dirty="0" err="1"/>
              <a:t>kungesinye</a:t>
            </a:r>
            <a:r>
              <a:rPr lang="en-CA" b="1" dirty="0"/>
              <a:t> </a:t>
            </a:r>
            <a:r>
              <a:rPr lang="en-CA" b="1" dirty="0" err="1"/>
              <a:t>sezimangaliso</a:t>
            </a:r>
            <a:r>
              <a:rPr lang="en-CA" b="1" dirty="0"/>
              <a:t> </a:t>
            </a:r>
            <a:r>
              <a:rPr lang="en-CA" b="1" dirty="0" err="1"/>
              <a:t>zikaNkulunkulu</a:t>
            </a:r>
            <a:r>
              <a:rPr lang="en-CA" b="1" dirty="0"/>
              <a:t>, </a:t>
            </a:r>
            <a:r>
              <a:rPr lang="en-CA" b="1" dirty="0" err="1"/>
              <a:t>okungokwesiprofetho</a:t>
            </a:r>
            <a:r>
              <a:rPr lang="en-CA" b="1" dirty="0"/>
              <a:t> </a:t>
            </a:r>
            <a:r>
              <a:rPr lang="en-CA" b="1" dirty="0" err="1"/>
              <a:t>esikhomba</a:t>
            </a:r>
            <a:r>
              <a:rPr lang="en-CA" b="1" dirty="0"/>
              <a:t> </a:t>
            </a:r>
            <a:r>
              <a:rPr lang="en-CA" b="1" dirty="0" err="1"/>
              <a:t>kwesinye</a:t>
            </a:r>
            <a:r>
              <a:rPr lang="en-CA" b="1" dirty="0"/>
              <a:t> </a:t>
            </a:r>
            <a:r>
              <a:rPr lang="en-CA" b="1" dirty="0" err="1"/>
              <a:t>sezimangaliso</a:t>
            </a:r>
            <a:r>
              <a:rPr lang="en-CA" b="1" dirty="0"/>
              <a:t> </a:t>
            </a:r>
            <a:r>
              <a:rPr lang="en-CA" b="1" dirty="0" err="1"/>
              <a:t>ezinkulu</a:t>
            </a:r>
            <a:r>
              <a:rPr lang="en-CA" b="1" dirty="0"/>
              <a:t> uNkulunkulu </a:t>
            </a:r>
            <a:r>
              <a:rPr lang="en-CA" b="1" dirty="0" err="1"/>
              <a:t>athembise</a:t>
            </a:r>
            <a:r>
              <a:rPr lang="en-CA" b="1" dirty="0"/>
              <a:t> </a:t>
            </a:r>
            <a:r>
              <a:rPr lang="en-CA" b="1" dirty="0" err="1"/>
              <a:t>ukuzenza</a:t>
            </a:r>
            <a:r>
              <a:rPr lang="en-CA" b="1" dirty="0"/>
              <a:t> </a:t>
            </a:r>
            <a:r>
              <a:rPr lang="en-CA" b="1" dirty="0" err="1"/>
              <a:t>kithi</a:t>
            </a:r>
            <a:r>
              <a:rPr lang="en-CA" b="1" dirty="0"/>
              <a:t>: </a:t>
            </a:r>
            <a:r>
              <a:rPr lang="en-CA" b="1" dirty="0" err="1"/>
              <a:t>ukungena</a:t>
            </a:r>
            <a:r>
              <a:rPr lang="en-CA" b="1" dirty="0"/>
              <a:t> </a:t>
            </a:r>
            <a:r>
              <a:rPr lang="en-CA" b="1" dirty="0" err="1"/>
              <a:t>eKhanani</a:t>
            </a:r>
            <a:r>
              <a:rPr lang="en-CA" b="1" dirty="0"/>
              <a:t> </a:t>
            </a:r>
            <a:r>
              <a:rPr lang="en-CA" b="1" dirty="0" err="1"/>
              <a:t>lasezulwini</a:t>
            </a:r>
            <a:r>
              <a:rPr lang="en-CA" b="1" dirty="0"/>
              <a:t> (Zak. 8:6-8).</a:t>
            </a:r>
            <a:endParaRPr lang="en" b="1" dirty="0"/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4" y="4895423"/>
            <a:ext cx="5119689" cy="1858442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438900" y="3207603"/>
            <a:ext cx="5753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Ayikho</a:t>
            </a:r>
            <a:r>
              <a:rPr lang="en-CA" sz="2000" b="1" dirty="0"/>
              <a:t> into </a:t>
            </a:r>
            <a:r>
              <a:rPr lang="en-CA" sz="2000" b="1" dirty="0" err="1"/>
              <a:t>enzima</a:t>
            </a:r>
            <a:r>
              <a:rPr lang="en-CA" sz="2000" b="1" dirty="0"/>
              <a:t> </a:t>
            </a:r>
            <a:r>
              <a:rPr lang="en-CA" sz="2000" b="1" dirty="0" err="1"/>
              <a:t>kakhulu</a:t>
            </a:r>
            <a:r>
              <a:rPr lang="en-CA" sz="2000" b="1" dirty="0"/>
              <a:t> </a:t>
            </a:r>
            <a:r>
              <a:rPr lang="en-CA" sz="2000" b="1" dirty="0" err="1"/>
              <a:t>loba</a:t>
            </a:r>
            <a:r>
              <a:rPr lang="en-CA" sz="2000" b="1" dirty="0"/>
              <a:t> </a:t>
            </a:r>
            <a:r>
              <a:rPr lang="en-CA" sz="2000" b="1" dirty="0" err="1"/>
              <a:t>emangalisayo</a:t>
            </a:r>
            <a:r>
              <a:rPr lang="en-CA" sz="2000" b="1" dirty="0"/>
              <a:t> </a:t>
            </a:r>
            <a:r>
              <a:rPr lang="en-CA" sz="2000" b="1" dirty="0" err="1"/>
              <a:t>kakhulu</a:t>
            </a:r>
            <a:r>
              <a:rPr lang="en-CA" sz="2000" b="1" dirty="0"/>
              <a:t> </a:t>
            </a:r>
            <a:r>
              <a:rPr lang="en-CA" sz="2000" b="1" dirty="0" err="1"/>
              <a:t>kuYe</a:t>
            </a:r>
            <a:r>
              <a:rPr lang="en-CA" sz="2000" b="1" dirty="0"/>
              <a:t>, </a:t>
            </a:r>
            <a:r>
              <a:rPr lang="en-CA" sz="2000" b="1" dirty="0" err="1"/>
              <a:t>owadala</a:t>
            </a:r>
            <a:r>
              <a:rPr lang="en-CA" sz="2000" b="1" dirty="0"/>
              <a:t> </a:t>
            </a:r>
            <a:r>
              <a:rPr lang="en-CA" sz="2000" b="1" dirty="0" err="1"/>
              <a:t>zonke</a:t>
            </a:r>
            <a:r>
              <a:rPr lang="en-CA" sz="2000" b="1" dirty="0"/>
              <a:t> </a:t>
            </a:r>
            <a:r>
              <a:rPr lang="en-CA" sz="2000" b="1" dirty="0" err="1"/>
              <a:t>izinto</a:t>
            </a:r>
            <a:r>
              <a:rPr lang="en-CA" sz="2000" b="1" dirty="0"/>
              <a:t> (Jer. 32:17; Luka 1:37). </a:t>
            </a:r>
            <a:r>
              <a:rPr lang="en-CA" sz="2000" b="1" dirty="0" err="1"/>
              <a:t>Ngakho</a:t>
            </a:r>
            <a:r>
              <a:rPr lang="en-CA" sz="2000" b="1" dirty="0"/>
              <a:t> </a:t>
            </a:r>
            <a:r>
              <a:rPr lang="en-CA" sz="2000" b="1" dirty="0" err="1"/>
              <a:t>singamethemba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angenza</a:t>
            </a:r>
            <a:r>
              <a:rPr lang="en-CA" sz="2000" b="1" dirty="0"/>
              <a:t> </a:t>
            </a:r>
            <a:r>
              <a:rPr lang="en-CA" sz="2000" b="1" dirty="0" err="1"/>
              <a:t>izimangaliso</a:t>
            </a:r>
            <a:r>
              <a:rPr lang="en-CA" sz="2000" b="1" dirty="0"/>
              <a:t> </a:t>
            </a:r>
            <a:r>
              <a:rPr lang="en-CA" sz="2000" b="1" dirty="0" err="1"/>
              <a:t>ezimpilweni</a:t>
            </a:r>
            <a:r>
              <a:rPr lang="en-CA" sz="2000" b="1" dirty="0"/>
              <a:t> </a:t>
            </a:r>
            <a:r>
              <a:rPr lang="en-CA" sz="2000" b="1" dirty="0" err="1"/>
              <a:t>zethu</a:t>
            </a:r>
            <a:r>
              <a:rPr lang="en-CA" sz="2000" b="1" dirty="0"/>
              <a:t> </a:t>
            </a:r>
            <a:br>
              <a:rPr lang="en-CA" sz="2000" b="1" dirty="0"/>
            </a:br>
            <a:r>
              <a:rPr lang="en-CA" sz="2000" b="1" dirty="0"/>
              <a:t>(IHu. 107:8).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38774" y="2336393"/>
            <a:ext cx="6765275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KHUMBULA PHINDE UKHOHLWE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(JOSHUWA 4)</a:t>
            </a: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IZIBONISO ZESIKHUMBUZO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976311" y="628947"/>
            <a:ext cx="10239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ukuba</a:t>
            </a:r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kube</a:t>
            </a:r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yisibonakaliso</a:t>
            </a:r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phakathi</a:t>
            </a:r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kwenu</a:t>
            </a:r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lapho</a:t>
            </a:r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abantwana</a:t>
            </a:r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benu</a:t>
            </a:r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benibuza</a:t>
            </a:r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ngesikhathi</a:t>
            </a:r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esizayo</a:t>
            </a:r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bethi</a:t>
            </a:r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‘Ayini </a:t>
            </a:r>
            <a:r>
              <a:rPr lang="en-CA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lawa</a:t>
            </a:r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matshe</a:t>
            </a:r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na?Joshuwa</a:t>
            </a:r>
            <a:r>
              <a:rPr lang="en-C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4:6-7niv</a:t>
            </a:r>
            <a:endParaRPr lang="en" sz="1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52400" y="1341501"/>
            <a:ext cx="687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EBhayibhelini</a:t>
            </a:r>
            <a:r>
              <a:rPr lang="en-CA" sz="2000" b="1" dirty="0"/>
              <a:t>, </a:t>
            </a:r>
            <a:r>
              <a:rPr lang="en-CA" sz="2000" b="1" dirty="0" err="1"/>
              <a:t>uphawu</a:t>
            </a:r>
            <a:r>
              <a:rPr lang="en-CA" sz="2000" b="1" dirty="0"/>
              <a:t> </a:t>
            </a:r>
            <a:r>
              <a:rPr lang="en-CA" sz="2000" b="1" dirty="0" err="1"/>
              <a:t>lungaba</a:t>
            </a:r>
            <a:r>
              <a:rPr lang="en-CA" sz="2000" b="1" dirty="0"/>
              <a:t> </a:t>
            </a:r>
            <a:r>
              <a:rPr lang="en-CA" sz="2000" b="1" dirty="0" err="1"/>
              <a:t>lezincazelo</a:t>
            </a:r>
            <a:r>
              <a:rPr lang="en-CA" sz="2000" b="1" dirty="0"/>
              <a:t> </a:t>
            </a:r>
            <a:r>
              <a:rPr lang="en-CA" sz="2000" b="1" dirty="0" err="1"/>
              <a:t>ezinengana</a:t>
            </a:r>
            <a:r>
              <a:rPr lang="en-CA" sz="2000" b="1" dirty="0"/>
              <a:t>:</a:t>
            </a:r>
            <a:r>
              <a:rPr lang="en" sz="2000" b="1" dirty="0"/>
              <a:t> 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b="1" kern="1200" dirty="0"/>
                <a:t>Isenzo esimangalisayo (1 AmaKhosi 13:3)</a:t>
              </a:r>
              <a:r>
                <a:rPr lang="en" b="1" kern="1200" dirty="0"/>
                <a:t>)</a:t>
              </a:r>
              <a:endParaRPr lang="es-ES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b="1" kern="1200" dirty="0" err="1"/>
                <a:t>Uphawu</a:t>
              </a:r>
              <a:r>
                <a:rPr lang="es-ES" b="1" kern="1200" dirty="0"/>
                <a:t> </a:t>
              </a:r>
              <a:r>
                <a:rPr lang="es-ES" b="1" kern="1200" dirty="0" err="1"/>
                <a:t>lokuthile</a:t>
              </a:r>
              <a:r>
                <a:rPr lang="es-ES" b="1" kern="1200" dirty="0"/>
                <a:t> </a:t>
              </a:r>
              <a:br>
                <a:rPr lang="es-ES" b="1" kern="1200" dirty="0"/>
              </a:br>
              <a:r>
                <a:rPr lang="en" b="1" kern="1200" dirty="0"/>
                <a:t>(Gen. 9:13)</a:t>
              </a:r>
              <a:endParaRPr lang="es-ES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b="1" kern="1200" dirty="0" err="1"/>
                <a:t>Isixwayiso</a:t>
              </a:r>
              <a:r>
                <a:rPr lang="en-CA" b="1" kern="1200" dirty="0"/>
                <a:t> </a:t>
              </a:r>
              <a:r>
                <a:rPr lang="en-CA" b="1" kern="1200" dirty="0" err="1"/>
                <a:t>sophawo</a:t>
              </a:r>
              <a:r>
                <a:rPr lang="en-CA" b="1" kern="1200" dirty="0"/>
                <a:t>( </a:t>
              </a:r>
              <a:r>
                <a:rPr lang="en-CA" b="1" kern="1200" dirty="0" err="1"/>
                <a:t>Eks</a:t>
              </a:r>
              <a:r>
                <a:rPr lang="en" b="1" kern="1200" dirty="0"/>
                <a:t>12:13)</a:t>
              </a:r>
              <a:endParaRPr lang="es-ES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b="1" kern="1200" dirty="0" err="1"/>
                <a:t>Uphawu</a:t>
              </a:r>
              <a:r>
                <a:rPr lang="en-CA" b="1" kern="1200" dirty="0"/>
                <a:t> </a:t>
              </a:r>
              <a:r>
                <a:rPr lang="en-CA" b="1" kern="1200" dirty="0" err="1"/>
                <a:t>olulomahluko</a:t>
              </a:r>
              <a:r>
                <a:rPr lang="en-CA" b="1" kern="1200" dirty="0"/>
                <a:t> ( Hez. 20:20 )</a:t>
              </a:r>
              <a:endParaRPr lang="es-ES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b="1" kern="1200" dirty="0" err="1"/>
                <a:t>Isikhumbuzo</a:t>
              </a:r>
              <a:r>
                <a:rPr lang="en-CA" b="1" kern="1200" dirty="0"/>
                <a:t> ( Gen. 28:18 )</a:t>
              </a:r>
              <a:endParaRPr lang="es-ES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133350" y="3317141"/>
            <a:ext cx="689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Amatshe</a:t>
            </a:r>
            <a:r>
              <a:rPr lang="en-CA" b="1" dirty="0"/>
              <a:t> </a:t>
            </a:r>
            <a:r>
              <a:rPr lang="en-CA" b="1" dirty="0" err="1"/>
              <a:t>alitshumi</a:t>
            </a:r>
            <a:r>
              <a:rPr lang="en-CA" b="1" dirty="0"/>
              <a:t> </a:t>
            </a:r>
            <a:r>
              <a:rPr lang="en-CA" b="1" dirty="0" err="1"/>
              <a:t>lambili</a:t>
            </a:r>
            <a:r>
              <a:rPr lang="en-CA" b="1" dirty="0"/>
              <a:t> </a:t>
            </a:r>
            <a:r>
              <a:rPr lang="en-CA" b="1" dirty="0" err="1"/>
              <a:t>athathwa</a:t>
            </a:r>
            <a:r>
              <a:rPr lang="en-CA" b="1" dirty="0"/>
              <a:t> </a:t>
            </a:r>
            <a:r>
              <a:rPr lang="en-CA" b="1" dirty="0" err="1"/>
              <a:t>eJordani</a:t>
            </a:r>
            <a:r>
              <a:rPr lang="en-CA" b="1" dirty="0"/>
              <a:t> </a:t>
            </a:r>
            <a:r>
              <a:rPr lang="en-CA" b="1" dirty="0" err="1"/>
              <a:t>amiswa</a:t>
            </a:r>
            <a:r>
              <a:rPr lang="en-CA" b="1" dirty="0"/>
              <a:t> </a:t>
            </a:r>
            <a:r>
              <a:rPr lang="en-CA" b="1" dirty="0" err="1"/>
              <a:t>nguJoshuwa</a:t>
            </a:r>
            <a:r>
              <a:rPr lang="en-CA" b="1" dirty="0"/>
              <a:t> </a:t>
            </a:r>
            <a:r>
              <a:rPr lang="en-CA" b="1" dirty="0" err="1"/>
              <a:t>njengesibonakaliso</a:t>
            </a:r>
            <a:r>
              <a:rPr lang="en-CA" b="1" dirty="0"/>
              <a:t> </a:t>
            </a:r>
            <a:r>
              <a:rPr lang="en-CA" b="1" dirty="0" err="1"/>
              <a:t>awohlobo</a:t>
            </a:r>
            <a:r>
              <a:rPr lang="en-CA" b="1" dirty="0"/>
              <a:t> </a:t>
            </a:r>
            <a:r>
              <a:rPr lang="en-CA" b="1" dirty="0" err="1"/>
              <a:t>lwakamuva</a:t>
            </a:r>
            <a:r>
              <a:rPr lang="en-CA" b="1" dirty="0"/>
              <a:t>: </a:t>
            </a:r>
            <a:r>
              <a:rPr lang="en-CA" b="1" dirty="0" err="1"/>
              <a:t>isikhumbuzo</a:t>
            </a:r>
            <a:r>
              <a:rPr lang="en-CA" b="1" dirty="0"/>
              <a:t>.</a:t>
            </a:r>
            <a:endParaRPr lang="en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38" y="3469422"/>
            <a:ext cx="5035474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52400" y="5177701"/>
            <a:ext cx="68961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Izizukulwane</a:t>
            </a:r>
            <a:r>
              <a:rPr lang="en-CA" b="1" dirty="0"/>
              <a:t> </a:t>
            </a:r>
            <a:r>
              <a:rPr lang="en-CA" b="1" dirty="0" err="1"/>
              <a:t>ezintsha</a:t>
            </a:r>
            <a:r>
              <a:rPr lang="en-CA" b="1" dirty="0"/>
              <a:t> </a:t>
            </a:r>
            <a:r>
              <a:rPr lang="en-CA" b="1" dirty="0" err="1"/>
              <a:t>kwakufanele</a:t>
            </a:r>
            <a:r>
              <a:rPr lang="en-CA" b="1" dirty="0"/>
              <a:t> </a:t>
            </a:r>
            <a:r>
              <a:rPr lang="en-CA" b="1" dirty="0" err="1"/>
              <a:t>zazi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uNkulunkulu </a:t>
            </a:r>
            <a:r>
              <a:rPr lang="en-CA" b="1" dirty="0" err="1"/>
              <a:t>wenzeni</a:t>
            </a:r>
            <a:r>
              <a:rPr lang="en-CA" b="1" dirty="0"/>
              <a:t>. </a:t>
            </a:r>
            <a:r>
              <a:rPr lang="en-CA" b="1" dirty="0" err="1"/>
              <a:t>Ukholo</a:t>
            </a:r>
            <a:r>
              <a:rPr lang="en-CA" b="1" dirty="0"/>
              <a:t> </a:t>
            </a:r>
            <a:r>
              <a:rPr lang="en-CA" b="1" dirty="0" err="1"/>
              <a:t>lwabo</a:t>
            </a:r>
            <a:r>
              <a:rPr lang="en-CA" b="1" dirty="0"/>
              <a:t> </a:t>
            </a:r>
            <a:r>
              <a:rPr lang="en-CA" b="1" dirty="0" err="1"/>
              <a:t>kwakumelwe</a:t>
            </a:r>
            <a:r>
              <a:rPr lang="en-CA" b="1" dirty="0"/>
              <a:t> </a:t>
            </a:r>
            <a:r>
              <a:rPr lang="en-CA" b="1" dirty="0" err="1"/>
              <a:t>lusekelwe</a:t>
            </a:r>
            <a:r>
              <a:rPr lang="en-CA" b="1" dirty="0"/>
              <a:t> </a:t>
            </a:r>
            <a:r>
              <a:rPr lang="en-CA" b="1" dirty="0" err="1"/>
              <a:t>ezimangalisweni</a:t>
            </a:r>
            <a:r>
              <a:rPr lang="en-CA" b="1" dirty="0"/>
              <a:t> </a:t>
            </a:r>
            <a:r>
              <a:rPr lang="en-CA" b="1" dirty="0" err="1"/>
              <a:t>zikaNkulunkulu</a:t>
            </a:r>
            <a:r>
              <a:rPr lang="en-CA" b="1" dirty="0"/>
              <a:t>. </a:t>
            </a:r>
            <a:r>
              <a:rPr lang="en-CA" b="1" dirty="0" err="1"/>
              <a:t>Kwakungumsebenzi</a:t>
            </a:r>
            <a:r>
              <a:rPr lang="en-CA" b="1" dirty="0"/>
              <a:t> </a:t>
            </a:r>
            <a:r>
              <a:rPr lang="en-CA" b="1" dirty="0" err="1"/>
              <a:t>wabazali</a:t>
            </a:r>
            <a:r>
              <a:rPr lang="en-CA" b="1" dirty="0"/>
              <a:t> </a:t>
            </a:r>
            <a:r>
              <a:rPr lang="en-CA" b="1" dirty="0" err="1"/>
              <a:t>ukudlulisela</a:t>
            </a:r>
            <a:r>
              <a:rPr lang="en-CA" b="1" dirty="0"/>
              <a:t> </a:t>
            </a:r>
            <a:r>
              <a:rPr lang="en-CA" b="1" dirty="0" err="1"/>
              <a:t>lolu</a:t>
            </a:r>
            <a:r>
              <a:rPr lang="en-CA" b="1" dirty="0"/>
              <a:t> </a:t>
            </a:r>
            <a:r>
              <a:rPr lang="en-CA" b="1" dirty="0" err="1"/>
              <a:t>lwazi</a:t>
            </a:r>
            <a:r>
              <a:rPr lang="en-CA" b="1" dirty="0"/>
              <a:t> </a:t>
            </a:r>
            <a:r>
              <a:rPr lang="en-CA" b="1" dirty="0" err="1"/>
              <a:t>ezinganeni</a:t>
            </a:r>
            <a:r>
              <a:rPr lang="en-CA" b="1" dirty="0"/>
              <a:t> </a:t>
            </a:r>
            <a:r>
              <a:rPr lang="en-CA" b="1" dirty="0" err="1"/>
              <a:t>zabo</a:t>
            </a:r>
            <a:r>
              <a:rPr lang="en-CA" b="1" dirty="0"/>
              <a:t> (Dut. 4:9).  </a:t>
            </a:r>
            <a:r>
              <a:rPr lang="en-CA" b="1" dirty="0" err="1"/>
              <a:t>Ngalolu</a:t>
            </a:r>
            <a:r>
              <a:rPr lang="en-CA" b="1" dirty="0"/>
              <a:t> </a:t>
            </a:r>
            <a:r>
              <a:rPr lang="en-CA" b="1" dirty="0" err="1"/>
              <a:t>lwazi</a:t>
            </a:r>
            <a:r>
              <a:rPr lang="en-CA" b="1" dirty="0"/>
              <a:t>, </a:t>
            </a:r>
            <a:r>
              <a:rPr lang="en-CA" b="1" dirty="0" err="1"/>
              <a:t>ngamunye</a:t>
            </a:r>
            <a:r>
              <a:rPr lang="en-CA" b="1" dirty="0"/>
              <a:t> </a:t>
            </a:r>
            <a:r>
              <a:rPr lang="en-CA" b="1" dirty="0" err="1"/>
              <a:t>wethu</a:t>
            </a:r>
            <a:r>
              <a:rPr lang="en-CA" b="1" dirty="0"/>
              <a:t> </a:t>
            </a:r>
            <a:r>
              <a:rPr lang="en-CA" b="1" dirty="0" err="1"/>
              <a:t>kufanele</a:t>
            </a:r>
            <a:r>
              <a:rPr lang="en-CA" b="1" dirty="0"/>
              <a:t> </a:t>
            </a:r>
            <a:r>
              <a:rPr lang="en-CA" b="1" dirty="0" err="1"/>
              <a:t>aphile</a:t>
            </a:r>
            <a:r>
              <a:rPr lang="en-CA" b="1" dirty="0"/>
              <a:t> </a:t>
            </a:r>
            <a:r>
              <a:rPr lang="en-CA" b="1" dirty="0" err="1"/>
              <a:t>ngokholo</a:t>
            </a:r>
            <a:r>
              <a:rPr lang="en-CA" b="1" dirty="0"/>
              <a:t> </a:t>
            </a:r>
            <a:r>
              <a:rPr lang="en-CA" b="1" dirty="0" err="1"/>
              <a:t>lwakhe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152400" y="4247421"/>
            <a:ext cx="6896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Ngaphandle</a:t>
            </a:r>
            <a:r>
              <a:rPr lang="en-CA" b="1" dirty="0"/>
              <a:t> </a:t>
            </a:r>
            <a:r>
              <a:rPr lang="en-CA" b="1" dirty="0" err="1"/>
              <a:t>kwenkumbulo</a:t>
            </a:r>
            <a:r>
              <a:rPr lang="en-CA" b="1" dirty="0"/>
              <a:t> </a:t>
            </a:r>
            <a:r>
              <a:rPr lang="en-CA" b="1" dirty="0" err="1"/>
              <a:t>ngokwayo</a:t>
            </a:r>
            <a:r>
              <a:rPr lang="en-CA" b="1" dirty="0"/>
              <a:t>, </a:t>
            </a:r>
            <a:r>
              <a:rPr lang="en-CA" b="1" dirty="0" err="1"/>
              <a:t>yayiyini</a:t>
            </a:r>
            <a:r>
              <a:rPr lang="en-CA" b="1" dirty="0"/>
              <a:t> </a:t>
            </a:r>
            <a:r>
              <a:rPr lang="en-CA" b="1" dirty="0" err="1"/>
              <a:t>injongo</a:t>
            </a:r>
            <a:r>
              <a:rPr lang="en-CA" b="1" dirty="0"/>
              <a:t> </a:t>
            </a:r>
            <a:r>
              <a:rPr lang="en-CA" b="1" dirty="0" err="1"/>
              <a:t>kaNkulunkulu</a:t>
            </a:r>
            <a:r>
              <a:rPr lang="en-CA" b="1" dirty="0"/>
              <a:t>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ecela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kumiswe</a:t>
            </a:r>
            <a:r>
              <a:rPr lang="en-CA" b="1" dirty="0"/>
              <a:t> la </a:t>
            </a:r>
            <a:r>
              <a:rPr lang="en-CA" b="1" dirty="0" err="1"/>
              <a:t>matshe</a:t>
            </a:r>
            <a:br>
              <a:rPr lang="en-CA" b="1" dirty="0"/>
            </a:br>
            <a:r>
              <a:rPr lang="en-CA" b="1" dirty="0"/>
              <a:t>( Josh. 4:6-7 )?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60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INGOZI YOKUKHOHLWA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accent4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562272"/>
            <a:ext cx="1122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Abantwana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bakwa-Israyeli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benza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okubi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emehlweni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kaJehova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bamkhohlwa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uNkulunkulu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wabo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bakhonza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oBali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no-Ashera.” (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AbaHluleli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3:7)</a:t>
            </a:r>
            <a:endParaRPr lang="en" sz="1400" b="1" dirty="0">
              <a:solidFill>
                <a:srgbClr val="FFCE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257175" y="1381125"/>
            <a:ext cx="1193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400" b="1" dirty="0"/>
              <a:t>Lapho </a:t>
            </a:r>
            <a:r>
              <a:rPr lang="en-CA" sz="1400" b="1" dirty="0" err="1"/>
              <a:t>emisa</a:t>
            </a:r>
            <a:r>
              <a:rPr lang="en-CA" sz="1400" b="1" dirty="0"/>
              <a:t> </a:t>
            </a:r>
            <a:r>
              <a:rPr lang="en-CA" sz="1400" b="1" dirty="0" err="1"/>
              <a:t>amatshe</a:t>
            </a:r>
            <a:r>
              <a:rPr lang="en-CA" sz="1400" b="1" dirty="0"/>
              <a:t> </a:t>
            </a:r>
            <a:r>
              <a:rPr lang="en-CA" sz="1400" b="1" dirty="0" err="1"/>
              <a:t>esikhumbuzo</a:t>
            </a:r>
            <a:r>
              <a:rPr lang="en-CA" sz="1400" b="1" dirty="0"/>
              <a:t> </a:t>
            </a:r>
            <a:r>
              <a:rPr lang="en-CA" sz="1400" b="1" dirty="0" err="1"/>
              <a:t>alitshumi</a:t>
            </a:r>
            <a:r>
              <a:rPr lang="en-CA" sz="1400" b="1" dirty="0"/>
              <a:t> </a:t>
            </a:r>
            <a:r>
              <a:rPr lang="en-CA" sz="1400" b="1" dirty="0" err="1"/>
              <a:t>lambili</a:t>
            </a:r>
            <a:r>
              <a:rPr lang="en-CA" sz="1400" b="1" dirty="0"/>
              <a:t> </a:t>
            </a:r>
            <a:r>
              <a:rPr lang="en-CA" sz="1400" b="1" dirty="0" err="1"/>
              <a:t>eGiligali</a:t>
            </a:r>
            <a:r>
              <a:rPr lang="en-CA" sz="1400" b="1" dirty="0"/>
              <a:t>, </a:t>
            </a:r>
            <a:r>
              <a:rPr lang="en-CA" sz="1400" b="1" dirty="0" err="1"/>
              <a:t>uJoshuwa</a:t>
            </a:r>
            <a:r>
              <a:rPr lang="en-CA" sz="1400" b="1" dirty="0"/>
              <a:t> </a:t>
            </a:r>
            <a:r>
              <a:rPr lang="en-CA" sz="1400" b="1" dirty="0" err="1"/>
              <a:t>wagcizelela</a:t>
            </a:r>
            <a:r>
              <a:rPr lang="en-CA" sz="1400" b="1" dirty="0"/>
              <a:t> </a:t>
            </a:r>
            <a:r>
              <a:rPr lang="en-CA" sz="1400" b="1" dirty="0" err="1"/>
              <a:t>amimicijo</a:t>
            </a:r>
            <a:r>
              <a:rPr lang="en-CA" sz="1400" b="1" dirty="0"/>
              <a:t> </a:t>
            </a:r>
            <a:r>
              <a:rPr lang="en-CA" sz="1400" b="1" dirty="0" err="1"/>
              <a:t>eqakathekileyo</a:t>
            </a:r>
            <a:r>
              <a:rPr lang="en-CA" sz="1400" b="1" dirty="0"/>
              <a:t> </a:t>
            </a:r>
            <a:r>
              <a:rPr lang="en-CA" sz="1400" b="1" dirty="0" err="1"/>
              <a:t>emibili</a:t>
            </a:r>
            <a:r>
              <a:rPr lang="en-CA" sz="1400" b="1" dirty="0"/>
              <a:t> ( Josh. 4:23 ):</a:t>
            </a:r>
            <a:endParaRPr lang="en" sz="14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6719077"/>
              </p:ext>
            </p:extLst>
          </p:nvPr>
        </p:nvGraphicFramePr>
        <p:xfrm>
          <a:off x="257175" y="1798960"/>
          <a:ext cx="1175826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576513" y="4226510"/>
            <a:ext cx="611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Isizukulwane</a:t>
            </a:r>
            <a:r>
              <a:rPr lang="en-CA" b="1" dirty="0"/>
              <a:t> </a:t>
            </a:r>
            <a:r>
              <a:rPr lang="en-CA" b="1" dirty="0" err="1"/>
              <a:t>esitsha</a:t>
            </a:r>
            <a:r>
              <a:rPr lang="en-CA" b="1" dirty="0"/>
              <a:t> </a:t>
            </a:r>
            <a:r>
              <a:rPr lang="en-CA" b="1" dirty="0" err="1"/>
              <a:t>sasisengozini</a:t>
            </a:r>
            <a:r>
              <a:rPr lang="en-CA" b="1" dirty="0"/>
              <a:t> </a:t>
            </a:r>
            <a:r>
              <a:rPr lang="en-CA" b="1" dirty="0" err="1"/>
              <a:t>yokwenza</a:t>
            </a:r>
            <a:r>
              <a:rPr lang="en-CA" b="1" dirty="0"/>
              <a:t> </a:t>
            </a:r>
            <a:r>
              <a:rPr lang="en-CA" b="1" dirty="0" err="1"/>
              <a:t>iphutha</a:t>
            </a:r>
            <a:r>
              <a:rPr lang="en-CA" b="1" dirty="0"/>
              <a:t> </a:t>
            </a:r>
            <a:r>
              <a:rPr lang="en-CA" b="1" dirty="0" err="1"/>
              <a:t>elifanayo</a:t>
            </a:r>
            <a:r>
              <a:rPr lang="en-CA" b="1" dirty="0"/>
              <a:t> </a:t>
            </a:r>
            <a:r>
              <a:rPr lang="en-CA" b="1" dirty="0" err="1"/>
              <a:t>lelabazali</a:t>
            </a:r>
            <a:r>
              <a:rPr lang="en-CA" b="1" dirty="0"/>
              <a:t> </a:t>
            </a:r>
            <a:r>
              <a:rPr lang="en-CA" b="1" dirty="0" err="1"/>
              <a:t>baso</a:t>
            </a:r>
            <a:r>
              <a:rPr lang="en-CA" b="1" dirty="0"/>
              <a:t>: </a:t>
            </a:r>
            <a:r>
              <a:rPr lang="en-CA" b="1" dirty="0" err="1"/>
              <a:t>ukukhohlwa</a:t>
            </a:r>
            <a:r>
              <a:rPr lang="en-CA" b="1" dirty="0"/>
              <a:t> </a:t>
            </a:r>
            <a:r>
              <a:rPr lang="en-CA" b="1" dirty="0" err="1"/>
              <a:t>izenzo</a:t>
            </a:r>
            <a:r>
              <a:rPr lang="en-CA" b="1" dirty="0"/>
              <a:t> </a:t>
            </a:r>
            <a:r>
              <a:rPr lang="en-CA" b="1" dirty="0" err="1"/>
              <a:t>zikaNkulunkulu</a:t>
            </a:r>
            <a:r>
              <a:rPr lang="en-CA" b="1" dirty="0"/>
              <a:t> </a:t>
            </a:r>
            <a:r>
              <a:rPr lang="en-CA" b="1" dirty="0" err="1"/>
              <a:t>zamandla</a:t>
            </a:r>
            <a:r>
              <a:rPr lang="en-CA" b="1" dirty="0"/>
              <a:t>. </a:t>
            </a:r>
            <a:r>
              <a:rPr lang="en-CA" b="1" dirty="0" err="1"/>
              <a:t>Ngetshwa</a:t>
            </a:r>
            <a:r>
              <a:rPr lang="en-CA" b="1" dirty="0"/>
              <a:t>, </a:t>
            </a:r>
            <a:r>
              <a:rPr lang="en-CA" b="1" dirty="0" err="1"/>
              <a:t>bakhohlwa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bakhokha</a:t>
            </a:r>
            <a:r>
              <a:rPr lang="en-CA" b="1" dirty="0"/>
              <a:t> </a:t>
            </a:r>
            <a:r>
              <a:rPr lang="en-CA" b="1" dirty="0" err="1"/>
              <a:t>imiphumela</a:t>
            </a:r>
            <a:r>
              <a:rPr lang="en-CA" b="1" dirty="0"/>
              <a:t> (</a:t>
            </a:r>
            <a:r>
              <a:rPr lang="en-CA" b="1" dirty="0" err="1"/>
              <a:t>AbaHl</a:t>
            </a:r>
            <a:r>
              <a:rPr lang="en-CA" b="1" dirty="0"/>
              <a:t>. 3:7-8).</a:t>
            </a:r>
            <a:endParaRPr lang="en" b="1" dirty="0"/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576513" y="5502419"/>
            <a:ext cx="75914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Yeka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kubaluleke</a:t>
            </a:r>
            <a:r>
              <a:rPr lang="en-CA" sz="2000" b="1" dirty="0"/>
              <a:t> </a:t>
            </a:r>
            <a:r>
              <a:rPr lang="en-CA" sz="2000" b="1" dirty="0" err="1"/>
              <a:t>kangakanani-ke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sihlale</a:t>
            </a:r>
            <a:r>
              <a:rPr lang="en-CA" sz="2000" b="1" dirty="0"/>
              <a:t> </a:t>
            </a:r>
            <a:r>
              <a:rPr lang="en-CA" sz="2000" b="1" dirty="0" err="1"/>
              <a:t>sikutsha</a:t>
            </a:r>
            <a:r>
              <a:rPr lang="en-CA" sz="2000" b="1" dirty="0"/>
              <a:t> </a:t>
            </a:r>
            <a:r>
              <a:rPr lang="en-CA" sz="2000" b="1" dirty="0" err="1"/>
              <a:t>ezingqondweni</a:t>
            </a:r>
            <a:r>
              <a:rPr lang="en-CA" sz="2000" b="1" dirty="0"/>
              <a:t> </a:t>
            </a:r>
            <a:r>
              <a:rPr lang="en-CA" sz="2000" b="1" dirty="0" err="1"/>
              <a:t>zethu</a:t>
            </a:r>
            <a:r>
              <a:rPr lang="en-CA" sz="2000" b="1" dirty="0"/>
              <a:t> </a:t>
            </a:r>
            <a:r>
              <a:rPr lang="en-CA" sz="2000" b="1" dirty="0" err="1"/>
              <a:t>indlela</a:t>
            </a:r>
            <a:r>
              <a:rPr lang="en-CA" sz="2000" b="1" dirty="0"/>
              <a:t> uNkulunkulu </a:t>
            </a:r>
            <a:r>
              <a:rPr lang="en-CA" sz="2000" b="1" dirty="0" err="1"/>
              <a:t>ayebanakekela</a:t>
            </a:r>
            <a:r>
              <a:rPr lang="en-CA" sz="2000" b="1" dirty="0"/>
              <a:t> </a:t>
            </a:r>
            <a:r>
              <a:rPr lang="en-CA" sz="2000" b="1" dirty="0" err="1"/>
              <a:t>ngayo</a:t>
            </a:r>
            <a:r>
              <a:rPr lang="en-CA" sz="2000" b="1" dirty="0"/>
              <a:t> </a:t>
            </a:r>
            <a:r>
              <a:rPr lang="en-CA" sz="2000" b="1" dirty="0" err="1"/>
              <a:t>okhokho</a:t>
            </a:r>
            <a:r>
              <a:rPr lang="en-CA" sz="2000" b="1" dirty="0"/>
              <a:t> </a:t>
            </a:r>
            <a:r>
              <a:rPr lang="en-CA" sz="2000" b="1" dirty="0" err="1"/>
              <a:t>bethu</a:t>
            </a:r>
            <a:r>
              <a:rPr lang="en-CA" sz="2000" b="1" dirty="0"/>
              <a:t>, </a:t>
            </a:r>
            <a:r>
              <a:rPr lang="en-CA" sz="2000" b="1" dirty="0" err="1"/>
              <a:t>lezikhathi</a:t>
            </a:r>
            <a:r>
              <a:rPr lang="en-CA" sz="2000" b="1" dirty="0"/>
              <a:t>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siye</a:t>
            </a:r>
            <a:r>
              <a:rPr lang="en-CA" sz="2000" b="1" dirty="0"/>
              <a:t> </a:t>
            </a:r>
            <a:r>
              <a:rPr lang="en-CA" sz="2000" b="1" dirty="0" err="1"/>
              <a:t>sazibonela</a:t>
            </a:r>
            <a:r>
              <a:rPr lang="en-CA" sz="2000" b="1" dirty="0"/>
              <a:t> </a:t>
            </a:r>
            <a:r>
              <a:rPr lang="en-CA" sz="2000" b="1" dirty="0" err="1"/>
              <a:t>ngawethu</a:t>
            </a:r>
            <a:r>
              <a:rPr lang="en-CA" sz="2000" b="1" dirty="0"/>
              <a:t> </a:t>
            </a:r>
            <a:r>
              <a:rPr lang="en-CA" sz="2000" b="1" dirty="0" err="1"/>
              <a:t>isandla</a:t>
            </a:r>
            <a:r>
              <a:rPr lang="en-CA" sz="2000" b="1" dirty="0"/>
              <a:t> </a:t>
            </a:r>
            <a:r>
              <a:rPr lang="en-CA" sz="2000" b="1" dirty="0" err="1"/>
              <a:t>sikaNkulunkulu</a:t>
            </a:r>
            <a:r>
              <a:rPr lang="en-CA" sz="2000" b="1" dirty="0"/>
              <a:t> </a:t>
            </a:r>
            <a:r>
              <a:rPr lang="en-CA" sz="2000" b="1" dirty="0" err="1"/>
              <a:t>esilamandla</a:t>
            </a:r>
            <a:r>
              <a:rPr lang="en-CA" sz="2000" b="1" dirty="0"/>
              <a:t>!</a:t>
            </a:r>
            <a:endParaRPr lang="en" sz="2000" b="1" dirty="0"/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3053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918</Words>
  <Application>Microsoft Office PowerPoint</Application>
  <PresentationFormat>Panorámica</PresentationFormat>
  <Paragraphs>64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2025-09-23T16:48:06Z</dcterms:created>
  <dcterms:modified xsi:type="dcterms:W3CDTF">2025-10-16T05:49:49Z</dcterms:modified>
</cp:coreProperties>
</file>