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-CA" sz="2400" b="1" dirty="0">
              <a:solidFill>
                <a:srgbClr val="A1730B"/>
              </a:solidFill>
            </a:rPr>
            <a:t>Indaba </a:t>
          </a:r>
          <a:r>
            <a:rPr lang="en-CA" sz="2400" b="1" dirty="0" err="1">
              <a:solidFill>
                <a:srgbClr val="A1730B"/>
              </a:solidFill>
            </a:rPr>
            <a:t>yobubi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CA" sz="2400" b="1" dirty="0">
              <a:solidFill>
                <a:srgbClr val="207D0D"/>
              </a:solidFill>
            </a:rPr>
            <a:t>Indaba </a:t>
          </a:r>
          <a:r>
            <a:rPr lang="en-CA" sz="2400" b="1" dirty="0" err="1">
              <a:solidFill>
                <a:srgbClr val="207D0D"/>
              </a:solidFill>
            </a:rPr>
            <a:t>yokulungisa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CA" sz="2400" b="1" dirty="0" err="1">
              <a:solidFill>
                <a:srgbClr val="0F6F68"/>
              </a:solidFill>
            </a:rPr>
            <a:t>Umqondo</a:t>
          </a:r>
          <a:r>
            <a:rPr lang="en-CA" sz="2400" b="1" dirty="0">
              <a:solidFill>
                <a:srgbClr val="0F6F68"/>
              </a:solidFill>
            </a:rPr>
            <a:t> </a:t>
          </a:r>
          <a:r>
            <a:rPr lang="en-CA" sz="2400" b="1" dirty="0" err="1">
              <a:solidFill>
                <a:srgbClr val="0F6F68"/>
              </a:solidFill>
            </a:rPr>
            <a:t>weBhayibheli</a:t>
          </a:r>
          <a:r>
            <a:rPr lang="en-CA" sz="2400" b="1" dirty="0">
              <a:solidFill>
                <a:srgbClr val="0F6F68"/>
              </a:solidFill>
            </a:rPr>
            <a:t> </a:t>
          </a:r>
          <a:r>
            <a:rPr lang="en-CA" sz="2400" b="1" dirty="0" err="1">
              <a:solidFill>
                <a:srgbClr val="0F6F68"/>
              </a:solidFill>
            </a:rPr>
            <a:t>wempi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CA" sz="2400" b="1" dirty="0" err="1">
              <a:solidFill>
                <a:srgbClr val="232098"/>
              </a:solidFill>
            </a:rPr>
            <a:t>Babhujiswe</a:t>
          </a:r>
          <a:r>
            <a:rPr lang="en-CA" sz="2400" b="1" dirty="0">
              <a:solidFill>
                <a:srgbClr val="232098"/>
              </a:solidFill>
            </a:rPr>
            <a:t> </a:t>
          </a:r>
          <a:r>
            <a:rPr lang="en-CA" sz="2400" b="1" dirty="0" err="1">
              <a:solidFill>
                <a:srgbClr val="232098"/>
              </a:solidFill>
            </a:rPr>
            <a:t>ngokuzikhethela</a:t>
          </a:r>
          <a:r>
            <a:rPr lang="en-CA" sz="2400" b="1" dirty="0">
              <a:solidFill>
                <a:srgbClr val="232098"/>
              </a:solidFill>
            </a:rPr>
            <a:t> </a:t>
          </a:r>
          <a:r>
            <a:rPr lang="en-CA" sz="2400" b="1" dirty="0" err="1">
              <a:solidFill>
                <a:srgbClr val="232098"/>
              </a:solidFill>
            </a:rPr>
            <a:t>kwabo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CA" sz="2400" b="1" dirty="0">
              <a:solidFill>
                <a:srgbClr val="842076"/>
              </a:solidFill>
            </a:rPr>
            <a:t>Funa </a:t>
          </a:r>
          <a:r>
            <a:rPr lang="en-CA" sz="2400" b="1" dirty="0" err="1">
              <a:solidFill>
                <a:srgbClr val="842076"/>
              </a:solidFill>
            </a:rPr>
            <a:t>ukuthula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Ibutho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elifundisiweyo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lalingavunyelwa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Amasotsha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ayengakhokhelwa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ngezinye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izikhathi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ayengakwazi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ngitsho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lokweba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Impi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yayivunyelwe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kuphela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ukunqoba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ukuvikela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Lesithembiso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ngaleso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sikhathi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somlando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Babeholwa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ngabaprofethi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ababephefumulelwe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(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njengoMose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uJoshuwa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Ukulungiselela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okungokomoya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kwakudingeka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ngaphambi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kwempi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nguphi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umIsrayeli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owayengayilandeli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imithetho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yempi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wayekhangelwa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njengesitha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Ezikhathini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eziningi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uNkulunkulu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wangenela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ngokuqondile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ababemiselwe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ukubhujiswa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abalalela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babengaphila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isb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Ama-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Israyeli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angazange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amlalele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ayezobulawa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isb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u-Akani).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rgbClr val="A1730B"/>
              </a:solidFill>
            </a:rPr>
            <a:t>Indaba </a:t>
          </a:r>
          <a:r>
            <a:rPr lang="en-CA" sz="2400" b="1" kern="1200" dirty="0" err="1">
              <a:solidFill>
                <a:srgbClr val="A1730B"/>
              </a:solidFill>
            </a:rPr>
            <a:t>yobubi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rgbClr val="207D0D"/>
              </a:solidFill>
            </a:rPr>
            <a:t>Indaba </a:t>
          </a:r>
          <a:r>
            <a:rPr lang="en-CA" sz="2400" b="1" kern="1200" dirty="0" err="1">
              <a:solidFill>
                <a:srgbClr val="207D0D"/>
              </a:solidFill>
            </a:rPr>
            <a:t>yokulungisa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 err="1">
              <a:solidFill>
                <a:srgbClr val="0F6F68"/>
              </a:solidFill>
            </a:rPr>
            <a:t>Umqondo</a:t>
          </a:r>
          <a:r>
            <a:rPr lang="en-CA" sz="2400" b="1" kern="1200" dirty="0">
              <a:solidFill>
                <a:srgbClr val="0F6F68"/>
              </a:solidFill>
            </a:rPr>
            <a:t> </a:t>
          </a:r>
          <a:r>
            <a:rPr lang="en-CA" sz="2400" b="1" kern="1200" dirty="0" err="1">
              <a:solidFill>
                <a:srgbClr val="0F6F68"/>
              </a:solidFill>
            </a:rPr>
            <a:t>weBhayibheli</a:t>
          </a:r>
          <a:r>
            <a:rPr lang="en-CA" sz="2400" b="1" kern="1200" dirty="0">
              <a:solidFill>
                <a:srgbClr val="0F6F68"/>
              </a:solidFill>
            </a:rPr>
            <a:t> </a:t>
          </a:r>
          <a:r>
            <a:rPr lang="en-CA" sz="2400" b="1" kern="1200" dirty="0" err="1">
              <a:solidFill>
                <a:srgbClr val="0F6F68"/>
              </a:solidFill>
            </a:rPr>
            <a:t>wempi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 err="1">
              <a:solidFill>
                <a:srgbClr val="232098"/>
              </a:solidFill>
            </a:rPr>
            <a:t>Babhujiswe</a:t>
          </a:r>
          <a:r>
            <a:rPr lang="en-CA" sz="2400" b="1" kern="1200" dirty="0">
              <a:solidFill>
                <a:srgbClr val="232098"/>
              </a:solidFill>
            </a:rPr>
            <a:t> </a:t>
          </a:r>
          <a:r>
            <a:rPr lang="en-CA" sz="2400" b="1" kern="1200" dirty="0" err="1">
              <a:solidFill>
                <a:srgbClr val="232098"/>
              </a:solidFill>
            </a:rPr>
            <a:t>ngokuzikhethela</a:t>
          </a:r>
          <a:r>
            <a:rPr lang="en-CA" sz="2400" b="1" kern="1200" dirty="0">
              <a:solidFill>
                <a:srgbClr val="232098"/>
              </a:solidFill>
            </a:rPr>
            <a:t> </a:t>
          </a:r>
          <a:r>
            <a:rPr lang="en-CA" sz="2400" b="1" kern="1200" dirty="0" err="1">
              <a:solidFill>
                <a:srgbClr val="232098"/>
              </a:solidFill>
            </a:rPr>
            <a:t>kwabo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rgbClr val="842076"/>
              </a:solidFill>
            </a:rPr>
            <a:t>Funa </a:t>
          </a:r>
          <a:r>
            <a:rPr lang="en-CA" sz="2400" b="1" kern="1200" dirty="0" err="1">
              <a:solidFill>
                <a:srgbClr val="842076"/>
              </a:solidFill>
            </a:rPr>
            <a:t>ukuthula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Ibutho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elifundisiweyo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lalingavunyelwa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Amasotsha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ayengakhokhelwa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ngezinye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izikhathi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ayengakwazi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ngitsho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lokweba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Impi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yayivunyelwe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kuphela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ukunqoba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ukuvikela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Lesithembiso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ngaleso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sikhathi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somlando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Babeholwa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ngabaprofethi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ababephefumulelwe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(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njengoMose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uJoshuwa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Ukulungiselela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okungokomoya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kwakudingeka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ngaphambi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kwempi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nguphi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umIsrayeli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owayengayilandeli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imithetho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yempi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wayekhangelwa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njengesitha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Ezikhathini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eziningi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uNkulunkulu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wangenela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ngokuqondile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ababemiselwe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ukubhujiswa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abalalela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babengaphila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isb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Ama-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Israyeli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angazange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amlalele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ayezobulawa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isb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u-Akani).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770914" y="111294"/>
            <a:ext cx="534488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CA" sz="5400" b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UNKULUNKULU UYAKULWELA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>
                <a:solidFill>
                  <a:srgbClr val="7B4F3D"/>
                </a:solidFill>
              </a:rPr>
              <a:t>Isifundo sesihlanu kuLwezi ilanga lakuqala ku2025</a:t>
            </a:r>
            <a:endParaRPr lang="en" sz="1600" b="1" dirty="0">
              <a:solidFill>
                <a:srgbClr val="7B4F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Futhi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uJoshuwa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wathumba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wonke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makhosi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lezwe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lawo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ngasikhathi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sinye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ngoba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uNkulunkulu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ka-Israyeli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wayemlwela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u-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Israyeli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314556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Ukuzwisisa</a:t>
            </a:r>
            <a:r>
              <a:rPr lang="en-CA" sz="2000" b="1" dirty="0"/>
              <a:t> impi </a:t>
            </a:r>
            <a:r>
              <a:rPr lang="en-CA" sz="2000" b="1" dirty="0" err="1"/>
              <a:t>eyadonsela</a:t>
            </a:r>
            <a:r>
              <a:rPr lang="en-CA" sz="2000" b="1" dirty="0"/>
              <a:t> 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adle </a:t>
            </a:r>
            <a:r>
              <a:rPr lang="en-CA" sz="2000" b="1" dirty="0" err="1"/>
              <a:t>izwe</a:t>
            </a:r>
            <a:r>
              <a:rPr lang="en-CA" sz="2000" b="1" dirty="0"/>
              <a:t> </a:t>
            </a:r>
            <a:r>
              <a:rPr lang="en-CA" sz="2000" b="1" dirty="0" err="1"/>
              <a:t>laseKhanani</a:t>
            </a:r>
            <a:r>
              <a:rPr lang="en-CA" sz="2000" b="1" dirty="0"/>
              <a:t> </a:t>
            </a:r>
            <a:r>
              <a:rPr lang="en-CA" sz="2000" b="1" dirty="0" err="1"/>
              <a:t>akusiyo</a:t>
            </a:r>
            <a:r>
              <a:rPr lang="en-CA" sz="2000" b="1" dirty="0"/>
              <a:t> into </a:t>
            </a:r>
            <a:r>
              <a:rPr lang="en-CA" sz="2000" b="1" dirty="0" err="1"/>
              <a:t>elula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siqonde</a:t>
            </a:r>
            <a:r>
              <a:rPr lang="en-CA" sz="2000" b="1" dirty="0"/>
              <a:t> </a:t>
            </a:r>
            <a:r>
              <a:rPr lang="en-CA" sz="2000" b="1" dirty="0" err="1"/>
              <a:t>loluhlupho</a:t>
            </a:r>
            <a:r>
              <a:rPr lang="en-CA" sz="2000" b="1" dirty="0"/>
              <a:t>,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singene</a:t>
            </a:r>
            <a:r>
              <a:rPr lang="en-CA" sz="2000" b="1" dirty="0"/>
              <a:t> </a:t>
            </a:r>
            <a:r>
              <a:rPr lang="en-CA" sz="2000" b="1" dirty="0" err="1"/>
              <a:t>sijule</a:t>
            </a:r>
            <a:r>
              <a:rPr lang="en-CA" sz="2000" b="1" dirty="0"/>
              <a:t> </a:t>
            </a:r>
            <a:r>
              <a:rPr lang="en-CA" sz="2000" b="1" dirty="0" err="1"/>
              <a:t>emqondweni</a:t>
            </a:r>
            <a:r>
              <a:rPr lang="en-CA" sz="2000" b="1" dirty="0"/>
              <a:t> </a:t>
            </a:r>
            <a:r>
              <a:rPr lang="en-CA" sz="2000" b="1" dirty="0" err="1"/>
              <a:t>weBhayibheli</a:t>
            </a:r>
            <a:r>
              <a:rPr lang="en-CA" sz="2000" b="1" dirty="0"/>
              <a:t> </a:t>
            </a:r>
            <a:r>
              <a:rPr lang="en-CA" sz="2000" b="1" dirty="0" err="1"/>
              <a:t>wempi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lezindinganiso</a:t>
            </a:r>
            <a:r>
              <a:rPr lang="en-CA" sz="2000" b="1" dirty="0"/>
              <a:t> </a:t>
            </a:r>
            <a:r>
              <a:rPr lang="en-CA" sz="2000" b="1" dirty="0" err="1"/>
              <a:t>zokuziphatha</a:t>
            </a:r>
            <a:r>
              <a:rPr lang="en-CA" sz="2000" b="1" dirty="0"/>
              <a:t> </a:t>
            </a:r>
            <a:r>
              <a:rPr lang="en-CA" sz="2000" b="1" dirty="0" err="1"/>
              <a:t>ezisengozini</a:t>
            </a:r>
            <a:r>
              <a:rPr lang="en-CA" sz="2000" b="1" dirty="0"/>
              <a:t> </a:t>
            </a:r>
            <a:r>
              <a:rPr lang="en-CA" sz="2000" b="1" dirty="0" err="1"/>
              <a:t>ngaleso</a:t>
            </a:r>
            <a:r>
              <a:rPr lang="en-CA" sz="2000" b="1" dirty="0"/>
              <a:t> </a:t>
            </a:r>
            <a:r>
              <a:rPr lang="en-CA" sz="2000" b="1" dirty="0" err="1"/>
              <a:t>sikhathi</a:t>
            </a:r>
            <a:r>
              <a:rPr lang="en-CA" sz="2000" b="1" dirty="0"/>
              <a:t> </a:t>
            </a:r>
            <a:r>
              <a:rPr lang="en-CA" sz="2000" b="1" dirty="0" err="1"/>
              <a:t>esibucayi</a:t>
            </a:r>
            <a:r>
              <a:rPr lang="en-CA" sz="2000" b="1" dirty="0"/>
              <a:t> </a:t>
            </a:r>
            <a:r>
              <a:rPr lang="en-CA" sz="2000" b="1" dirty="0" err="1"/>
              <a:t>emlandweni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Pho kungani kwafa abantu abanengi kangaka? Ingabe leyo mpi ingabhekwa “njengengcwele”?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nje</a:t>
            </a:r>
            <a:r>
              <a:rPr lang="en-CA" sz="2000" b="1" dirty="0"/>
              <a:t> uNkulunkulu </a:t>
            </a:r>
            <a:r>
              <a:rPr lang="en-CA" sz="2000" b="1" dirty="0" err="1"/>
              <a:t>ayengahlosile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sibe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, </a:t>
            </a:r>
            <a:r>
              <a:rPr lang="en-CA" sz="2000" b="1" dirty="0" err="1"/>
              <a:t>wayengahlosanga</a:t>
            </a:r>
            <a:r>
              <a:rPr lang="en-CA" sz="2000" b="1" dirty="0"/>
              <a:t> </a:t>
            </a:r>
            <a:r>
              <a:rPr lang="en-CA" sz="2000" b="1" dirty="0" err="1"/>
              <a:t>lokuba</a:t>
            </a:r>
            <a:r>
              <a:rPr lang="en-CA" sz="2000" b="1" dirty="0"/>
              <a:t> </a:t>
            </a:r>
            <a:r>
              <a:rPr lang="en-CA" sz="2000" b="1" dirty="0" err="1"/>
              <a:t>kube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 impi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>
                <a:ln/>
                <a:solidFill>
                  <a:schemeClr val="accent3"/>
                </a:solidFill>
              </a:rPr>
              <a:t>INDABA YOBUBI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Esizukulwaneni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sesine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inzalo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yakho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iyakubuyela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lapha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isono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sama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-Amori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asikafiki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esilinganisweni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saso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Genesise</a:t>
            </a:r>
            <a:r>
              <a:rPr lang="en-CA" b="1" dirty="0">
                <a:solidFill>
                  <a:srgbClr val="1B91A1"/>
                </a:solidFill>
                <a:latin typeface="Comic Sans MS" panose="030F0702030302020204" pitchFamily="66" charset="0"/>
              </a:rPr>
              <a:t> 15:16).</a:t>
            </a:r>
            <a:endParaRPr lang="en" sz="1400" b="1" dirty="0">
              <a:solidFill>
                <a:srgbClr val="1B91A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Abolwazi</a:t>
            </a:r>
            <a:r>
              <a:rPr lang="en-CA" b="1" dirty="0"/>
              <a:t> </a:t>
            </a:r>
            <a:r>
              <a:rPr lang="en-CA" b="1" dirty="0" err="1"/>
              <a:t>lokucubungula</a:t>
            </a:r>
            <a:r>
              <a:rPr lang="en-CA" b="1" dirty="0"/>
              <a:t> </a:t>
            </a:r>
            <a:r>
              <a:rPr lang="en-CA" b="1" dirty="0" err="1"/>
              <a:t>ngoluntu</a:t>
            </a:r>
            <a:r>
              <a:rPr lang="en-CA" b="1" dirty="0"/>
              <a:t> </a:t>
            </a:r>
            <a:r>
              <a:rPr lang="en-CA" b="1" dirty="0" err="1"/>
              <a:t>lembali</a:t>
            </a:r>
            <a:r>
              <a:rPr lang="en-CA" b="1" dirty="0"/>
              <a:t> </a:t>
            </a:r>
            <a:r>
              <a:rPr lang="en-CA" b="1" dirty="0" err="1"/>
              <a:t>bembula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inkolo</a:t>
            </a:r>
            <a:r>
              <a:rPr lang="en-CA" b="1" dirty="0"/>
              <a:t> </a:t>
            </a:r>
            <a:r>
              <a:rPr lang="en-CA" b="1" dirty="0" err="1"/>
              <a:t>yaseKhanani</a:t>
            </a:r>
            <a:r>
              <a:rPr lang="en-CA" b="1" dirty="0"/>
              <a:t> </a:t>
            </a:r>
            <a:r>
              <a:rPr lang="en-CA" b="1" dirty="0" err="1"/>
              <a:t>yayiyilokho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iBhayibheli</a:t>
            </a:r>
            <a:r>
              <a:rPr lang="en-CA" b="1" dirty="0"/>
              <a:t> </a:t>
            </a:r>
            <a:r>
              <a:rPr lang="en-CA" b="1" dirty="0" err="1"/>
              <a:t>elikutshoyo</a:t>
            </a:r>
            <a:r>
              <a:rPr lang="en-CA" b="1" dirty="0"/>
              <a:t>: </a:t>
            </a:r>
            <a:r>
              <a:rPr lang="en-CA" b="1" dirty="0" err="1"/>
              <a:t>ubuthakathi</a:t>
            </a:r>
            <a:r>
              <a:rPr lang="en-CA" b="1" dirty="0"/>
              <a:t>, </a:t>
            </a:r>
            <a:r>
              <a:rPr lang="en-CA" b="1" dirty="0" err="1"/>
              <a:t>ubusanuse</a:t>
            </a:r>
            <a:r>
              <a:rPr lang="en-CA" b="1" dirty="0"/>
              <a:t>, </a:t>
            </a:r>
            <a:r>
              <a:rPr lang="en-CA" b="1" dirty="0" err="1"/>
              <a:t>ukuxhumana</a:t>
            </a:r>
            <a:r>
              <a:rPr lang="en-CA" b="1" dirty="0"/>
              <a:t> </a:t>
            </a:r>
            <a:r>
              <a:rPr lang="en-CA" b="1" dirty="0" err="1"/>
              <a:t>labafileyo</a:t>
            </a:r>
            <a:r>
              <a:rPr lang="en-CA" b="1" dirty="0"/>
              <a:t>, </a:t>
            </a:r>
            <a:r>
              <a:rPr lang="en-CA" b="1" dirty="0" err="1"/>
              <a:t>ukusebenzelana</a:t>
            </a:r>
            <a:r>
              <a:rPr lang="en-CA" b="1" dirty="0"/>
              <a:t> </a:t>
            </a:r>
            <a:r>
              <a:rPr lang="en-CA" b="1" dirty="0" err="1"/>
              <a:t>lemimoya</a:t>
            </a:r>
            <a:r>
              <a:rPr lang="en-CA" b="1" dirty="0"/>
              <a:t>... </a:t>
            </a:r>
            <a:r>
              <a:rPr lang="en-CA" b="1" dirty="0" err="1"/>
              <a:t>lokunikela</a:t>
            </a:r>
            <a:r>
              <a:rPr lang="en-CA" b="1" dirty="0"/>
              <a:t> </a:t>
            </a:r>
            <a:r>
              <a:rPr lang="en-CA" b="1" dirty="0" err="1"/>
              <a:t>ngabantwana</a:t>
            </a:r>
            <a:r>
              <a:rPr lang="en-CA" b="1" dirty="0"/>
              <a:t>! ( Dut. 18:9-12 ). </a:t>
            </a:r>
            <a:endParaRPr lang="en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4027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Ekugcineni</a:t>
            </a:r>
            <a:r>
              <a:rPr lang="en-CA" b="1" dirty="0"/>
              <a:t>, le </a:t>
            </a:r>
            <a:r>
              <a:rPr lang="en-CA" b="1" dirty="0" err="1"/>
              <a:t>mikhuba</a:t>
            </a:r>
            <a:r>
              <a:rPr lang="en-CA" b="1" dirty="0"/>
              <a:t> </a:t>
            </a:r>
            <a:r>
              <a:rPr lang="en-CA" b="1" dirty="0" err="1"/>
              <a:t>ephambeneyo</a:t>
            </a:r>
            <a:r>
              <a:rPr lang="en-CA" b="1" dirty="0"/>
              <a:t>, </a:t>
            </a:r>
            <a:r>
              <a:rPr lang="en-CA" b="1" dirty="0" err="1"/>
              <a:t>eyehlisa</a:t>
            </a:r>
            <a:r>
              <a:rPr lang="en-CA" b="1" dirty="0"/>
              <a:t> </a:t>
            </a:r>
            <a:r>
              <a:rPr lang="en-CA" b="1" dirty="0" err="1"/>
              <a:t>isimilo</a:t>
            </a:r>
            <a:r>
              <a:rPr lang="en-CA" b="1" dirty="0"/>
              <a:t> </a:t>
            </a:r>
            <a:r>
              <a:rPr lang="en-CA" b="1" dirty="0" err="1"/>
              <a:t>sabantu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ikhuthaza</a:t>
            </a:r>
            <a:r>
              <a:rPr lang="en-CA" b="1" dirty="0"/>
              <a:t> </a:t>
            </a:r>
            <a:r>
              <a:rPr lang="en-CA" b="1" dirty="0" err="1"/>
              <a:t>yonke</a:t>
            </a:r>
            <a:r>
              <a:rPr lang="en-CA" b="1" dirty="0"/>
              <a:t> </a:t>
            </a:r>
            <a:r>
              <a:rPr lang="en-CA" b="1" dirty="0" err="1"/>
              <a:t>inhlobo</a:t>
            </a:r>
            <a:r>
              <a:rPr lang="en-CA" b="1" dirty="0"/>
              <a:t> </a:t>
            </a:r>
            <a:r>
              <a:rPr lang="en-CA" b="1" dirty="0" err="1"/>
              <a:t>yobubi</a:t>
            </a:r>
            <a:r>
              <a:rPr lang="en-CA" b="1" dirty="0"/>
              <a:t>, </a:t>
            </a:r>
            <a:r>
              <a:rPr lang="en-CA" b="1" dirty="0" err="1"/>
              <a:t>kwadingeka</a:t>
            </a:r>
            <a:r>
              <a:rPr lang="en-CA" b="1" dirty="0"/>
              <a:t> </a:t>
            </a:r>
            <a:r>
              <a:rPr lang="en-CA" b="1" dirty="0" err="1"/>
              <a:t>iqedwe</a:t>
            </a:r>
            <a:r>
              <a:rPr lang="en-CA" b="1" dirty="0"/>
              <a:t>. </a:t>
            </a:r>
            <a:r>
              <a:rPr lang="en-CA" b="1" dirty="0" err="1"/>
              <a:t>Ukubhujiswa</a:t>
            </a:r>
            <a:r>
              <a:rPr lang="en-CA" b="1" dirty="0"/>
              <a:t> </a:t>
            </a:r>
            <a:r>
              <a:rPr lang="en-CA" b="1" dirty="0" err="1"/>
              <a:t>kwamaKhanani</a:t>
            </a:r>
            <a:r>
              <a:rPr lang="en-CA" b="1" dirty="0"/>
              <a:t> </a:t>
            </a:r>
            <a:r>
              <a:rPr lang="en-CA" b="1" dirty="0" err="1"/>
              <a:t>kwakuyovimbela</a:t>
            </a:r>
            <a:r>
              <a:rPr lang="en-CA" b="1" dirty="0"/>
              <a:t>—</a:t>
            </a:r>
            <a:r>
              <a:rPr lang="en-CA" b="1" dirty="0" err="1"/>
              <a:t>okungenani</a:t>
            </a:r>
            <a:r>
              <a:rPr lang="en-CA" b="1" dirty="0"/>
              <a:t>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esithile</a:t>
            </a:r>
            <a:r>
              <a:rPr lang="en-CA" b="1" dirty="0"/>
              <a:t>—</a:t>
            </a:r>
            <a:r>
              <a:rPr lang="en-CA" b="1" dirty="0" err="1"/>
              <a:t>ukuwohloka</a:t>
            </a:r>
            <a:r>
              <a:rPr lang="en-CA" b="1" dirty="0"/>
              <a:t> </a:t>
            </a:r>
            <a:r>
              <a:rPr lang="en-CA" b="1" dirty="0" err="1"/>
              <a:t>kokuziphatha</a:t>
            </a:r>
            <a:r>
              <a:rPr lang="en-CA" b="1" dirty="0"/>
              <a:t> </a:t>
            </a:r>
            <a:r>
              <a:rPr lang="en-CA" b="1" dirty="0" err="1"/>
              <a:t>koluntu</a:t>
            </a:r>
            <a:r>
              <a:rPr lang="en" b="1" dirty="0"/>
              <a:t> 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Langokuba</a:t>
            </a:r>
            <a:r>
              <a:rPr lang="en-CA" b="1" dirty="0"/>
              <a:t> le </a:t>
            </a:r>
            <a:r>
              <a:rPr lang="en-CA" b="1" dirty="0" err="1"/>
              <a:t>mikhuba</a:t>
            </a:r>
            <a:r>
              <a:rPr lang="en-CA" b="1" dirty="0"/>
              <a:t> </a:t>
            </a:r>
            <a:r>
              <a:rPr lang="en-CA" b="1" dirty="0" err="1"/>
              <a:t>yayisivamile</a:t>
            </a:r>
            <a:r>
              <a:rPr lang="en-CA" b="1" dirty="0"/>
              <a:t> </a:t>
            </a:r>
            <a:r>
              <a:rPr lang="en-CA" b="1" dirty="0" err="1"/>
              <a:t>kakade</a:t>
            </a:r>
            <a:r>
              <a:rPr lang="en-CA" b="1" dirty="0"/>
              <a:t> </a:t>
            </a:r>
            <a:r>
              <a:rPr lang="en-CA" b="1" dirty="0" err="1"/>
              <a:t>ngesikhathi</a:t>
            </a:r>
            <a:r>
              <a:rPr lang="en-CA" b="1" dirty="0"/>
              <a:t> sika-</a:t>
            </a:r>
            <a:r>
              <a:rPr lang="en-CA" b="1" dirty="0" err="1"/>
              <a:t>Abrahama</a:t>
            </a:r>
            <a:r>
              <a:rPr lang="en-CA" b="1" dirty="0"/>
              <a:t>, uNkulunkulu </a:t>
            </a:r>
            <a:r>
              <a:rPr lang="en-CA" b="1" dirty="0" err="1"/>
              <a:t>wabanika</a:t>
            </a:r>
            <a:r>
              <a:rPr lang="en-CA" b="1" dirty="0"/>
              <a:t> </a:t>
            </a:r>
            <a:r>
              <a:rPr lang="en-CA" b="1" dirty="0" err="1"/>
              <a:t>iminyaka</a:t>
            </a:r>
            <a:r>
              <a:rPr lang="en-CA" b="1" dirty="0"/>
              <a:t> </a:t>
            </a:r>
            <a:r>
              <a:rPr lang="en-CA" b="1" dirty="0" err="1"/>
              <a:t>engaphezu</a:t>
            </a:r>
            <a:r>
              <a:rPr lang="en-CA" b="1" dirty="0"/>
              <a:t> kuka-400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balungise</a:t>
            </a:r>
            <a:r>
              <a:rPr lang="en-CA" b="1" dirty="0"/>
              <a:t> </a:t>
            </a:r>
            <a:r>
              <a:rPr lang="en-CA" b="1" dirty="0" err="1"/>
              <a:t>ukuziphatha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Kulokhu</a:t>
            </a:r>
            <a:r>
              <a:rPr lang="en-CA" sz="1600" b="1" dirty="0"/>
              <a:t> </a:t>
            </a:r>
            <a:r>
              <a:rPr lang="en-CA" sz="1600" b="1" dirty="0" err="1"/>
              <a:t>kumele</a:t>
            </a:r>
            <a:r>
              <a:rPr lang="en-CA" sz="1600" b="1" dirty="0"/>
              <a:t> </a:t>
            </a:r>
            <a:r>
              <a:rPr lang="en-CA" sz="1600" b="1" dirty="0" err="1"/>
              <a:t>kwengezelelwe</a:t>
            </a:r>
            <a:r>
              <a:rPr lang="en-CA" sz="1600" b="1" dirty="0"/>
              <a:t> </a:t>
            </a:r>
            <a:r>
              <a:rPr lang="en-CA" sz="1600" b="1" dirty="0" err="1"/>
              <a:t>umkhuba</a:t>
            </a:r>
            <a:r>
              <a:rPr lang="en-CA" sz="1600" b="1" dirty="0"/>
              <a:t> “</a:t>
            </a:r>
            <a:r>
              <a:rPr lang="en-CA" sz="1600" b="1" dirty="0" err="1"/>
              <a:t>wobufebe</a:t>
            </a:r>
            <a:r>
              <a:rPr lang="en-CA" sz="1600" b="1" dirty="0"/>
              <a:t> </a:t>
            </a:r>
            <a:r>
              <a:rPr lang="en-CA" sz="1600" b="1" dirty="0" err="1"/>
              <a:t>obungcwele</a:t>
            </a:r>
            <a:r>
              <a:rPr lang="en-CA" sz="1600" b="1" dirty="0"/>
              <a:t>” - </a:t>
            </a:r>
            <a:r>
              <a:rPr lang="en-CA" sz="1600" b="1" dirty="0" err="1"/>
              <a:t>owawungahlangene</a:t>
            </a:r>
            <a:r>
              <a:rPr lang="en-CA" sz="1600" b="1" dirty="0"/>
              <a:t> </a:t>
            </a:r>
            <a:r>
              <a:rPr lang="en-CA" sz="1600" b="1" dirty="0" err="1"/>
              <a:t>kangako</a:t>
            </a:r>
            <a:r>
              <a:rPr lang="en-CA" sz="1600" b="1" dirty="0"/>
              <a:t> </a:t>
            </a:r>
            <a:r>
              <a:rPr lang="en-CA" sz="1600" b="1" dirty="0" err="1"/>
              <a:t>lobungcwele</a:t>
            </a:r>
            <a:r>
              <a:rPr lang="en-CA" sz="1600" b="1" dirty="0"/>
              <a:t> - </a:t>
            </a:r>
            <a:r>
              <a:rPr lang="en-CA" sz="1600" b="1" dirty="0" err="1"/>
              <a:t>owawuqhutshwa</a:t>
            </a:r>
            <a:r>
              <a:rPr lang="en-CA" sz="1600" b="1" dirty="0"/>
              <a:t> </a:t>
            </a:r>
            <a:r>
              <a:rPr lang="en-CA" sz="1600" b="1" dirty="0" err="1"/>
              <a:t>yibo</a:t>
            </a:r>
            <a:r>
              <a:rPr lang="en-CA" sz="1600" b="1" dirty="0"/>
              <a:t> </a:t>
            </a:r>
            <a:r>
              <a:rPr lang="en-CA" sz="1600" b="1" dirty="0" err="1"/>
              <a:t>bobabili</a:t>
            </a:r>
            <a:r>
              <a:rPr lang="en-CA" sz="1600" b="1" dirty="0"/>
              <a:t> </a:t>
            </a:r>
            <a:r>
              <a:rPr lang="en-CA" sz="1600" b="1" dirty="0" err="1"/>
              <a:t>abapristi</a:t>
            </a:r>
            <a:r>
              <a:rPr lang="en-CA" sz="1600" b="1" dirty="0"/>
              <a:t> </a:t>
            </a:r>
            <a:r>
              <a:rPr lang="en-CA" sz="1600" b="1" dirty="0" err="1"/>
              <a:t>labapristikazi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INDABA YOKULUNGISISA UKULOKULUNGA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UNkulunkulu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ungumahluleli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olungileyo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uNkulunkulu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obonakalisa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ulaka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lwakhe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usuku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ngosuku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Uma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engaphenduki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uyolola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inkemba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yakhe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uyakugoba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abophe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umntsoko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wakhe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(Funda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iHubo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7:11-12.)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873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Uthando</a:t>
            </a:r>
            <a:r>
              <a:rPr lang="en-CA" b="1" dirty="0"/>
              <a:t> </a:t>
            </a:r>
            <a:r>
              <a:rPr lang="en-CA" b="1" dirty="0" err="1"/>
              <a:t>lokulunga</a:t>
            </a:r>
            <a:r>
              <a:rPr lang="en-CA" b="1" dirty="0"/>
              <a:t> </a:t>
            </a:r>
            <a:r>
              <a:rPr lang="en-CA" b="1" dirty="0" err="1"/>
              <a:t>kuyisisekelo</a:t>
            </a:r>
            <a:r>
              <a:rPr lang="en-CA" b="1" dirty="0"/>
              <a:t> </a:t>
            </a:r>
            <a:r>
              <a:rPr lang="en-CA" b="1" dirty="0" err="1"/>
              <a:t>sesimo</a:t>
            </a:r>
            <a:r>
              <a:rPr lang="en-CA" b="1" dirty="0"/>
              <a:t> </a:t>
            </a:r>
            <a:r>
              <a:rPr lang="en-CA" b="1" dirty="0" err="1"/>
              <a:t>sikaNkulunkulu</a:t>
            </a:r>
            <a:r>
              <a:rPr lang="en-CA" b="1" dirty="0"/>
              <a:t>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kumenza</a:t>
            </a:r>
            <a:r>
              <a:rPr lang="en-CA" b="1" dirty="0"/>
              <a:t> </a:t>
            </a:r>
            <a:r>
              <a:rPr lang="en-CA" b="1" dirty="0" err="1"/>
              <a:t>abe</a:t>
            </a:r>
            <a:r>
              <a:rPr lang="en-CA" b="1" dirty="0"/>
              <a:t> </a:t>
            </a:r>
            <a:r>
              <a:rPr lang="en-CA" b="1" dirty="0" err="1"/>
              <a:t>ngumahluleli</a:t>
            </a:r>
            <a:r>
              <a:rPr lang="en-CA" b="1" dirty="0"/>
              <a:t> </a:t>
            </a:r>
            <a:r>
              <a:rPr lang="en-CA" b="1" dirty="0" err="1"/>
              <a:t>olungileyo</a:t>
            </a:r>
            <a:r>
              <a:rPr lang="en-CA" b="1" dirty="0"/>
              <a:t> </a:t>
            </a:r>
            <a:r>
              <a:rPr lang="en-CA" b="1" dirty="0" err="1"/>
              <a:t>longakhethiyo</a:t>
            </a:r>
            <a:r>
              <a:rPr lang="en-CA" b="1" dirty="0"/>
              <a:t>, </a:t>
            </a:r>
            <a:r>
              <a:rPr lang="en-CA" b="1" dirty="0" err="1"/>
              <a:t>ohlehlisa</a:t>
            </a:r>
            <a:r>
              <a:rPr lang="en-CA" b="1" dirty="0"/>
              <a:t> </a:t>
            </a:r>
            <a:r>
              <a:rPr lang="en-CA" b="1" dirty="0" err="1"/>
              <a:t>isijeziso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isoni</a:t>
            </a:r>
            <a:r>
              <a:rPr lang="en-CA" b="1" dirty="0"/>
              <a:t> </a:t>
            </a:r>
            <a:r>
              <a:rPr lang="en-CA" b="1" dirty="0" err="1"/>
              <a:t>siguquke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ongeke</a:t>
            </a:r>
            <a:r>
              <a:rPr lang="en-CA" b="1" dirty="0"/>
              <a:t> </a:t>
            </a:r>
            <a:r>
              <a:rPr lang="en-CA" b="1" dirty="0" err="1"/>
              <a:t>abekezelele</a:t>
            </a:r>
            <a:r>
              <a:rPr lang="en-CA" b="1" dirty="0"/>
              <a:t> </a:t>
            </a:r>
            <a:r>
              <a:rPr lang="en-CA" b="1" dirty="0" err="1"/>
              <a:t>ububi</a:t>
            </a:r>
            <a:r>
              <a:rPr lang="en-CA" b="1" dirty="0"/>
              <a:t> </a:t>
            </a:r>
            <a:r>
              <a:rPr lang="en-CA" b="1" dirty="0" err="1"/>
              <a:t>kuze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phakade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1299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Isifiso</a:t>
            </a:r>
            <a:r>
              <a:rPr lang="en-CA" b="1" dirty="0"/>
              <a:t> </a:t>
            </a:r>
            <a:r>
              <a:rPr lang="en-CA" b="1" dirty="0" err="1"/>
              <a:t>sikaNkulunkulu</a:t>
            </a:r>
            <a:r>
              <a:rPr lang="en-CA" b="1" dirty="0"/>
              <a:t> </a:t>
            </a:r>
            <a:r>
              <a:rPr lang="en-CA" b="1" dirty="0" err="1"/>
              <a:t>kwakuyikumisa</a:t>
            </a:r>
            <a:r>
              <a:rPr lang="en-CA" b="1" dirty="0"/>
              <a:t> </a:t>
            </a:r>
            <a:r>
              <a:rPr lang="en-CA" b="1" dirty="0" err="1"/>
              <a:t>uhulumeni</a:t>
            </a:r>
            <a:r>
              <a:rPr lang="en-CA" b="1" dirty="0"/>
              <a:t> </a:t>
            </a:r>
            <a:r>
              <a:rPr lang="en-CA" b="1" dirty="0" err="1"/>
              <a:t>olungileyo</a:t>
            </a:r>
            <a:r>
              <a:rPr lang="en-CA" b="1" dirty="0"/>
              <a:t> </a:t>
            </a:r>
            <a:r>
              <a:rPr lang="en-CA" b="1" dirty="0" err="1"/>
              <a:t>kuleyo</a:t>
            </a:r>
            <a:r>
              <a:rPr lang="en-CA" b="1" dirty="0"/>
              <a:t> </a:t>
            </a:r>
            <a:r>
              <a:rPr lang="en-CA" b="1" dirty="0" err="1"/>
              <a:t>ndawo</a:t>
            </a:r>
            <a:r>
              <a:rPr lang="en-CA" b="1" dirty="0"/>
              <a:t>, </a:t>
            </a:r>
            <a:r>
              <a:rPr lang="en-CA" b="1" dirty="0" err="1"/>
              <a:t>owayezoba</a:t>
            </a:r>
            <a:r>
              <a:rPr lang="en-CA" b="1" dirty="0"/>
              <a:t> </a:t>
            </a:r>
            <a:r>
              <a:rPr lang="en-CA" b="1" dirty="0" err="1"/>
              <a:t>yisibonelo</a:t>
            </a:r>
            <a:r>
              <a:rPr lang="en-CA" b="1" dirty="0"/>
              <a:t> </a:t>
            </a:r>
            <a:r>
              <a:rPr lang="en-CA" b="1" dirty="0" err="1"/>
              <a:t>kuzo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izizwe</a:t>
            </a:r>
            <a:r>
              <a:rPr lang="en-CA" b="1" dirty="0"/>
              <a:t>, </a:t>
            </a:r>
            <a:r>
              <a:rPr lang="en-CA" b="1" dirty="0" err="1"/>
              <a:t>uzidonsele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ziphakamise</a:t>
            </a:r>
            <a:r>
              <a:rPr lang="en-CA" b="1" dirty="0"/>
              <a:t> </a:t>
            </a:r>
            <a:r>
              <a:rPr lang="en-CA" b="1" dirty="0" err="1"/>
              <a:t>imiqondo</a:t>
            </a:r>
            <a:r>
              <a:rPr lang="en-CA" b="1" dirty="0"/>
              <a:t> </a:t>
            </a:r>
            <a:r>
              <a:rPr lang="en-CA" b="1" dirty="0" err="1"/>
              <a:t>yazo</a:t>
            </a:r>
            <a:r>
              <a:rPr lang="en-CA" b="1" dirty="0"/>
              <a:t> </a:t>
            </a:r>
            <a:r>
              <a:rPr lang="en-CA" b="1" dirty="0" err="1"/>
              <a:t>yokuziphatha</a:t>
            </a:r>
            <a:r>
              <a:rPr lang="en-CA" b="1" dirty="0"/>
              <a:t>, </a:t>
            </a:r>
            <a:r>
              <a:rPr lang="en-CA" b="1" dirty="0" err="1"/>
              <a:t>ngaleyo</a:t>
            </a:r>
            <a:r>
              <a:rPr lang="en-CA" b="1" dirty="0"/>
              <a:t> </a:t>
            </a:r>
            <a:r>
              <a:rPr lang="en-CA" b="1" dirty="0" err="1"/>
              <a:t>ndlela</a:t>
            </a:r>
            <a:r>
              <a:rPr lang="en-CA" b="1" dirty="0"/>
              <a:t> </a:t>
            </a:r>
            <a:r>
              <a:rPr lang="en-CA" b="1" dirty="0" err="1"/>
              <a:t>zifinyelele</a:t>
            </a:r>
            <a:r>
              <a:rPr lang="en-CA" b="1" dirty="0"/>
              <a:t> </a:t>
            </a:r>
            <a:r>
              <a:rPr lang="en-CA" b="1" dirty="0" err="1"/>
              <a:t>isimo</a:t>
            </a:r>
            <a:r>
              <a:rPr lang="en-CA" b="1" dirty="0"/>
              <a:t> </a:t>
            </a:r>
            <a:r>
              <a:rPr lang="en-CA" b="1" dirty="0" err="1"/>
              <a:t>sokuthula</a:t>
            </a:r>
            <a:r>
              <a:rPr lang="en-CA" b="1" dirty="0"/>
              <a:t> </a:t>
            </a:r>
            <a:r>
              <a:rPr lang="en-CA" b="1" dirty="0" err="1"/>
              <a:t>lokulungisa</a:t>
            </a:r>
            <a:r>
              <a:rPr lang="en-CA" b="1" dirty="0"/>
              <a:t> </a:t>
            </a:r>
            <a:r>
              <a:rPr lang="en-CA" b="1" dirty="0" err="1"/>
              <a:t>ukuqondileyo</a:t>
            </a:r>
            <a:r>
              <a:rPr lang="en-CA" b="1" dirty="0"/>
              <a:t> </a:t>
            </a:r>
            <a:r>
              <a:rPr lang="en-CA" b="1" dirty="0" err="1"/>
              <a:t>emhlabeni</a:t>
            </a:r>
            <a:r>
              <a:rPr lang="en-CA" b="1" dirty="0"/>
              <a:t> </a:t>
            </a:r>
            <a:r>
              <a:rPr lang="en-CA" b="1" dirty="0" err="1"/>
              <a:t>wonke</a:t>
            </a:r>
            <a:r>
              <a:rPr lang="en-CA" b="1" dirty="0"/>
              <a:t> ( </a:t>
            </a:r>
            <a:r>
              <a:rPr lang="en-CA" b="1" dirty="0" err="1"/>
              <a:t>Duteronomi</a:t>
            </a:r>
            <a:r>
              <a:rPr lang="en-CA" b="1" dirty="0"/>
              <a:t> 4:5-6 ).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Impi </a:t>
            </a:r>
            <a:r>
              <a:rPr lang="en-CA" sz="2000" b="1" dirty="0" err="1"/>
              <a:t>yokunqoba</a:t>
            </a:r>
            <a:r>
              <a:rPr lang="en-CA" sz="2000" b="1" dirty="0"/>
              <a:t> </a:t>
            </a:r>
            <a:r>
              <a:rPr lang="en-CA" sz="2000" b="1" dirty="0" err="1"/>
              <a:t>iKhanani</a:t>
            </a:r>
            <a:r>
              <a:rPr lang="en-CA" sz="2000" b="1" dirty="0"/>
              <a:t> </a:t>
            </a:r>
            <a:r>
              <a:rPr lang="en-CA" sz="2000" b="1" dirty="0" err="1"/>
              <a:t>ayizange</a:t>
            </a:r>
            <a:r>
              <a:rPr lang="en-CA" sz="2000" b="1" dirty="0"/>
              <a:t> </a:t>
            </a:r>
            <a:r>
              <a:rPr lang="en-CA" sz="2000" b="1" dirty="0" err="1"/>
              <a:t>ilwe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yezizathu</a:t>
            </a:r>
            <a:r>
              <a:rPr lang="en-CA" sz="2000" b="1" dirty="0"/>
              <a:t> </a:t>
            </a:r>
            <a:r>
              <a:rPr lang="en-CA" sz="2000" b="1" dirty="0" err="1"/>
              <a:t>zombuso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ngomyalo</a:t>
            </a:r>
            <a:r>
              <a:rPr lang="en-CA" sz="2000" b="1" dirty="0"/>
              <a:t> </a:t>
            </a:r>
            <a:r>
              <a:rPr lang="en-CA" sz="2000" b="1" dirty="0" err="1"/>
              <a:t>waphezulu</a:t>
            </a:r>
            <a:r>
              <a:rPr lang="en-CA" sz="2000" b="1" dirty="0"/>
              <a:t> </a:t>
            </a:r>
            <a:r>
              <a:rPr lang="en-CA" sz="2000" b="1" dirty="0" err="1"/>
              <a:t>wokufeza</a:t>
            </a:r>
            <a:r>
              <a:rPr lang="en-CA" sz="2000" b="1" dirty="0"/>
              <a:t> </a:t>
            </a:r>
            <a:r>
              <a:rPr lang="en-CA" sz="2000" b="1" dirty="0" err="1"/>
              <a:t>isijeziso</a:t>
            </a:r>
            <a:r>
              <a:rPr lang="en-CA" sz="2000" b="1" dirty="0"/>
              <a:t> </a:t>
            </a:r>
            <a:r>
              <a:rPr lang="en-CA" sz="2000" b="1" dirty="0" err="1"/>
              <a:t>esasifanele</a:t>
            </a:r>
            <a:r>
              <a:rPr lang="en-CA" sz="2000" b="1" dirty="0"/>
              <a:t> </a:t>
            </a:r>
            <a:r>
              <a:rPr lang="en-CA" sz="2000" b="1" dirty="0" err="1"/>
              <a:t>izakhamuzi</a:t>
            </a:r>
            <a:r>
              <a:rPr lang="en-CA" sz="2000" b="1" dirty="0"/>
              <a:t> </a:t>
            </a:r>
            <a:r>
              <a:rPr lang="en-CA" sz="2000" b="1" dirty="0" err="1"/>
              <a:t>zakhona</a:t>
            </a:r>
            <a:r>
              <a:rPr lang="en-CA" sz="2000" b="1" dirty="0"/>
              <a:t> </a:t>
            </a:r>
            <a:r>
              <a:rPr lang="en-CA" sz="2000" b="1" dirty="0" err="1"/>
              <a:t>ezimbi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Njengeqhawe</a:t>
            </a:r>
            <a:r>
              <a:rPr lang="en-CA" sz="2000" b="1" dirty="0"/>
              <a:t> </a:t>
            </a:r>
            <a:r>
              <a:rPr lang="en-CA" sz="2000" b="1" dirty="0" err="1"/>
              <a:t>nlomahluleli</a:t>
            </a:r>
            <a:r>
              <a:rPr lang="en-CA" sz="2000" b="1" dirty="0"/>
              <a:t>, uNkulunkulu </a:t>
            </a:r>
            <a:r>
              <a:rPr lang="en-CA" sz="2000" b="1" dirty="0" err="1"/>
              <a:t>uzibophezele</a:t>
            </a:r>
            <a:r>
              <a:rPr lang="en-CA" sz="2000" b="1" dirty="0"/>
              <a:t> </a:t>
            </a:r>
            <a:r>
              <a:rPr lang="en-CA" sz="2000" b="1" dirty="0" err="1"/>
              <a:t>ekusebenziseni</a:t>
            </a:r>
            <a:r>
              <a:rPr lang="en-CA" sz="2000" b="1" dirty="0"/>
              <a:t>, </a:t>
            </a:r>
            <a:r>
              <a:rPr lang="en-CA" sz="2000" b="1" dirty="0" err="1"/>
              <a:t>ekuqiniseni</a:t>
            </a:r>
            <a:r>
              <a:rPr lang="en-CA" sz="2000" b="1" dirty="0"/>
              <a:t> </a:t>
            </a:r>
            <a:r>
              <a:rPr lang="en-CA" sz="2000" b="1" dirty="0" err="1"/>
              <a:t>lasekugcineni</a:t>
            </a:r>
            <a:r>
              <a:rPr lang="en-CA" sz="2000" b="1" dirty="0"/>
              <a:t> </a:t>
            </a:r>
            <a:r>
              <a:rPr lang="en-CA" sz="2000" b="1" dirty="0" err="1"/>
              <a:t>umthetho</a:t>
            </a:r>
            <a:r>
              <a:rPr lang="en-CA" sz="2000" b="1" dirty="0"/>
              <a:t>, </a:t>
            </a:r>
            <a:r>
              <a:rPr lang="en-CA" sz="2000" b="1" dirty="0" err="1"/>
              <a:t>okuyinkomba</a:t>
            </a:r>
            <a:r>
              <a:rPr lang="en-CA" sz="2000" b="1" dirty="0"/>
              <a:t> </a:t>
            </a:r>
            <a:r>
              <a:rPr lang="en-CA" sz="2000" b="1" dirty="0" err="1"/>
              <a:t>yesimilo</a:t>
            </a:r>
            <a:r>
              <a:rPr lang="en-CA" sz="2000" b="1" dirty="0"/>
              <a:t> </a:t>
            </a:r>
            <a:r>
              <a:rPr lang="en-CA" sz="2000" b="1" dirty="0" err="1"/>
              <a:t>sakhe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5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UMBONO WEBHAYIBHELI NGEMPI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“Kepha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yazi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lamuhla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nguye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odabula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phambi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kwakho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njengomlilo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oqothulayo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uyakubabhidliza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bazithobe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phambi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kwakho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abaxotshe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libabhuqe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masinyane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njengalokho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ekuthembisile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Duteronomi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9:3 )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5" y="1568946"/>
            <a:ext cx="117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NgokweBhayibheli</a:t>
            </a:r>
            <a:r>
              <a:rPr lang="en-CA" b="1" dirty="0"/>
              <a:t>, </a:t>
            </a:r>
            <a:r>
              <a:rPr lang="en-CA" b="1" dirty="0" err="1"/>
              <a:t>izimpi</a:t>
            </a:r>
            <a:r>
              <a:rPr lang="en-CA" b="1" dirty="0"/>
              <a:t>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zilinganiselwe</a:t>
            </a:r>
            <a:r>
              <a:rPr lang="en-CA" b="1" dirty="0"/>
              <a:t> </a:t>
            </a:r>
            <a:r>
              <a:rPr lang="en-CA" b="1" dirty="0" err="1"/>
              <a:t>ezimweni</a:t>
            </a:r>
            <a:r>
              <a:rPr lang="en-CA" b="1" dirty="0"/>
              <a:t> </a:t>
            </a:r>
            <a:r>
              <a:rPr lang="en-CA" b="1" dirty="0" err="1"/>
              <a:t>ezithile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zazichazwa</a:t>
            </a:r>
            <a:r>
              <a:rPr lang="en-CA" b="1" dirty="0"/>
              <a:t> </a:t>
            </a:r>
            <a:r>
              <a:rPr lang="en-CA" b="1" dirty="0" err="1"/>
              <a:t>nguNkulunkulu</a:t>
            </a:r>
            <a:r>
              <a:rPr lang="en-CA" b="1" dirty="0"/>
              <a:t> </a:t>
            </a:r>
            <a:r>
              <a:rPr lang="en-CA" b="1" dirty="0" err="1"/>
              <a:t>Uqobo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. Le </a:t>
            </a:r>
            <a:r>
              <a:rPr lang="en-CA" b="1" dirty="0" err="1"/>
              <a:t>imithetho</a:t>
            </a:r>
            <a:r>
              <a:rPr lang="en-CA" b="1" dirty="0"/>
              <a:t> </a:t>
            </a:r>
            <a:r>
              <a:rPr lang="en-CA" b="1" dirty="0" err="1"/>
              <a:t>eyayibusa</a:t>
            </a:r>
            <a:r>
              <a:rPr lang="en-CA" b="1" dirty="0"/>
              <a:t> </a:t>
            </a:r>
            <a:r>
              <a:rPr lang="en-CA" b="1" dirty="0" err="1"/>
              <a:t>izimpi</a:t>
            </a:r>
            <a:r>
              <a:rPr lang="en-CA" b="1" dirty="0"/>
              <a:t> </a:t>
            </a:r>
            <a:r>
              <a:rPr lang="en-CA" b="1" dirty="0" err="1"/>
              <a:t>ezazimiswe</a:t>
            </a:r>
            <a:r>
              <a:rPr lang="en-CA" b="1" dirty="0"/>
              <a:t> </a:t>
            </a:r>
            <a:r>
              <a:rPr lang="en-CA" b="1" dirty="0" err="1"/>
              <a:t>nguNkulunkulu</a:t>
            </a:r>
            <a:r>
              <a:rPr lang="en-CA" b="1" dirty="0"/>
              <a:t>:</a:t>
            </a:r>
            <a:endParaRPr lang="en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680537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BABHIDLIZWE NGOKUZIKHETHELA KWABO</a:t>
            </a:r>
            <a:endParaRPr lang="e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Ngakho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uJoshuwa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wasinqoba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sonke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isigaba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sezintaba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leningizimu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lezintaba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zasentshonalanga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lemithambeka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yezintaba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kanye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lawo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wonke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amakhosi azo.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Akashiyanga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loyedwa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owasindayo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Waqeda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okuphefumulayo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njengokulaya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kukaJehova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uNkulunkulu ka-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Israyeli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( Joshuwa 10:40 )</a:t>
            </a:r>
            <a:endParaRPr lang="en" sz="1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Yonke </a:t>
            </a:r>
            <a:r>
              <a:rPr lang="en-CA" b="1" dirty="0" err="1"/>
              <a:t>indawo</a:t>
            </a:r>
            <a:r>
              <a:rPr lang="en-CA" b="1" dirty="0"/>
              <a:t> </a:t>
            </a:r>
            <a:r>
              <a:rPr lang="en-CA" b="1" dirty="0" err="1"/>
              <a:t>yaseKhanani</a:t>
            </a:r>
            <a:r>
              <a:rPr lang="en-CA" b="1" dirty="0"/>
              <a:t> </a:t>
            </a:r>
            <a:r>
              <a:rPr lang="en-CA" b="1" dirty="0" err="1"/>
              <a:t>yabizwa</a:t>
            </a:r>
            <a:r>
              <a:rPr lang="en-CA" b="1" dirty="0"/>
              <a:t> </a:t>
            </a:r>
            <a:r>
              <a:rPr lang="en-CA" b="1" dirty="0" err="1"/>
              <a:t>ngokuthi</a:t>
            </a:r>
            <a:r>
              <a:rPr lang="en-CA" b="1" dirty="0"/>
              <a:t> </a:t>
            </a:r>
            <a:r>
              <a:rPr lang="en-CA" b="1" dirty="0" err="1"/>
              <a:t>isiqalekiso</a:t>
            </a:r>
            <a:r>
              <a:rPr lang="en-CA" b="1" dirty="0"/>
              <a:t>, </a:t>
            </a:r>
            <a:r>
              <a:rPr lang="en-CA" b="1" dirty="0" err="1"/>
              <a:t>okunguyikuthi</a:t>
            </a:r>
            <a:r>
              <a:rPr lang="en-CA" b="1" dirty="0"/>
              <a:t>, </a:t>
            </a:r>
            <a:r>
              <a:rPr lang="en-CA" b="1" dirty="0" err="1"/>
              <a:t>inikezelwe</a:t>
            </a:r>
            <a:r>
              <a:rPr lang="en-CA" b="1" dirty="0"/>
              <a:t> </a:t>
            </a:r>
            <a:r>
              <a:rPr lang="en-CA" b="1" dirty="0" err="1"/>
              <a:t>ekubhujisweni</a:t>
            </a:r>
            <a:r>
              <a:rPr lang="en-CA" b="1" dirty="0"/>
              <a:t>. Konke </a:t>
            </a:r>
            <a:r>
              <a:rPr lang="en-CA" b="1" dirty="0" err="1"/>
              <a:t>okuphilayo</a:t>
            </a:r>
            <a:r>
              <a:rPr lang="en-CA" b="1" dirty="0"/>
              <a:t> </a:t>
            </a:r>
            <a:r>
              <a:rPr lang="en-CA" b="1" dirty="0" err="1"/>
              <a:t>kwakuzakufa</a:t>
            </a:r>
            <a:r>
              <a:rPr lang="en-CA" b="1" dirty="0"/>
              <a:t> ( Dut. 20:16-18; Josh. 10:40 ).</a:t>
            </a:r>
            <a:endParaRPr lang="en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743797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Phambi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, </a:t>
            </a:r>
            <a:r>
              <a:rPr lang="en-CA" sz="2000" b="1" dirty="0" err="1"/>
              <a:t>amaKhanani</a:t>
            </a:r>
            <a:r>
              <a:rPr lang="en-CA" sz="2000" b="1" dirty="0"/>
              <a:t> lama-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ayebhekwa</a:t>
            </a:r>
            <a:r>
              <a:rPr lang="en-CA" sz="2000" b="1" dirty="0"/>
              <a:t> </a:t>
            </a:r>
            <a:r>
              <a:rPr lang="en-CA" sz="2000" b="1" dirty="0" err="1"/>
              <a:t>ngokulinganayo</a:t>
            </a:r>
            <a:r>
              <a:rPr lang="en-CA" sz="2000" b="1" dirty="0"/>
              <a:t>: </a:t>
            </a:r>
            <a:r>
              <a:rPr lang="en-CA" sz="2000" b="1" dirty="0" err="1"/>
              <a:t>ngokungakhethi</a:t>
            </a:r>
            <a:r>
              <a:rPr lang="en-CA" sz="2000" b="1" dirty="0"/>
              <a:t>. </a:t>
            </a:r>
            <a:r>
              <a:rPr lang="en-CA" sz="2000" b="1" dirty="0" err="1"/>
              <a:t>Umehluko</a:t>
            </a:r>
            <a:r>
              <a:rPr lang="en-CA" sz="2000" b="1" dirty="0"/>
              <a:t> </a:t>
            </a:r>
            <a:r>
              <a:rPr lang="en-CA" sz="2000" b="1" dirty="0" err="1"/>
              <a:t>wawuyikuthi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bakhetha</a:t>
            </a:r>
            <a:r>
              <a:rPr lang="en-CA" sz="2000" b="1" dirty="0"/>
              <a:t> </a:t>
            </a:r>
            <a:r>
              <a:rPr lang="en-CA" sz="2000" b="1" dirty="0" err="1"/>
              <a:t>ukuphikelela</a:t>
            </a:r>
            <a:r>
              <a:rPr lang="en-CA" sz="2000" b="1" dirty="0"/>
              <a:t> </a:t>
            </a:r>
            <a:r>
              <a:rPr lang="en-CA" sz="2000" b="1" dirty="0" err="1"/>
              <a:t>ekuhlubukeni</a:t>
            </a:r>
            <a:r>
              <a:rPr lang="en-CA" sz="2000" b="1" dirty="0"/>
              <a:t> </a:t>
            </a:r>
            <a:r>
              <a:rPr lang="en-CA" sz="2000" b="1" dirty="0" err="1"/>
              <a:t>kwabo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, </a:t>
            </a:r>
            <a:r>
              <a:rPr lang="en-CA" sz="2000" b="1" dirty="0" err="1"/>
              <a:t>kuyilapho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bekhetha</a:t>
            </a:r>
            <a:r>
              <a:rPr lang="en-CA" sz="2000" b="1" dirty="0"/>
              <a:t> </a:t>
            </a:r>
            <a:r>
              <a:rPr lang="en-CA" sz="2000" b="1" dirty="0" err="1"/>
              <a:t>ukumlalela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Ngalokho</a:t>
            </a:r>
            <a:r>
              <a:rPr lang="en-CA" sz="2000" b="1" dirty="0"/>
              <a:t>, </a:t>
            </a:r>
            <a:r>
              <a:rPr lang="en-CA" sz="2000" b="1" dirty="0" err="1"/>
              <a:t>kwakukhona</a:t>
            </a:r>
            <a:r>
              <a:rPr lang="en-CA" sz="2000" b="1" dirty="0"/>
              <a:t> </a:t>
            </a:r>
            <a:r>
              <a:rPr lang="en-CA" sz="2000" b="1" dirty="0" err="1"/>
              <a:t>okuhlukileyo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Manje, </a:t>
            </a:r>
            <a:r>
              <a:rPr lang="en-CA" sz="2000" b="1" dirty="0" err="1"/>
              <a:t>isinqumo</a:t>
            </a:r>
            <a:r>
              <a:rPr lang="en-CA" sz="2000" b="1" dirty="0"/>
              <a:t> </a:t>
            </a:r>
            <a:r>
              <a:rPr lang="en-CA" sz="2000" b="1" dirty="0" err="1"/>
              <a:t>ngesethu</a:t>
            </a:r>
            <a:r>
              <a:rPr lang="en-CA" sz="2000" b="1" dirty="0"/>
              <a:t>. Lapho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efika</a:t>
            </a:r>
            <a:r>
              <a:rPr lang="en-CA" sz="2000" b="1" dirty="0"/>
              <a:t>, </a:t>
            </a:r>
            <a:r>
              <a:rPr lang="en-CA" sz="2000" b="1" dirty="0" err="1"/>
              <a:t>sizosindiswa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sibhujiswe</a:t>
            </a:r>
            <a:r>
              <a:rPr lang="en-CA" sz="2000" b="1" dirty="0"/>
              <a:t> </a:t>
            </a:r>
            <a:r>
              <a:rPr lang="en-CA" sz="2000" b="1" dirty="0" err="1"/>
              <a:t>ngokukhetha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DINGA UKUTHULA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Ngiyakwenza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ukuthula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ngumbusi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wakho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lokuphila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kahle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umbusi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wakho</a:t>
            </a:r>
            <a:r>
              <a:rPr lang="en-C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.”—Isaya 60:17b.</a:t>
            </a:r>
            <a:endParaRPr lang="en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ubizwa</a:t>
            </a:r>
            <a:r>
              <a:rPr lang="en-CA" sz="2000" b="1" dirty="0"/>
              <a:t> </a:t>
            </a:r>
            <a:r>
              <a:rPr lang="en-CA" sz="2000" b="1" dirty="0" err="1"/>
              <a:t>ngokuthi</a:t>
            </a:r>
            <a:r>
              <a:rPr lang="en-CA" sz="2000" b="1" dirty="0"/>
              <a:t> “</a:t>
            </a:r>
            <a:r>
              <a:rPr lang="en-CA" sz="2000" b="1" dirty="0" err="1"/>
              <a:t>iNkosi</a:t>
            </a:r>
            <a:r>
              <a:rPr lang="en-CA" sz="2000" b="1" dirty="0"/>
              <a:t> </a:t>
            </a:r>
            <a:r>
              <a:rPr lang="en-CA" sz="2000" b="1" dirty="0" err="1"/>
              <a:t>yokuthula</a:t>
            </a:r>
            <a:r>
              <a:rPr lang="en-CA" sz="2000" b="1" dirty="0"/>
              <a:t>” ( Isaya 9:6 ). </a:t>
            </a:r>
            <a:r>
              <a:rPr lang="en-CA" sz="2000" b="1" dirty="0" err="1"/>
              <a:t>Uzele</a:t>
            </a:r>
            <a:r>
              <a:rPr lang="en-CA" sz="2000" b="1" dirty="0"/>
              <a:t> </a:t>
            </a:r>
            <a:r>
              <a:rPr lang="en-CA" sz="2000" b="1" dirty="0" err="1"/>
              <a:t>ukuletha</a:t>
            </a:r>
            <a:r>
              <a:rPr lang="en-CA" sz="2000" b="1" dirty="0"/>
              <a:t> </a:t>
            </a:r>
            <a:r>
              <a:rPr lang="en-CA" sz="2000" b="1" dirty="0" err="1"/>
              <a:t>ukuthula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uzabusa</a:t>
            </a:r>
            <a:r>
              <a:rPr lang="en-CA" sz="2000" b="1" dirty="0"/>
              <a:t> </a:t>
            </a:r>
            <a:r>
              <a:rPr lang="en-CA" sz="2000" b="1" dirty="0" err="1"/>
              <a:t>ngokuthula</a:t>
            </a:r>
            <a:r>
              <a:rPr lang="en-CA" sz="2000" b="1" dirty="0"/>
              <a:t>.                   ( Johane 14:27; Isaya 60:17 ).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Lapho </a:t>
            </a:r>
            <a:r>
              <a:rPr lang="en-CA" b="1" dirty="0" err="1"/>
              <a:t>ibutho</a:t>
            </a:r>
            <a:r>
              <a:rPr lang="en-CA" b="1" dirty="0"/>
              <a:t> </a:t>
            </a:r>
            <a:r>
              <a:rPr lang="en-CA" b="1" dirty="0" err="1"/>
              <a:t>laseSiriya</a:t>
            </a:r>
            <a:r>
              <a:rPr lang="en-CA" b="1" dirty="0"/>
              <a:t> </a:t>
            </a:r>
            <a:r>
              <a:rPr lang="en-CA" b="1" dirty="0" err="1"/>
              <a:t>livimbezela</a:t>
            </a:r>
            <a:r>
              <a:rPr lang="en-CA" b="1" dirty="0"/>
              <a:t> </a:t>
            </a:r>
            <a:r>
              <a:rPr lang="en-CA" b="1" dirty="0" err="1"/>
              <a:t>iDothani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libambe</a:t>
            </a:r>
            <a:r>
              <a:rPr lang="en-CA" b="1" dirty="0"/>
              <a:t> </a:t>
            </a:r>
            <a:r>
              <a:rPr lang="en-CA" b="1" dirty="0" err="1"/>
              <a:t>umprofethi</a:t>
            </a:r>
            <a:r>
              <a:rPr lang="en-CA" b="1" dirty="0"/>
              <a:t> u-Elisha,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acele</a:t>
            </a:r>
            <a:r>
              <a:rPr lang="en-CA" b="1" dirty="0"/>
              <a:t> uNkulunkulu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avumele</a:t>
            </a:r>
            <a:r>
              <a:rPr lang="en-CA" b="1" dirty="0"/>
              <a:t> </a:t>
            </a:r>
            <a:r>
              <a:rPr lang="en-CA" b="1" dirty="0" err="1"/>
              <a:t>ibutho</a:t>
            </a:r>
            <a:r>
              <a:rPr lang="en-CA" b="1" dirty="0"/>
              <a:t> </a:t>
            </a:r>
            <a:r>
              <a:rPr lang="en-CA" b="1" dirty="0" err="1"/>
              <a:t>lasezulwini</a:t>
            </a:r>
            <a:r>
              <a:rPr lang="en-CA" b="1" dirty="0"/>
              <a:t> </a:t>
            </a:r>
            <a:r>
              <a:rPr lang="en-CA" b="1" dirty="0" err="1"/>
              <a:t>elimzungezileyo</a:t>
            </a:r>
            <a:r>
              <a:rPr lang="en-CA" b="1" dirty="0"/>
              <a:t> </a:t>
            </a:r>
            <a:r>
              <a:rPr lang="en-CA" b="1" dirty="0" err="1"/>
              <a:t>libhubhise</a:t>
            </a:r>
            <a:r>
              <a:rPr lang="en-CA" b="1" dirty="0"/>
              <a:t> </a:t>
            </a:r>
            <a:r>
              <a:rPr lang="en-CA" b="1" dirty="0" err="1"/>
              <a:t>abaseSiriya</a:t>
            </a:r>
            <a:r>
              <a:rPr lang="en-CA" b="1" dirty="0"/>
              <a:t>. </a:t>
            </a:r>
            <a:r>
              <a:rPr lang="en-CA" b="1" dirty="0" err="1"/>
              <a:t>Kunalokho</a:t>
            </a:r>
            <a:r>
              <a:rPr lang="en-CA" b="1" dirty="0"/>
              <a:t>, </a:t>
            </a:r>
            <a:r>
              <a:rPr lang="en-CA" b="1" dirty="0" err="1"/>
              <a:t>wacela</a:t>
            </a:r>
            <a:r>
              <a:rPr lang="en-CA" b="1" dirty="0"/>
              <a:t> </a:t>
            </a:r>
            <a:r>
              <a:rPr lang="en-CA" b="1" dirty="0" err="1"/>
              <a:t>ukuhola</a:t>
            </a:r>
            <a:r>
              <a:rPr lang="en-CA" b="1" dirty="0"/>
              <a:t> </a:t>
            </a:r>
            <a:r>
              <a:rPr lang="en-CA" b="1" dirty="0" err="1"/>
              <a:t>ibutho</a:t>
            </a:r>
            <a:r>
              <a:rPr lang="en-CA" b="1" dirty="0"/>
              <a:t> </a:t>
            </a:r>
            <a:r>
              <a:rPr lang="en-CA" b="1" dirty="0" err="1"/>
              <a:t>laseSiriya</a:t>
            </a:r>
            <a:r>
              <a:rPr lang="en-CA" b="1" dirty="0"/>
              <a:t> </a:t>
            </a:r>
            <a:r>
              <a:rPr lang="en-CA" b="1" dirty="0" err="1"/>
              <a:t>elaliphuphuthekile</a:t>
            </a:r>
            <a:r>
              <a:rPr lang="en-CA" b="1" dirty="0"/>
              <a:t> </a:t>
            </a:r>
            <a:r>
              <a:rPr lang="en-CA" b="1" dirty="0" err="1"/>
              <a:t>alise</a:t>
            </a:r>
            <a:r>
              <a:rPr lang="en-CA" b="1" dirty="0"/>
              <a:t> </a:t>
            </a:r>
            <a:r>
              <a:rPr lang="en-CA" b="1" dirty="0" err="1"/>
              <a:t>eSamariya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selikhona</a:t>
            </a:r>
            <a:r>
              <a:rPr lang="en-CA" b="1" dirty="0"/>
              <a:t>, </a:t>
            </a:r>
            <a:r>
              <a:rPr lang="en-CA" b="1" dirty="0" err="1"/>
              <a:t>alethe</a:t>
            </a:r>
            <a:r>
              <a:rPr lang="en-CA" b="1" dirty="0"/>
              <a:t> </a:t>
            </a:r>
            <a:r>
              <a:rPr lang="en-CA" b="1" dirty="0" err="1"/>
              <a:t>ukuthula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kwezizwe</a:t>
            </a:r>
            <a:r>
              <a:rPr lang="en-CA" b="1" dirty="0"/>
              <a:t> </a:t>
            </a:r>
            <a:r>
              <a:rPr lang="en-CA" b="1" dirty="0" err="1"/>
              <a:t>ezimbili</a:t>
            </a:r>
            <a:r>
              <a:rPr lang="en-CA" b="1" dirty="0"/>
              <a:t> </a:t>
            </a:r>
            <a:r>
              <a:rPr lang="en-CA" b="1" dirty="0" err="1"/>
              <a:t>ezilwayo</a:t>
            </a:r>
            <a:r>
              <a:rPr lang="en-CA" b="1" dirty="0"/>
              <a:t> (2 </a:t>
            </a:r>
            <a:r>
              <a:rPr lang="en-CA" b="1" dirty="0" err="1"/>
              <a:t>AmaKhosi</a:t>
            </a:r>
            <a:r>
              <a:rPr lang="en-CA" b="1" dirty="0"/>
              <a:t> 6:12-23).</a:t>
            </a:r>
            <a:endParaRPr lang="en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kuze</a:t>
            </a:r>
            <a:r>
              <a:rPr lang="en-CA" sz="2000" b="1" dirty="0"/>
              <a:t> </a:t>
            </a:r>
            <a:r>
              <a:rPr lang="en-CA" sz="2000" b="1" dirty="0" err="1"/>
              <a:t>kube</a:t>
            </a:r>
            <a:r>
              <a:rPr lang="en-CA" sz="2000" b="1" dirty="0"/>
              <a:t> </a:t>
            </a:r>
            <a:r>
              <a:rPr lang="en-CA" sz="2000" b="1" dirty="0" err="1"/>
              <a:t>yilapho</a:t>
            </a:r>
            <a:r>
              <a:rPr lang="en-CA" sz="2000" b="1" dirty="0"/>
              <a:t> </a:t>
            </a:r>
            <a:r>
              <a:rPr lang="en-CA" sz="2000" b="1" dirty="0" err="1"/>
              <a:t>umbuso</a:t>
            </a:r>
            <a:r>
              <a:rPr lang="en-CA" sz="2000" b="1" dirty="0"/>
              <a:t> </a:t>
            </a:r>
            <a:r>
              <a:rPr lang="en-CA" sz="2000" b="1" dirty="0" err="1"/>
              <a:t>wakhe</a:t>
            </a:r>
            <a:r>
              <a:rPr lang="en-CA" sz="2000" b="1" dirty="0"/>
              <a:t> </a:t>
            </a:r>
            <a:r>
              <a:rPr lang="en-CA" sz="2000" b="1" dirty="0" err="1"/>
              <a:t>wokuthula</a:t>
            </a:r>
            <a:r>
              <a:rPr lang="en-CA" sz="2000" b="1" dirty="0"/>
              <a:t> </a:t>
            </a:r>
            <a:r>
              <a:rPr lang="en-CA" sz="2000" b="1" dirty="0" err="1"/>
              <a:t>uba</a:t>
            </a:r>
            <a:r>
              <a:rPr lang="en-CA" sz="2000" b="1" dirty="0"/>
              <a:t> </a:t>
            </a:r>
            <a:r>
              <a:rPr lang="en-CA" sz="2000" b="1" dirty="0" err="1"/>
              <a:t>ngokoqobo</a:t>
            </a:r>
            <a:r>
              <a:rPr lang="en-CA" sz="2000" b="1" dirty="0"/>
              <a:t>, </a:t>
            </a:r>
            <a:r>
              <a:rPr lang="en-CA" sz="2000" b="1" dirty="0" err="1"/>
              <a:t>sihlala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elempi</a:t>
            </a:r>
            <a:r>
              <a:rPr lang="en-CA" sz="2000" b="1" dirty="0"/>
              <a:t>, </a:t>
            </a:r>
            <a:r>
              <a:rPr lang="en-CA" sz="2000" b="1" dirty="0" err="1"/>
              <a:t>sicwile</a:t>
            </a:r>
            <a:r>
              <a:rPr lang="en-CA" sz="2000" b="1" dirty="0"/>
              <a:t> </a:t>
            </a:r>
            <a:r>
              <a:rPr lang="en-CA" sz="2000" b="1" dirty="0" err="1"/>
              <a:t>engxabanweni</a:t>
            </a:r>
            <a:r>
              <a:rPr lang="en-CA" sz="2000" b="1" dirty="0"/>
              <a:t> </a:t>
            </a:r>
            <a:r>
              <a:rPr lang="en-CA" sz="2000" b="1" dirty="0" err="1"/>
              <a:t>yamazulu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kokuhle</a:t>
            </a:r>
            <a:r>
              <a:rPr lang="en-CA" sz="2000" b="1" dirty="0"/>
              <a:t> </a:t>
            </a:r>
            <a:r>
              <a:rPr lang="en-CA" sz="2000" b="1" dirty="0" err="1"/>
              <a:t>lokubi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Lesi </a:t>
            </a:r>
            <a:r>
              <a:rPr lang="en-CA" sz="2000" b="1" dirty="0" err="1"/>
              <a:t>isibonelo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asifundisa</a:t>
            </a:r>
            <a:r>
              <a:rPr lang="en-CA" sz="2000" b="1" dirty="0"/>
              <a:t> </a:t>
            </a:r>
            <a:r>
              <a:rPr lang="en-CA" sz="2000" b="1" dirty="0" err="1"/>
              <a:t>sona</a:t>
            </a:r>
            <a:r>
              <a:rPr lang="en-CA" sz="2000" b="1" dirty="0"/>
              <a:t>: </a:t>
            </a:r>
            <a:r>
              <a:rPr lang="en-CA" sz="2000" b="1" dirty="0" err="1"/>
              <a:t>ukufuna</a:t>
            </a:r>
            <a:r>
              <a:rPr lang="en-CA" sz="2000" b="1" dirty="0"/>
              <a:t> </a:t>
            </a:r>
            <a:r>
              <a:rPr lang="en-CA" sz="2000" b="1" dirty="0" err="1"/>
              <a:t>ukuthula</a:t>
            </a:r>
            <a:r>
              <a:rPr lang="en-CA" sz="2000" b="1" dirty="0"/>
              <a:t> </a:t>
            </a:r>
            <a:r>
              <a:rPr lang="en-CA" sz="2000" b="1" dirty="0" err="1"/>
              <a:t>njalo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kungqubuzana</a:t>
            </a:r>
            <a:r>
              <a:rPr lang="en-CA" sz="2000" b="1" dirty="0"/>
              <a:t>. </a:t>
            </a:r>
            <a:r>
              <a:rPr lang="en-CA" sz="2000" b="1" dirty="0" err="1"/>
              <a:t>Ukunqoba</a:t>
            </a:r>
            <a:r>
              <a:rPr lang="en-CA" sz="2000" b="1" dirty="0"/>
              <a:t> </a:t>
            </a:r>
            <a:r>
              <a:rPr lang="en-CA" sz="2000" b="1" dirty="0" err="1"/>
              <a:t>okubi</a:t>
            </a:r>
            <a:r>
              <a:rPr lang="en-CA" sz="2000" b="1" dirty="0"/>
              <a:t> </a:t>
            </a:r>
            <a:r>
              <a:rPr lang="en-CA" sz="2000" b="1" dirty="0" err="1"/>
              <a:t>ngokuhle</a:t>
            </a:r>
            <a:r>
              <a:rPr lang="en-CA" sz="2000" b="1" dirty="0"/>
              <a:t>.             ( Roma 12:20-21 ).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Ukubhujiswa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okupheleleyo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kwabantu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baseJeriko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kuwukuyigcwaliseka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kwemiyalo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eyanikezwa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ngaphambili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ngoMose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ngokuphathelene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lezakhamuzi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zaseKhanani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[...]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Kwabaningi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le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miyalo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ibonakala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iphikisana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lomoya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wothando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lesihe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olawulwe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kwezinye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izingxenye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zeBhayibheli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eqinisweni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yayiyizimemezelo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zokuhlakanipha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lobuhle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obungapheliyo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UNkulunkulu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wayesezamisa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u-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Israyeli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eKhanani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ngumbusi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phezu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kwabo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lombuso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waKhe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phakathi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kwabo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babe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lmbuso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Wakhe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emhlabeni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hatshi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nje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yizindlalifa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zenkolo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yeqiniso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lokufakaza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izimiso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zayo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emhlabeni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wonke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amaKhanani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ayesezitshiyile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ubuqaba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obunyanyekayo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lobubi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kwakudingekile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izwe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lisuswe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lokho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okwakuyovimbela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ngokuqinisekiley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ukugcwaliseka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kwenjongo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y`omusa</a:t>
            </a:r>
            <a:r>
              <a:rPr lang="en-CA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  <a:endParaRPr lang="en" sz="2400" b="1" dirty="0">
              <a:solidFill>
                <a:srgbClr val="11471E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817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2025-10-06T14:35:36Z</dcterms:created>
  <dcterms:modified xsi:type="dcterms:W3CDTF">2025-10-30T04:44:27Z</dcterms:modified>
</cp:coreProperties>
</file>