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Inqubo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yokupheywa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kwamenyezelwa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yahlehliswa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kwaze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ngakusasa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7:14-15)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Isizwe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sakwaJuda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sathathwa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Umndeni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kaZera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wathathwa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Umholi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uZabdi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wathathwa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U-Akani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wathathwa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Achani wathula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Achani wathula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Achani wathula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Achani wathula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Achani wathula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CA" sz="1800" b="1" dirty="0" err="1"/>
            <a:t>Wafihla</a:t>
          </a:r>
          <a:r>
            <a:rPr lang="en-CA" sz="1800" b="1" dirty="0"/>
            <a:t> </a:t>
          </a:r>
          <a:r>
            <a:rPr lang="en-CA" sz="1800" b="1" dirty="0" err="1"/>
            <a:t>izinhloli</a:t>
          </a:r>
          <a:r>
            <a:rPr lang="en-CA" sz="1800" b="1" dirty="0"/>
            <a:t> </a:t>
          </a:r>
          <a:r>
            <a:rPr lang="en-CA" sz="1800" b="1" dirty="0" err="1"/>
            <a:t>ophahleni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" sz="1800" b="1" dirty="0"/>
            <a:t>He acted kindly toward Israel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Achan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-CA" sz="1600" b="1" dirty="0" err="1"/>
            <a:t>Akuntshontshayo</a:t>
          </a:r>
          <a:r>
            <a:rPr lang="en-CA" sz="1600" b="1" dirty="0"/>
            <a:t> </a:t>
          </a:r>
          <a:r>
            <a:rPr lang="en-CA" sz="1600" b="1" dirty="0" err="1"/>
            <a:t>wakufihla</a:t>
          </a:r>
          <a:r>
            <a:rPr lang="en-CA" sz="1600" b="1" dirty="0"/>
            <a:t> </a:t>
          </a:r>
          <a:r>
            <a:rPr lang="en-CA" sz="1600" b="1" dirty="0" err="1"/>
            <a:t>emhlabathini</a:t>
          </a:r>
          <a:endParaRPr lang="en" sz="16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-CA" sz="1800" b="1" dirty="0" err="1"/>
            <a:t>Kwaletha</a:t>
          </a:r>
          <a:r>
            <a:rPr lang="en-CA" sz="1800" b="1" dirty="0"/>
            <a:t> </a:t>
          </a:r>
          <a:r>
            <a:rPr lang="en-CA" sz="1800" b="1" dirty="0" err="1"/>
            <a:t>inkathazo</a:t>
          </a:r>
          <a:r>
            <a:rPr lang="en-CA" sz="1800" b="1" dirty="0"/>
            <a:t> </a:t>
          </a:r>
          <a:r>
            <a:rPr lang="en-CA" sz="1800" b="1" dirty="0" err="1"/>
            <a:t>ku-Israyeli</a:t>
          </a:r>
          <a:endParaRPr lang="en" sz="18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-CA" sz="1800" b="1" dirty="0" err="1"/>
            <a:t>Wenza</a:t>
          </a:r>
          <a:r>
            <a:rPr lang="en-CA" sz="1800" b="1" dirty="0"/>
            <a:t> </a:t>
          </a:r>
          <a:r>
            <a:rPr lang="en-CA" sz="1800" b="1" dirty="0" err="1"/>
            <a:t>umusa</a:t>
          </a:r>
          <a:r>
            <a:rPr lang="en-CA" sz="1800" b="1" dirty="0"/>
            <a:t> </a:t>
          </a:r>
          <a:r>
            <a:rPr lang="en-CA" sz="1800" b="1" dirty="0" err="1"/>
            <a:t>ku-Israyeli</a:t>
          </a:r>
          <a:endParaRPr lang="en" sz="18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-CA" sz="1600" b="1" dirty="0" err="1"/>
            <a:t>Wenza</a:t>
          </a:r>
          <a:r>
            <a:rPr lang="en-CA" sz="1600" b="1" dirty="0"/>
            <a:t> </a:t>
          </a:r>
          <a:r>
            <a:rPr lang="en-CA" sz="1600" b="1" dirty="0" err="1"/>
            <a:t>ukunqotshwa</a:t>
          </a:r>
          <a:r>
            <a:rPr lang="en-CA" sz="1600" b="1" dirty="0"/>
            <a:t> </a:t>
          </a:r>
          <a:r>
            <a:rPr lang="en-CA" sz="1600" b="1" dirty="0" err="1"/>
            <a:t>ngemisebenzi</a:t>
          </a:r>
          <a:r>
            <a:rPr lang="en-CA" sz="1600" b="1" dirty="0"/>
            <a:t> </a:t>
          </a:r>
          <a:r>
            <a:rPr lang="en-CA" sz="1600" b="1" dirty="0" err="1"/>
            <a:t>yakhe</a:t>
          </a:r>
          <a:endParaRPr lang="en" sz="16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-CA" sz="1400" b="1" dirty="0" err="1"/>
            <a:t>Wenza</a:t>
          </a:r>
          <a:r>
            <a:rPr lang="en-CA" sz="1400" b="1" dirty="0"/>
            <a:t> </a:t>
          </a:r>
          <a:r>
            <a:rPr lang="en-CA" sz="1400" b="1" dirty="0" err="1"/>
            <a:t>isivumelwano</a:t>
          </a:r>
          <a:r>
            <a:rPr lang="en-CA" sz="1400" b="1" dirty="0"/>
            <a:t> lo-</a:t>
          </a:r>
          <a:r>
            <a:rPr lang="en-CA" sz="1400" b="1" dirty="0" err="1"/>
            <a:t>Israyeli</a:t>
          </a:r>
          <a:endParaRPr lang="en" sz="14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-CA" sz="1600" b="1" dirty="0" err="1"/>
            <a:t>Wephula</a:t>
          </a:r>
          <a:r>
            <a:rPr lang="en-CA" sz="1600" b="1" dirty="0"/>
            <a:t> </a:t>
          </a:r>
          <a:r>
            <a:rPr lang="en-CA" sz="1600" b="1" dirty="0" err="1"/>
            <a:t>isivumelwano</a:t>
          </a:r>
          <a:r>
            <a:rPr lang="en-CA" sz="1600" b="1" dirty="0"/>
            <a:t> sika-</a:t>
          </a:r>
          <a:r>
            <a:rPr lang="en-CA" sz="1600" b="1" dirty="0" err="1"/>
            <a:t>Israyeli</a:t>
          </a:r>
          <a:endParaRPr lang="en" sz="16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-CA" sz="1600" b="1" dirty="0" err="1"/>
            <a:t>Wakhulula</a:t>
          </a:r>
          <a:r>
            <a:rPr lang="en-CA" sz="1600" b="1" dirty="0"/>
            <a:t> </a:t>
          </a:r>
          <a:r>
            <a:rPr lang="en-CA" sz="1600" b="1" dirty="0" err="1"/>
            <a:t>ukuphila</a:t>
          </a:r>
          <a:r>
            <a:rPr lang="en-CA" sz="1600" b="1" dirty="0"/>
            <a:t> </a:t>
          </a:r>
          <a:r>
            <a:rPr lang="en-CA" sz="1600" b="1" dirty="0" err="1"/>
            <a:t>kwakhe</a:t>
          </a:r>
          <a:r>
            <a:rPr lang="en-CA" sz="1600" b="1" dirty="0"/>
            <a:t> </a:t>
          </a:r>
          <a:r>
            <a:rPr lang="en-CA" sz="1600" b="1" dirty="0" err="1"/>
            <a:t>lemhuli</a:t>
          </a:r>
          <a:r>
            <a:rPr lang="en-CA" sz="1600" b="1" dirty="0"/>
            <a:t> </a:t>
          </a:r>
          <a:r>
            <a:rPr lang="en-CA" sz="1600" b="1" dirty="0" err="1"/>
            <a:t>yakhe</a:t>
          </a:r>
          <a:endParaRPr lang="es-ES" sz="16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-CA" sz="1800" b="1" dirty="0" err="1"/>
            <a:t>Watshona</a:t>
          </a:r>
          <a:r>
            <a:rPr lang="en-CA" sz="1800" b="1" dirty="0"/>
            <a:t> </a:t>
          </a:r>
          <a:r>
            <a:rPr lang="en-CA" sz="1800" b="1" dirty="0" err="1"/>
            <a:t>lomndeni</a:t>
          </a:r>
          <a:r>
            <a:rPr lang="en-CA" sz="1800" b="1" dirty="0"/>
            <a:t> </a:t>
          </a:r>
          <a:r>
            <a:rPr lang="en-CA" sz="1800" b="1" dirty="0" err="1"/>
            <a:t>wakhe</a:t>
          </a:r>
          <a:endParaRPr lang="en" sz="18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 custLinFactNeighborX="2620" custLinFactNeighborY="-1219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Inqubo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yokupheywa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kwamenyezelwa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yahlehliswa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kwaze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ngakusasa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7:14-15)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Achani wathula</a:t>
          </a:r>
          <a:endParaRPr lang="es-ES" sz="14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Isizwe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sakwaJuda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sathathwa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Achani wathula</a:t>
          </a:r>
          <a:endParaRPr lang="es-ES" sz="14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Umndeni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kaZera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wathathwa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Achani wathula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Umholi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uZabdi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wathathwa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Achani wathula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U-Akani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wathathwa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(Josh.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Achani wathula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Wafihla</a:t>
          </a:r>
          <a:r>
            <a:rPr lang="en-CA" sz="1800" b="1" kern="1200" dirty="0"/>
            <a:t> </a:t>
          </a:r>
          <a:r>
            <a:rPr lang="en-CA" sz="1800" b="1" kern="1200" dirty="0" err="1"/>
            <a:t>izinhloli</a:t>
          </a:r>
          <a:r>
            <a:rPr lang="en-CA" sz="1800" b="1" kern="1200" dirty="0"/>
            <a:t> </a:t>
          </a:r>
          <a:r>
            <a:rPr lang="en-CA" sz="1800" b="1" kern="1200" dirty="0" err="1"/>
            <a:t>ophahleni</a:t>
          </a:r>
          <a:endParaRPr lang="en" sz="18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He acted kindly toward Israel</a:t>
          </a:r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45717" cy="1950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251"/>
              </a:lnTo>
              <a:lnTo>
                <a:pt x="145717" y="1950251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66861" y="2492131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Wenza</a:t>
          </a:r>
          <a:r>
            <a:rPr lang="en-CA" sz="1800" b="1" kern="1200" dirty="0"/>
            <a:t> </a:t>
          </a:r>
          <a:r>
            <a:rPr lang="en-CA" sz="1800" b="1" kern="1200" dirty="0" err="1"/>
            <a:t>umusa</a:t>
          </a:r>
          <a:r>
            <a:rPr lang="en-CA" sz="1800" b="1" kern="1200" dirty="0"/>
            <a:t> </a:t>
          </a:r>
          <a:r>
            <a:rPr lang="en-CA" sz="1800" b="1" kern="1200" dirty="0" err="1"/>
            <a:t>ku-Israyeli</a:t>
          </a:r>
          <a:endParaRPr lang="en" sz="1800" b="1" kern="1200" dirty="0"/>
        </a:p>
      </dsp:txBody>
      <dsp:txXfrm>
        <a:off x="284503" y="2509773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 err="1"/>
            <a:t>Wenza</a:t>
          </a:r>
          <a:r>
            <a:rPr lang="en-CA" sz="1400" b="1" kern="1200" dirty="0"/>
            <a:t> </a:t>
          </a:r>
          <a:r>
            <a:rPr lang="en-CA" sz="1400" b="1" kern="1200" dirty="0" err="1"/>
            <a:t>isivumelwano</a:t>
          </a:r>
          <a:r>
            <a:rPr lang="en-CA" sz="1400" b="1" kern="1200" dirty="0"/>
            <a:t> lo-</a:t>
          </a:r>
          <a:r>
            <a:rPr lang="en-CA" sz="1400" b="1" kern="1200" dirty="0" err="1"/>
            <a:t>Israyeli</a:t>
          </a:r>
          <a:endParaRPr lang="en" sz="14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Wakhulula</a:t>
          </a:r>
          <a:r>
            <a:rPr lang="en-CA" sz="1600" b="1" kern="1200" dirty="0"/>
            <a:t> </a:t>
          </a:r>
          <a:r>
            <a:rPr lang="en-CA" sz="1600" b="1" kern="1200" dirty="0" err="1"/>
            <a:t>ukuphila</a:t>
          </a:r>
          <a:r>
            <a:rPr lang="en-CA" sz="1600" b="1" kern="1200" dirty="0"/>
            <a:t> </a:t>
          </a:r>
          <a:r>
            <a:rPr lang="en-CA" sz="1600" b="1" kern="1200" dirty="0" err="1"/>
            <a:t>kwakhe</a:t>
          </a:r>
          <a:r>
            <a:rPr lang="en-CA" sz="1600" b="1" kern="1200" dirty="0"/>
            <a:t> </a:t>
          </a:r>
          <a:r>
            <a:rPr lang="en-CA" sz="1600" b="1" kern="1200" dirty="0" err="1"/>
            <a:t>lemhuli</a:t>
          </a:r>
          <a:r>
            <a:rPr lang="en-CA" sz="1600" b="1" kern="1200" dirty="0"/>
            <a:t> </a:t>
          </a:r>
          <a:r>
            <a:rPr lang="en-CA" sz="1600" b="1" kern="1200" dirty="0" err="1"/>
            <a:t>yakhe</a:t>
          </a:r>
          <a:endParaRPr lang="es-ES" sz="16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Achan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Akuntshontshayo</a:t>
          </a:r>
          <a:r>
            <a:rPr lang="en-CA" sz="1600" b="1" kern="1200" dirty="0"/>
            <a:t> </a:t>
          </a:r>
          <a:r>
            <a:rPr lang="en-CA" sz="1600" b="1" kern="1200" dirty="0" err="1"/>
            <a:t>wakufihla</a:t>
          </a:r>
          <a:r>
            <a:rPr lang="en-CA" sz="1600" b="1" kern="1200" dirty="0"/>
            <a:t> </a:t>
          </a:r>
          <a:r>
            <a:rPr lang="en-CA" sz="1600" b="1" kern="1200" dirty="0" err="1"/>
            <a:t>emhlabathini</a:t>
          </a:r>
          <a:endParaRPr lang="en" sz="16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Kwaletha</a:t>
          </a:r>
          <a:r>
            <a:rPr lang="en-CA" sz="1800" b="1" kern="1200" dirty="0"/>
            <a:t> </a:t>
          </a:r>
          <a:r>
            <a:rPr lang="en-CA" sz="1800" b="1" kern="1200" dirty="0" err="1"/>
            <a:t>inkathazo</a:t>
          </a:r>
          <a:r>
            <a:rPr lang="en-CA" sz="1800" b="1" kern="1200" dirty="0"/>
            <a:t> </a:t>
          </a:r>
          <a:r>
            <a:rPr lang="en-CA" sz="1800" b="1" kern="1200" dirty="0" err="1"/>
            <a:t>ku-Israyeli</a:t>
          </a:r>
          <a:endParaRPr lang="en" sz="18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Wenza</a:t>
          </a:r>
          <a:r>
            <a:rPr lang="en-CA" sz="1600" b="1" kern="1200" dirty="0"/>
            <a:t> </a:t>
          </a:r>
          <a:r>
            <a:rPr lang="en-CA" sz="1600" b="1" kern="1200" dirty="0" err="1"/>
            <a:t>ukunqotshwa</a:t>
          </a:r>
          <a:r>
            <a:rPr lang="en-CA" sz="1600" b="1" kern="1200" dirty="0"/>
            <a:t> </a:t>
          </a:r>
          <a:r>
            <a:rPr lang="en-CA" sz="1600" b="1" kern="1200" dirty="0" err="1"/>
            <a:t>ngemisebenzi</a:t>
          </a:r>
          <a:r>
            <a:rPr lang="en-CA" sz="1600" b="1" kern="1200" dirty="0"/>
            <a:t> </a:t>
          </a:r>
          <a:r>
            <a:rPr lang="en-CA" sz="1600" b="1" kern="1200" dirty="0" err="1"/>
            <a:t>yakhe</a:t>
          </a:r>
          <a:endParaRPr lang="en" sz="16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Wephula</a:t>
          </a:r>
          <a:r>
            <a:rPr lang="en-CA" sz="1600" b="1" kern="1200" dirty="0"/>
            <a:t> </a:t>
          </a:r>
          <a:r>
            <a:rPr lang="en-CA" sz="1600" b="1" kern="1200" dirty="0" err="1"/>
            <a:t>isivumelwano</a:t>
          </a:r>
          <a:r>
            <a:rPr lang="en-CA" sz="1600" b="1" kern="1200" dirty="0"/>
            <a:t> sika-</a:t>
          </a:r>
          <a:r>
            <a:rPr lang="en-CA" sz="1600" b="1" kern="1200" dirty="0" err="1"/>
            <a:t>Israyeli</a:t>
          </a:r>
          <a:endParaRPr lang="en" sz="16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Watshona</a:t>
          </a:r>
          <a:r>
            <a:rPr lang="en-CA" sz="1800" b="1" kern="1200" dirty="0"/>
            <a:t> </a:t>
          </a:r>
          <a:r>
            <a:rPr lang="en-CA" sz="1800" b="1" kern="1200" dirty="0" err="1"/>
            <a:t>lomndeni</a:t>
          </a:r>
          <a:r>
            <a:rPr lang="en-CA" sz="1800" b="1" kern="1200" dirty="0"/>
            <a:t> </a:t>
          </a:r>
          <a:r>
            <a:rPr lang="en-CA" sz="1800" b="1" kern="1200" dirty="0" err="1"/>
            <a:t>wakhe</a:t>
          </a:r>
          <a:endParaRPr lang="en" sz="18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976724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ISITHA NGA</a:t>
            </a:r>
          </a:p>
          <a:p>
            <a:pPr algn="ctr"/>
            <a:r>
              <a:rPr lang="en-CA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PHAKATHI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sesithupha kuLwezi ilangaletshiyangalombili ku2025</a:t>
            </a:r>
            <a:endParaRPr lang="en" sz="1400" b="1" dirty="0">
              <a:solidFill>
                <a:srgbClr val="E1ED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63401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“Mina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Jehova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ngihlola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inhliziyo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ngihlolisise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umnqondo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nginike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yilowo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lalowo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njengezindlela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zakhe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njengezithelo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zezenzo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zakhe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Jeremiya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CA" sz="2000" b="1" dirty="0" err="1">
                <a:uFill>
                  <a:solidFill>
                    <a:srgbClr val="CB2760"/>
                  </a:solidFill>
                </a:uFill>
              </a:rPr>
              <a:t>Imbangela</a:t>
            </a:r>
            <a:r>
              <a:rPr lang="en-C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CA" sz="2000" b="1" dirty="0" err="1">
                <a:uFill>
                  <a:solidFill>
                    <a:srgbClr val="CB2760"/>
                  </a:solidFill>
                </a:uFill>
              </a:rPr>
              <a:t>yokwehlulwa</a:t>
            </a:r>
            <a:r>
              <a:rPr lang="en-CA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" sz="2000" b="1" dirty="0"/>
              <a:t>(Joshuwa 7:1-5, 10-13)</a:t>
            </a:r>
          </a:p>
          <a:p>
            <a:pPr>
              <a:spcBef>
                <a:spcPts val="1800"/>
              </a:spcBef>
            </a:pPr>
            <a:r>
              <a:rPr lang="en-CA" sz="2000" b="1" dirty="0" err="1"/>
              <a:t>Bakhathazeka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bahlutshwa</a:t>
            </a:r>
            <a:r>
              <a:rPr lang="en-CA" sz="2000" b="1" dirty="0"/>
              <a:t> </a:t>
            </a:r>
            <a:r>
              <a:rPr lang="en" sz="2000" b="1" dirty="0"/>
              <a:t>(Joshuwa 7:6-9)</a:t>
            </a:r>
          </a:p>
          <a:p>
            <a:pPr>
              <a:spcBef>
                <a:spcPts val="1800"/>
              </a:spcBef>
            </a:pPr>
            <a:r>
              <a:rPr lang="en-CA" sz="2000" b="1" dirty="0" err="1"/>
              <a:t>Uthola</a:t>
            </a:r>
            <a:r>
              <a:rPr lang="en-CA" sz="2000" b="1" dirty="0"/>
              <a:t> </a:t>
            </a:r>
            <a:r>
              <a:rPr lang="en-CA" sz="2000" b="1" dirty="0" err="1"/>
              <a:t>umeqamthetho</a:t>
            </a:r>
            <a:r>
              <a:rPr lang="en-CA" sz="2000" b="1" dirty="0"/>
              <a:t> </a:t>
            </a:r>
            <a:r>
              <a:rPr lang="en" sz="2000" b="1" dirty="0"/>
              <a:t>(Joshuwa 7:14-19)</a:t>
            </a:r>
          </a:p>
          <a:p>
            <a:pPr>
              <a:spcBef>
                <a:spcPts val="1800"/>
              </a:spcBef>
            </a:pPr>
            <a:r>
              <a:rPr lang="en-CA" sz="2000" b="1" dirty="0"/>
              <a:t>Isono sika-Akani </a:t>
            </a:r>
            <a:r>
              <a:rPr lang="en" sz="2000" b="1" dirty="0"/>
              <a:t>(Joshuwa 7:20-26)</a:t>
            </a:r>
          </a:p>
          <a:p>
            <a:pPr>
              <a:spcBef>
                <a:spcPts val="1800"/>
              </a:spcBef>
            </a:pPr>
            <a:r>
              <a:rPr lang="en-CA" sz="2000" b="1" dirty="0" err="1"/>
              <a:t>Unqobile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" sz="2000" b="1" dirty="0"/>
              <a:t>(Joshuwa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kweqhinga</a:t>
            </a:r>
            <a:r>
              <a:rPr lang="en-CA" b="1" dirty="0"/>
              <a:t> </a:t>
            </a:r>
            <a:r>
              <a:rPr lang="en-CA" b="1" dirty="0" err="1"/>
              <a:t>lezempi</a:t>
            </a:r>
            <a:r>
              <a:rPr lang="en-CA" b="1" dirty="0"/>
              <a:t> </a:t>
            </a:r>
            <a:r>
              <a:rPr lang="en-CA" b="1" dirty="0" err="1"/>
              <a:t>elingelangqondo</a:t>
            </a:r>
            <a:r>
              <a:rPr lang="en-CA" b="1" dirty="0"/>
              <a:t>, </a:t>
            </a:r>
            <a:r>
              <a:rPr lang="en-CA" b="1" dirty="0" err="1"/>
              <a:t>izindonga</a:t>
            </a:r>
            <a:r>
              <a:rPr lang="en-CA" b="1" dirty="0"/>
              <a:t> </a:t>
            </a:r>
            <a:r>
              <a:rPr lang="en-CA" b="1" dirty="0" err="1"/>
              <a:t>zaseJeriko</a:t>
            </a:r>
            <a:r>
              <a:rPr lang="en-CA" b="1" dirty="0"/>
              <a:t> </a:t>
            </a:r>
            <a:r>
              <a:rPr lang="en-CA" b="1" dirty="0" err="1"/>
              <a:t>zawa</a:t>
            </a:r>
            <a:r>
              <a:rPr lang="en-CA" b="1" dirty="0"/>
              <a:t>.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wangena</a:t>
            </a:r>
            <a:r>
              <a:rPr lang="en-CA" b="1" dirty="0"/>
              <a:t> </a:t>
            </a:r>
            <a:r>
              <a:rPr lang="en-CA" b="1" dirty="0" err="1"/>
              <a:t>emzini</a:t>
            </a:r>
            <a:r>
              <a:rPr lang="en-CA" b="1" dirty="0"/>
              <a:t>, </a:t>
            </a:r>
            <a:r>
              <a:rPr lang="en-CA" b="1" dirty="0" err="1"/>
              <a:t>wawudilizela</a:t>
            </a:r>
            <a:r>
              <a:rPr lang="en-CA" b="1" dirty="0"/>
              <a:t> </a:t>
            </a:r>
            <a:r>
              <a:rPr lang="en-CA" b="1" dirty="0" err="1"/>
              <a:t>phansi</a:t>
            </a:r>
            <a:r>
              <a:rPr lang="en-CA" b="1" dirty="0"/>
              <a:t>. </a:t>
            </a:r>
            <a:r>
              <a:rPr lang="en-CA" b="1" dirty="0" err="1"/>
              <a:t>Ukunqoba</a:t>
            </a:r>
            <a:r>
              <a:rPr lang="en-CA" b="1" dirty="0"/>
              <a:t>! </a:t>
            </a:r>
            <a:r>
              <a:rPr lang="en-CA" b="1" dirty="0" err="1"/>
              <a:t>Okabani</a:t>
            </a:r>
            <a:r>
              <a:rPr lang="en-CA" b="1" dirty="0"/>
              <a:t>? </a:t>
            </a:r>
            <a:r>
              <a:rPr lang="en-CA" b="1" dirty="0" err="1"/>
              <a:t>NgokukaNkulunkulu</a:t>
            </a:r>
            <a:r>
              <a:rPr lang="en-CA" b="1" dirty="0"/>
              <a:t>,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uIsrayeli</a:t>
            </a:r>
            <a:r>
              <a:rPr lang="en-CA" b="1" dirty="0"/>
              <a:t> </a:t>
            </a:r>
            <a:r>
              <a:rPr lang="en-CA" b="1" dirty="0" err="1"/>
              <a:t>wayelokuncane</a:t>
            </a:r>
            <a:r>
              <a:rPr lang="en-CA" b="1" dirty="0"/>
              <a:t> </a:t>
            </a:r>
            <a:r>
              <a:rPr lang="en-CA" b="1" dirty="0" err="1"/>
              <a:t>ukwenza</a:t>
            </a:r>
            <a:r>
              <a:rPr lang="en-CA" b="1" dirty="0"/>
              <a:t> </a:t>
            </a:r>
            <a:r>
              <a:rPr lang="en-CA" b="1" dirty="0" err="1"/>
              <a:t>ngakho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</a:t>
            </a:r>
            <a:r>
              <a:rPr lang="en-CA" sz="2000" b="1" dirty="0" err="1"/>
              <a:t>ekugcineni</a:t>
            </a:r>
            <a:r>
              <a:rPr lang="en-CA" sz="2000" b="1" dirty="0"/>
              <a:t> </a:t>
            </a:r>
            <a:r>
              <a:rPr lang="en-CA" sz="2000" b="1" dirty="0" err="1"/>
              <a:t>bebuza</a:t>
            </a:r>
            <a:r>
              <a:rPr lang="en-CA" sz="2000" b="1" dirty="0"/>
              <a:t> uNkulunkulu, </a:t>
            </a:r>
            <a:r>
              <a:rPr lang="en-CA" sz="2000" b="1" dirty="0" err="1"/>
              <a:t>impendulo</a:t>
            </a:r>
            <a:r>
              <a:rPr lang="en-CA" sz="2000" b="1" dirty="0"/>
              <a:t> </a:t>
            </a:r>
            <a:r>
              <a:rPr lang="en-CA" sz="2000" b="1" dirty="0" err="1"/>
              <a:t>yayilamandla</a:t>
            </a:r>
            <a:r>
              <a:rPr lang="en-CA" sz="2000" b="1" dirty="0"/>
              <a:t>: U-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wonile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akasakwazi</a:t>
            </a:r>
            <a:r>
              <a:rPr lang="en-CA" sz="2000" b="1" dirty="0"/>
              <a:t> </a:t>
            </a:r>
            <a:r>
              <a:rPr lang="en-CA" sz="2000" b="1" dirty="0" err="1"/>
              <a:t>ukunqoba</a:t>
            </a:r>
            <a:r>
              <a:rPr lang="en-CA" sz="2000" b="1" dirty="0"/>
              <a:t> </a:t>
            </a:r>
            <a:r>
              <a:rPr lang="en-CA" sz="2000" b="1" dirty="0" err="1"/>
              <a:t>izitha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. </a:t>
            </a:r>
            <a:r>
              <a:rPr lang="en-CA" sz="2000" b="1" dirty="0" err="1"/>
              <a:t>Ingaphinde</a:t>
            </a:r>
            <a:r>
              <a:rPr lang="en-CA" sz="2000" b="1" dirty="0"/>
              <a:t> </a:t>
            </a:r>
            <a:r>
              <a:rPr lang="en-CA" sz="2000" b="1" dirty="0" err="1"/>
              <a:t>iwuthole</a:t>
            </a:r>
            <a:r>
              <a:rPr lang="en-CA" sz="2000" b="1" dirty="0"/>
              <a:t> </a:t>
            </a:r>
            <a:r>
              <a:rPr lang="en-CA" sz="2000" b="1" dirty="0" err="1"/>
              <a:t>kanjani</a:t>
            </a:r>
            <a:r>
              <a:rPr lang="en-CA" sz="2000" b="1" dirty="0"/>
              <a:t> </a:t>
            </a:r>
            <a:r>
              <a:rPr lang="en-CA" sz="2000" b="1" dirty="0" err="1"/>
              <a:t>umusa</a:t>
            </a:r>
            <a:r>
              <a:rPr lang="en-CA" sz="2000" b="1" dirty="0"/>
              <a:t> </a:t>
            </a:r>
            <a:r>
              <a:rPr lang="en-CA" sz="2000" b="1" dirty="0" err="1"/>
              <a:t>waphezulu</a:t>
            </a:r>
            <a:r>
              <a:rPr lang="en-CA" sz="2000" b="1" dirty="0"/>
              <a:t>?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Ngemva</a:t>
            </a:r>
            <a:r>
              <a:rPr lang="en-CA" sz="2000" b="1" dirty="0"/>
              <a:t> </a:t>
            </a:r>
            <a:r>
              <a:rPr lang="en-CA" sz="2000" b="1" dirty="0" err="1"/>
              <a:t>kweqhinga</a:t>
            </a:r>
            <a:r>
              <a:rPr lang="en-CA" sz="2000" b="1" dirty="0"/>
              <a:t> </a:t>
            </a:r>
            <a:r>
              <a:rPr lang="en-CA" sz="2000" b="1" dirty="0" err="1"/>
              <a:t>lezempi</a:t>
            </a:r>
            <a:r>
              <a:rPr lang="en-CA" sz="2000" b="1" dirty="0"/>
              <a:t> </a:t>
            </a:r>
            <a:r>
              <a:rPr lang="en-CA" sz="2000" b="1" dirty="0" err="1"/>
              <a:t>elicatshangelwe</a:t>
            </a:r>
            <a:r>
              <a:rPr lang="en-CA" sz="2000" b="1" dirty="0"/>
              <a:t> kahle, </a:t>
            </a:r>
            <a:r>
              <a:rPr lang="en-CA" sz="2000" b="1" dirty="0" err="1"/>
              <a:t>i</a:t>
            </a:r>
            <a:r>
              <a:rPr lang="en-CA" sz="2000" b="1" dirty="0"/>
              <a:t>-Ai </a:t>
            </a:r>
            <a:r>
              <a:rPr lang="en-CA" sz="2000" b="1" dirty="0" err="1"/>
              <a:t>iyawina</a:t>
            </a:r>
            <a:r>
              <a:rPr lang="en-CA" sz="2000" b="1" dirty="0"/>
              <a:t>. </a:t>
            </a:r>
            <a:r>
              <a:rPr lang="en-CA" sz="2000" b="1" dirty="0" err="1"/>
              <a:t>Hlula</a:t>
            </a:r>
            <a:r>
              <a:rPr lang="en-CA" sz="2000" b="1" dirty="0"/>
              <a:t>! </a:t>
            </a:r>
            <a:r>
              <a:rPr lang="en-CA" sz="2000" b="1" dirty="0" err="1"/>
              <a:t>Ngobani</a:t>
            </a:r>
            <a:r>
              <a:rPr lang="en-CA" sz="2000" b="1" dirty="0"/>
              <a:t>? </a:t>
            </a:r>
            <a:r>
              <a:rPr lang="en-CA" sz="2000" b="1" dirty="0" err="1"/>
              <a:t>Ngabantu</a:t>
            </a:r>
            <a:r>
              <a:rPr lang="en-CA" sz="2000" b="1" dirty="0"/>
              <a:t> </a:t>
            </a:r>
            <a:r>
              <a:rPr lang="en-CA" sz="2000" b="1" dirty="0" err="1"/>
              <a:t>bakwa-Israyeli</a:t>
            </a:r>
            <a:r>
              <a:rPr lang="en-CA" sz="2000" b="1" dirty="0"/>
              <a:t>, 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babengethembanga</a:t>
            </a:r>
            <a:r>
              <a:rPr lang="en-CA" sz="2000" b="1" dirty="0"/>
              <a:t> </a:t>
            </a:r>
            <a:r>
              <a:rPr lang="en-CA" sz="2000" b="1" dirty="0" err="1"/>
              <a:t>kuNkulunkulu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OKWABANGELA  UKWEHLULWA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“U-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Israyeli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wonile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basephulile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isivumelwano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engabalaya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basigcine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bathathile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kokuqalekisiweyo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bebile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beqambe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amanga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bakubeke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empahleni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yabo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Joshuwa 7:11 .</a:t>
            </a:r>
            <a:endParaRPr lang="en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20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Ngemva</a:t>
            </a:r>
            <a:r>
              <a:rPr lang="en-CA" sz="2000" b="1" dirty="0"/>
              <a:t> </a:t>
            </a:r>
            <a:r>
              <a:rPr lang="en-CA" sz="2000" b="1" dirty="0" err="1"/>
              <a:t>kombiko</a:t>
            </a:r>
            <a:r>
              <a:rPr lang="en-CA" sz="2000" b="1" dirty="0"/>
              <a:t> </a:t>
            </a:r>
            <a:r>
              <a:rPr lang="en-CA" sz="2000" b="1" dirty="0" err="1"/>
              <a:t>omuhle</a:t>
            </a:r>
            <a:r>
              <a:rPr lang="en-CA" sz="2000" b="1" dirty="0"/>
              <a:t> </a:t>
            </a:r>
            <a:r>
              <a:rPr lang="en-CA" sz="2000" b="1" dirty="0" err="1"/>
              <a:t>wezinhloli</a:t>
            </a:r>
            <a:r>
              <a:rPr lang="en-CA" sz="2000" b="1" dirty="0"/>
              <a:t> </a:t>
            </a:r>
            <a:r>
              <a:rPr lang="en-CA" sz="2000" b="1" dirty="0" err="1"/>
              <a:t>ezathunyelwa</a:t>
            </a:r>
            <a:r>
              <a:rPr lang="en-CA" sz="2000" b="1" dirty="0"/>
              <a:t> </a:t>
            </a:r>
            <a:r>
              <a:rPr lang="en-CA" sz="2000" b="1" dirty="0" err="1"/>
              <a:t>eJeriko</a:t>
            </a:r>
            <a:r>
              <a:rPr lang="en-CA" sz="2000" b="1" dirty="0"/>
              <a:t>, </a:t>
            </a: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wabuza</a:t>
            </a:r>
            <a:r>
              <a:rPr lang="en-CA" sz="2000" b="1" dirty="0"/>
              <a:t> uNkulunkulu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wathola</a:t>
            </a:r>
            <a:r>
              <a:rPr lang="en-CA" sz="2000" b="1" dirty="0"/>
              <a:t> </a:t>
            </a:r>
            <a:r>
              <a:rPr lang="en-CA" sz="2000" b="1" dirty="0" err="1"/>
              <a:t>kuye</a:t>
            </a:r>
            <a:r>
              <a:rPr lang="en-CA" sz="2000" b="1" dirty="0"/>
              <a:t> </a:t>
            </a:r>
            <a:r>
              <a:rPr lang="en-CA" sz="2000" b="1" dirty="0" err="1"/>
              <a:t>isu</a:t>
            </a:r>
            <a:r>
              <a:rPr lang="en-CA" sz="2000" b="1" dirty="0"/>
              <a:t> </a:t>
            </a:r>
            <a:r>
              <a:rPr lang="en-CA" sz="2000" b="1" dirty="0" err="1"/>
              <a:t>lokuwuthatha</a:t>
            </a:r>
            <a:r>
              <a:rPr lang="en-CA" sz="2000" b="1" dirty="0"/>
              <a:t> lo </a:t>
            </a:r>
            <a:r>
              <a:rPr lang="en-CA" sz="2000" b="1" dirty="0" err="1"/>
              <a:t>muzi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UNkulunkulu </a:t>
            </a:r>
            <a:r>
              <a:rPr lang="en-CA" sz="2000" b="1" dirty="0" err="1"/>
              <a:t>wayebonile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“u-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wonile</a:t>
            </a:r>
            <a:r>
              <a:rPr lang="en-CA" sz="2000" b="1" dirty="0"/>
              <a:t>.” </a:t>
            </a:r>
            <a:r>
              <a:rPr lang="en-CA" sz="2000" b="1" dirty="0" err="1"/>
              <a:t>Akukho</a:t>
            </a:r>
            <a:r>
              <a:rPr lang="en-CA" sz="2000" b="1" dirty="0"/>
              <a:t> </a:t>
            </a:r>
            <a:r>
              <a:rPr lang="en-CA" sz="2000" b="1" dirty="0" err="1"/>
              <a:t>ndawo</a:t>
            </a:r>
            <a:r>
              <a:rPr lang="en-CA" sz="2000" b="1" dirty="0"/>
              <a:t> </a:t>
            </a:r>
            <a:r>
              <a:rPr lang="en-CA" sz="2000" b="1" dirty="0" err="1"/>
              <a:t>eBhayibhelini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isono</a:t>
            </a:r>
            <a:r>
              <a:rPr lang="en-CA" sz="2000" b="1" dirty="0"/>
              <a:t> </a:t>
            </a:r>
            <a:r>
              <a:rPr lang="en-CA" sz="2000" b="1" dirty="0" err="1"/>
              <a:t>sichazwa</a:t>
            </a:r>
            <a:r>
              <a:rPr lang="en-CA" sz="2000" b="1" dirty="0"/>
              <a:t> </a:t>
            </a:r>
            <a:r>
              <a:rPr lang="en-CA" sz="2000" b="1" dirty="0" err="1"/>
              <a:t>ngamagama</a:t>
            </a:r>
            <a:r>
              <a:rPr lang="en-CA" sz="2000" b="1" dirty="0"/>
              <a:t> </a:t>
            </a:r>
            <a:r>
              <a:rPr lang="en-CA" sz="2000" b="1" dirty="0" err="1"/>
              <a:t>ahlukeneyo</a:t>
            </a:r>
            <a:r>
              <a:rPr lang="en-CA" sz="2000" b="1" dirty="0"/>
              <a:t> </a:t>
            </a:r>
            <a:r>
              <a:rPr lang="en-CA" sz="2000" b="1" dirty="0" err="1"/>
              <a:t>anjengalawa</a:t>
            </a:r>
            <a:r>
              <a:rPr lang="en-CA" sz="2000" b="1" dirty="0"/>
              <a:t>: “</a:t>
            </a:r>
            <a:r>
              <a:rPr lang="en-CA" sz="2000" b="1" dirty="0" err="1"/>
              <a:t>badlwanguzile</a:t>
            </a:r>
            <a:r>
              <a:rPr lang="en-CA" sz="2000" b="1" dirty="0"/>
              <a:t> . . . </a:t>
            </a:r>
            <a:r>
              <a:rPr lang="en-CA" sz="2000" b="1" dirty="0" err="1"/>
              <a:t>bathathé</a:t>
            </a:r>
            <a:r>
              <a:rPr lang="en-CA" sz="2000" b="1" dirty="0"/>
              <a:t>… </a:t>
            </a:r>
            <a:r>
              <a:rPr lang="en-CA" sz="2000" b="1" dirty="0" err="1"/>
              <a:t>bebile</a:t>
            </a:r>
            <a:r>
              <a:rPr lang="en-CA" sz="2000" b="1" dirty="0"/>
              <a:t> . . . </a:t>
            </a:r>
            <a:r>
              <a:rPr lang="en-CA" sz="2000" b="1" dirty="0" err="1"/>
              <a:t>baqambe</a:t>
            </a:r>
            <a:r>
              <a:rPr lang="en-CA" sz="2000" b="1" dirty="0"/>
              <a:t> </a:t>
            </a:r>
            <a:r>
              <a:rPr lang="en-CA" sz="2000" b="1" dirty="0" err="1"/>
              <a:t>amanga</a:t>
            </a:r>
            <a:r>
              <a:rPr lang="en-CA" sz="2000" b="1" dirty="0"/>
              <a:t> . . .</a:t>
            </a:r>
            <a:endParaRPr lang="en" sz="2000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99728"/>
            <a:ext cx="820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/>
              <a:t>Kodwa sasiyini isizathu sangempela sokunqotshwa, loba yini eyayingaba yisizathu sokuba uNkulunkulu atshele uJoshuwa ukuba angalihlaseli i-Ayi ( Josh. 7:11 )?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87629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Uma, </a:t>
            </a:r>
            <a:r>
              <a:rPr lang="en-CA" sz="2000" b="1" dirty="0" err="1"/>
              <a:t>ngemva</a:t>
            </a:r>
            <a:r>
              <a:rPr lang="en-CA" sz="2000" b="1" dirty="0"/>
              <a:t> </a:t>
            </a:r>
            <a:r>
              <a:rPr lang="en-CA" sz="2000" b="1" dirty="0" err="1"/>
              <a:t>kokuthola</a:t>
            </a:r>
            <a:r>
              <a:rPr lang="en-CA" sz="2000" b="1" dirty="0"/>
              <a:t> </a:t>
            </a:r>
            <a:r>
              <a:rPr lang="en-CA" sz="2000" b="1" dirty="0" err="1"/>
              <a:t>umbiko</a:t>
            </a:r>
            <a:r>
              <a:rPr lang="en-CA" sz="2000" b="1" dirty="0"/>
              <a:t> </a:t>
            </a:r>
            <a:r>
              <a:rPr lang="en-CA" sz="2000" b="1" dirty="0" err="1"/>
              <a:t>ezinhlolini</a:t>
            </a:r>
            <a:r>
              <a:rPr lang="en-CA" sz="2000" b="1" dirty="0"/>
              <a:t> </a:t>
            </a:r>
            <a:r>
              <a:rPr lang="en-CA" sz="2000" b="1" dirty="0" err="1"/>
              <a:t>ezazithunyelwe</a:t>
            </a:r>
            <a:r>
              <a:rPr lang="en-CA" sz="2000" b="1" dirty="0"/>
              <a:t> e-Ayi, </a:t>
            </a: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wenza</a:t>
            </a:r>
            <a:r>
              <a:rPr lang="en-CA" sz="2000" b="1" dirty="0"/>
              <a:t> </a:t>
            </a:r>
            <a:r>
              <a:rPr lang="en-CA" sz="2000" b="1" dirty="0" err="1"/>
              <a:t>okufananayo</a:t>
            </a:r>
            <a:r>
              <a:rPr lang="en-CA" sz="2000" b="1" dirty="0"/>
              <a:t>, </a:t>
            </a:r>
            <a:r>
              <a:rPr lang="en-CA" sz="2000" b="1" dirty="0" err="1"/>
              <a:t>ukufa</a:t>
            </a:r>
            <a:r>
              <a:rPr lang="en-CA" sz="2000" b="1" dirty="0"/>
              <a:t> </a:t>
            </a:r>
            <a:r>
              <a:rPr lang="en-CA" sz="2000" b="1" dirty="0" err="1"/>
              <a:t>kwabantu</a:t>
            </a:r>
            <a:r>
              <a:rPr lang="en-CA" sz="2000" b="1" dirty="0"/>
              <a:t> abangu-36 </a:t>
            </a:r>
            <a:r>
              <a:rPr lang="en-CA" sz="2000" b="1" dirty="0" err="1"/>
              <a:t>kwakungavikeleka</a:t>
            </a:r>
            <a:r>
              <a:rPr lang="en-CA" sz="2000" b="1" dirty="0"/>
              <a:t> ( Joshuwa 7:1-5 ).</a:t>
            </a:r>
            <a:r>
              <a:rPr lang="en" sz="2000" b="1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007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Qaphela</a:t>
            </a:r>
            <a:r>
              <a:rPr lang="en-CA" sz="2000" b="1" dirty="0"/>
              <a:t> </a:t>
            </a:r>
            <a:r>
              <a:rPr lang="en-CA" sz="2000" b="1" dirty="0" err="1"/>
              <a:t>ubuningi</a:t>
            </a:r>
            <a:r>
              <a:rPr lang="en-CA" sz="2000" b="1" dirty="0"/>
              <a:t>. Isono </a:t>
            </a:r>
            <a:r>
              <a:rPr lang="en-CA" sz="2000" b="1" dirty="0" err="1"/>
              <a:t>senziwa</a:t>
            </a:r>
            <a:r>
              <a:rPr lang="en-CA" sz="2000" b="1" dirty="0"/>
              <a:t> </a:t>
            </a:r>
            <a:r>
              <a:rPr lang="en-CA" sz="2000" b="1" dirty="0" err="1"/>
              <a:t>ngumuntu</a:t>
            </a:r>
            <a:r>
              <a:rPr lang="en-CA" sz="2000" b="1" dirty="0"/>
              <a:t> </a:t>
            </a:r>
            <a:r>
              <a:rPr lang="en-CA" sz="2000" b="1" dirty="0" err="1"/>
              <a:t>oyedwa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uNkulunkulu </a:t>
            </a:r>
            <a:r>
              <a:rPr lang="en-CA" sz="2000" b="1" dirty="0" err="1"/>
              <a:t>wabeka</a:t>
            </a:r>
            <a:r>
              <a:rPr lang="en-CA" sz="2000" b="1" dirty="0"/>
              <a:t> </a:t>
            </a:r>
            <a:r>
              <a:rPr lang="en-CA" sz="2000" b="1" dirty="0" err="1"/>
              <a:t>icala</a:t>
            </a:r>
            <a:r>
              <a:rPr lang="en-CA" sz="2000" b="1" dirty="0"/>
              <a:t> </a:t>
            </a:r>
            <a:r>
              <a:rPr lang="en-CA" sz="2000" b="1" dirty="0" err="1"/>
              <a:t>kubo</a:t>
            </a:r>
            <a:r>
              <a:rPr lang="en-CA" sz="2000" b="1" dirty="0"/>
              <a:t> </a:t>
            </a:r>
            <a:r>
              <a:rPr lang="en-CA" sz="2000" b="1" dirty="0" err="1"/>
              <a:t>bonke</a:t>
            </a:r>
            <a:r>
              <a:rPr lang="en-CA" sz="2000" b="1" dirty="0"/>
              <a:t> </a:t>
            </a:r>
            <a:r>
              <a:rPr lang="en-CA" sz="2000" b="1" dirty="0" err="1"/>
              <a:t>abantu</a:t>
            </a:r>
            <a:r>
              <a:rPr lang="en-CA" sz="2000" b="1" dirty="0"/>
              <a:t>. </a:t>
            </a:r>
            <a:r>
              <a:rPr lang="en-CA" sz="2000" b="1" dirty="0" err="1"/>
              <a:t>Basephulile</a:t>
            </a:r>
            <a:r>
              <a:rPr lang="en-CA" sz="2000" b="1" dirty="0"/>
              <a:t> </a:t>
            </a:r>
            <a:r>
              <a:rPr lang="en-CA" sz="2000" b="1" dirty="0" err="1"/>
              <a:t>isivumelwano</a:t>
            </a:r>
            <a:r>
              <a:rPr lang="en-CA" sz="2000" b="1" dirty="0"/>
              <a:t>; </a:t>
            </a:r>
            <a:r>
              <a:rPr lang="en-CA" sz="2000" b="1" dirty="0" err="1"/>
              <a:t>isono</a:t>
            </a:r>
            <a:r>
              <a:rPr lang="en-CA" sz="2000" b="1" dirty="0"/>
              <a:t> </a:t>
            </a:r>
            <a:r>
              <a:rPr lang="en-CA" sz="2000" b="1" dirty="0" err="1"/>
              <a:t>kwadingeka</a:t>
            </a:r>
            <a:r>
              <a:rPr lang="en-CA" sz="2000" b="1" dirty="0"/>
              <a:t> </a:t>
            </a:r>
            <a:r>
              <a:rPr lang="en-CA" sz="2000" b="1" dirty="0" err="1"/>
              <a:t>sisitshulwe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sibuyiselwe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UDIDEKILE FUTHI UYAHLUPHEKA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UJoshuwa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wathi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“Maye, Nkosi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EnguMbusi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ubachaphiseleni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laba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bantu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iJordani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ukuba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usinikele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esandleni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sama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-Amori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ukuba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asibhubhise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Ukube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sanelisiwe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yikuhlala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ngaphetsheya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kweJordani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( Joshuwa 7:7 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labadala</a:t>
            </a:r>
            <a:r>
              <a:rPr lang="en-CA" sz="2000" b="1" dirty="0"/>
              <a:t> </a:t>
            </a:r>
            <a:r>
              <a:rPr lang="en-CA" sz="2000" b="1" dirty="0" err="1"/>
              <a:t>bebandla</a:t>
            </a:r>
            <a:r>
              <a:rPr lang="en-CA" sz="2000" b="1" dirty="0"/>
              <a:t> </a:t>
            </a:r>
            <a:r>
              <a:rPr lang="en-CA" sz="2000" b="1" dirty="0" err="1"/>
              <a:t>bakhathazeka</a:t>
            </a:r>
            <a:r>
              <a:rPr lang="en-CA" sz="2000" b="1" dirty="0"/>
              <a:t> </a:t>
            </a:r>
            <a:r>
              <a:rPr lang="en-CA" sz="2000" b="1" dirty="0" err="1"/>
              <a:t>ngokunqotshwa</a:t>
            </a:r>
            <a:r>
              <a:rPr lang="en-CA" sz="2000" b="1" dirty="0"/>
              <a:t> e-Ayi,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babonisa</a:t>
            </a:r>
            <a:r>
              <a:rPr lang="en-CA" sz="2000" b="1" dirty="0"/>
              <a:t> </a:t>
            </a:r>
            <a:r>
              <a:rPr lang="en-CA" sz="2000" b="1" dirty="0" err="1"/>
              <a:t>izimpawu</a:t>
            </a:r>
            <a:r>
              <a:rPr lang="en-CA" sz="2000" b="1" dirty="0"/>
              <a:t> </a:t>
            </a:r>
            <a:r>
              <a:rPr lang="en-CA" sz="2000" b="1" dirty="0" err="1"/>
              <a:t>ezicacileyo</a:t>
            </a:r>
            <a:r>
              <a:rPr lang="en-CA" sz="2000" b="1" dirty="0"/>
              <a:t> </a:t>
            </a:r>
            <a:r>
              <a:rPr lang="en-CA" sz="2000" b="1" dirty="0" err="1"/>
              <a:t>zokukhala</a:t>
            </a:r>
            <a:r>
              <a:rPr lang="en-CA" sz="2000" b="1" dirty="0"/>
              <a:t>( Josh. 7:6 ).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wasabela</a:t>
            </a:r>
            <a:r>
              <a:rPr lang="en-CA" sz="2000" b="1" dirty="0"/>
              <a:t> </a:t>
            </a:r>
            <a:r>
              <a:rPr lang="en-CA" sz="2000" b="1" dirty="0" err="1"/>
              <a:t>ngokuthukuthela</a:t>
            </a:r>
            <a:r>
              <a:rPr lang="en-CA" sz="2000" b="1" dirty="0"/>
              <a:t> </a:t>
            </a:r>
            <a:r>
              <a:rPr lang="en-CA" sz="2000" b="1" dirty="0" err="1"/>
              <a:t>okufana</a:t>
            </a:r>
            <a:r>
              <a:rPr lang="en-CA" sz="2000" b="1" dirty="0"/>
              <a:t> </a:t>
            </a:r>
            <a:r>
              <a:rPr lang="en-CA" sz="2000" b="1" dirty="0" err="1"/>
              <a:t>lokusabela</a:t>
            </a:r>
            <a:r>
              <a:rPr lang="en-CA" sz="2000" b="1" dirty="0"/>
              <a:t> </a:t>
            </a:r>
            <a:r>
              <a:rPr lang="en-CA" sz="2000" b="1" dirty="0" err="1"/>
              <a:t>kukaIsrayeli</a:t>
            </a:r>
            <a:r>
              <a:rPr lang="en-CA" sz="2000" b="1" dirty="0"/>
              <a:t> </a:t>
            </a:r>
            <a:r>
              <a:rPr lang="en-CA" sz="2000" b="1" dirty="0" err="1"/>
              <a:t>ngokuphindaphindiweyo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leminyaka</a:t>
            </a:r>
            <a:r>
              <a:rPr lang="en-CA" sz="2000" b="1" dirty="0"/>
              <a:t> engu-40 </a:t>
            </a:r>
            <a:r>
              <a:rPr lang="en-CA" sz="2000" b="1" dirty="0" err="1"/>
              <a:t>ezulazula</a:t>
            </a:r>
            <a:r>
              <a:rPr lang="en-CA" sz="2000" b="1" dirty="0"/>
              <a:t>: “</a:t>
            </a:r>
            <a:r>
              <a:rPr lang="en-CA" sz="2000" b="1" dirty="0" err="1"/>
              <a:t>Usiletheleni</a:t>
            </a:r>
            <a:r>
              <a:rPr lang="en-CA" sz="2000" b="1" dirty="0"/>
              <a:t> </a:t>
            </a:r>
            <a:r>
              <a:rPr lang="en-CA" sz="2000" b="1" dirty="0" err="1"/>
              <a:t>lapha</a:t>
            </a:r>
            <a:r>
              <a:rPr lang="en-CA" sz="2000" b="1" dirty="0"/>
              <a:t>…? </a:t>
            </a:r>
            <a:r>
              <a:rPr lang="en-CA" sz="2000" b="1" dirty="0" err="1"/>
              <a:t>Ukube</a:t>
            </a:r>
            <a:r>
              <a:rPr lang="en-CA" sz="2000" b="1" dirty="0"/>
              <a:t> </a:t>
            </a:r>
            <a:r>
              <a:rPr lang="en-CA" sz="2000" b="1" dirty="0" err="1"/>
              <a:t>sanelisiwe</a:t>
            </a:r>
            <a:r>
              <a:rPr lang="en-CA" sz="2000" b="1" dirty="0"/>
              <a:t> </a:t>
            </a:r>
            <a:r>
              <a:rPr lang="en-CA" sz="2000" b="1" dirty="0" err="1"/>
              <a:t>yikuhlala</a:t>
            </a:r>
            <a:r>
              <a:rPr lang="en-CA" sz="2000" b="1" dirty="0"/>
              <a:t> …!” ( Josh. 7:7 ).</a:t>
            </a:r>
            <a:r>
              <a:rPr lang="en" sz="2000" b="1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wasabela</a:t>
            </a:r>
            <a:r>
              <a:rPr lang="en-CA" sz="2000" b="1" dirty="0"/>
              <a:t> </a:t>
            </a:r>
            <a:r>
              <a:rPr lang="en-CA" sz="2000" b="1" dirty="0" err="1"/>
              <a:t>ngokuthukuthela</a:t>
            </a:r>
            <a:r>
              <a:rPr lang="en-CA" sz="2000" b="1" dirty="0"/>
              <a:t> </a:t>
            </a:r>
            <a:r>
              <a:rPr lang="en-CA" sz="2000" b="1" dirty="0" err="1"/>
              <a:t>okufana</a:t>
            </a:r>
            <a:r>
              <a:rPr lang="en-CA" sz="2000" b="1" dirty="0"/>
              <a:t> </a:t>
            </a:r>
            <a:r>
              <a:rPr lang="en-CA" sz="2000" b="1" dirty="0" err="1"/>
              <a:t>lokusabela</a:t>
            </a:r>
            <a:r>
              <a:rPr lang="en-CA" sz="2000" b="1" dirty="0"/>
              <a:t> </a:t>
            </a:r>
            <a:r>
              <a:rPr lang="en-CA" sz="2000" b="1" dirty="0" err="1"/>
              <a:t>kukaIsrayeli</a:t>
            </a:r>
            <a:r>
              <a:rPr lang="en-CA" sz="2000" b="1" dirty="0"/>
              <a:t> </a:t>
            </a:r>
            <a:r>
              <a:rPr lang="en-CA" sz="2000" b="1" dirty="0" err="1"/>
              <a:t>ngokuphindaphindiweyo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leminyaka</a:t>
            </a:r>
            <a:r>
              <a:rPr lang="en-CA" sz="2000" b="1" dirty="0"/>
              <a:t> engu-40 </a:t>
            </a:r>
            <a:r>
              <a:rPr lang="en-CA" sz="2000" b="1" dirty="0" err="1"/>
              <a:t>ezulazula</a:t>
            </a:r>
            <a:r>
              <a:rPr lang="en-CA" sz="2000" b="1" dirty="0"/>
              <a:t>: “</a:t>
            </a:r>
            <a:r>
              <a:rPr lang="en-CA" sz="2000" b="1" dirty="0" err="1"/>
              <a:t>Usiletheleni</a:t>
            </a:r>
            <a:r>
              <a:rPr lang="en-CA" sz="2000" b="1" dirty="0"/>
              <a:t> </a:t>
            </a:r>
            <a:r>
              <a:rPr lang="en-CA" sz="2000" b="1" dirty="0" err="1"/>
              <a:t>lapha</a:t>
            </a:r>
            <a:r>
              <a:rPr lang="en-CA" sz="2000" b="1" dirty="0"/>
              <a:t>…? </a:t>
            </a:r>
            <a:r>
              <a:rPr lang="en-CA" sz="2000" b="1" dirty="0" err="1"/>
              <a:t>Ukube</a:t>
            </a:r>
            <a:r>
              <a:rPr lang="en-CA" sz="2000" b="1" dirty="0"/>
              <a:t> </a:t>
            </a:r>
            <a:r>
              <a:rPr lang="en-CA" sz="2000" b="1" dirty="0" err="1"/>
              <a:t>sanelisiwe</a:t>
            </a:r>
            <a:r>
              <a:rPr lang="en-CA" sz="2000" b="1" dirty="0"/>
              <a:t> </a:t>
            </a:r>
            <a:r>
              <a:rPr lang="en-CA" sz="2000" b="1" dirty="0" err="1"/>
              <a:t>yikuhlala</a:t>
            </a:r>
            <a:r>
              <a:rPr lang="en-CA" sz="2000" b="1" dirty="0"/>
              <a:t> …!” ( Josh. 7:7 ).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77097"/>
            <a:ext cx="51770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Ngakho</a:t>
            </a:r>
            <a:r>
              <a:rPr lang="en-CA" sz="1600" b="1" dirty="0"/>
              <a:t>, </a:t>
            </a:r>
            <a:r>
              <a:rPr lang="en-CA" sz="1600" b="1" dirty="0" err="1"/>
              <a:t>umoya</a:t>
            </a:r>
            <a:r>
              <a:rPr lang="en-CA" sz="1600" b="1" dirty="0"/>
              <a:t> </a:t>
            </a:r>
            <a:r>
              <a:rPr lang="en-CA" sz="1600" b="1" dirty="0" err="1"/>
              <a:t>kaJoshuwa</a:t>
            </a:r>
            <a:r>
              <a:rPr lang="en-CA" sz="1600" b="1" dirty="0"/>
              <a:t> </a:t>
            </a:r>
            <a:r>
              <a:rPr lang="en-CA" sz="1600" b="1" dirty="0" err="1"/>
              <a:t>wawungafani</a:t>
            </a:r>
            <a:r>
              <a:rPr lang="en-CA" sz="1600" b="1" dirty="0"/>
              <a:t> </a:t>
            </a:r>
            <a:r>
              <a:rPr lang="en-CA" sz="1600" b="1" dirty="0" err="1"/>
              <a:t>lowama-Israyeli</a:t>
            </a:r>
            <a:r>
              <a:rPr lang="en-CA" sz="1600" b="1" dirty="0"/>
              <a:t> </a:t>
            </a:r>
            <a:r>
              <a:rPr lang="en-CA" sz="1600" b="1" dirty="0" err="1"/>
              <a:t>ehlane</a:t>
            </a:r>
            <a:r>
              <a:rPr lang="en-CA" sz="1600" b="1" dirty="0"/>
              <a:t>. </a:t>
            </a:r>
            <a:r>
              <a:rPr lang="en-CA" sz="1600" b="1" dirty="0" err="1"/>
              <a:t>Ukukhononda</a:t>
            </a:r>
            <a:r>
              <a:rPr lang="en-CA" sz="1600" b="1" dirty="0"/>
              <a:t> </a:t>
            </a:r>
            <a:r>
              <a:rPr lang="en-CA" sz="1600" b="1" dirty="0" err="1"/>
              <a:t>kwakhe</a:t>
            </a:r>
            <a:r>
              <a:rPr lang="en-CA" sz="1600" b="1" dirty="0"/>
              <a:t> </a:t>
            </a:r>
            <a:r>
              <a:rPr lang="en-CA" sz="1600" b="1" dirty="0" err="1"/>
              <a:t>kwakungashukunyiswa</a:t>
            </a:r>
            <a:r>
              <a:rPr lang="en-CA" sz="1600" b="1" dirty="0"/>
              <a:t> </a:t>
            </a:r>
            <a:r>
              <a:rPr lang="en-CA" sz="1600" b="1" dirty="0" err="1"/>
              <a:t>ukudumazeka</a:t>
            </a:r>
            <a:r>
              <a:rPr lang="en-CA" sz="1600" b="1" dirty="0"/>
              <a:t>, </a:t>
            </a:r>
            <a:r>
              <a:rPr lang="en-CA" sz="1600" b="1" dirty="0" err="1"/>
              <a:t>kodwa</a:t>
            </a:r>
            <a:r>
              <a:rPr lang="en-CA" sz="1600" b="1" dirty="0"/>
              <a:t> </a:t>
            </a:r>
            <a:r>
              <a:rPr lang="en-CA" sz="1600" b="1" dirty="0" err="1"/>
              <a:t>kwakubangelwa</a:t>
            </a:r>
            <a:r>
              <a:rPr lang="en-CA" sz="1600" b="1" dirty="0"/>
              <a:t> </a:t>
            </a:r>
            <a:r>
              <a:rPr lang="en-CA" sz="1600" b="1" dirty="0" err="1"/>
              <a:t>yikwesaba</a:t>
            </a:r>
            <a:r>
              <a:rPr lang="en-CA" sz="1600" b="1" dirty="0"/>
              <a:t> </a:t>
            </a:r>
            <a:r>
              <a:rPr lang="en-CA" sz="1600" b="1" dirty="0" err="1"/>
              <a:t>ukuthi</a:t>
            </a:r>
            <a:r>
              <a:rPr lang="en-CA" sz="1600" b="1" dirty="0"/>
              <a:t> </a:t>
            </a:r>
            <a:r>
              <a:rPr lang="en-CA" sz="1600" b="1" dirty="0" err="1"/>
              <a:t>igama</a:t>
            </a:r>
            <a:r>
              <a:rPr lang="en-CA" sz="1600" b="1" dirty="0"/>
              <a:t> </a:t>
            </a:r>
            <a:r>
              <a:rPr lang="en-CA" sz="1600" b="1" dirty="0" err="1"/>
              <a:t>likaNkulunkulu</a:t>
            </a:r>
            <a:r>
              <a:rPr lang="en-CA" sz="1600" b="1" dirty="0"/>
              <a:t> </a:t>
            </a:r>
            <a:r>
              <a:rPr lang="en-CA" sz="1600" b="1" dirty="0" err="1"/>
              <a:t>laliyohlanjalazwa</a:t>
            </a:r>
            <a:r>
              <a:rPr lang="en-CA" sz="1600" b="1" dirty="0"/>
              <a:t> </a:t>
            </a:r>
            <a:r>
              <a:rPr lang="en-CA" sz="1600" b="1" dirty="0" err="1"/>
              <a:t>phakathi</a:t>
            </a:r>
            <a:r>
              <a:rPr lang="en-CA" sz="1600" b="1" dirty="0"/>
              <a:t> </a:t>
            </a:r>
            <a:r>
              <a:rPr lang="en-CA" sz="1600" b="1" dirty="0" err="1"/>
              <a:t>kwabeZizwe</a:t>
            </a:r>
            <a:r>
              <a:rPr lang="en-CA" sz="1600" b="1" dirty="0"/>
              <a:t> ( Josh. 7:8-9 ).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UKUTHOLA UWEQUMTHETHO</a:t>
            </a:r>
            <a:endParaRPr lang="en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Kusasa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zimiseni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ngokwezizwe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ngezizwe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Isizwe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asikhethayo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siyakusondela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ngomindeni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lomndeni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awukhethayo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uyakusondela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imhuli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ngemhuli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lemhuli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azayikhetha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izakusondela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indoda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ngendoda</a:t>
            </a:r>
            <a:r>
              <a:rPr lang="en-CA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” (Joshuwa 7:14).</a:t>
            </a:r>
            <a:endParaRPr lang="en" sz="1400" b="1" dirty="0">
              <a:solidFill>
                <a:srgbClr val="C2E49C"/>
              </a:solidFill>
              <a:effectLst>
                <a:glow rad="88900">
                  <a:srgbClr val="8F3503"/>
                </a:glow>
                <a:outerShdw blurRad="38100" dist="38100" dir="2700000" algn="tl">
                  <a:srgbClr val="973803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kususwe</a:t>
            </a:r>
            <a:r>
              <a:rPr lang="en-CA" b="1" dirty="0"/>
              <a:t> </a:t>
            </a:r>
            <a:r>
              <a:rPr lang="en-CA" b="1" dirty="0" err="1"/>
              <a:t>isono</a:t>
            </a:r>
            <a:r>
              <a:rPr lang="en-CA" b="1" dirty="0"/>
              <a:t> </a:t>
            </a:r>
            <a:r>
              <a:rPr lang="en-CA" b="1" dirty="0" err="1"/>
              <a:t>senhlangano</a:t>
            </a:r>
            <a:r>
              <a:rPr lang="en-CA" b="1" dirty="0"/>
              <a:t> (</a:t>
            </a:r>
            <a:r>
              <a:rPr lang="en-CA" b="1" dirty="0" err="1"/>
              <a:t>icala</a:t>
            </a:r>
            <a:r>
              <a:rPr lang="en-CA" b="1" dirty="0"/>
              <a:t> </a:t>
            </a:r>
            <a:r>
              <a:rPr lang="en-CA" b="1" dirty="0" err="1"/>
              <a:t>labantu</a:t>
            </a:r>
            <a:r>
              <a:rPr lang="en-CA" b="1" dirty="0"/>
              <a:t> </a:t>
            </a:r>
            <a:r>
              <a:rPr lang="en-CA" b="1" dirty="0" err="1"/>
              <a:t>bonke</a:t>
            </a:r>
            <a:r>
              <a:rPr lang="en-CA" b="1" dirty="0"/>
              <a:t>), </a:t>
            </a:r>
            <a:r>
              <a:rPr lang="en-CA" b="1" dirty="0" err="1"/>
              <a:t>isoni</a:t>
            </a:r>
            <a:r>
              <a:rPr lang="en-CA" b="1" dirty="0"/>
              <a:t> </a:t>
            </a:r>
            <a:r>
              <a:rPr lang="en-CA" b="1" dirty="0" err="1"/>
              <a:t>kwakufanele</a:t>
            </a:r>
            <a:r>
              <a:rPr lang="en-CA" b="1" dirty="0"/>
              <a:t> </a:t>
            </a:r>
            <a:r>
              <a:rPr lang="en-CA" b="1" dirty="0" err="1"/>
              <a:t>siqedwe</a:t>
            </a:r>
            <a:r>
              <a:rPr lang="en-CA" b="1" dirty="0"/>
              <a:t> ( Josh. 7:15 ). </a:t>
            </a:r>
            <a:r>
              <a:rPr lang="en-CA" b="1" dirty="0" err="1"/>
              <a:t>Siqediwe</a:t>
            </a:r>
            <a:r>
              <a:rPr lang="en-CA" b="1" dirty="0"/>
              <a:t>? </a:t>
            </a:r>
            <a:r>
              <a:rPr lang="en-CA" b="1" dirty="0" err="1"/>
              <a:t>Ubengeke</a:t>
            </a:r>
            <a:r>
              <a:rPr lang="en-CA" b="1" dirty="0"/>
              <a:t> </a:t>
            </a:r>
            <a:r>
              <a:rPr lang="en-CA" b="1" dirty="0" err="1"/>
              <a:t>yini</a:t>
            </a:r>
            <a:r>
              <a:rPr lang="en-CA" b="1" dirty="0"/>
              <a:t> </a:t>
            </a:r>
            <a:r>
              <a:rPr lang="en-CA" b="1" dirty="0" err="1"/>
              <a:t>athethelelwe</a:t>
            </a:r>
            <a:r>
              <a:rPr lang="en-CA" b="1" dirty="0"/>
              <a:t> </a:t>
            </a:r>
            <a:r>
              <a:rPr lang="en-CA" b="1" dirty="0" err="1"/>
              <a:t>uma</a:t>
            </a:r>
            <a:r>
              <a:rPr lang="en-CA" b="1" dirty="0"/>
              <a:t> </a:t>
            </a:r>
            <a:r>
              <a:rPr lang="en-CA" b="1" dirty="0" err="1"/>
              <a:t>ephenduka</a:t>
            </a:r>
            <a:r>
              <a:rPr lang="en-CA" b="1" dirty="0"/>
              <a:t>? Yebo </a:t>
            </a:r>
            <a:r>
              <a:rPr lang="en-CA" b="1" dirty="0" err="1"/>
              <a:t>wayezokwenza</a:t>
            </a:r>
            <a:r>
              <a:rPr lang="en-CA" b="1" dirty="0"/>
              <a:t>! </a:t>
            </a:r>
            <a:r>
              <a:rPr lang="en-CA" b="1" dirty="0" err="1"/>
              <a:t>Kodwa</a:t>
            </a:r>
            <a:r>
              <a:rPr lang="en-CA" b="1" dirty="0"/>
              <a:t> u-Akani </a:t>
            </a:r>
            <a:r>
              <a:rPr lang="en-CA" b="1" dirty="0" err="1"/>
              <a:t>akazange</a:t>
            </a:r>
            <a:r>
              <a:rPr lang="en-CA" b="1" dirty="0"/>
              <a:t> </a:t>
            </a:r>
            <a:r>
              <a:rPr lang="en-CA" b="1" dirty="0" err="1"/>
              <a:t>abonise</a:t>
            </a:r>
            <a:r>
              <a:rPr lang="en-CA" b="1" dirty="0"/>
              <a:t> </a:t>
            </a:r>
            <a:r>
              <a:rPr lang="en-CA" b="1" dirty="0" err="1"/>
              <a:t>sibonakaliso</a:t>
            </a:r>
            <a:r>
              <a:rPr lang="en-CA" b="1" dirty="0"/>
              <a:t> </a:t>
            </a:r>
            <a:r>
              <a:rPr lang="en-CA" b="1" dirty="0" err="1"/>
              <a:t>sokuphenduka</a:t>
            </a:r>
            <a:r>
              <a:rPr lang="en-CA" b="1" dirty="0"/>
              <a:t> </a:t>
            </a:r>
            <a:r>
              <a:rPr lang="en-CA" b="1" dirty="0" err="1"/>
              <a:t>okuqotho</a:t>
            </a:r>
            <a:r>
              <a:rPr lang="en-CA" b="1" dirty="0"/>
              <a:t> (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wayelamathuba</a:t>
            </a:r>
            <a:r>
              <a:rPr lang="en-CA" b="1" dirty="0"/>
              <a:t> </a:t>
            </a:r>
            <a:r>
              <a:rPr lang="en-CA" b="1" dirty="0" err="1"/>
              <a:t>amanengi</a:t>
            </a:r>
            <a:r>
              <a:rPr lang="en-CA" b="1" dirty="0"/>
              <a:t> </a:t>
            </a:r>
            <a:r>
              <a:rPr lang="en-CA" b="1" dirty="0" err="1"/>
              <a:t>okwenza</a:t>
            </a:r>
            <a:r>
              <a:rPr lang="en-CA" b="1" dirty="0"/>
              <a:t> </a:t>
            </a:r>
            <a:r>
              <a:rPr lang="en-CA" b="1" dirty="0" err="1"/>
              <a:t>kanjalo</a:t>
            </a:r>
            <a:r>
              <a:rPr lang="en-CA" b="1" dirty="0"/>
              <a:t>).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Ebonisa</a:t>
            </a:r>
            <a:r>
              <a:rPr lang="en-CA" sz="2000" b="1" dirty="0"/>
              <a:t> </a:t>
            </a:r>
            <a:r>
              <a:rPr lang="en-CA" sz="2000" b="1" dirty="0" err="1"/>
              <a:t>umusa</a:t>
            </a:r>
            <a:r>
              <a:rPr lang="en-CA" sz="2000" b="1" dirty="0"/>
              <a:t> </a:t>
            </a:r>
            <a:r>
              <a:rPr lang="en-CA" sz="2000" b="1" dirty="0" err="1"/>
              <a:t>lothando</a:t>
            </a:r>
            <a:r>
              <a:rPr lang="en-CA" sz="2000" b="1" dirty="0"/>
              <a:t> </a:t>
            </a:r>
            <a:r>
              <a:rPr lang="en-CA" sz="2000" b="1" dirty="0" err="1"/>
              <a:t>lwaphezulu</a:t>
            </a:r>
            <a:r>
              <a:rPr lang="en-CA" sz="2000" b="1" dirty="0"/>
              <a:t>, </a:t>
            </a: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wacela</a:t>
            </a:r>
            <a:r>
              <a:rPr lang="en-CA" sz="2000" b="1" dirty="0"/>
              <a:t> u-Akani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avume</a:t>
            </a:r>
            <a:r>
              <a:rPr lang="en-CA" sz="2000" b="1" dirty="0"/>
              <a:t> </a:t>
            </a:r>
            <a:r>
              <a:rPr lang="en-CA" sz="2000" b="1" dirty="0" err="1"/>
              <a:t>isono</a:t>
            </a:r>
            <a:r>
              <a:rPr lang="en-CA" sz="2000" b="1" dirty="0"/>
              <a:t> </a:t>
            </a:r>
            <a:r>
              <a:rPr lang="en-CA" sz="2000" b="1" dirty="0" err="1"/>
              <a:t>sakhe</a:t>
            </a:r>
            <a:r>
              <a:rPr lang="en-CA" sz="2000" b="1" dirty="0"/>
              <a:t> ( Josh. 7:19 ).</a:t>
            </a:r>
            <a:endParaRPr lang="en" sz="20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415687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Icala</a:t>
            </a:r>
            <a:r>
              <a:rPr lang="en-CA" b="1" dirty="0"/>
              <a:t> </a:t>
            </a:r>
            <a:r>
              <a:rPr lang="en-CA" b="1" dirty="0" err="1"/>
              <a:t>lika-Akhani</a:t>
            </a:r>
            <a:r>
              <a:rPr lang="en-CA" b="1" dirty="0"/>
              <a:t> </a:t>
            </a:r>
            <a:r>
              <a:rPr lang="en-CA" b="1" dirty="0" err="1"/>
              <a:t>lehluleka</a:t>
            </a:r>
            <a:r>
              <a:rPr lang="en-CA" b="1" dirty="0"/>
              <a:t>. </a:t>
            </a:r>
            <a:r>
              <a:rPr lang="en-CA" b="1" dirty="0" err="1"/>
              <a:t>Wavuma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akazange</a:t>
            </a:r>
            <a:r>
              <a:rPr lang="en-CA" b="1" dirty="0"/>
              <a:t> </a:t>
            </a:r>
            <a:r>
              <a:rPr lang="en-CA" b="1" dirty="0" err="1"/>
              <a:t>acele</a:t>
            </a:r>
            <a:r>
              <a:rPr lang="en-CA" b="1" dirty="0"/>
              <a:t> </a:t>
            </a:r>
            <a:r>
              <a:rPr lang="en-CA" b="1" dirty="0" err="1"/>
              <a:t>intethelelo</a:t>
            </a:r>
            <a:r>
              <a:rPr lang="en-CA" b="1" dirty="0"/>
              <a:t> (Josh. 7:20). </a:t>
            </a:r>
            <a:r>
              <a:rPr lang="en-CA" b="1" dirty="0" err="1"/>
              <a:t>Ngakho</a:t>
            </a:r>
            <a:r>
              <a:rPr lang="en-CA" b="1" dirty="0"/>
              <a:t> uNkulunkulu </a:t>
            </a:r>
            <a:r>
              <a:rPr lang="en-CA" b="1" dirty="0" err="1"/>
              <a:t>walilela</a:t>
            </a:r>
            <a:r>
              <a:rPr lang="en-CA" b="1" dirty="0"/>
              <a:t> </a:t>
            </a:r>
            <a:r>
              <a:rPr lang="en-CA" b="1" dirty="0" err="1"/>
              <a:t>ubulukhuni</a:t>
            </a:r>
            <a:r>
              <a:rPr lang="en-CA" b="1" dirty="0"/>
              <a:t> </a:t>
            </a:r>
            <a:r>
              <a:rPr lang="en-CA" b="1" dirty="0" err="1"/>
              <a:t>benhliziyo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, </a:t>
            </a:r>
            <a:r>
              <a:rPr lang="en-CA" b="1" dirty="0" err="1"/>
              <a:t>ebonakaliswa</a:t>
            </a:r>
            <a:r>
              <a:rPr lang="en-CA" b="1" dirty="0"/>
              <a:t> </a:t>
            </a:r>
            <a:r>
              <a:rPr lang="en-CA" b="1" dirty="0" err="1"/>
              <a:t>kukho</a:t>
            </a:r>
            <a:r>
              <a:rPr lang="en-CA" b="1" dirty="0"/>
              <a:t> </a:t>
            </a:r>
            <a:r>
              <a:rPr lang="en-CA" b="1" dirty="0" err="1"/>
              <a:t>konke</a:t>
            </a:r>
            <a:r>
              <a:rPr lang="en-CA" b="1" dirty="0"/>
              <a:t> </a:t>
            </a:r>
            <a:r>
              <a:rPr lang="en-CA" b="1" dirty="0" err="1"/>
              <a:t>ukubiza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aphenduke</a:t>
            </a:r>
            <a:r>
              <a:rPr lang="en-CA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CA" sz="4400" b="1" spc="600">
                <a:ln/>
                <a:solidFill>
                  <a:srgbClr val="FFD03B"/>
                </a:solidFill>
              </a:rPr>
              <a:t>ISONO SIKA-AKAN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“Lapho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ngibona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ingubo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enhle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yaseBabele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lamashekeli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angamakhulu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amabili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esiliva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lesigaxa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segolide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isisindo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saso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singamashekeli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angamatshumi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ayisihlanu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ngakufisa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ngakuthatha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kuthukuzwe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emhlabathini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kwetende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isiliva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liphansi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kwalo</a:t>
            </a:r>
            <a:r>
              <a:rPr lang="en-C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endParaRPr lang="en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71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UJoshuwa</a:t>
            </a:r>
            <a:r>
              <a:rPr lang="en-CA" b="1" dirty="0"/>
              <a:t> </a:t>
            </a:r>
            <a:r>
              <a:rPr lang="en-CA" b="1" dirty="0" err="1"/>
              <a:t>wacela</a:t>
            </a:r>
            <a:r>
              <a:rPr lang="en-CA" b="1" dirty="0"/>
              <a:t> u-Akani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anike</a:t>
            </a:r>
            <a:r>
              <a:rPr lang="en-CA" b="1" dirty="0"/>
              <a:t> uNkulunkulu </a:t>
            </a:r>
            <a:r>
              <a:rPr lang="en-CA" b="1" dirty="0" err="1"/>
              <a:t>inkazimulo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avume</a:t>
            </a:r>
            <a:r>
              <a:rPr lang="en-CA" b="1" dirty="0"/>
              <a:t> </a:t>
            </a:r>
            <a:r>
              <a:rPr lang="en-CA" b="1" dirty="0" err="1"/>
              <a:t>isono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 ( Josh. 7:19 ). </a:t>
            </a:r>
            <a:r>
              <a:rPr lang="en-CA" b="1" dirty="0" err="1"/>
              <a:t>Bekulithuba</a:t>
            </a:r>
            <a:r>
              <a:rPr lang="en-CA" b="1" dirty="0"/>
              <a:t> </a:t>
            </a:r>
            <a:r>
              <a:rPr lang="en-CA" b="1" dirty="0" err="1"/>
              <a:t>lakhe</a:t>
            </a:r>
            <a:r>
              <a:rPr lang="en-CA" b="1" dirty="0"/>
              <a:t> </a:t>
            </a:r>
            <a:r>
              <a:rPr lang="en-CA" b="1" dirty="0" err="1"/>
              <a:t>lokugcina</a:t>
            </a:r>
            <a:r>
              <a:rPr lang="en-CA" b="1" dirty="0"/>
              <a:t>. Uma,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evuma</a:t>
            </a:r>
            <a:r>
              <a:rPr lang="en-CA" b="1" dirty="0"/>
              <a:t>, </a:t>
            </a:r>
            <a:r>
              <a:rPr lang="en-CA" b="1" dirty="0" err="1"/>
              <a:t>wayecele</a:t>
            </a:r>
            <a:r>
              <a:rPr lang="en-CA" b="1" dirty="0"/>
              <a:t> </a:t>
            </a:r>
            <a:r>
              <a:rPr lang="en-CA" b="1" dirty="0" err="1"/>
              <a:t>intethelelo</a:t>
            </a:r>
            <a:r>
              <a:rPr lang="en-CA" b="1" dirty="0"/>
              <a:t>…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akazange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kwakungekho</a:t>
            </a:r>
            <a:r>
              <a:rPr lang="en-CA" b="1" dirty="0"/>
              <a:t> </a:t>
            </a:r>
            <a:r>
              <a:rPr lang="en-CA" b="1" dirty="0" err="1"/>
              <a:t>ukuthethelelwa</a:t>
            </a:r>
            <a:r>
              <a:rPr lang="en-CA" b="1" dirty="0"/>
              <a:t> </a:t>
            </a:r>
            <a:r>
              <a:rPr lang="en-CA" b="1" dirty="0" err="1"/>
              <a:t>kuye</a:t>
            </a:r>
            <a:r>
              <a:rPr lang="en-CA" b="1" dirty="0"/>
              <a:t>.    ( Num. 15:30-31 ).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466814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06290" y="4815769"/>
            <a:ext cx="2223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Izinqumo</a:t>
            </a:r>
            <a:r>
              <a:rPr lang="en-CA" sz="2000" b="1" dirty="0"/>
              <a:t> u-</a:t>
            </a:r>
            <a:r>
              <a:rPr lang="en-CA" sz="2000" b="1" dirty="0" err="1"/>
              <a:t>Akhani</a:t>
            </a:r>
            <a:r>
              <a:rPr lang="en-CA" sz="2000" b="1" dirty="0"/>
              <a:t> </a:t>
            </a:r>
            <a:r>
              <a:rPr lang="en-CA" sz="2000" b="1" dirty="0" err="1"/>
              <a:t>azenza</a:t>
            </a:r>
            <a:r>
              <a:rPr lang="en-CA" sz="2000" b="1" dirty="0"/>
              <a:t> </a:t>
            </a:r>
            <a:r>
              <a:rPr lang="en-CA" sz="2000" b="1" dirty="0" err="1"/>
              <a:t>eJeriko</a:t>
            </a:r>
            <a:r>
              <a:rPr lang="en-CA" sz="2000" b="1" dirty="0"/>
              <a:t> </a:t>
            </a:r>
            <a:r>
              <a:rPr lang="en-CA" sz="2000" b="1" dirty="0" err="1"/>
              <a:t>zaziphikisana</a:t>
            </a:r>
            <a:r>
              <a:rPr lang="en-CA" sz="2000" b="1" dirty="0"/>
              <a:t> </a:t>
            </a:r>
            <a:r>
              <a:rPr lang="en-CA" sz="2000" b="1" dirty="0" err="1"/>
              <a:t>ngokupheleleyo</a:t>
            </a:r>
            <a:r>
              <a:rPr lang="en-CA" sz="2000" b="1" dirty="0"/>
              <a:t> </a:t>
            </a:r>
            <a:r>
              <a:rPr lang="en-CA" sz="2000" b="1" dirty="0" err="1"/>
              <a:t>lezikaRahabi</a:t>
            </a:r>
            <a:r>
              <a:rPr lang="en-CA" sz="2000" b="1" dirty="0"/>
              <a:t>:</a:t>
            </a:r>
            <a:r>
              <a:rPr lang="en" sz="2000" b="1" dirty="0"/>
              <a:t> 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7" y="3436314"/>
            <a:ext cx="6718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Njengo</a:t>
            </a:r>
            <a:r>
              <a:rPr lang="en-CA" b="1" dirty="0"/>
              <a:t>-Eva, u-</a:t>
            </a:r>
            <a:r>
              <a:rPr lang="en-CA" b="1" dirty="0" err="1"/>
              <a:t>Akhani</a:t>
            </a:r>
            <a:r>
              <a:rPr lang="en-CA" b="1" dirty="0"/>
              <a:t> “</a:t>
            </a:r>
            <a:r>
              <a:rPr lang="en-CA" b="1" dirty="0" err="1"/>
              <a:t>wabona</a:t>
            </a:r>
            <a:r>
              <a:rPr lang="en-CA" b="1" dirty="0"/>
              <a:t>,” “</a:t>
            </a:r>
            <a:r>
              <a:rPr lang="en-CA" b="1" dirty="0" err="1"/>
              <a:t>wafisa</a:t>
            </a:r>
            <a:r>
              <a:rPr lang="en-CA" b="1" dirty="0"/>
              <a:t>,” </a:t>
            </a:r>
            <a:r>
              <a:rPr lang="en-CA" b="1" dirty="0" err="1"/>
              <a:t>futhi</a:t>
            </a:r>
            <a:r>
              <a:rPr lang="en-CA" b="1" dirty="0"/>
              <a:t> “</a:t>
            </a:r>
            <a:r>
              <a:rPr lang="en-CA" b="1" dirty="0" err="1"/>
              <a:t>wathatha</a:t>
            </a:r>
            <a:r>
              <a:rPr lang="en-CA" b="1" dirty="0"/>
              <a:t>,”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isono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 </a:t>
            </a:r>
            <a:r>
              <a:rPr lang="en-CA" b="1" dirty="0" err="1"/>
              <a:t>sathinta</a:t>
            </a:r>
            <a:r>
              <a:rPr lang="en-CA" b="1" dirty="0"/>
              <a:t> </a:t>
            </a:r>
            <a:r>
              <a:rPr lang="en-CA" b="1" dirty="0" err="1"/>
              <a:t>abanengi</a:t>
            </a:r>
            <a:r>
              <a:rPr lang="en-CA" b="1" dirty="0"/>
              <a:t> ( Gen. 3:6 ). </a:t>
            </a:r>
            <a:r>
              <a:rPr lang="en-CA" b="1" dirty="0" err="1"/>
              <a:t>Njengo</a:t>
            </a:r>
            <a:r>
              <a:rPr lang="en-CA" b="1" dirty="0"/>
              <a:t>-Ananiya </a:t>
            </a:r>
            <a:r>
              <a:rPr lang="en-CA" b="1" dirty="0" err="1"/>
              <a:t>loSafira</a:t>
            </a:r>
            <a:r>
              <a:rPr lang="en-CA" b="1" dirty="0"/>
              <a:t>, u-Akani </a:t>
            </a:r>
            <a:r>
              <a:rPr lang="en-CA" b="1" dirty="0" err="1"/>
              <a:t>wathatha</a:t>
            </a:r>
            <a:r>
              <a:rPr lang="en-CA" b="1" dirty="0"/>
              <a:t> </a:t>
            </a:r>
            <a:r>
              <a:rPr lang="en-CA" b="1" dirty="0" err="1"/>
              <a:t>ezinye</a:t>
            </a:r>
            <a:r>
              <a:rPr lang="en-CA" b="1" dirty="0"/>
              <a:t> </a:t>
            </a:r>
            <a:r>
              <a:rPr lang="en-CA" b="1" dirty="0" err="1"/>
              <a:t>zezinto</a:t>
            </a:r>
            <a:r>
              <a:rPr lang="en-CA" b="1" dirty="0"/>
              <a:t> </a:t>
            </a:r>
            <a:r>
              <a:rPr lang="en-CA" b="1" dirty="0" err="1"/>
              <a:t>eziqalekisiweyo</a:t>
            </a:r>
            <a:r>
              <a:rPr lang="en-CA" b="1" dirty="0"/>
              <a:t> </a:t>
            </a:r>
            <a:r>
              <a:rPr lang="en-CA" b="1" dirty="0" err="1"/>
              <a:t>ezinikelwe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 </a:t>
            </a:r>
            <a:r>
              <a:rPr lang="en-CA" b="1" dirty="0" err="1"/>
              <a:t>wazikhokhela</a:t>
            </a:r>
            <a:r>
              <a:rPr lang="en-CA" b="1" dirty="0"/>
              <a:t> ( </a:t>
            </a:r>
            <a:r>
              <a:rPr lang="en-CA" b="1" dirty="0" err="1"/>
              <a:t>IzEnzo</a:t>
            </a:r>
            <a:r>
              <a:rPr lang="en-CA" b="1" dirty="0"/>
              <a:t> 5:1-2 ).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4400" b="1" spc="60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UYANQOBA FUTHI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UJehova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wasesithi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kuJoshuwa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Ungesabi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ungadangali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Thatha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lonke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ibutho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ukhuphuke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uhlasele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-Ayi.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Ngokuba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nginikele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esandleni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sakho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inkosi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yase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-Ayi,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labantu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bayo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lomuzi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wayo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lezwe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layo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( Joshuwa 8:1 )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NjengaseJeriko</a:t>
            </a:r>
            <a:r>
              <a:rPr lang="en-CA" sz="2000" b="1" dirty="0"/>
              <a:t>, uNkulunkulu </a:t>
            </a:r>
            <a:r>
              <a:rPr lang="en-CA" sz="2000" b="1" dirty="0" err="1"/>
              <a:t>wanikeza</a:t>
            </a:r>
            <a:r>
              <a:rPr lang="en-CA" sz="2000" b="1" dirty="0"/>
              <a:t> </a:t>
            </a: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isu</a:t>
            </a:r>
            <a:r>
              <a:rPr lang="en-CA" sz="2000" b="1" dirty="0"/>
              <a:t> </a:t>
            </a:r>
            <a:r>
              <a:rPr lang="en-CA" sz="2000" b="1" dirty="0" err="1"/>
              <a:t>lokunqoba</a:t>
            </a:r>
            <a:r>
              <a:rPr lang="en-CA" sz="2000" b="1" dirty="0"/>
              <a:t> </a:t>
            </a:r>
            <a:r>
              <a:rPr lang="en-CA" sz="2000" b="1" dirty="0" err="1"/>
              <a:t>i</a:t>
            </a:r>
            <a:r>
              <a:rPr lang="en-CA" sz="2000" b="1" dirty="0"/>
              <a:t>-Ayi ( Josh. 8:1-2 ).</a:t>
            </a:r>
            <a:endParaRPr lang="en" sz="2000" b="1" dirty="0"/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1241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ephakamisa</a:t>
            </a:r>
            <a:r>
              <a:rPr lang="en-CA" b="1" dirty="0"/>
              <a:t> </a:t>
            </a:r>
            <a:r>
              <a:rPr lang="en-CA" b="1" dirty="0" err="1"/>
              <a:t>udondolo</a:t>
            </a:r>
            <a:r>
              <a:rPr lang="en-CA" b="1" dirty="0"/>
              <a:t> </a:t>
            </a:r>
            <a:r>
              <a:rPr lang="en-CA" b="1" dirty="0" err="1"/>
              <a:t>lwakhe</a:t>
            </a:r>
            <a:r>
              <a:rPr lang="en-CA" b="1" dirty="0"/>
              <a:t> </a:t>
            </a:r>
            <a:r>
              <a:rPr lang="en-CA" b="1" dirty="0" err="1"/>
              <a:t>kwaze</a:t>
            </a:r>
            <a:r>
              <a:rPr lang="en-CA" b="1" dirty="0"/>
              <a:t> </a:t>
            </a:r>
            <a:r>
              <a:rPr lang="en-CA" b="1" dirty="0" err="1"/>
              <a:t>kwaba</a:t>
            </a:r>
            <a:r>
              <a:rPr lang="en-CA" b="1" dirty="0"/>
              <a:t> </a:t>
            </a:r>
            <a:r>
              <a:rPr lang="en-CA" b="1" dirty="0" err="1"/>
              <a:t>yilapho</a:t>
            </a:r>
            <a:r>
              <a:rPr lang="en-CA" b="1" dirty="0"/>
              <a:t> </a:t>
            </a:r>
            <a:r>
              <a:rPr lang="en-CA" b="1" dirty="0" err="1"/>
              <a:t>enqoba</a:t>
            </a:r>
            <a:r>
              <a:rPr lang="en-CA" b="1" dirty="0"/>
              <a:t> ama-Amaleki, </a:t>
            </a:r>
            <a:r>
              <a:rPr lang="en-CA" b="1" dirty="0" err="1"/>
              <a:t>ngomlayo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, </a:t>
            </a:r>
            <a:r>
              <a:rPr lang="en-CA" b="1" dirty="0" err="1"/>
              <a:t>uJoshuwa</a:t>
            </a:r>
            <a:r>
              <a:rPr lang="en-CA" b="1" dirty="0"/>
              <a:t> </a:t>
            </a:r>
            <a:r>
              <a:rPr lang="en-CA" b="1" dirty="0" err="1"/>
              <a:t>waphakamisa</a:t>
            </a:r>
            <a:r>
              <a:rPr lang="en-CA" b="1" dirty="0"/>
              <a:t> “</a:t>
            </a:r>
            <a:r>
              <a:rPr lang="en-CA" b="1" dirty="0" err="1"/>
              <a:t>isikhali</a:t>
            </a:r>
            <a:r>
              <a:rPr lang="en-CA" b="1" dirty="0"/>
              <a:t>” </a:t>
            </a:r>
            <a:r>
              <a:rPr lang="en-CA" b="1" dirty="0" err="1"/>
              <a:t>sakhe</a:t>
            </a:r>
            <a:r>
              <a:rPr lang="en-CA" b="1" dirty="0"/>
              <a:t> (</a:t>
            </a:r>
            <a:r>
              <a:rPr lang="en-CA" b="1" dirty="0" err="1"/>
              <a:t>cishe</a:t>
            </a:r>
            <a:r>
              <a:rPr lang="en-CA" b="1" dirty="0"/>
              <a:t> </a:t>
            </a:r>
            <a:r>
              <a:rPr lang="en-CA" b="1" dirty="0" err="1"/>
              <a:t>inkemba</a:t>
            </a:r>
            <a:r>
              <a:rPr lang="en-CA" b="1" dirty="0"/>
              <a:t> </a:t>
            </a:r>
            <a:r>
              <a:rPr lang="en-CA" b="1" dirty="0" err="1"/>
              <a:t>yesikela</a:t>
            </a:r>
            <a:r>
              <a:rPr lang="en-CA" b="1" dirty="0"/>
              <a:t> </a:t>
            </a:r>
            <a:r>
              <a:rPr lang="en-CA" b="1" dirty="0" err="1"/>
              <a:t>eyayisetshenziswa</a:t>
            </a:r>
            <a:r>
              <a:rPr lang="en-CA" b="1" dirty="0"/>
              <a:t> </a:t>
            </a:r>
            <a:r>
              <a:rPr lang="en-CA" b="1" dirty="0" err="1"/>
              <a:t>ngaseGibithe</a:t>
            </a:r>
            <a:r>
              <a:rPr lang="en-CA" b="1" dirty="0"/>
              <a:t>) </a:t>
            </a:r>
            <a:r>
              <a:rPr lang="en-CA" b="1" dirty="0" err="1"/>
              <a:t>wasigcina</a:t>
            </a:r>
            <a:r>
              <a:rPr lang="en-CA" b="1" dirty="0"/>
              <a:t> </a:t>
            </a:r>
            <a:r>
              <a:rPr lang="en-CA" b="1" dirty="0" err="1"/>
              <a:t>siphakeme</a:t>
            </a:r>
            <a:r>
              <a:rPr lang="en-CA" b="1" dirty="0"/>
              <a:t> </a:t>
            </a:r>
            <a:r>
              <a:rPr lang="en-CA" b="1" dirty="0" err="1"/>
              <a:t>kwaze</a:t>
            </a:r>
            <a:r>
              <a:rPr lang="en-CA" b="1" dirty="0"/>
              <a:t> </a:t>
            </a:r>
            <a:r>
              <a:rPr lang="en-CA" b="1" dirty="0" err="1"/>
              <a:t>kwaba</a:t>
            </a:r>
            <a:r>
              <a:rPr lang="en-CA" b="1" dirty="0"/>
              <a:t> </a:t>
            </a:r>
            <a:r>
              <a:rPr lang="en-CA" b="1" dirty="0" err="1"/>
              <a:t>yilapho</a:t>
            </a:r>
            <a:r>
              <a:rPr lang="en-CA" b="1" dirty="0"/>
              <a:t> </a:t>
            </a:r>
            <a:r>
              <a:rPr lang="en-CA" b="1" dirty="0" err="1"/>
              <a:t>enqoba</a:t>
            </a:r>
            <a:r>
              <a:rPr lang="en-CA" b="1" dirty="0"/>
              <a:t> </a:t>
            </a:r>
            <a:r>
              <a:rPr lang="en-CA" b="1" dirty="0" err="1"/>
              <a:t>ngokupheleleyo</a:t>
            </a:r>
            <a:r>
              <a:rPr lang="en-CA" b="1" dirty="0"/>
              <a:t> ( Josh. 8:18-22, 26 ) 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Ebusuku</a:t>
            </a:r>
            <a:r>
              <a:rPr lang="en-CA" b="1" dirty="0"/>
              <a:t>, </a:t>
            </a:r>
            <a:r>
              <a:rPr lang="en-CA" b="1" dirty="0" err="1"/>
              <a:t>kwacathamelwa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 </a:t>
            </a: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komuzi</a:t>
            </a:r>
            <a:r>
              <a:rPr lang="en-CA" b="1" dirty="0"/>
              <a:t>. </a:t>
            </a:r>
            <a:r>
              <a:rPr lang="en-CA" b="1" dirty="0" err="1"/>
              <a:t>Kwathi</a:t>
            </a:r>
            <a:r>
              <a:rPr lang="en-CA" b="1" dirty="0"/>
              <a:t> </a:t>
            </a:r>
            <a:r>
              <a:rPr lang="en-CA" b="1" dirty="0" err="1"/>
              <a:t>kusempondo</a:t>
            </a:r>
            <a:r>
              <a:rPr lang="en-CA" b="1" dirty="0"/>
              <a:t> </a:t>
            </a:r>
            <a:r>
              <a:rPr lang="en-CA" b="1" dirty="0" err="1"/>
              <a:t>zankomo</a:t>
            </a:r>
            <a:r>
              <a:rPr lang="en-CA" b="1" dirty="0"/>
              <a:t>, </a:t>
            </a:r>
            <a:r>
              <a:rPr lang="en-CA" b="1" dirty="0" err="1"/>
              <a:t>ibutho</a:t>
            </a:r>
            <a:r>
              <a:rPr lang="en-CA" b="1" dirty="0"/>
              <a:t> </a:t>
            </a:r>
            <a:r>
              <a:rPr lang="en-CA" b="1" dirty="0" err="1"/>
              <a:t>lafika</a:t>
            </a:r>
            <a:r>
              <a:rPr lang="en-CA" b="1" dirty="0"/>
              <a:t> e-Ayi </a:t>
            </a:r>
            <a:r>
              <a:rPr lang="en-CA" b="1" dirty="0" err="1"/>
              <a:t>latshaya</a:t>
            </a:r>
            <a:r>
              <a:rPr lang="en-CA" b="1" dirty="0"/>
              <a:t> </a:t>
            </a:r>
            <a:r>
              <a:rPr lang="en-CA" b="1" dirty="0" err="1"/>
              <a:t>sengathi</a:t>
            </a:r>
            <a:r>
              <a:rPr lang="en-CA" b="1" dirty="0"/>
              <a:t> </a:t>
            </a:r>
            <a:r>
              <a:rPr lang="en-CA" b="1" dirty="0" err="1"/>
              <a:t>liyabaleka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kwalo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6" y="5997725"/>
            <a:ext cx="7124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Lapho </a:t>
            </a:r>
            <a:r>
              <a:rPr lang="en-CA" b="1" dirty="0" err="1"/>
              <a:t>samukela</a:t>
            </a:r>
            <a:r>
              <a:rPr lang="en-CA" b="1" dirty="0"/>
              <a:t> </a:t>
            </a:r>
            <a:r>
              <a:rPr lang="en-CA" b="1" dirty="0" err="1"/>
              <a:t>intethelelo</a:t>
            </a:r>
            <a:r>
              <a:rPr lang="en-CA" b="1" dirty="0"/>
              <a:t> </a:t>
            </a:r>
            <a:r>
              <a:rPr lang="en-CA" b="1" dirty="0" err="1"/>
              <a:t>yaphezulu</a:t>
            </a:r>
            <a:r>
              <a:rPr lang="en-CA" b="1" dirty="0"/>
              <a:t> </a:t>
            </a:r>
            <a:r>
              <a:rPr lang="en-CA" b="1" dirty="0" err="1"/>
              <a:t>ngokholo</a:t>
            </a:r>
            <a:r>
              <a:rPr lang="en-CA" b="1" dirty="0"/>
              <a:t>, uNkulunkulu </a:t>
            </a:r>
            <a:r>
              <a:rPr lang="en-CA" b="1" dirty="0" err="1"/>
              <a:t>ungcwaba</a:t>
            </a:r>
            <a:r>
              <a:rPr lang="en-CA" b="1" dirty="0"/>
              <a:t> </a:t>
            </a:r>
            <a:r>
              <a:rPr lang="en-CA" b="1" dirty="0" err="1"/>
              <a:t>isono</a:t>
            </a:r>
            <a:r>
              <a:rPr lang="en-CA" b="1" dirty="0"/>
              <a:t> </a:t>
            </a:r>
            <a:r>
              <a:rPr lang="en-CA" b="1" dirty="0" err="1"/>
              <a:t>sethu</a:t>
            </a:r>
            <a:r>
              <a:rPr lang="en-CA" b="1" dirty="0"/>
              <a:t> e-Akori, </a:t>
            </a:r>
            <a:r>
              <a:rPr lang="en-CA" b="1" dirty="0" err="1"/>
              <a:t>futhi</a:t>
            </a:r>
            <a:r>
              <a:rPr lang="en-CA" b="1" dirty="0"/>
              <a:t> uvula </a:t>
            </a:r>
            <a:r>
              <a:rPr lang="en-CA" b="1" dirty="0" err="1"/>
              <a:t>umnyango</a:t>
            </a:r>
            <a:r>
              <a:rPr lang="en-CA" b="1" dirty="0"/>
              <a:t> </a:t>
            </a:r>
            <a:r>
              <a:rPr lang="en-CA" b="1" dirty="0" err="1"/>
              <a:t>wethemba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7" y="4905867"/>
            <a:ext cx="7124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UNkulunkulu </a:t>
            </a:r>
            <a:r>
              <a:rPr lang="en-CA" b="1" dirty="0" err="1"/>
              <a:t>waphinde</a:t>
            </a:r>
            <a:r>
              <a:rPr lang="en-CA" b="1" dirty="0"/>
              <a:t> </a:t>
            </a:r>
            <a:r>
              <a:rPr lang="en-CA" b="1" dirty="0" err="1"/>
              <a:t>wabapha</a:t>
            </a:r>
            <a:r>
              <a:rPr lang="en-CA" b="1" dirty="0"/>
              <a:t> </a:t>
            </a:r>
            <a:r>
              <a:rPr lang="en-CA" b="1" dirty="0" err="1"/>
              <a:t>ukunqoba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 </a:t>
            </a:r>
            <a:r>
              <a:rPr lang="en-CA" b="1" dirty="0" err="1"/>
              <a:t>bakhe</a:t>
            </a:r>
            <a:r>
              <a:rPr lang="en-CA" b="1" dirty="0"/>
              <a:t>. </a:t>
            </a:r>
            <a:r>
              <a:rPr lang="en-CA" b="1" dirty="0" err="1"/>
              <a:t>Isigodi</a:t>
            </a:r>
            <a:r>
              <a:rPr lang="en-CA" b="1" dirty="0"/>
              <a:t> </a:t>
            </a:r>
            <a:r>
              <a:rPr lang="en-CA" b="1" dirty="0" err="1"/>
              <a:t>sase</a:t>
            </a:r>
            <a:r>
              <a:rPr lang="en-CA" b="1" dirty="0"/>
              <a:t>-Akori, </a:t>
            </a:r>
            <a:r>
              <a:rPr lang="en-CA" b="1" dirty="0" err="1"/>
              <a:t>lapho</a:t>
            </a:r>
            <a:r>
              <a:rPr lang="en-CA" b="1" dirty="0"/>
              <a:t> u-</a:t>
            </a:r>
            <a:r>
              <a:rPr lang="en-CA" b="1" dirty="0" err="1"/>
              <a:t>Akhani</a:t>
            </a:r>
            <a:r>
              <a:rPr lang="en-CA" b="1" dirty="0"/>
              <a:t> </a:t>
            </a:r>
            <a:r>
              <a:rPr lang="en-CA" b="1" dirty="0" err="1"/>
              <a:t>lomndeni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 </a:t>
            </a:r>
            <a:r>
              <a:rPr lang="en-CA" b="1" dirty="0" err="1"/>
              <a:t>babulawa</a:t>
            </a:r>
            <a:r>
              <a:rPr lang="en-CA" b="1" dirty="0"/>
              <a:t> </a:t>
            </a:r>
            <a:r>
              <a:rPr lang="en-CA" b="1" dirty="0" err="1"/>
              <a:t>khona</a:t>
            </a:r>
            <a:r>
              <a:rPr lang="en-CA" b="1" dirty="0"/>
              <a:t>, </a:t>
            </a:r>
            <a:r>
              <a:rPr lang="en-CA" b="1" dirty="0" err="1"/>
              <a:t>savula</a:t>
            </a:r>
            <a:r>
              <a:rPr lang="en-CA" b="1" dirty="0"/>
              <a:t> </a:t>
            </a:r>
            <a:r>
              <a:rPr lang="en-CA" b="1" dirty="0" err="1"/>
              <a:t>umnyango</a:t>
            </a:r>
            <a:r>
              <a:rPr lang="en-CA" b="1" dirty="0"/>
              <a:t> </a:t>
            </a:r>
            <a:r>
              <a:rPr lang="en-CA" b="1" dirty="0" err="1"/>
              <a:t>wokunqoba</a:t>
            </a:r>
            <a:r>
              <a:rPr lang="en-CA" b="1" dirty="0"/>
              <a:t>, “</a:t>
            </a:r>
            <a:r>
              <a:rPr lang="en-CA" b="1" dirty="0" err="1"/>
              <a:t>umnyango</a:t>
            </a:r>
            <a:r>
              <a:rPr lang="en-CA" b="1" dirty="0"/>
              <a:t> </a:t>
            </a:r>
            <a:r>
              <a:rPr lang="en-CA" b="1" dirty="0" err="1"/>
              <a:t>wethemba</a:t>
            </a:r>
            <a:r>
              <a:rPr lang="en-CA" b="1" dirty="0"/>
              <a:t>” ( </a:t>
            </a:r>
            <a:r>
              <a:rPr lang="en-CA" b="1" dirty="0" err="1"/>
              <a:t>Hoseya</a:t>
            </a:r>
            <a:r>
              <a:rPr lang="en-CA" b="1" dirty="0"/>
              <a:t> 2:15 ).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Indonsela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yesatshwe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kakhulu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libandla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akusiyo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elalabo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abaphikisa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obala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abangakholwayo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labahlambalazayo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kodwa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lingabaprofessor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bakaKristu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abangaguqukiyo</a:t>
            </a:r>
            <a:r>
              <a:rPr lang="en-CA" sz="2400" b="1" dirty="0">
                <a:latin typeface="Constantia" panose="02030602050306030303" pitchFamily="18" charset="0"/>
              </a:rPr>
              <a:t>.” Laba </a:t>
            </a:r>
            <a:r>
              <a:rPr lang="en-CA" sz="2400" b="1" dirty="0" err="1">
                <a:latin typeface="Constantia" panose="02030602050306030303" pitchFamily="18" charset="0"/>
              </a:rPr>
              <a:t>yilabo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abasigodlayo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isibusiso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sikaNkulunkulu</a:t>
            </a:r>
            <a:r>
              <a:rPr lang="en-CA" sz="2400" b="1" dirty="0">
                <a:latin typeface="Constantia" panose="02030602050306030303" pitchFamily="18" charset="0"/>
              </a:rPr>
              <a:t> ka-</a:t>
            </a:r>
            <a:r>
              <a:rPr lang="en-CA" sz="2400" b="1" dirty="0" err="1">
                <a:latin typeface="Constantia" panose="02030602050306030303" pitchFamily="18" charset="0"/>
              </a:rPr>
              <a:t>Israyeli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balethe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ubuthakathaka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phezu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kwebandla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inhlamba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engesulwa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kalula</a:t>
            </a:r>
            <a:r>
              <a:rPr lang="en-CA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CA" sz="2400" b="1" dirty="0" err="1">
                <a:latin typeface="Constantia" panose="02030602050306030303" pitchFamily="18" charset="0"/>
              </a:rPr>
              <a:t>UbuKristu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akumele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bubukiswe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ngeSabatha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bubukiswe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endaweni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engcwele</a:t>
            </a:r>
            <a:r>
              <a:rPr lang="en-CA" sz="2400" b="1" dirty="0">
                <a:latin typeface="Constantia" panose="02030602050306030303" pitchFamily="18" charset="0"/>
              </a:rPr>
              <a:t>; </a:t>
            </a:r>
            <a:r>
              <a:rPr lang="en-CA" sz="2400" b="1" dirty="0" err="1">
                <a:latin typeface="Constantia" panose="02030602050306030303" pitchFamily="18" charset="0"/>
              </a:rPr>
              <a:t>kungokwazo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izinsuku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evikini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lasezindaweni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zonke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Izimangalo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ziqatshelwe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zilalelwe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emhlanganweni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wokufundisaa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ngolwazi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ekhaya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lasekuhwebeni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kwebhizimisi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labazalwane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lomhlaba</a:t>
            </a:r>
            <a:r>
              <a:rPr lang="en-CA" sz="2400" b="1" dirty="0">
                <a:latin typeface="Constantia" panose="02030602050306030303" pitchFamily="18" charset="0"/>
              </a:rPr>
              <a:t>…”</a:t>
            </a:r>
          </a:p>
          <a:p>
            <a:pPr>
              <a:spcBef>
                <a:spcPts val="600"/>
              </a:spcBef>
            </a:pP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10769</TotalTime>
  <Words>989</Words>
  <Application>Microsoft Office PowerPoint</Application>
  <PresentationFormat>Panorámica</PresentationFormat>
  <Paragraphs>69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74</cp:revision>
  <dcterms:created xsi:type="dcterms:W3CDTF">2025-10-11T15:20:58Z</dcterms:created>
  <dcterms:modified xsi:type="dcterms:W3CDTF">2025-11-06T10:23:29Z</dcterms:modified>
</cp:coreProperties>
</file>