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07" r:id="rId3"/>
    <p:sldId id="312" r:id="rId4"/>
    <p:sldId id="257" r:id="rId5"/>
    <p:sldId id="308" r:id="rId6"/>
    <p:sldId id="259" r:id="rId7"/>
    <p:sldId id="260" r:id="rId8"/>
    <p:sldId id="310" r:id="rId9"/>
    <p:sldId id="262" r:id="rId10"/>
    <p:sldId id="263" r:id="rId11"/>
    <p:sldId id="311" r:id="rId12"/>
    <p:sldId id="302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5143"/>
    <a:srgbClr val="653E33"/>
    <a:srgbClr val="186C7A"/>
    <a:srgbClr val="AFE6EF"/>
    <a:srgbClr val="6308DE"/>
    <a:srgbClr val="9F5FCF"/>
    <a:srgbClr val="B98B69"/>
    <a:srgbClr val="E0A4A6"/>
    <a:srgbClr val="8B5299"/>
    <a:srgbClr val="825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B468B-DD2A-4F11-A3EE-C2320C1AC9EB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E635A-2AAA-47F7-B4EC-D23B2A04AD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989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52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62D34-8B0D-BE0A-D8EB-58083428F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2E2E65-F43B-6EBC-7A37-B23B0BE12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6C6846-6626-8006-65C5-DEE7AC6D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287F75-E624-A78E-4E52-CA6C5367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6FBE9-7456-72D7-A8B2-DB6BDB49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0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E0571-E476-B1B6-F14F-87713B3E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2F0E14-4E6D-989C-0DA5-43C98F918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F04AA-233D-A431-649A-3B5CCFB1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051E9-982E-AAEA-72B3-406C5652E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08F4A-076E-CED0-A767-26256C63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EB8835-5CA3-5E05-5949-D5A17292C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6BF332-82E2-502C-73E4-BB49548D2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E689C-0CDC-49F8-4D1F-BEED541B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13F774-7EB4-1A6D-1E4F-B15F725E8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937030-1FBD-2C48-9357-BE60C668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6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5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3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3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0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224C4-AF91-F678-9744-2EA83AEC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DC56A2-E0CE-26C6-1B55-5239B21BD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49CDF7-B3C5-0849-3A1E-430BFA60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32A5E0-D106-AAC8-671B-5BB82975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739B69-6A02-74F6-96C5-0C635AC5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4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4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7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BBDED-BAE0-3C64-1F7A-B03FB171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A35DB-600E-E385-7252-551B56AD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5E1884-B55B-FE34-B1D5-970B7C030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982766-EC7C-EA80-DCD4-4D57F5B9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91330-BDDC-2C74-F857-D6E93EF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0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24996-111B-CAF7-9EF5-2D63897F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C6ADE-9460-C8CD-9A19-D446A9C82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EFE1A8-0EDA-AFCE-615B-746BB9D8B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3287-E294-DD38-9D7D-F74148E0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279D0-6B98-2112-8DD3-9134B5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BF7ECD-F891-0B51-F78A-B4A3C363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4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38097-DD9F-79A2-C52D-A3683BF8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5BD5FF-6761-1381-52B1-B89FFF2A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49427F-9B55-38AF-FD1F-BB3F2323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AC5838-80E5-4260-D1B5-984F09D71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DB7C2-CC7C-02D2-42B0-FA18BABE0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FF3A76-F39A-93E8-C711-CB66E92D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783177-F607-8ABF-DBA1-27ED5A04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20208F4-F4AC-E2B2-1B8E-A98A0CF6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0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8E90A-EB2F-F46C-D655-AFABA4E2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F39D25-9414-CE50-FE0F-0F148FEB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F351B7-A865-8FEA-8350-A40CC789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1404BC-4D91-1B53-F4E9-878C95FE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2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144584-7B7F-1E3E-7920-D18D4958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E4A97B-7299-EBBE-9B4F-293E2FBE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632483-3F98-7BBE-EBC0-90CB3BD3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421F4-D258-6670-78CB-85E10856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26AC1-F12B-FF44-B8C5-0A2F800D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1B966-6F50-2F92-35D6-05F484E8D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A24AD-C5F7-317E-E030-415BDFBF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DDE88-6BD9-CEE7-217B-E9D619CD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B446C5-7CBF-45AA-139A-B410FBDC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0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1699A-7116-15D7-F798-42B51F9A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E33706-6567-36C2-264E-56E654A3D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38CA84-D5F5-90F7-C693-5285C59B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A38CFE-D145-7B0D-E9C4-18F78707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5108FB-0231-50EC-AC2D-3E5CD711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AE3795-0AE9-47EF-C3AC-D9E8D126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0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529DA4-FF84-0926-0F47-FD9BCC33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69A495-1DFA-353F-7C10-1B0771E21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0F3DE9-AEA6-5C58-60BB-6E06D794F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B164B-E3A9-A657-C104-A680264CD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938021-E6BD-5127-27F1-1EC0E6CA7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5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28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B2B44-0AC0-3A8C-19E7-0A4E95ADF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rgbClr val="EF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306732" y="-354408"/>
            <a:ext cx="1340409" cy="11953876"/>
            <a:chOff x="329184" y="2"/>
            <a:chExt cx="524256" cy="57778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C503C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rgbClr val="AC503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3">
            <a:extLst>
              <a:ext uri="{FF2B5EF4-FFF2-40B4-BE49-F238E27FC236}">
                <a16:creationId xmlns:a16="http://schemas.microsoft.com/office/drawing/2014/main" id="{4E335A5A-05CE-82FE-547F-33E195DE6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7676" y="153237"/>
            <a:ext cx="151684" cy="4612459"/>
            <a:chOff x="329184" y="1"/>
            <a:chExt cx="524256" cy="57778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" name="Straight Connector 14">
              <a:extLst>
                <a:ext uri="{FF2B5EF4-FFF2-40B4-BE49-F238E27FC236}">
                  <a16:creationId xmlns:a16="http://schemas.microsoft.com/office/drawing/2014/main" id="{656CB701-4BA0-311A-5FC3-A33C44059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39E33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7FD7E4A5-D391-857D-0649-2500356C8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rgbClr val="A39E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891" y="153237"/>
            <a:ext cx="6580907" cy="65292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grupo de personas en un parque de diversiones&#10;&#10;El contenido generado por IA puede ser incorrecto.">
            <a:extLst>
              <a:ext uri="{FF2B5EF4-FFF2-40B4-BE49-F238E27FC236}">
                <a16:creationId xmlns:a16="http://schemas.microsoft.com/office/drawing/2014/main" id="{628E7398-3AAB-FEFB-713E-676D8FB441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73220" y="409006"/>
            <a:ext cx="6034416" cy="60603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7F6985-86F7-C5E9-CFAD-B2058DBD00B9}"/>
              </a:ext>
            </a:extLst>
          </p:cNvPr>
          <p:cNvSpPr txBox="1"/>
          <p:nvPr/>
        </p:nvSpPr>
        <p:spPr>
          <a:xfrm>
            <a:off x="6779964" y="574790"/>
            <a:ext cx="5097711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CA" sz="48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UKWETHEMBEKA OKUPHELELEYO: UKUKHONZA ENDAWENI YEMPI</a:t>
            </a:r>
            <a:endParaRPr lang="en" sz="4800" b="1" dirty="0">
              <a:ln w="9525">
                <a:noFill/>
                <a:prstDash val="solid"/>
              </a:ln>
              <a:solidFill>
                <a:srgbClr val="AC503C"/>
              </a:solidFill>
              <a:effectLst>
                <a:outerShdw blurRad="12700" dist="38100" dir="2700000" algn="tl" rotWithShape="0">
                  <a:srgbClr val="87832A"/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142037-DADD-477F-244B-D3541866C284}"/>
              </a:ext>
            </a:extLst>
          </p:cNvPr>
          <p:cNvSpPr txBox="1"/>
          <p:nvPr/>
        </p:nvSpPr>
        <p:spPr>
          <a:xfrm>
            <a:off x="6779965" y="6343650"/>
            <a:ext cx="4935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 err="1">
                <a:solidFill>
                  <a:srgbClr val="797525"/>
                </a:solidFill>
              </a:rPr>
              <a:t>Isifundo</a:t>
            </a:r>
            <a:r>
              <a:rPr lang="en-CA" sz="1600" b="1" dirty="0">
                <a:solidFill>
                  <a:srgbClr val="797525"/>
                </a:solidFill>
              </a:rPr>
              <a:t> </a:t>
            </a:r>
            <a:r>
              <a:rPr lang="en-CA" sz="1600" b="1" dirty="0" err="1">
                <a:solidFill>
                  <a:srgbClr val="797525"/>
                </a:solidFill>
              </a:rPr>
              <a:t>sesikhombisa</a:t>
            </a:r>
            <a:r>
              <a:rPr lang="en-CA" sz="1600" b="1" dirty="0">
                <a:solidFill>
                  <a:srgbClr val="797525"/>
                </a:solidFill>
              </a:rPr>
              <a:t> </a:t>
            </a:r>
            <a:r>
              <a:rPr lang="en-CA" sz="1600" b="1" dirty="0" err="1">
                <a:solidFill>
                  <a:srgbClr val="797525"/>
                </a:solidFill>
              </a:rPr>
              <a:t>kuLwezi</a:t>
            </a:r>
            <a:r>
              <a:rPr lang="en-CA" sz="1600" b="1" dirty="0">
                <a:solidFill>
                  <a:srgbClr val="797525"/>
                </a:solidFill>
              </a:rPr>
              <a:t> </a:t>
            </a:r>
            <a:r>
              <a:rPr lang="en-CA" sz="1600" b="1" dirty="0" err="1">
                <a:solidFill>
                  <a:srgbClr val="797525"/>
                </a:solidFill>
              </a:rPr>
              <a:t>ilanga</a:t>
            </a:r>
            <a:r>
              <a:rPr lang="en-CA" sz="1600" b="1" dirty="0">
                <a:solidFill>
                  <a:srgbClr val="797525"/>
                </a:solidFill>
              </a:rPr>
              <a:t> </a:t>
            </a:r>
            <a:r>
              <a:rPr lang="en-CA" sz="1600" b="1" dirty="0" err="1">
                <a:solidFill>
                  <a:srgbClr val="797525"/>
                </a:solidFill>
              </a:rPr>
              <a:t>letshumi</a:t>
            </a:r>
            <a:r>
              <a:rPr lang="en-CA" sz="1600" b="1" dirty="0">
                <a:solidFill>
                  <a:srgbClr val="797525"/>
                </a:solidFill>
              </a:rPr>
              <a:t> </a:t>
            </a:r>
            <a:r>
              <a:rPr lang="en-CA" sz="1600" b="1" dirty="0" err="1">
                <a:solidFill>
                  <a:srgbClr val="797525"/>
                </a:solidFill>
              </a:rPr>
              <a:t>lanhlanu</a:t>
            </a:r>
            <a:r>
              <a:rPr lang="en-CA" sz="1600" b="1" dirty="0">
                <a:solidFill>
                  <a:srgbClr val="797525"/>
                </a:solidFill>
              </a:rPr>
              <a:t> </a:t>
            </a:r>
            <a:r>
              <a:rPr lang="en" sz="1600" b="1" dirty="0">
                <a:solidFill>
                  <a:srgbClr val="797525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0797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7A3B0-A4A9-BB80-4D96-B19F5AB8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5D88177-BD84-088A-E38F-A2F8863250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522" y="2061605"/>
            <a:ext cx="8242998" cy="479639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6BC2E8D-7309-E58B-43EC-F48F308053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8B52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AD698D-D3D4-95D6-6D8A-B396472F939F}"/>
              </a:ext>
            </a:extLst>
          </p:cNvPr>
          <p:cNvSpPr txBox="1"/>
          <p:nvPr/>
        </p:nvSpPr>
        <p:spPr>
          <a:xfrm>
            <a:off x="3908362" y="172775"/>
            <a:ext cx="8242998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CA" sz="4800" b="1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INDAWO EKHETHEKILEYO YOKUKHONZA</a:t>
            </a:r>
            <a:endParaRPr lang="en" sz="4800" b="1" dirty="0">
              <a:ln/>
              <a:solidFill>
                <a:srgbClr val="8B5299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52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0442E0-E1A1-005B-0173-DD4D8D6862CA}"/>
              </a:ext>
            </a:extLst>
          </p:cNvPr>
          <p:cNvSpPr txBox="1"/>
          <p:nvPr/>
        </p:nvSpPr>
        <p:spPr>
          <a:xfrm>
            <a:off x="1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UKUVUSA INDAWO ENGCWELE</a:t>
            </a:r>
            <a:endParaRPr lang="e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D7992A-F478-2F95-E88A-722153034FB9}"/>
              </a:ext>
            </a:extLst>
          </p:cNvPr>
          <p:cNvSpPr txBox="1"/>
          <p:nvPr/>
        </p:nvSpPr>
        <p:spPr>
          <a:xfrm>
            <a:off x="1274516" y="641712"/>
            <a:ext cx="9478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“Yonke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inhlangano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yabantwana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bakwa-Israyeli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yabuthana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eShilo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yamisa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khona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itende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lokuhlangana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izwe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lalawulwa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yibo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.”— Joshuwa 18:1 </a:t>
            </a:r>
            <a:endParaRPr lang="en" sz="14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3663DC-416C-8A5A-CB5E-F431070FB8AB}"/>
              </a:ext>
            </a:extLst>
          </p:cNvPr>
          <p:cNvSpPr txBox="1"/>
          <p:nvPr/>
        </p:nvSpPr>
        <p:spPr>
          <a:xfrm>
            <a:off x="5083867" y="1533140"/>
            <a:ext cx="71081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/>
              <a:t>Le </a:t>
            </a:r>
            <a:r>
              <a:rPr lang="en-CA" sz="2000" b="1" dirty="0" err="1"/>
              <a:t>ndawo</a:t>
            </a:r>
            <a:r>
              <a:rPr lang="en-CA" sz="2000" b="1" dirty="0"/>
              <a:t> </a:t>
            </a:r>
            <a:r>
              <a:rPr lang="en-CA" sz="2000" b="1" dirty="0" err="1"/>
              <a:t>yayihlukaniselwe</a:t>
            </a:r>
            <a:r>
              <a:rPr lang="en-CA" sz="2000" b="1" dirty="0"/>
              <a:t> </a:t>
            </a:r>
            <a:r>
              <a:rPr lang="en-CA" sz="2000" b="1" dirty="0" err="1"/>
              <a:t>izizwe</a:t>
            </a:r>
            <a:r>
              <a:rPr lang="en-CA" sz="2000" b="1" dirty="0"/>
              <a:t> </a:t>
            </a:r>
            <a:r>
              <a:rPr lang="en-CA" sz="2000" b="1" dirty="0" err="1"/>
              <a:t>ezaziwayo</a:t>
            </a:r>
            <a:r>
              <a:rPr lang="en-CA" sz="2000" b="1" dirty="0"/>
              <a:t>, </a:t>
            </a:r>
            <a:r>
              <a:rPr lang="en-CA" sz="2000" b="1" dirty="0" err="1"/>
              <a:t>langoba</a:t>
            </a:r>
            <a:r>
              <a:rPr lang="en-CA" sz="2000" b="1" dirty="0"/>
              <a:t> </a:t>
            </a:r>
            <a:r>
              <a:rPr lang="en-CA" sz="2000" b="1" dirty="0" err="1"/>
              <a:t>izizwe</a:t>
            </a:r>
            <a:r>
              <a:rPr lang="en-CA" sz="2000" b="1" dirty="0"/>
              <a:t> </a:t>
            </a:r>
            <a:r>
              <a:rPr lang="en-CA" sz="2000" b="1" dirty="0" err="1"/>
              <a:t>eziyisikhombisa</a:t>
            </a:r>
            <a:r>
              <a:rPr lang="en-CA" sz="2000" b="1" dirty="0"/>
              <a:t> </a:t>
            </a:r>
            <a:r>
              <a:rPr lang="en-CA" sz="2000" b="1" dirty="0" err="1"/>
              <a:t>zazingakasitholi</a:t>
            </a:r>
            <a:r>
              <a:rPr lang="en-CA" sz="2000" b="1" dirty="0"/>
              <a:t> </a:t>
            </a:r>
            <a:r>
              <a:rPr lang="en-CA" sz="2000" b="1" dirty="0" err="1"/>
              <a:t>isabelo</a:t>
            </a:r>
            <a:r>
              <a:rPr lang="en-CA" sz="2000" b="1" dirty="0"/>
              <a:t> </a:t>
            </a:r>
            <a:r>
              <a:rPr lang="en-CA" sz="2000" b="1" dirty="0" err="1"/>
              <a:t>sazo</a:t>
            </a:r>
            <a:r>
              <a:rPr lang="en-CA" sz="2000" b="1" dirty="0"/>
              <a:t>. </a:t>
            </a:r>
            <a:r>
              <a:rPr lang="en-CA" sz="2000" b="1" dirty="0" err="1"/>
              <a:t>Amaqhawe</a:t>
            </a:r>
            <a:r>
              <a:rPr lang="en-CA" sz="2000" b="1" dirty="0"/>
              <a:t> </a:t>
            </a:r>
            <a:r>
              <a:rPr lang="en-CA" sz="2000" b="1" dirty="0" err="1"/>
              <a:t>akwaRubeni</a:t>
            </a:r>
            <a:r>
              <a:rPr lang="en-CA" sz="2000" b="1" dirty="0"/>
              <a:t>, </a:t>
            </a:r>
            <a:r>
              <a:rPr lang="en-CA" sz="2000" b="1" dirty="0" err="1"/>
              <a:t>loGadi</a:t>
            </a:r>
            <a:r>
              <a:rPr lang="en-CA" sz="2000" b="1" dirty="0"/>
              <a:t>, </a:t>
            </a:r>
            <a:r>
              <a:rPr lang="en-CA" sz="2000" b="1" dirty="0" err="1"/>
              <a:t>lenxenye</a:t>
            </a:r>
            <a:r>
              <a:rPr lang="en-CA" sz="2000" b="1" dirty="0"/>
              <a:t> </a:t>
            </a:r>
            <a:r>
              <a:rPr lang="en-CA" sz="2000" b="1" dirty="0" err="1"/>
              <a:t>yesizwe</a:t>
            </a:r>
            <a:r>
              <a:rPr lang="en-CA" sz="2000" b="1" dirty="0"/>
              <a:t> </a:t>
            </a:r>
            <a:r>
              <a:rPr lang="en-CA" sz="2000" b="1" dirty="0" err="1"/>
              <a:t>sakwaManase</a:t>
            </a:r>
            <a:r>
              <a:rPr lang="en-CA" sz="2000" b="1" dirty="0"/>
              <a:t> </a:t>
            </a:r>
            <a:r>
              <a:rPr lang="en-CA" sz="2000" b="1" dirty="0" err="1"/>
              <a:t>athunyelwa</a:t>
            </a:r>
            <a:r>
              <a:rPr lang="en-CA" sz="2000" b="1" dirty="0"/>
              <a:t> </a:t>
            </a:r>
            <a:r>
              <a:rPr lang="en-CA" sz="2000" b="1" dirty="0" err="1"/>
              <a:t>kokwakuzathujwa</a:t>
            </a:r>
            <a:r>
              <a:rPr lang="en-CA" sz="2000" b="1" dirty="0"/>
              <a:t> </a:t>
            </a:r>
            <a:r>
              <a:rPr lang="en-CA" sz="2000" b="1" dirty="0" err="1"/>
              <a:t>ngaphesheya</a:t>
            </a:r>
            <a:r>
              <a:rPr lang="en-CA" sz="2000" b="1" dirty="0"/>
              <a:t> </a:t>
            </a:r>
            <a:r>
              <a:rPr lang="en-CA" sz="2000" b="1" dirty="0" err="1"/>
              <a:t>kweJordani</a:t>
            </a:r>
            <a:r>
              <a:rPr lang="en" sz="2000" b="1" dirty="0"/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5796C3-1DF9-1F96-0911-E709927D377C}"/>
              </a:ext>
            </a:extLst>
          </p:cNvPr>
          <p:cNvSpPr txBox="1"/>
          <p:nvPr/>
        </p:nvSpPr>
        <p:spPr>
          <a:xfrm>
            <a:off x="136663" y="4181902"/>
            <a:ext cx="59593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INdawo</a:t>
            </a:r>
            <a:r>
              <a:rPr lang="en-CA" b="1" dirty="0"/>
              <a:t> </a:t>
            </a:r>
            <a:r>
              <a:rPr lang="en-CA" b="1" dirty="0" err="1"/>
              <a:t>Engcwele</a:t>
            </a:r>
            <a:r>
              <a:rPr lang="en-CA" b="1" dirty="0"/>
              <a:t>, </a:t>
            </a:r>
            <a:r>
              <a:rPr lang="en-CA" b="1" dirty="0" err="1"/>
              <a:t>njengendawo</a:t>
            </a:r>
            <a:r>
              <a:rPr lang="en-CA" b="1" dirty="0"/>
              <a:t> </a:t>
            </a:r>
            <a:r>
              <a:rPr lang="en-CA" b="1" dirty="0" err="1"/>
              <a:t>kaNkulunkulu</a:t>
            </a:r>
            <a:r>
              <a:rPr lang="en-CA" b="1" dirty="0"/>
              <a:t> </a:t>
            </a:r>
            <a:r>
              <a:rPr lang="en-CA" b="1" dirty="0" err="1"/>
              <a:t>yokuhlala</a:t>
            </a:r>
            <a:r>
              <a:rPr lang="en-CA" b="1" dirty="0"/>
              <a:t> </a:t>
            </a:r>
            <a:r>
              <a:rPr lang="en-CA" b="1" dirty="0" err="1"/>
              <a:t>ebonakalayo</a:t>
            </a:r>
            <a:r>
              <a:rPr lang="en-CA" b="1" dirty="0"/>
              <a:t>, </a:t>
            </a:r>
            <a:r>
              <a:rPr lang="en-CA" b="1" dirty="0" err="1"/>
              <a:t>yayiyindawo</a:t>
            </a:r>
            <a:r>
              <a:rPr lang="en-CA" b="1" dirty="0"/>
              <a:t> </a:t>
            </a:r>
            <a:r>
              <a:rPr lang="en-CA" b="1" dirty="0" err="1"/>
              <a:t>yobunye</a:t>
            </a:r>
            <a:r>
              <a:rPr lang="en-CA" b="1" dirty="0"/>
              <a:t> </a:t>
            </a:r>
            <a:r>
              <a:rPr lang="en-CA" b="1" dirty="0" err="1"/>
              <a:t>lapho</a:t>
            </a:r>
            <a:r>
              <a:rPr lang="en-CA" b="1" dirty="0"/>
              <a:t> </a:t>
            </a:r>
            <a:r>
              <a:rPr lang="en-CA" b="1" dirty="0" err="1"/>
              <a:t>bonke</a:t>
            </a:r>
            <a:r>
              <a:rPr lang="en-CA" b="1" dirty="0"/>
              <a:t> </a:t>
            </a:r>
            <a:r>
              <a:rPr lang="en-CA" b="1" dirty="0" err="1"/>
              <a:t>babehlangana</a:t>
            </a:r>
            <a:r>
              <a:rPr lang="en-CA" b="1" dirty="0"/>
              <a:t> </a:t>
            </a:r>
            <a:r>
              <a:rPr lang="en-CA" b="1" dirty="0" err="1"/>
              <a:t>khona</a:t>
            </a:r>
            <a:r>
              <a:rPr lang="en-CA" b="1" dirty="0"/>
              <a:t> </a:t>
            </a:r>
            <a:r>
              <a:rPr lang="en-CA" b="1" dirty="0" err="1"/>
              <a:t>ekukhulekeleni</a:t>
            </a:r>
            <a:r>
              <a:rPr lang="en-CA" b="1" dirty="0"/>
              <a:t>. </a:t>
            </a:r>
            <a:r>
              <a:rPr lang="en-CA" b="1" dirty="0" err="1"/>
              <a:t>Ngaphandle</a:t>
            </a:r>
            <a:r>
              <a:rPr lang="en-CA" b="1" dirty="0"/>
              <a:t> </a:t>
            </a:r>
            <a:r>
              <a:rPr lang="en-CA" b="1" dirty="0" err="1"/>
              <a:t>kobukhona</a:t>
            </a:r>
            <a:r>
              <a:rPr lang="en-CA" b="1" dirty="0"/>
              <a:t> </a:t>
            </a:r>
            <a:r>
              <a:rPr lang="en-CA" b="1" dirty="0" err="1"/>
              <a:t>bukaNkulunkulu</a:t>
            </a:r>
            <a:r>
              <a:rPr lang="en-CA" b="1" dirty="0"/>
              <a:t>, </a:t>
            </a:r>
            <a:r>
              <a:rPr lang="en-CA" b="1" dirty="0" err="1"/>
              <a:t>ukuba</a:t>
            </a:r>
            <a:r>
              <a:rPr lang="en-CA" b="1" dirty="0"/>
              <a:t> </a:t>
            </a:r>
            <a:r>
              <a:rPr lang="en-CA" b="1" dirty="0" err="1"/>
              <a:t>lezwe</a:t>
            </a:r>
            <a:r>
              <a:rPr lang="en-CA" b="1" dirty="0"/>
              <a:t> </a:t>
            </a:r>
            <a:r>
              <a:rPr lang="en-CA" b="1" dirty="0" err="1"/>
              <a:t>kwakungatsho</a:t>
            </a:r>
            <a:r>
              <a:rPr lang="en-CA" b="1" dirty="0"/>
              <a:t> </a:t>
            </a:r>
            <a:r>
              <a:rPr lang="en-CA" b="1" dirty="0" err="1"/>
              <a:t>lutho</a:t>
            </a:r>
            <a:endParaRPr lang="en" b="1" dirty="0"/>
          </a:p>
        </p:txBody>
      </p:sp>
      <p:pic>
        <p:nvPicPr>
          <p:cNvPr id="8" name="Imagen 7" descr="Imagen que contiene tabl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CCE7CB52-F20B-39E9-5BE4-23D08240A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11" y="1620786"/>
            <a:ext cx="4521572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233373-0CDF-22F7-7C6D-03AE8ACA3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5674" y="4199174"/>
            <a:ext cx="5533706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5F7ACC2-D1AE-45E6-46BB-336C72C5F987}"/>
              </a:ext>
            </a:extLst>
          </p:cNvPr>
          <p:cNvSpPr txBox="1"/>
          <p:nvPr/>
        </p:nvSpPr>
        <p:spPr>
          <a:xfrm>
            <a:off x="5083867" y="3164356"/>
            <a:ext cx="71081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Ngaphambi</a:t>
            </a:r>
            <a:r>
              <a:rPr lang="en-CA" b="1" dirty="0"/>
              <a:t> </a:t>
            </a:r>
            <a:r>
              <a:rPr lang="en-CA" b="1" dirty="0" err="1"/>
              <a:t>kokuba</a:t>
            </a:r>
            <a:r>
              <a:rPr lang="en-CA" b="1" dirty="0"/>
              <a:t> </a:t>
            </a:r>
            <a:r>
              <a:rPr lang="en-CA" b="1" dirty="0" err="1"/>
              <a:t>izizwe</a:t>
            </a:r>
            <a:r>
              <a:rPr lang="en-CA" b="1" dirty="0"/>
              <a:t> </a:t>
            </a:r>
            <a:r>
              <a:rPr lang="en-CA" b="1" dirty="0" err="1"/>
              <a:t>zihlukane</a:t>
            </a:r>
            <a:r>
              <a:rPr lang="en-CA" b="1" dirty="0"/>
              <a:t>, </a:t>
            </a:r>
            <a:r>
              <a:rPr lang="en-CA" b="1" dirty="0" err="1"/>
              <a:t>kwenziwa</a:t>
            </a:r>
            <a:r>
              <a:rPr lang="en-CA" b="1" dirty="0"/>
              <a:t> </a:t>
            </a:r>
            <a:r>
              <a:rPr lang="en-CA" b="1" dirty="0" err="1"/>
              <a:t>isenzo</a:t>
            </a:r>
            <a:r>
              <a:rPr lang="en-CA" b="1" dirty="0"/>
              <a:t> </a:t>
            </a:r>
            <a:r>
              <a:rPr lang="en-CA" b="1" dirty="0" err="1"/>
              <a:t>esikhethekileyo</a:t>
            </a:r>
            <a:r>
              <a:rPr lang="en-CA" b="1" dirty="0"/>
              <a:t> </a:t>
            </a:r>
            <a:r>
              <a:rPr lang="en-CA" b="1" dirty="0" err="1"/>
              <a:t>lesibalulekileyo</a:t>
            </a:r>
            <a:r>
              <a:rPr lang="en-CA" b="1" dirty="0"/>
              <a:t>: </a:t>
            </a:r>
            <a:r>
              <a:rPr lang="en-CA" b="1" dirty="0" err="1"/>
              <a:t>ukumiswa</a:t>
            </a:r>
            <a:r>
              <a:rPr lang="en-CA" b="1" dirty="0"/>
              <a:t> </a:t>
            </a:r>
            <a:r>
              <a:rPr lang="en-CA" b="1" dirty="0" err="1"/>
              <a:t>kweTabernakele</a:t>
            </a:r>
            <a:r>
              <a:rPr lang="en-CA" b="1" dirty="0"/>
              <a:t>, </a:t>
            </a:r>
            <a:r>
              <a:rPr lang="en-CA" b="1" dirty="0" err="1"/>
              <a:t>isikhungo</a:t>
            </a:r>
            <a:r>
              <a:rPr lang="en-CA" b="1" dirty="0"/>
              <a:t> </a:t>
            </a:r>
            <a:r>
              <a:rPr lang="en-CA" b="1" dirty="0" err="1"/>
              <a:t>sokukhonza</a:t>
            </a:r>
            <a:r>
              <a:rPr lang="en-CA" b="1" dirty="0"/>
              <a:t> </a:t>
            </a:r>
            <a:r>
              <a:rPr lang="en-CA" b="1" dirty="0" err="1"/>
              <a:t>kukaIsrayeli</a:t>
            </a:r>
            <a:r>
              <a:rPr lang="en-CA" b="1" dirty="0"/>
              <a:t> ( Josh. 18:1 ).</a:t>
            </a:r>
            <a:endParaRPr lang="en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788630-C3EB-EFFE-13B4-AF3C4FA13904}"/>
              </a:ext>
            </a:extLst>
          </p:cNvPr>
          <p:cNvSpPr txBox="1"/>
          <p:nvPr/>
        </p:nvSpPr>
        <p:spPr>
          <a:xfrm>
            <a:off x="136663" y="5676502"/>
            <a:ext cx="62769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Lamuhla</a:t>
            </a:r>
            <a:r>
              <a:rPr lang="en-CA" b="1" dirty="0"/>
              <a:t>, </a:t>
            </a:r>
            <a:r>
              <a:rPr lang="en-CA" b="1" dirty="0" err="1"/>
              <a:t>lapho</a:t>
            </a:r>
            <a:r>
              <a:rPr lang="en-CA" b="1" dirty="0"/>
              <a:t> </a:t>
            </a:r>
            <a:r>
              <a:rPr lang="en-CA" b="1" dirty="0" err="1"/>
              <a:t>kuselezinsinde</a:t>
            </a:r>
            <a:r>
              <a:rPr lang="en-CA" b="1" dirty="0"/>
              <a:t>  </a:t>
            </a:r>
            <a:r>
              <a:rPr lang="en-CA" b="1" dirty="0" err="1"/>
              <a:t>zamanje</a:t>
            </a:r>
            <a:r>
              <a:rPr lang="en-CA" b="1" dirty="0"/>
              <a:t> </a:t>
            </a:r>
            <a:r>
              <a:rPr lang="en-CA" b="1" dirty="0" err="1"/>
              <a:t>kanye</a:t>
            </a:r>
            <a:r>
              <a:rPr lang="en-CA" b="1" dirty="0"/>
              <a:t> </a:t>
            </a:r>
            <a:r>
              <a:rPr lang="en-CA" b="1" dirty="0" err="1"/>
              <a:t>lezamuva</a:t>
            </a:r>
            <a:r>
              <a:rPr lang="en-CA" b="1" dirty="0"/>
              <a:t> </a:t>
            </a:r>
            <a:r>
              <a:rPr lang="en-CA" b="1" dirty="0" err="1"/>
              <a:t>okufanele</a:t>
            </a:r>
            <a:r>
              <a:rPr lang="en-CA" b="1" dirty="0"/>
              <a:t> </a:t>
            </a:r>
            <a:r>
              <a:rPr lang="en-CA" b="1" dirty="0" err="1"/>
              <a:t>siyinqobe</a:t>
            </a:r>
            <a:r>
              <a:rPr lang="en-CA" b="1" dirty="0"/>
              <a:t>, </a:t>
            </a:r>
            <a:r>
              <a:rPr lang="en-CA" b="1" dirty="0" err="1"/>
              <a:t>kubaluleke</a:t>
            </a:r>
            <a:r>
              <a:rPr lang="en-CA" b="1" dirty="0"/>
              <a:t> </a:t>
            </a:r>
            <a:r>
              <a:rPr lang="en-CA" b="1" dirty="0" err="1"/>
              <a:t>kakhulu</a:t>
            </a:r>
            <a:r>
              <a:rPr lang="en-CA" b="1" dirty="0"/>
              <a:t> </a:t>
            </a:r>
            <a:r>
              <a:rPr lang="en-CA" b="1" dirty="0" err="1"/>
              <a:t>ukuthi</a:t>
            </a:r>
            <a:r>
              <a:rPr lang="en-CA" b="1" dirty="0"/>
              <a:t> </a:t>
            </a:r>
            <a:r>
              <a:rPr lang="en-CA" b="1" dirty="0" err="1"/>
              <a:t>sigxile</a:t>
            </a:r>
            <a:r>
              <a:rPr lang="en-CA" b="1" dirty="0"/>
              <a:t> </a:t>
            </a:r>
            <a:r>
              <a:rPr lang="en-CA" b="1" dirty="0" err="1"/>
              <a:t>eNdaweni</a:t>
            </a:r>
            <a:r>
              <a:rPr lang="en-CA" b="1" dirty="0"/>
              <a:t> </a:t>
            </a:r>
            <a:r>
              <a:rPr lang="en-CA" b="1" dirty="0" err="1"/>
              <a:t>Engcwele</a:t>
            </a:r>
            <a:r>
              <a:rPr lang="en-CA" b="1" dirty="0"/>
              <a:t> </a:t>
            </a:r>
            <a:r>
              <a:rPr lang="en-CA" b="1" dirty="0" err="1"/>
              <a:t>yaseZulwini</a:t>
            </a:r>
            <a:r>
              <a:rPr lang="en-CA" b="1" dirty="0"/>
              <a:t>, </a:t>
            </a:r>
            <a:r>
              <a:rPr lang="en-CA" b="1" dirty="0" err="1"/>
              <a:t>lapho</a:t>
            </a:r>
            <a:r>
              <a:rPr lang="en-CA" b="1" dirty="0"/>
              <a:t> </a:t>
            </a:r>
            <a:r>
              <a:rPr lang="en-CA" b="1" dirty="0" err="1"/>
              <a:t>uJesu</a:t>
            </a:r>
            <a:r>
              <a:rPr lang="en-CA" b="1" dirty="0"/>
              <a:t> </a:t>
            </a:r>
            <a:r>
              <a:rPr lang="en-CA" b="1" dirty="0" err="1"/>
              <a:t>esinxusela</a:t>
            </a:r>
            <a:r>
              <a:rPr lang="en-CA" b="1" dirty="0"/>
              <a:t> </a:t>
            </a:r>
            <a:r>
              <a:rPr lang="en-CA" b="1" dirty="0" err="1"/>
              <a:t>khona</a:t>
            </a:r>
            <a:r>
              <a:rPr lang="en-CA" b="1" dirty="0"/>
              <a:t>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9441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3C5E04-8704-FA75-91CB-6CCB6272AFB5}"/>
              </a:ext>
            </a:extLst>
          </p:cNvPr>
          <p:cNvSpPr txBox="1"/>
          <p:nvPr/>
        </p:nvSpPr>
        <p:spPr>
          <a:xfrm>
            <a:off x="1568932" y="1460443"/>
            <a:ext cx="905413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latin typeface="Constantia" panose="02030602050306030303" pitchFamily="18" charset="0"/>
              </a:rPr>
              <a:t>“</a:t>
            </a:r>
            <a:r>
              <a:rPr lang="en-US" sz="2000" b="1" dirty="0" err="1">
                <a:latin typeface="Constantia" panose="02030602050306030303" pitchFamily="18" charset="0"/>
              </a:rPr>
              <a:t>Kwakungakadluli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amaviki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amangaki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uMose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ayinike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abantu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yonke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incwadi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kaDuteronomi</a:t>
            </a:r>
            <a:r>
              <a:rPr lang="en-US" sz="2000" b="1" dirty="0">
                <a:latin typeface="Constantia" panose="02030602050306030303" pitchFamily="18" charset="0"/>
              </a:rPr>
              <a:t>, </a:t>
            </a:r>
            <a:r>
              <a:rPr lang="en-US" sz="2000" b="1" dirty="0" err="1">
                <a:latin typeface="Constantia" panose="02030602050306030303" pitchFamily="18" charset="0"/>
              </a:rPr>
              <a:t>lokhu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uJoshuwa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waphinda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wawufunda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umthetho</a:t>
            </a:r>
            <a:r>
              <a:rPr lang="en-US" sz="20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000" b="1" dirty="0" err="1">
                <a:latin typeface="Constantia" panose="02030602050306030303" pitchFamily="18" charset="0"/>
              </a:rPr>
              <a:t>Akusiwo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amadoda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akwaIsrayeli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odwa</a:t>
            </a:r>
            <a:r>
              <a:rPr lang="en-US" sz="2000" b="1" dirty="0">
                <a:latin typeface="Constantia" panose="02030602050306030303" pitchFamily="18" charset="0"/>
              </a:rPr>
              <a:t>, </a:t>
            </a:r>
            <a:r>
              <a:rPr lang="en-US" sz="2000" b="1" dirty="0" err="1">
                <a:latin typeface="Constantia" panose="02030602050306030303" pitchFamily="18" charset="0"/>
              </a:rPr>
              <a:t>kodwa</a:t>
            </a:r>
            <a:r>
              <a:rPr lang="en-US" sz="2000" b="1" dirty="0">
                <a:latin typeface="Constantia" panose="02030602050306030303" pitchFamily="18" charset="0"/>
              </a:rPr>
              <a:t> “</a:t>
            </a:r>
            <a:r>
              <a:rPr lang="en-US" sz="2000" b="1" dirty="0" err="1">
                <a:latin typeface="Constantia" panose="02030602050306030303" pitchFamily="18" charset="0"/>
              </a:rPr>
              <a:t>bonke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abesifazane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labancane</a:t>
            </a:r>
            <a:r>
              <a:rPr lang="en-US" sz="2000" b="1" dirty="0">
                <a:latin typeface="Constantia" panose="02030602050306030303" pitchFamily="18" charset="0"/>
              </a:rPr>
              <a:t>” </a:t>
            </a:r>
            <a:r>
              <a:rPr lang="en-US" sz="2000" b="1" dirty="0" err="1">
                <a:latin typeface="Constantia" panose="02030602050306030303" pitchFamily="18" charset="0"/>
              </a:rPr>
              <a:t>balalela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ukufundwa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komthetho</a:t>
            </a:r>
            <a:r>
              <a:rPr lang="en-US" sz="2000" b="1" dirty="0">
                <a:latin typeface="Constantia" panose="02030602050306030303" pitchFamily="18" charset="0"/>
              </a:rPr>
              <a:t>; </a:t>
            </a:r>
            <a:r>
              <a:rPr lang="en-US" sz="2000" b="1" dirty="0" err="1">
                <a:latin typeface="Constantia" panose="02030602050306030303" pitchFamily="18" charset="0"/>
              </a:rPr>
              <a:t>ngoba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kwakubalulekile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ukuthi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labo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bazi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futhi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benze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umsebenzi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wabo</a:t>
            </a:r>
            <a:r>
              <a:rPr lang="en-US" sz="2000" b="1" dirty="0">
                <a:latin typeface="Constantia" panose="02030602050306030303" pitchFamily="18" charset="0"/>
              </a:rPr>
              <a:t>. […]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Constantia" panose="02030602050306030303" pitchFamily="18" charset="0"/>
              </a:rPr>
              <a:t>Zonke </a:t>
            </a:r>
            <a:r>
              <a:rPr lang="en-US" sz="2000" b="1" dirty="0" err="1">
                <a:latin typeface="Constantia" panose="02030602050306030303" pitchFamily="18" charset="0"/>
              </a:rPr>
              <a:t>izahluko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lawo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wonke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amavesi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eBhayibheli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ayikukhuluma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okuvela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kuNkulunkulu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kubantu</a:t>
            </a:r>
            <a:r>
              <a:rPr lang="en-US" sz="2000" b="1" dirty="0">
                <a:latin typeface="Constantia" panose="02030602050306030303" pitchFamily="18" charset="0"/>
              </a:rPr>
              <a:t>. </a:t>
            </a:r>
            <a:r>
              <a:rPr lang="en-US" sz="2000" b="1" dirty="0" err="1">
                <a:latin typeface="Constantia" panose="02030602050306030303" pitchFamily="18" charset="0"/>
              </a:rPr>
              <a:t>Kufanele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sibophe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imiyalo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yalo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njengezibonakaliso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ezandleni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zethu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lanjengemiphetho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phakathi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kwamehlo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ethu</a:t>
            </a:r>
            <a:r>
              <a:rPr lang="en-US" sz="2000" b="1" dirty="0">
                <a:latin typeface="Constantia" panose="02030602050306030303" pitchFamily="18" charset="0"/>
              </a:rPr>
              <a:t>. Uma </a:t>
            </a:r>
            <a:r>
              <a:rPr lang="en-US" sz="2000" b="1" dirty="0" err="1">
                <a:latin typeface="Constantia" panose="02030602050306030303" pitchFamily="18" charset="0"/>
              </a:rPr>
              <a:t>itadishwa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futhi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ilalelwa</a:t>
            </a:r>
            <a:r>
              <a:rPr lang="en-US" sz="2000" b="1" dirty="0">
                <a:latin typeface="Constantia" panose="02030602050306030303" pitchFamily="18" charset="0"/>
              </a:rPr>
              <a:t>, </a:t>
            </a:r>
            <a:r>
              <a:rPr lang="en-US" sz="2000" b="1" dirty="0" err="1">
                <a:latin typeface="Constantia" panose="02030602050306030303" pitchFamily="18" charset="0"/>
              </a:rPr>
              <a:t>yayizahola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abantu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bakaNkulunkulu</a:t>
            </a:r>
            <a:r>
              <a:rPr lang="en-US" sz="2000" b="1" dirty="0">
                <a:latin typeface="Constantia" panose="02030602050306030303" pitchFamily="18" charset="0"/>
              </a:rPr>
              <a:t>, </a:t>
            </a:r>
            <a:r>
              <a:rPr lang="en-US" sz="2000" b="1" dirty="0" err="1">
                <a:latin typeface="Constantia" panose="02030602050306030303" pitchFamily="18" charset="0"/>
              </a:rPr>
              <a:t>njengoba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amaIsrayeli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ayeholwa</a:t>
            </a:r>
            <a:r>
              <a:rPr lang="en-US" sz="2000" b="1" dirty="0">
                <a:latin typeface="Constantia" panose="02030602050306030303" pitchFamily="18" charset="0"/>
              </a:rPr>
              <a:t>, </a:t>
            </a:r>
            <a:r>
              <a:rPr lang="en-US" sz="2000" b="1" dirty="0" err="1">
                <a:latin typeface="Constantia" panose="02030602050306030303" pitchFamily="18" charset="0"/>
              </a:rPr>
              <a:t>ngensika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yefu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emini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lensika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yomlilo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ebusuku</a:t>
            </a:r>
            <a:r>
              <a:rPr lang="en-US" sz="2000" b="1" dirty="0">
                <a:latin typeface="Constantia" panose="02030602050306030303" pitchFamily="18" charset="0"/>
              </a:rPr>
              <a:t>.</a:t>
            </a:r>
            <a:r>
              <a:rPr lang="en" sz="2400" b="1" dirty="0">
                <a:latin typeface="Constantia" panose="02030602050306030303" pitchFamily="18" charset="0"/>
              </a:rPr>
              <a:t>”</a:t>
            </a:r>
            <a:endParaRPr lang="en-US" sz="20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8917C8-C459-2631-EC1B-75D21B4F1D77}"/>
              </a:ext>
            </a:extLst>
          </p:cNvPr>
          <p:cNvSpPr txBox="1"/>
          <p:nvPr/>
        </p:nvSpPr>
        <p:spPr>
          <a:xfrm>
            <a:off x="6720261" y="5580705"/>
            <a:ext cx="4055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(Patriarchs and Prophets, pp. 500-504)</a:t>
            </a:r>
          </a:p>
        </p:txBody>
      </p:sp>
    </p:spTree>
    <p:extLst>
      <p:ext uri="{BB962C8B-B14F-4D97-AF65-F5344CB8AC3E}">
        <p14:creationId xmlns:p14="http://schemas.microsoft.com/office/powerpoint/2010/main" val="38207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57651" y="3174699"/>
            <a:ext cx="4101806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 ‘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Kepha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funa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kuqala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umbuso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kaNkulunkulu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lokulunga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kwakhe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khona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konke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lokhu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kuyakwengezelelwa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kuwe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 ”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Mathewu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6:33</a:t>
            </a:r>
          </a:p>
        </p:txBody>
      </p:sp>
    </p:spTree>
    <p:extLst>
      <p:ext uri="{BB962C8B-B14F-4D97-AF65-F5344CB8AC3E}">
        <p14:creationId xmlns:p14="http://schemas.microsoft.com/office/powerpoint/2010/main" val="4214609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A5702B-6E3C-A7AB-AC4C-11D11F962A0B}"/>
              </a:ext>
            </a:extLst>
          </p:cNvPr>
          <p:cNvSpPr txBox="1"/>
          <p:nvPr/>
        </p:nvSpPr>
        <p:spPr>
          <a:xfrm>
            <a:off x="5791199" y="3288030"/>
            <a:ext cx="6400801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Khonza phambi kokunqoba:</a:t>
            </a:r>
          </a:p>
          <a:p>
            <a:pPr lvl="1">
              <a:spcBef>
                <a:spcPts val="600"/>
              </a:spcBef>
            </a:pPr>
            <a:r>
              <a:rPr lang="en-CA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Ukwenziwa</a:t>
            </a:r>
            <a:r>
              <a:rPr lang="en-CA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kakutsha</a:t>
            </a:r>
            <a:r>
              <a:rPr lang="en-CA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kwesivumelwano</a:t>
            </a:r>
            <a:r>
              <a:rPr lang="en-CA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(Joshuwa 5:1-9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1">
              <a:spcBef>
                <a:spcPts val="600"/>
              </a:spcBef>
            </a:pPr>
            <a:r>
              <a:rPr lang="en-CA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IPhasika</a:t>
            </a:r>
            <a:r>
              <a:rPr lang="en-CA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lokuqala</a:t>
            </a:r>
            <a:r>
              <a:rPr lang="en-CA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eKhanani</a:t>
            </a:r>
            <a:r>
              <a:rPr lang="en-CA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(Joshuwa 5:10-12)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Ukukhonza phakathi kwezintaba: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Ilathi lokukhuleka(Joshuwa 8:30-31)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Khumbula umthetho(Joshuwa 8:32-35)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Indawo ekhethekileyo yokukhonza: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Ukuphakamisa indawoendcwele (Joshuwa 18:1)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525B60-02AC-804A-43CD-7E4E9E17616D}"/>
              </a:ext>
            </a:extLst>
          </p:cNvPr>
          <p:cNvSpPr txBox="1"/>
          <p:nvPr/>
        </p:nvSpPr>
        <p:spPr>
          <a:xfrm>
            <a:off x="190499" y="97919"/>
            <a:ext cx="9258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/>
              <a:t>Ekuweleni iJordani okuyisimangaliso, wonke amakhosi aseKhanani ayesaba (Joshuwa 5:1). Inkundla yalungiselelwa ukunqoba ngokuphangisa.</a:t>
            </a:r>
            <a:endParaRPr lang="en" sz="2000" b="1" dirty="0"/>
          </a:p>
        </p:txBody>
      </p:sp>
      <p:pic>
        <p:nvPicPr>
          <p:cNvPr id="4" name="Imagen 3" descr="Un atardecer en un área abierta&#10;&#10;El contenido generado por IA puede ser incorrecto.">
            <a:extLst>
              <a:ext uri="{FF2B5EF4-FFF2-40B4-BE49-F238E27FC236}">
                <a16:creationId xmlns:a16="http://schemas.microsoft.com/office/drawing/2014/main" id="{495B5290-4BF3-F95E-DAC5-8C9316BBF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499" y="3251963"/>
            <a:ext cx="4857751" cy="340093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pasto, persona, texto, libro&#10;&#10;El contenido generado por IA puede ser incorrecto.">
            <a:extLst>
              <a:ext uri="{FF2B5EF4-FFF2-40B4-BE49-F238E27FC236}">
                <a16:creationId xmlns:a16="http://schemas.microsoft.com/office/drawing/2014/main" id="{E5CD9D62-942D-6713-7EEF-30C4B9B85D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774" y="108079"/>
            <a:ext cx="2556727" cy="2870597"/>
          </a:xfrm>
          <a:prstGeom prst="rect">
            <a:avLst/>
          </a:prstGeom>
          <a:ln w="381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E19EBD">
                <a:alpha val="5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CC0CEF73-0191-A3A3-F41B-688A455FB2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4110246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Imagen 16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836FC5E-9E31-FBBD-972E-D536F80A1B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633311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3" name="Imagen 2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B754FFB6-6655-7B09-EB0D-E31E460E90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0154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4" name="Imagen 23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58A3C553-09F3-3E58-04A3-E852CC7FA7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37386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9" name="Imagen 28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484D0B0F-FF6A-D1BF-5BE1-2EF913974C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417284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6" name="Imagen 35" descr="Un dibujo con letras&#10;&#10;El contenido generado por IA puede ser incorrecto.">
            <a:extLst>
              <a:ext uri="{FF2B5EF4-FFF2-40B4-BE49-F238E27FC236}">
                <a16:creationId xmlns:a16="http://schemas.microsoft.com/office/drawing/2014/main" id="{A212967C-9284-F4D7-B05E-4D150D532D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007" y="5958782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7B331A37-3926-2E4F-3C6F-EAC9D72E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327" y="4664220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125C0EED-0D6D-990F-A549-0540BFA681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621" y="3362216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F2AFCF-FAB8-F029-1B01-4D3C048001EF}"/>
              </a:ext>
            </a:extLst>
          </p:cNvPr>
          <p:cNvSpPr txBox="1"/>
          <p:nvPr/>
        </p:nvSpPr>
        <p:spPr>
          <a:xfrm>
            <a:off x="190493" y="2316916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/>
              <a:t>Lapho </a:t>
            </a:r>
            <a:r>
              <a:rPr lang="en-CA" sz="2000" b="1" dirty="0" err="1"/>
              <a:t>sebezaqeda</a:t>
            </a:r>
            <a:r>
              <a:rPr lang="en-CA" sz="2000" b="1" dirty="0"/>
              <a:t> </a:t>
            </a:r>
            <a:r>
              <a:rPr lang="en-CA" sz="2000" b="1" dirty="0" err="1"/>
              <a:t>ukunqoba</a:t>
            </a:r>
            <a:r>
              <a:rPr lang="en-CA" sz="2000" b="1" dirty="0"/>
              <a:t>, </a:t>
            </a:r>
            <a:r>
              <a:rPr lang="en-CA" sz="2000" b="1" dirty="0" err="1"/>
              <a:t>bafinyelela</a:t>
            </a:r>
            <a:r>
              <a:rPr lang="en-CA" sz="2000" b="1" dirty="0"/>
              <a:t> </a:t>
            </a:r>
            <a:r>
              <a:rPr lang="en-CA" sz="2000" b="1" dirty="0" err="1"/>
              <a:t>ibanga</a:t>
            </a:r>
            <a:r>
              <a:rPr lang="en-CA" sz="2000" b="1" dirty="0"/>
              <a:t> </a:t>
            </a:r>
            <a:r>
              <a:rPr lang="en-CA" sz="2000" b="1" dirty="0" err="1"/>
              <a:t>elitsha</a:t>
            </a:r>
            <a:r>
              <a:rPr lang="en-CA" sz="2000" b="1" dirty="0"/>
              <a:t> </a:t>
            </a:r>
            <a:r>
              <a:rPr lang="en-CA" sz="2000" b="1" dirty="0" err="1"/>
              <a:t>lokukhonza</a:t>
            </a:r>
            <a:r>
              <a:rPr lang="en-CA" sz="2000" b="1" dirty="0"/>
              <a:t>: </a:t>
            </a:r>
            <a:r>
              <a:rPr lang="en-CA" sz="2000" b="1" dirty="0" err="1"/>
              <a:t>bakha</a:t>
            </a:r>
            <a:r>
              <a:rPr lang="en-CA" sz="2000" b="1" dirty="0"/>
              <a:t> </a:t>
            </a:r>
            <a:r>
              <a:rPr lang="en-CA" sz="2000" b="1" dirty="0" err="1"/>
              <a:t>iNdawo</a:t>
            </a:r>
            <a:r>
              <a:rPr lang="en-CA" sz="2000" b="1" dirty="0"/>
              <a:t> </a:t>
            </a:r>
            <a:r>
              <a:rPr lang="en-CA" sz="2000" b="1" dirty="0" err="1"/>
              <a:t>Engcwele</a:t>
            </a:r>
            <a:r>
              <a:rPr lang="en-CA" sz="2000" b="1" dirty="0"/>
              <a:t> </a:t>
            </a:r>
            <a:r>
              <a:rPr lang="en-CA" sz="2000" b="1" dirty="0" err="1"/>
              <a:t>eShilo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2AFE7D-65DB-AD1E-CB58-E56152DC3E13}"/>
              </a:ext>
            </a:extLst>
          </p:cNvPr>
          <p:cNvSpPr txBox="1"/>
          <p:nvPr/>
        </p:nvSpPr>
        <p:spPr>
          <a:xfrm>
            <a:off x="190493" y="1372065"/>
            <a:ext cx="92542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/>
              <a:t>Phakathi </a:t>
            </a:r>
            <a:r>
              <a:rPr lang="en-CA" sz="2000" b="1" dirty="0" err="1"/>
              <a:t>kokunqoba</a:t>
            </a:r>
            <a:r>
              <a:rPr lang="en-CA" sz="2000" b="1" dirty="0"/>
              <a:t>, </a:t>
            </a:r>
            <a:r>
              <a:rPr lang="en-CA" sz="2000" b="1" dirty="0" err="1"/>
              <a:t>banquma</a:t>
            </a:r>
            <a:r>
              <a:rPr lang="en-CA" sz="2000" b="1" dirty="0"/>
              <a:t> </a:t>
            </a:r>
            <a:r>
              <a:rPr lang="en-CA" sz="2000" b="1" dirty="0" err="1"/>
              <a:t>futhi</a:t>
            </a:r>
            <a:r>
              <a:rPr lang="en-CA" sz="2000" b="1" dirty="0"/>
              <a:t> </a:t>
            </a:r>
            <a:r>
              <a:rPr lang="en-CA" sz="2000" b="1" dirty="0" err="1"/>
              <a:t>ukuthatha</a:t>
            </a:r>
            <a:r>
              <a:rPr lang="en-CA" sz="2000" b="1" dirty="0"/>
              <a:t> </a:t>
            </a:r>
            <a:r>
              <a:rPr lang="en-CA" sz="2000" b="1" dirty="0" err="1"/>
              <a:t>ikhefu</a:t>
            </a:r>
            <a:r>
              <a:rPr lang="en-CA" sz="2000" b="1" dirty="0"/>
              <a:t> </a:t>
            </a:r>
            <a:r>
              <a:rPr lang="en-CA" sz="2000" b="1" dirty="0" err="1"/>
              <a:t>ukuze</a:t>
            </a:r>
            <a:r>
              <a:rPr lang="en-CA" sz="2000" b="1" dirty="0"/>
              <a:t> </a:t>
            </a:r>
            <a:r>
              <a:rPr lang="en-CA" sz="2000" b="1" dirty="0" err="1"/>
              <a:t>bazinikele</a:t>
            </a:r>
            <a:r>
              <a:rPr lang="en-CA" sz="2000" b="1" dirty="0"/>
              <a:t> </a:t>
            </a:r>
            <a:r>
              <a:rPr lang="en-CA" sz="2000" b="1" dirty="0" err="1"/>
              <a:t>kakubutsha</a:t>
            </a:r>
            <a:r>
              <a:rPr lang="en-CA" sz="2000" b="1" dirty="0"/>
              <a:t> </a:t>
            </a:r>
            <a:r>
              <a:rPr lang="en-CA" sz="2000" b="1" dirty="0" err="1"/>
              <a:t>kuJehova</a:t>
            </a:r>
            <a:r>
              <a:rPr lang="en-CA" sz="2000" b="1" dirty="0"/>
              <a:t> </a:t>
            </a:r>
            <a:r>
              <a:rPr lang="en-CA" sz="2000" b="1" dirty="0" err="1"/>
              <a:t>emhlanganweni</a:t>
            </a:r>
            <a:r>
              <a:rPr lang="en-CA" sz="2000" b="1" dirty="0"/>
              <a:t> </a:t>
            </a:r>
            <a:r>
              <a:rPr lang="en-CA" sz="2000" b="1" dirty="0" err="1"/>
              <a:t>omkhulu</a:t>
            </a:r>
            <a:r>
              <a:rPr lang="en-CA" sz="2000" b="1" dirty="0"/>
              <a:t> </a:t>
            </a:r>
            <a:r>
              <a:rPr lang="en-CA" sz="2000" b="1" dirty="0" err="1"/>
              <a:t>phakathi</a:t>
            </a:r>
            <a:r>
              <a:rPr lang="en-CA" sz="2000" b="1" dirty="0"/>
              <a:t> </a:t>
            </a:r>
            <a:r>
              <a:rPr lang="en-CA" sz="2000" b="1" dirty="0" err="1"/>
              <a:t>kwezintaba</a:t>
            </a:r>
            <a:r>
              <a:rPr lang="en-CA" sz="2000" b="1" dirty="0"/>
              <a:t> </a:t>
            </a:r>
            <a:r>
              <a:rPr lang="en-CA" sz="2000" b="1" dirty="0" err="1"/>
              <a:t>zase-Ebali</a:t>
            </a:r>
            <a:r>
              <a:rPr lang="en-CA" sz="2000" b="1" dirty="0"/>
              <a:t> </a:t>
            </a:r>
            <a:r>
              <a:rPr lang="en-CA" sz="2000" b="1" dirty="0" err="1"/>
              <a:t>laseGerizimu</a:t>
            </a:r>
            <a:r>
              <a:rPr lang="en-CA" sz="2000" b="1" dirty="0"/>
              <a:t>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B80A3F-C07B-9BD7-A2FE-9BE3D27E603B}"/>
              </a:ext>
            </a:extLst>
          </p:cNvPr>
          <p:cNvSpPr txBox="1"/>
          <p:nvPr/>
        </p:nvSpPr>
        <p:spPr>
          <a:xfrm>
            <a:off x="190493" y="734992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/>
              <a:t>Ngalokho, lokhu kwakungasiyo into eyabuya kuqala kuma-Israyeli. Kwakufanele baqale bafune ukuhlanganyela loNkulunkulu.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0932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52D9E8-5C93-0379-5CC8-1E232122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, pastel, mujer, parado&#10;&#10;El contenido generado por IA puede ser incorrecto.">
            <a:extLst>
              <a:ext uri="{FF2B5EF4-FFF2-40B4-BE49-F238E27FC236}">
                <a16:creationId xmlns:a16="http://schemas.microsoft.com/office/drawing/2014/main" id="{7AD10113-E664-086D-758F-A3EEF5E42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82" y="3458079"/>
            <a:ext cx="8242998" cy="339992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0787DC9-42E5-36BE-37A0-8FCC0F4DF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B63D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F2641F-CF4A-8586-467E-86200B1D454B}"/>
              </a:ext>
            </a:extLst>
          </p:cNvPr>
          <p:cNvSpPr txBox="1"/>
          <p:nvPr/>
        </p:nvSpPr>
        <p:spPr>
          <a:xfrm>
            <a:off x="3928682" y="58475"/>
            <a:ext cx="8222678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CA" sz="7200" b="1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UKUDUMISA NGAPHAMBI KOKUNQOBA</a:t>
            </a:r>
            <a:endParaRPr lang="en" sz="7200" b="1" dirty="0">
              <a:ln/>
              <a:solidFill>
                <a:srgbClr val="B63D3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2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542A7D-F0F7-025A-DA4D-B484636F700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UKUVUSELELWA KWESIVUMELWANO</a:t>
            </a:r>
            <a:endParaRPr lang="en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7A6C4F-514C-C6C4-D159-CDD8901E8590}"/>
              </a:ext>
            </a:extLst>
          </p:cNvPr>
          <p:cNvSpPr txBox="1"/>
          <p:nvPr/>
        </p:nvSpPr>
        <p:spPr>
          <a:xfrm>
            <a:off x="1162050" y="657522"/>
            <a:ext cx="9867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Ngaleso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sikhathi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uJehova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wathi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kuJoshuwa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“Zenzele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inqamu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,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uphinde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usoke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abantwana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bakwa-Israyeli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(Bala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uJoshuwa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5:2.)</a:t>
            </a:r>
            <a:endParaRPr lang="es-ES" sz="11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B7A25E-6175-5374-9694-0014D0594820}"/>
              </a:ext>
            </a:extLst>
          </p:cNvPr>
          <p:cNvSpPr txBox="1"/>
          <p:nvPr/>
        </p:nvSpPr>
        <p:spPr>
          <a:xfrm>
            <a:off x="184339" y="1520068"/>
            <a:ext cx="8306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IGiligali</a:t>
            </a:r>
            <a:r>
              <a:rPr lang="en-CA" sz="2000" b="1" dirty="0"/>
              <a:t> </a:t>
            </a:r>
            <a:r>
              <a:rPr lang="en-CA" sz="2000" b="1" dirty="0" err="1"/>
              <a:t>ligama</a:t>
            </a:r>
            <a:r>
              <a:rPr lang="en-CA" sz="2000" b="1" dirty="0"/>
              <a:t> </a:t>
            </a:r>
            <a:r>
              <a:rPr lang="en-CA" sz="2000" b="1" dirty="0" err="1"/>
              <a:t>elaphiwa</a:t>
            </a:r>
            <a:r>
              <a:rPr lang="en-CA" sz="2000" b="1" dirty="0"/>
              <a:t> </a:t>
            </a:r>
            <a:r>
              <a:rPr lang="en-CA" sz="2000" b="1" dirty="0" err="1"/>
              <a:t>inkama</a:t>
            </a:r>
            <a:r>
              <a:rPr lang="en-CA" sz="2000" b="1" dirty="0"/>
              <a:t> </a:t>
            </a:r>
            <a:r>
              <a:rPr lang="en-CA" sz="2000" b="1" dirty="0" err="1"/>
              <a:t>yama-Israyeli</a:t>
            </a:r>
            <a:r>
              <a:rPr lang="en-CA" sz="2000" b="1" dirty="0"/>
              <a:t>, </a:t>
            </a:r>
            <a:r>
              <a:rPr lang="en-CA" sz="2000" b="1" dirty="0" err="1"/>
              <a:t>isikhungo</a:t>
            </a:r>
            <a:r>
              <a:rPr lang="en-CA" sz="2000" b="1" dirty="0"/>
              <a:t> </a:t>
            </a:r>
            <a:r>
              <a:rPr lang="en-CA" sz="2000" b="1" dirty="0" err="1"/>
              <a:t>sokuqondisa</a:t>
            </a:r>
            <a:r>
              <a:rPr lang="en-CA" sz="2000" b="1" dirty="0"/>
              <a:t> </a:t>
            </a:r>
            <a:r>
              <a:rPr lang="en-CA" sz="2000" b="1" dirty="0" err="1"/>
              <a:t>phakathi</a:t>
            </a:r>
            <a:r>
              <a:rPr lang="en-CA" sz="2000" b="1" dirty="0"/>
              <a:t> </a:t>
            </a:r>
            <a:r>
              <a:rPr lang="en-CA" sz="2000" b="1" dirty="0" err="1"/>
              <a:t>lengxenye</a:t>
            </a:r>
            <a:r>
              <a:rPr lang="en-CA" sz="2000" b="1" dirty="0"/>
              <a:t> </a:t>
            </a:r>
            <a:r>
              <a:rPr lang="en-CA" sz="2000" b="1" dirty="0" err="1"/>
              <a:t>yokuqala</a:t>
            </a:r>
            <a:r>
              <a:rPr lang="en-CA" sz="2000" b="1" dirty="0"/>
              <a:t> </a:t>
            </a:r>
            <a:r>
              <a:rPr lang="en-CA" sz="2000" b="1" dirty="0" err="1"/>
              <a:t>yokunqoba</a:t>
            </a:r>
            <a:r>
              <a:rPr lang="en-CA" sz="2000" b="1" dirty="0"/>
              <a:t>. </a:t>
            </a:r>
            <a:r>
              <a:rPr lang="en-CA" sz="2000" b="1" dirty="0" err="1"/>
              <a:t>yikuphi</a:t>
            </a:r>
            <a:r>
              <a:rPr lang="en-CA" sz="2000" b="1" dirty="0"/>
              <a:t> </a:t>
            </a:r>
            <a:r>
              <a:rPr lang="en-CA" sz="2000" b="1" dirty="0" err="1"/>
              <a:t>ukubaluleka</a:t>
            </a:r>
            <a:r>
              <a:rPr lang="en-CA" sz="2000" b="1" dirty="0"/>
              <a:t> </a:t>
            </a:r>
            <a:r>
              <a:rPr lang="en-CA" sz="2000" b="1" dirty="0" err="1"/>
              <a:t>okwaphiwa</a:t>
            </a:r>
            <a:r>
              <a:rPr lang="en-CA" sz="2000" b="1" dirty="0"/>
              <a:t> </a:t>
            </a:r>
            <a:r>
              <a:rPr lang="en-CA" sz="2000" b="1" dirty="0" err="1"/>
              <a:t>leli</a:t>
            </a:r>
            <a:r>
              <a:rPr lang="en-CA" sz="2000" b="1" dirty="0"/>
              <a:t> </a:t>
            </a:r>
            <a:r>
              <a:rPr lang="en-CA" sz="2000" b="1" dirty="0" err="1"/>
              <a:t>gama</a:t>
            </a:r>
            <a:r>
              <a:rPr lang="en-CA" sz="2000" b="1" dirty="0"/>
              <a:t> ( Josh. 5:9 )?</a:t>
            </a:r>
            <a:endParaRPr lang="en" sz="2000" b="1" dirty="0"/>
          </a:p>
        </p:txBody>
      </p:sp>
      <p:pic>
        <p:nvPicPr>
          <p:cNvPr id="4" name="Imagen 3" descr="Mano sosteniendo un cuchillo en la mano&#10;&#10;El contenido generado por IA puede ser incorrecto.">
            <a:extLst>
              <a:ext uri="{FF2B5EF4-FFF2-40B4-BE49-F238E27FC236}">
                <a16:creationId xmlns:a16="http://schemas.microsoft.com/office/drawing/2014/main" id="{7C781CD7-FA53-284D-9106-3CDB11B3C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3429" y="1520068"/>
            <a:ext cx="3167479" cy="220123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98001B-A666-523F-2B33-450CF074EF9C}"/>
              </a:ext>
            </a:extLst>
          </p:cNvPr>
          <p:cNvSpPr txBox="1"/>
          <p:nvPr/>
        </p:nvSpPr>
        <p:spPr>
          <a:xfrm>
            <a:off x="3232339" y="4799274"/>
            <a:ext cx="57273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Ukuvuselela</a:t>
            </a:r>
            <a:r>
              <a:rPr lang="en-CA" b="1" dirty="0"/>
              <a:t> </a:t>
            </a:r>
            <a:r>
              <a:rPr lang="en-CA" b="1" dirty="0" err="1"/>
              <a:t>isivumelwano</a:t>
            </a:r>
            <a:r>
              <a:rPr lang="en-CA" b="1" dirty="0"/>
              <a:t>, </a:t>
            </a:r>
            <a:r>
              <a:rPr lang="en-CA" b="1" dirty="0" err="1"/>
              <a:t>kwakudingeka</a:t>
            </a:r>
            <a:r>
              <a:rPr lang="en-CA" b="1" dirty="0"/>
              <a:t> </a:t>
            </a:r>
            <a:r>
              <a:rPr lang="en-CA" b="1" dirty="0" err="1"/>
              <a:t>ukuphinda</a:t>
            </a:r>
            <a:r>
              <a:rPr lang="en-CA" b="1" dirty="0"/>
              <a:t> </a:t>
            </a:r>
            <a:r>
              <a:rPr lang="en-CA" b="1" dirty="0" err="1"/>
              <a:t>leso</a:t>
            </a:r>
            <a:r>
              <a:rPr lang="en-CA" b="1" dirty="0"/>
              <a:t> </a:t>
            </a:r>
            <a:r>
              <a:rPr lang="en-CA" b="1" dirty="0" err="1"/>
              <a:t>sibonakaliso</a:t>
            </a:r>
            <a:r>
              <a:rPr lang="en-CA" b="1" dirty="0"/>
              <a:t> </a:t>
            </a:r>
            <a:r>
              <a:rPr lang="en-CA" b="1" dirty="0" err="1"/>
              <a:t>senyama</a:t>
            </a:r>
            <a:r>
              <a:rPr lang="en-CA" b="1" dirty="0"/>
              <a:t> (Gen. 17:10). Lesi </a:t>
            </a:r>
            <a:r>
              <a:rPr lang="en-CA" b="1" dirty="0" err="1"/>
              <a:t>senzo</a:t>
            </a:r>
            <a:r>
              <a:rPr lang="en-CA" b="1" dirty="0"/>
              <a:t> </a:t>
            </a:r>
            <a:r>
              <a:rPr lang="en-CA" b="1" dirty="0" err="1"/>
              <a:t>sabeka</a:t>
            </a:r>
            <a:r>
              <a:rPr lang="en-CA" b="1" dirty="0"/>
              <a:t> </a:t>
            </a:r>
            <a:r>
              <a:rPr lang="en-CA" b="1" dirty="0" err="1"/>
              <a:t>okwakubalulekile</a:t>
            </a:r>
            <a:r>
              <a:rPr lang="en-CA" b="1" dirty="0"/>
              <a:t> </a:t>
            </a:r>
            <a:r>
              <a:rPr lang="en-CA" b="1" dirty="0" err="1"/>
              <a:t>kuqala</a:t>
            </a:r>
            <a:r>
              <a:rPr lang="en-CA" b="1" dirty="0"/>
              <a:t>. </a:t>
            </a:r>
            <a:r>
              <a:rPr lang="en-CA" b="1" dirty="0" err="1"/>
              <a:t>Kithina</a:t>
            </a:r>
            <a:r>
              <a:rPr lang="en-CA" b="1" dirty="0"/>
              <a:t>, </a:t>
            </a:r>
            <a:r>
              <a:rPr lang="en-CA" b="1" dirty="0" err="1"/>
              <a:t>kuyisibonelo</a:t>
            </a:r>
            <a:r>
              <a:rPr lang="en-CA" b="1" dirty="0"/>
              <a:t> </a:t>
            </a:r>
            <a:r>
              <a:rPr lang="en-CA" b="1" dirty="0" err="1"/>
              <a:t>sokusilandela</a:t>
            </a:r>
            <a:r>
              <a:rPr lang="en-CA" b="1" dirty="0"/>
              <a:t>: “</a:t>
            </a:r>
            <a:r>
              <a:rPr lang="en-CA" b="1" dirty="0" err="1"/>
              <a:t>Kodwa</a:t>
            </a:r>
            <a:r>
              <a:rPr lang="en-CA" b="1" dirty="0"/>
              <a:t> </a:t>
            </a:r>
            <a:r>
              <a:rPr lang="en-CA" b="1" dirty="0" err="1"/>
              <a:t>funani</a:t>
            </a:r>
            <a:r>
              <a:rPr lang="en-CA" b="1" dirty="0"/>
              <a:t> </a:t>
            </a:r>
            <a:r>
              <a:rPr lang="en-CA" b="1" dirty="0" err="1"/>
              <a:t>kuqala</a:t>
            </a:r>
            <a:r>
              <a:rPr lang="en-CA" b="1" dirty="0"/>
              <a:t> </a:t>
            </a:r>
            <a:r>
              <a:rPr lang="en-CA" b="1" dirty="0" err="1"/>
              <a:t>umbuso</a:t>
            </a:r>
            <a:r>
              <a:rPr lang="en-CA" b="1" dirty="0"/>
              <a:t> </a:t>
            </a:r>
            <a:r>
              <a:rPr lang="en-CA" b="1" dirty="0" err="1"/>
              <a:t>wakhe</a:t>
            </a:r>
            <a:r>
              <a:rPr lang="en-CA" b="1" dirty="0"/>
              <a:t> </a:t>
            </a:r>
            <a:r>
              <a:rPr lang="en-CA" b="1" dirty="0" err="1"/>
              <a:t>lokulunga</a:t>
            </a:r>
            <a:r>
              <a:rPr lang="en-CA" b="1" dirty="0"/>
              <a:t> </a:t>
            </a:r>
            <a:r>
              <a:rPr lang="en-CA" b="1" dirty="0" err="1"/>
              <a:t>kwakhe</a:t>
            </a:r>
            <a:r>
              <a:rPr lang="en-CA" b="1" dirty="0"/>
              <a:t>, </a:t>
            </a:r>
            <a:r>
              <a:rPr lang="en-CA" b="1" dirty="0" err="1"/>
              <a:t>khona</a:t>
            </a:r>
            <a:r>
              <a:rPr lang="en-CA" b="1" dirty="0"/>
              <a:t> </a:t>
            </a:r>
            <a:r>
              <a:rPr lang="en-CA" b="1" dirty="0" err="1"/>
              <a:t>konke</a:t>
            </a:r>
            <a:r>
              <a:rPr lang="en-CA" b="1" dirty="0"/>
              <a:t> </a:t>
            </a:r>
            <a:r>
              <a:rPr lang="en-CA" b="1" dirty="0" err="1"/>
              <a:t>lokho</a:t>
            </a:r>
            <a:r>
              <a:rPr lang="en-CA" b="1" dirty="0"/>
              <a:t> </a:t>
            </a:r>
            <a:r>
              <a:rPr lang="en-CA" b="1" dirty="0" err="1"/>
              <a:t>kuyakwengezelwa</a:t>
            </a:r>
            <a:r>
              <a:rPr lang="en-CA" b="1" dirty="0"/>
              <a:t> </a:t>
            </a:r>
            <a:r>
              <a:rPr lang="en-CA" b="1" dirty="0" err="1"/>
              <a:t>kini</a:t>
            </a:r>
            <a:r>
              <a:rPr lang="en-CA" b="1" dirty="0"/>
              <a:t>.” ( Mt. 6:33 ).</a:t>
            </a:r>
            <a:endParaRPr lang="en" b="1" dirty="0"/>
          </a:p>
        </p:txBody>
      </p:sp>
      <p:pic>
        <p:nvPicPr>
          <p:cNvPr id="10" name="Imagen 9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8B850755-F7C2-5AF2-2880-112228740E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525" y="4836580"/>
            <a:ext cx="2877383" cy="1901686"/>
          </a:xfrm>
          <a:prstGeom prst="roundRect">
            <a:avLst>
              <a:gd name="adj" fmla="val 109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01EFA8D-24AF-CC33-833B-87767C3C5990}"/>
              </a:ext>
            </a:extLst>
          </p:cNvPr>
          <p:cNvSpPr txBox="1"/>
          <p:nvPr/>
        </p:nvSpPr>
        <p:spPr>
          <a:xfrm>
            <a:off x="161092" y="3808798"/>
            <a:ext cx="120309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Ngaphambi</a:t>
            </a:r>
            <a:r>
              <a:rPr lang="en-CA" sz="2000" b="1" dirty="0"/>
              <a:t> </a:t>
            </a:r>
            <a:r>
              <a:rPr lang="en-CA" sz="2000" b="1" dirty="0" err="1"/>
              <a:t>kokuba</a:t>
            </a:r>
            <a:r>
              <a:rPr lang="en-CA" sz="2000" b="1" dirty="0"/>
              <a:t> </a:t>
            </a:r>
            <a:r>
              <a:rPr lang="en-CA" sz="2000" b="1" dirty="0" err="1"/>
              <a:t>badle</a:t>
            </a:r>
            <a:r>
              <a:rPr lang="en-CA" sz="2000" b="1" dirty="0"/>
              <a:t> </a:t>
            </a:r>
            <a:r>
              <a:rPr lang="en-CA" sz="2000" b="1" dirty="0" err="1"/>
              <a:t>iPhasika</a:t>
            </a:r>
            <a:r>
              <a:rPr lang="en-CA" sz="2000" b="1" dirty="0"/>
              <a:t> </a:t>
            </a:r>
            <a:r>
              <a:rPr lang="en-CA" sz="2000" b="1" dirty="0" err="1"/>
              <a:t>lokuqala</a:t>
            </a:r>
            <a:r>
              <a:rPr lang="en-CA" sz="2000" b="1" dirty="0"/>
              <a:t>, </a:t>
            </a:r>
            <a:r>
              <a:rPr lang="en-CA" sz="2000" b="1" dirty="0" err="1"/>
              <a:t>abesilisa</a:t>
            </a:r>
            <a:r>
              <a:rPr lang="en-CA" sz="2000" b="1" dirty="0"/>
              <a:t> </a:t>
            </a:r>
            <a:r>
              <a:rPr lang="en-CA" sz="2000" b="1" dirty="0" err="1"/>
              <a:t>bama-Israyeli</a:t>
            </a:r>
            <a:r>
              <a:rPr lang="en-CA" sz="2000" b="1" dirty="0"/>
              <a:t> </a:t>
            </a:r>
            <a:r>
              <a:rPr lang="en-CA" sz="2000" b="1" dirty="0" err="1"/>
              <a:t>babesokwa</a:t>
            </a:r>
            <a:r>
              <a:rPr lang="en-CA" sz="2000" b="1" dirty="0"/>
              <a:t>, </a:t>
            </a:r>
            <a:r>
              <a:rPr lang="en-CA" sz="2000" b="1" dirty="0" err="1"/>
              <a:t>ngoba</a:t>
            </a:r>
            <a:r>
              <a:rPr lang="en-CA" sz="2000" b="1" dirty="0"/>
              <a:t> </a:t>
            </a:r>
            <a:r>
              <a:rPr lang="en-CA" sz="2000" b="1" dirty="0" err="1"/>
              <a:t>akekho</a:t>
            </a:r>
            <a:r>
              <a:rPr lang="en-CA" sz="2000" b="1" dirty="0"/>
              <a:t> </a:t>
            </a:r>
            <a:r>
              <a:rPr lang="en-CA" sz="2000" b="1" dirty="0" err="1"/>
              <a:t>umuntu</a:t>
            </a:r>
            <a:r>
              <a:rPr lang="en-CA" sz="2000" b="1" dirty="0"/>
              <a:t> </a:t>
            </a:r>
            <a:r>
              <a:rPr lang="en-CA" sz="2000" b="1" dirty="0" err="1"/>
              <a:t>ongasokile</a:t>
            </a:r>
            <a:r>
              <a:rPr lang="en-CA" sz="2000" b="1" dirty="0"/>
              <a:t> </a:t>
            </a:r>
            <a:r>
              <a:rPr lang="en-CA" sz="2000" b="1" dirty="0" err="1"/>
              <a:t>owayengadla</a:t>
            </a:r>
            <a:r>
              <a:rPr lang="en-CA" sz="2000" b="1" dirty="0"/>
              <a:t> </a:t>
            </a:r>
            <a:r>
              <a:rPr lang="en-CA" sz="2000" b="1" dirty="0" err="1"/>
              <a:t>kulo</a:t>
            </a:r>
            <a:r>
              <a:rPr lang="en-CA" sz="2000" b="1" dirty="0"/>
              <a:t> ( </a:t>
            </a:r>
            <a:r>
              <a:rPr lang="en-CA" sz="2000" b="1" dirty="0" err="1"/>
              <a:t>Eks</a:t>
            </a:r>
            <a:r>
              <a:rPr lang="en-CA" sz="2000" b="1" dirty="0"/>
              <a:t>. 12:48 ). </a:t>
            </a:r>
            <a:r>
              <a:rPr lang="en-CA" sz="2000" b="1" dirty="0" err="1"/>
              <a:t>Kodwa</a:t>
            </a:r>
            <a:r>
              <a:rPr lang="en-CA" sz="2000" b="1" dirty="0"/>
              <a:t> </a:t>
            </a:r>
            <a:r>
              <a:rPr lang="en-CA" sz="2000" b="1" dirty="0" err="1"/>
              <a:t>ngenxa</a:t>
            </a:r>
            <a:r>
              <a:rPr lang="en-CA" sz="2000" b="1" dirty="0"/>
              <a:t> </a:t>
            </a:r>
            <a:r>
              <a:rPr lang="en-CA" sz="2000" b="1" dirty="0" err="1"/>
              <a:t>yokuthi</a:t>
            </a:r>
            <a:r>
              <a:rPr lang="en-CA" sz="2000" b="1" dirty="0"/>
              <a:t> </a:t>
            </a:r>
            <a:r>
              <a:rPr lang="en-CA" sz="2000" b="1" dirty="0" err="1"/>
              <a:t>bala</a:t>
            </a:r>
            <a:r>
              <a:rPr lang="en-CA" sz="2000" b="1" dirty="0"/>
              <a:t> </a:t>
            </a:r>
            <a:r>
              <a:rPr lang="en-CA" sz="2000" b="1" dirty="0" err="1"/>
              <a:t>ukungena</a:t>
            </a:r>
            <a:r>
              <a:rPr lang="en-CA" sz="2000" b="1" dirty="0"/>
              <a:t> </a:t>
            </a:r>
            <a:r>
              <a:rPr lang="en-CA" sz="2000" b="1" dirty="0" err="1"/>
              <a:t>eKhanani</a:t>
            </a:r>
            <a:r>
              <a:rPr lang="en-CA" sz="2000" b="1" dirty="0"/>
              <a:t> </a:t>
            </a:r>
            <a:r>
              <a:rPr lang="en-CA" sz="2000" b="1" dirty="0" err="1"/>
              <a:t>okokuqala</a:t>
            </a:r>
            <a:r>
              <a:rPr lang="en-CA" sz="2000" b="1" dirty="0"/>
              <a:t>, </a:t>
            </a:r>
            <a:r>
              <a:rPr lang="en-CA" sz="2000" b="1" dirty="0" err="1"/>
              <a:t>isivumelwano</a:t>
            </a:r>
            <a:r>
              <a:rPr lang="en-CA" sz="2000" b="1" dirty="0"/>
              <a:t> </a:t>
            </a:r>
            <a:r>
              <a:rPr lang="en-CA" sz="2000" b="1" dirty="0" err="1"/>
              <a:t>sephulwa</a:t>
            </a:r>
            <a:r>
              <a:rPr lang="en-CA" sz="2000" b="1" dirty="0"/>
              <a:t>, </a:t>
            </a:r>
            <a:r>
              <a:rPr lang="en-CA" sz="2000" b="1" dirty="0" err="1"/>
              <a:t>futhi</a:t>
            </a:r>
            <a:r>
              <a:rPr lang="en-CA" sz="2000" b="1" dirty="0"/>
              <a:t> </a:t>
            </a:r>
            <a:r>
              <a:rPr lang="en-CA" sz="2000" b="1" dirty="0" err="1"/>
              <a:t>akekho</a:t>
            </a:r>
            <a:r>
              <a:rPr lang="en-CA" sz="2000" b="1" dirty="0"/>
              <a:t> </a:t>
            </a:r>
            <a:r>
              <a:rPr lang="en-CA" sz="2000" b="1" dirty="0" err="1"/>
              <a:t>umIsrayeli</a:t>
            </a:r>
            <a:r>
              <a:rPr lang="en-CA" sz="2000" b="1" dirty="0"/>
              <a:t> </a:t>
            </a:r>
            <a:r>
              <a:rPr lang="en-CA" sz="2000" b="1" dirty="0" err="1"/>
              <a:t>owasokwa</a:t>
            </a:r>
            <a:r>
              <a:rPr lang="en-CA" sz="2000" b="1" dirty="0"/>
              <a:t> </a:t>
            </a:r>
            <a:r>
              <a:rPr lang="en-CA" sz="2000" b="1" dirty="0" err="1"/>
              <a:t>ehlane</a:t>
            </a:r>
            <a:r>
              <a:rPr lang="en-CA" sz="2000" b="1" dirty="0"/>
              <a:t> ( Josh. 5:5 ).</a:t>
            </a:r>
            <a:endParaRPr lang="en" sz="2000" b="1" dirty="0"/>
          </a:p>
        </p:txBody>
      </p:sp>
      <p:pic>
        <p:nvPicPr>
          <p:cNvPr id="16" name="Imagen 15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C1EC63F-84E9-695C-1A0F-88BB74DA5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39" y="4910758"/>
            <a:ext cx="2970843" cy="1716024"/>
          </a:xfrm>
          <a:prstGeom prst="roundRect">
            <a:avLst>
              <a:gd name="adj" fmla="val 11111"/>
            </a:avLst>
          </a:prstGeom>
          <a:ln w="76200" cap="rnd">
            <a:solidFill>
              <a:srgbClr val="B98B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725C65-1C4B-C02F-57AA-0AE020FCC784}"/>
              </a:ext>
            </a:extLst>
          </p:cNvPr>
          <p:cNvSpPr txBox="1"/>
          <p:nvPr/>
        </p:nvSpPr>
        <p:spPr>
          <a:xfrm>
            <a:off x="184339" y="2510545"/>
            <a:ext cx="867909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Langoba</a:t>
            </a:r>
            <a:r>
              <a:rPr lang="en-CA" b="1" dirty="0"/>
              <a:t> </a:t>
            </a:r>
            <a:r>
              <a:rPr lang="en-CA" b="1" dirty="0" err="1"/>
              <a:t>kwase</a:t>
            </a:r>
            <a:r>
              <a:rPr lang="en-CA" b="1" dirty="0"/>
              <a:t> </a:t>
            </a:r>
            <a:r>
              <a:rPr lang="en-CA" b="1" dirty="0" err="1"/>
              <a:t>kudlule</a:t>
            </a:r>
            <a:r>
              <a:rPr lang="en-CA" b="1" dirty="0"/>
              <a:t> </a:t>
            </a:r>
            <a:r>
              <a:rPr lang="en-CA" b="1" dirty="0" err="1"/>
              <a:t>iminyaka</a:t>
            </a:r>
            <a:r>
              <a:rPr lang="en-CA" b="1" dirty="0"/>
              <a:t> </a:t>
            </a:r>
            <a:r>
              <a:rPr lang="en-CA" b="1" dirty="0" err="1"/>
              <a:t>engaphezu</a:t>
            </a:r>
            <a:r>
              <a:rPr lang="en-CA" b="1" dirty="0"/>
              <a:t> kwengu-40 </a:t>
            </a:r>
            <a:r>
              <a:rPr lang="en-CA" b="1" dirty="0" err="1"/>
              <a:t>ephuma</a:t>
            </a:r>
            <a:r>
              <a:rPr lang="en-CA" b="1" dirty="0"/>
              <a:t> </a:t>
            </a:r>
            <a:r>
              <a:rPr lang="en-CA" b="1" dirty="0" err="1"/>
              <a:t>eGibhithe</a:t>
            </a:r>
            <a:r>
              <a:rPr lang="en-CA" b="1" dirty="0"/>
              <a:t>, ama-</a:t>
            </a:r>
            <a:r>
              <a:rPr lang="en-CA" b="1" dirty="0" err="1"/>
              <a:t>Israyeli</a:t>
            </a:r>
            <a:r>
              <a:rPr lang="en-CA" b="1" dirty="0"/>
              <a:t> </a:t>
            </a:r>
            <a:r>
              <a:rPr lang="en-CA" b="1" dirty="0" err="1"/>
              <a:t>ayengakangeni</a:t>
            </a:r>
            <a:r>
              <a:rPr lang="en-CA" b="1" dirty="0"/>
              <a:t> </a:t>
            </a:r>
            <a:r>
              <a:rPr lang="en-CA" b="1" dirty="0" err="1"/>
              <a:t>eZweni</a:t>
            </a:r>
            <a:r>
              <a:rPr lang="en-CA" b="1" dirty="0"/>
              <a:t> </a:t>
            </a:r>
            <a:r>
              <a:rPr lang="en-CA" b="1" dirty="0" err="1"/>
              <a:t>Lesithembiso</a:t>
            </a:r>
            <a:r>
              <a:rPr lang="en-CA" b="1" dirty="0"/>
              <a:t>. Manje, </a:t>
            </a:r>
            <a:r>
              <a:rPr lang="en-CA" b="1" dirty="0" err="1"/>
              <a:t>izinyawo</a:t>
            </a:r>
            <a:r>
              <a:rPr lang="en-CA" b="1" dirty="0"/>
              <a:t> </a:t>
            </a:r>
            <a:r>
              <a:rPr lang="en-CA" b="1" dirty="0" err="1"/>
              <a:t>zabo</a:t>
            </a:r>
            <a:r>
              <a:rPr lang="en-CA" b="1" dirty="0"/>
              <a:t> </a:t>
            </a:r>
            <a:r>
              <a:rPr lang="en-CA" b="1" dirty="0" err="1"/>
              <a:t>zaziwunyathela</a:t>
            </a:r>
            <a:r>
              <a:rPr lang="en-CA" b="1" dirty="0"/>
              <a:t>. </a:t>
            </a:r>
            <a:r>
              <a:rPr lang="en-CA" b="1" dirty="0" err="1"/>
              <a:t>Kwase</a:t>
            </a:r>
            <a:r>
              <a:rPr lang="en-CA" b="1" dirty="0"/>
              <a:t> </a:t>
            </a:r>
            <a:r>
              <a:rPr lang="en-CA" b="1" dirty="0" err="1"/>
              <a:t>kuyisikhathi</a:t>
            </a:r>
            <a:r>
              <a:rPr lang="en-CA" b="1" dirty="0"/>
              <a:t> </a:t>
            </a:r>
            <a:r>
              <a:rPr lang="en-CA" b="1" dirty="0" err="1"/>
              <a:t>sokususa</a:t>
            </a:r>
            <a:r>
              <a:rPr lang="en-CA" b="1" dirty="0"/>
              <a:t> “</a:t>
            </a:r>
            <a:r>
              <a:rPr lang="en-CA" b="1" dirty="0" err="1"/>
              <a:t>iukuhlambalazwa</a:t>
            </a:r>
            <a:r>
              <a:rPr lang="en-CA" b="1" dirty="0"/>
              <a:t> </a:t>
            </a:r>
            <a:r>
              <a:rPr lang="en-CA" b="1" dirty="0" err="1"/>
              <a:t>kwaseGibhithe</a:t>
            </a:r>
            <a:r>
              <a:rPr lang="en-CA" b="1" dirty="0"/>
              <a:t>” </a:t>
            </a:r>
            <a:r>
              <a:rPr lang="en-CA" b="1" dirty="0" err="1"/>
              <a:t>futhi</a:t>
            </a:r>
            <a:r>
              <a:rPr lang="en-CA" b="1" dirty="0"/>
              <a:t> </a:t>
            </a:r>
            <a:r>
              <a:rPr lang="en-CA" b="1" dirty="0" err="1"/>
              <a:t>kuvuselela</a:t>
            </a:r>
            <a:r>
              <a:rPr lang="en-CA" b="1" dirty="0"/>
              <a:t> </a:t>
            </a:r>
            <a:r>
              <a:rPr lang="en-CA" b="1" dirty="0" err="1"/>
              <a:t>isivumelwano</a:t>
            </a:r>
            <a:r>
              <a:rPr lang="en-CA" b="1" dirty="0"/>
              <a:t> </a:t>
            </a:r>
            <a:r>
              <a:rPr lang="en-CA" b="1" dirty="0" err="1"/>
              <a:t>loNkulunkulu</a:t>
            </a:r>
            <a:r>
              <a:rPr lang="en-CA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7516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031A05-F002-A39C-5726-573713D6C00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IPHASIKA LOKUQALA EKHANANI</a:t>
            </a:r>
            <a:endParaRPr lang="en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618F4F-227E-49D2-3A14-9A94FF33A7C7}"/>
              </a:ext>
            </a:extLst>
          </p:cNvPr>
          <p:cNvSpPr txBox="1"/>
          <p:nvPr/>
        </p:nvSpPr>
        <p:spPr>
          <a:xfrm>
            <a:off x="681037" y="647997"/>
            <a:ext cx="10829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Kusihlwa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ngosuku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lwetshumi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lane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lwenyanga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bekhempe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eGiligali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emathafeni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aseJeriko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abantwana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bakwa-Israyeli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bahanganyela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kuPhasika</a:t>
            </a:r>
            <a:r>
              <a:rPr lang="en-C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.”—Joshuwa 5:10</a:t>
            </a:r>
            <a:endParaRPr lang="en" sz="1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ángulo: esquinas superiores cortadas 5">
            <a:extLst>
              <a:ext uri="{FF2B5EF4-FFF2-40B4-BE49-F238E27FC236}">
                <a16:creationId xmlns:a16="http://schemas.microsoft.com/office/drawing/2014/main" id="{4CB3E344-4E13-7BD0-57B1-0402D9EC2B82}"/>
              </a:ext>
            </a:extLst>
          </p:cNvPr>
          <p:cNvSpPr/>
          <p:nvPr/>
        </p:nvSpPr>
        <p:spPr>
          <a:xfrm>
            <a:off x="125481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EGibhithe</a:t>
            </a:r>
          </a:p>
        </p:txBody>
      </p:sp>
      <p:sp>
        <p:nvSpPr>
          <p:cNvPr id="7" name="Rectángulo: esquinas superiores cortadas 6">
            <a:extLst>
              <a:ext uri="{FF2B5EF4-FFF2-40B4-BE49-F238E27FC236}">
                <a16:creationId xmlns:a16="http://schemas.microsoft.com/office/drawing/2014/main" id="{0FF76FF7-A558-5193-237F-D96650380922}"/>
              </a:ext>
            </a:extLst>
          </p:cNvPr>
          <p:cNvSpPr/>
          <p:nvPr/>
        </p:nvSpPr>
        <p:spPr>
          <a:xfrm>
            <a:off x="10762422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Ikhenani</a:t>
            </a:r>
          </a:p>
        </p:txBody>
      </p:sp>
      <p:sp>
        <p:nvSpPr>
          <p:cNvPr id="8" name="Rectángulo: una sola esquina cortada 7">
            <a:extLst>
              <a:ext uri="{FF2B5EF4-FFF2-40B4-BE49-F238E27FC236}">
                <a16:creationId xmlns:a16="http://schemas.microsoft.com/office/drawing/2014/main" id="{A26E54C8-72FE-4471-2959-769C032D505E}"/>
              </a:ext>
            </a:extLst>
          </p:cNvPr>
          <p:cNvSpPr/>
          <p:nvPr/>
        </p:nvSpPr>
        <p:spPr>
          <a:xfrm>
            <a:off x="1706218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C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Ukusoka</a:t>
            </a:r>
            <a: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kanye</a:t>
            </a:r>
            <a: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lePhasika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CE44E1E-800F-9E68-14A8-1233A52D6A33}"/>
              </a:ext>
            </a:extLst>
          </p:cNvPr>
          <p:cNvSpPr/>
          <p:nvPr/>
        </p:nvSpPr>
        <p:spPr>
          <a:xfrm>
            <a:off x="1492112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: una sola esquina cortada 9">
            <a:extLst>
              <a:ext uri="{FF2B5EF4-FFF2-40B4-BE49-F238E27FC236}">
                <a16:creationId xmlns:a16="http://schemas.microsoft.com/office/drawing/2014/main" id="{EB89E2B3-32F4-4C0C-1961-EF3BEC5BFEAB}"/>
              </a:ext>
            </a:extLst>
          </p:cNvPr>
          <p:cNvSpPr/>
          <p:nvPr/>
        </p:nvSpPr>
        <p:spPr>
          <a:xfrm>
            <a:off x="3667955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CA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Ukuwela</a:t>
            </a:r>
            <a:r>
              <a:rPr lang="en-C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uLwandle</a:t>
            </a:r>
            <a:r>
              <a:rPr lang="en-C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Olubomvu</a:t>
            </a:r>
            <a:endPara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84496CC-F77D-AE0B-F672-B881E715AF38}"/>
              </a:ext>
            </a:extLst>
          </p:cNvPr>
          <p:cNvSpPr/>
          <p:nvPr/>
        </p:nvSpPr>
        <p:spPr>
          <a:xfrm>
            <a:off x="345384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: esquinas superiores cortadas 11">
            <a:extLst>
              <a:ext uri="{FF2B5EF4-FFF2-40B4-BE49-F238E27FC236}">
                <a16:creationId xmlns:a16="http://schemas.microsoft.com/office/drawing/2014/main" id="{82BB9938-F676-9D37-99C8-2019D5282BC2}"/>
              </a:ext>
            </a:extLst>
          </p:cNvPr>
          <p:cNvSpPr/>
          <p:nvPr/>
        </p:nvSpPr>
        <p:spPr>
          <a:xfrm>
            <a:off x="5248692" y="1970016"/>
            <a:ext cx="1714500" cy="769441"/>
          </a:xfrm>
          <a:prstGeom prst="snip2Same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Inkangala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4E8B7DC-7D35-3A9F-1B55-B8BD7054AA74}"/>
              </a:ext>
            </a:extLst>
          </p:cNvPr>
          <p:cNvSpPr/>
          <p:nvPr/>
        </p:nvSpPr>
        <p:spPr>
          <a:xfrm>
            <a:off x="5034586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: una sola esquina cortada 13">
            <a:extLst>
              <a:ext uri="{FF2B5EF4-FFF2-40B4-BE49-F238E27FC236}">
                <a16:creationId xmlns:a16="http://schemas.microsoft.com/office/drawing/2014/main" id="{AF2719C2-50C9-1955-6D0E-B98010E33125}"/>
              </a:ext>
            </a:extLst>
          </p:cNvPr>
          <p:cNvSpPr/>
          <p:nvPr/>
        </p:nvSpPr>
        <p:spPr>
          <a:xfrm flipH="1">
            <a:off x="8800689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C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Ukusoka</a:t>
            </a:r>
            <a: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kanye</a:t>
            </a:r>
            <a: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lePhasika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D3570E2-3568-FF34-B217-E3BB7C91D21F}"/>
              </a:ext>
            </a:extLst>
          </p:cNvPr>
          <p:cNvSpPr/>
          <p:nvPr/>
        </p:nvSpPr>
        <p:spPr>
          <a:xfrm>
            <a:off x="1054831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: una sola esquina cortada 15">
            <a:extLst>
              <a:ext uri="{FF2B5EF4-FFF2-40B4-BE49-F238E27FC236}">
                <a16:creationId xmlns:a16="http://schemas.microsoft.com/office/drawing/2014/main" id="{93189789-BED0-E225-3615-2C18CA5E212F}"/>
              </a:ext>
            </a:extLst>
          </p:cNvPr>
          <p:cNvSpPr/>
          <p:nvPr/>
        </p:nvSpPr>
        <p:spPr>
          <a:xfrm flipH="1">
            <a:off x="7219954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C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Ukuwela</a:t>
            </a:r>
            <a: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iJordani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D6032CD0-8BB3-564D-A991-6DCA0158BF9C}"/>
              </a:ext>
            </a:extLst>
          </p:cNvPr>
          <p:cNvSpPr/>
          <p:nvPr/>
        </p:nvSpPr>
        <p:spPr>
          <a:xfrm>
            <a:off x="8586584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83976ABD-E952-3F21-9444-678E73E780C4}"/>
              </a:ext>
            </a:extLst>
          </p:cNvPr>
          <p:cNvSpPr/>
          <p:nvPr/>
        </p:nvSpPr>
        <p:spPr>
          <a:xfrm>
            <a:off x="7005848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CFC20B7-9E0B-336E-5658-12F5BF1AB983}"/>
              </a:ext>
            </a:extLst>
          </p:cNvPr>
          <p:cNvSpPr txBox="1"/>
          <p:nvPr/>
        </p:nvSpPr>
        <p:spPr>
          <a:xfrm>
            <a:off x="85724" y="1433304"/>
            <a:ext cx="12020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sz="1600" b="1" dirty="0" err="1"/>
              <a:t>Ukusuka</a:t>
            </a:r>
            <a:r>
              <a:rPr lang="en-CA" sz="1600" b="1" dirty="0"/>
              <a:t> </a:t>
            </a:r>
            <a:r>
              <a:rPr lang="en-CA" sz="1600" b="1" dirty="0" err="1"/>
              <a:t>eGibhithe</a:t>
            </a:r>
            <a:r>
              <a:rPr lang="en-CA" sz="1600" b="1" dirty="0"/>
              <a:t> </a:t>
            </a:r>
            <a:r>
              <a:rPr lang="en-CA" sz="1600" b="1" dirty="0" err="1"/>
              <a:t>kuya</a:t>
            </a:r>
            <a:r>
              <a:rPr lang="en-CA" sz="1600" b="1" dirty="0"/>
              <a:t> </a:t>
            </a:r>
            <a:r>
              <a:rPr lang="en-CA" sz="1600" b="1" dirty="0" err="1"/>
              <a:t>eKhanani</a:t>
            </a:r>
            <a:r>
              <a:rPr lang="en-CA" sz="1600" b="1" dirty="0"/>
              <a:t>, u-</a:t>
            </a:r>
            <a:r>
              <a:rPr lang="en-CA" sz="1600" b="1" dirty="0" err="1"/>
              <a:t>Israyeli</a:t>
            </a:r>
            <a:r>
              <a:rPr lang="en-CA" sz="1600" b="1" dirty="0"/>
              <a:t> </a:t>
            </a:r>
            <a:r>
              <a:rPr lang="en-CA" sz="1600" b="1" dirty="0" err="1"/>
              <a:t>walandela</a:t>
            </a:r>
            <a:r>
              <a:rPr lang="en-CA" sz="1600" b="1" dirty="0"/>
              <a:t> </a:t>
            </a:r>
            <a:r>
              <a:rPr lang="en-CA" sz="1600" b="1" dirty="0" err="1"/>
              <a:t>inqubo</a:t>
            </a:r>
            <a:r>
              <a:rPr lang="en-CA" sz="1600" b="1" dirty="0"/>
              <a:t> “</a:t>
            </a:r>
            <a:r>
              <a:rPr lang="en-CA" sz="1600" b="1" dirty="0" err="1"/>
              <a:t>yechiastic</a:t>
            </a:r>
            <a:r>
              <a:rPr lang="en-CA" sz="1600" b="1" dirty="0"/>
              <a:t>,” </a:t>
            </a:r>
            <a:r>
              <a:rPr lang="en-CA" sz="1600" b="1" dirty="0" err="1"/>
              <a:t>ephinda</a:t>
            </a:r>
            <a:r>
              <a:rPr lang="en-CA" sz="1600" b="1" dirty="0"/>
              <a:t> </a:t>
            </a:r>
            <a:r>
              <a:rPr lang="en-CA" sz="1600" b="1" dirty="0" err="1"/>
              <a:t>izenzakalo</a:t>
            </a:r>
            <a:r>
              <a:rPr lang="en-CA" sz="1600" b="1" dirty="0"/>
              <a:t> </a:t>
            </a:r>
            <a:r>
              <a:rPr lang="en-CA" sz="1600" b="1" dirty="0" err="1"/>
              <a:t>ngokulandelana</a:t>
            </a:r>
            <a:r>
              <a:rPr lang="en-CA" sz="1600" b="1" dirty="0"/>
              <a:t> </a:t>
            </a:r>
            <a:r>
              <a:rPr lang="en-CA" sz="1600" b="1" dirty="0" err="1"/>
              <a:t>kwazo</a:t>
            </a:r>
            <a:r>
              <a:rPr lang="en" sz="1600" b="1" dirty="0"/>
              <a:t>: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400E27-3AC2-262C-C0B3-D8418B5F17EE}"/>
              </a:ext>
            </a:extLst>
          </p:cNvPr>
          <p:cNvSpPr txBox="1"/>
          <p:nvPr/>
        </p:nvSpPr>
        <p:spPr>
          <a:xfrm>
            <a:off x="3174931" y="2931477"/>
            <a:ext cx="5842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IPhasika</a:t>
            </a:r>
            <a:r>
              <a:rPr lang="en-CA" sz="2000" b="1" dirty="0"/>
              <a:t> </a:t>
            </a:r>
            <a:r>
              <a:rPr lang="en-CA" sz="2000" b="1" dirty="0" err="1"/>
              <a:t>lokuqala</a:t>
            </a:r>
            <a:r>
              <a:rPr lang="en-CA" sz="2000" b="1" dirty="0"/>
              <a:t> </a:t>
            </a:r>
            <a:r>
              <a:rPr lang="en-CA" sz="2000" b="1" dirty="0" err="1"/>
              <a:t>laliluphawu</a:t>
            </a:r>
            <a:r>
              <a:rPr lang="en-CA" sz="2000" b="1" dirty="0"/>
              <a:t> </a:t>
            </a:r>
            <a:r>
              <a:rPr lang="en-CA" sz="2000" b="1" dirty="0" err="1"/>
              <a:t>lokukhululwa</a:t>
            </a:r>
            <a:r>
              <a:rPr lang="en-CA" sz="2000" b="1" dirty="0"/>
              <a:t> </a:t>
            </a:r>
            <a:r>
              <a:rPr lang="en-CA" sz="2000" b="1" dirty="0" err="1"/>
              <a:t>eGibhithe</a:t>
            </a:r>
            <a:r>
              <a:rPr lang="en-CA" sz="2000" b="1" dirty="0"/>
              <a:t>. </a:t>
            </a:r>
            <a:r>
              <a:rPr lang="en-CA" sz="2000" b="1" dirty="0" err="1"/>
              <a:t>IPhasika</a:t>
            </a:r>
            <a:r>
              <a:rPr lang="en-CA" sz="2000" b="1" dirty="0"/>
              <a:t> </a:t>
            </a:r>
            <a:r>
              <a:rPr lang="en-CA" sz="2000" b="1" dirty="0" err="1"/>
              <a:t>lesibili</a:t>
            </a:r>
            <a:r>
              <a:rPr lang="en-CA" sz="2000" b="1" dirty="0"/>
              <a:t>, </a:t>
            </a:r>
            <a:r>
              <a:rPr lang="en-CA" sz="2000" b="1" dirty="0" err="1"/>
              <a:t>eligujwa</a:t>
            </a:r>
            <a:r>
              <a:rPr lang="en-CA" sz="2000" b="1" dirty="0"/>
              <a:t> </a:t>
            </a:r>
            <a:r>
              <a:rPr lang="en-CA" sz="2000" b="1" dirty="0" err="1"/>
              <a:t>isizukulwane</a:t>
            </a:r>
            <a:r>
              <a:rPr lang="en-CA" sz="2000" b="1" dirty="0"/>
              <a:t> </a:t>
            </a:r>
            <a:r>
              <a:rPr lang="en-CA" sz="2000" b="1" dirty="0" err="1"/>
              <a:t>esitsha</a:t>
            </a:r>
            <a:r>
              <a:rPr lang="en-CA" sz="2000" b="1" dirty="0"/>
              <a:t>, </a:t>
            </a:r>
            <a:r>
              <a:rPr lang="en-CA" sz="2000" b="1" dirty="0" err="1"/>
              <a:t>laliluphawu</a:t>
            </a:r>
            <a:r>
              <a:rPr lang="en-CA" sz="2000" b="1" dirty="0"/>
              <a:t> </a:t>
            </a:r>
            <a:r>
              <a:rPr lang="en-CA" sz="2000" b="1" dirty="0" err="1"/>
              <a:t>lokuthatha</a:t>
            </a:r>
            <a:r>
              <a:rPr lang="en-CA" sz="2000" b="1" dirty="0"/>
              <a:t> </a:t>
            </a:r>
            <a:r>
              <a:rPr lang="en-CA" sz="2000" b="1" dirty="0" err="1"/>
              <a:t>kwaso</a:t>
            </a:r>
            <a:r>
              <a:rPr lang="en-CA" sz="2000" b="1" dirty="0"/>
              <a:t> </a:t>
            </a:r>
            <a:r>
              <a:rPr lang="en-CA" sz="2000" b="1" dirty="0" err="1"/>
              <a:t>iZwe</a:t>
            </a:r>
            <a:r>
              <a:rPr lang="en-CA" sz="2000" b="1" dirty="0"/>
              <a:t> </a:t>
            </a:r>
            <a:r>
              <a:rPr lang="en-CA" sz="2000" b="1" dirty="0" err="1"/>
              <a:t>Lesithembiso</a:t>
            </a:r>
            <a:r>
              <a:rPr lang="en-CA" sz="2000" b="1" dirty="0"/>
              <a:t>.</a:t>
            </a:r>
            <a:endParaRPr lang="en" sz="2000" b="1" dirty="0"/>
          </a:p>
        </p:txBody>
      </p:sp>
      <p:pic>
        <p:nvPicPr>
          <p:cNvPr id="4" name="Imagen 3" descr="Pintura de una persona y una chimenea&#10;&#10;El contenido generado por IA puede ser incorrecto.">
            <a:extLst>
              <a:ext uri="{FF2B5EF4-FFF2-40B4-BE49-F238E27FC236}">
                <a16:creationId xmlns:a16="http://schemas.microsoft.com/office/drawing/2014/main" id="{539D161C-2E6B-225E-C711-CE782FFA0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420" y="2866119"/>
            <a:ext cx="2841767" cy="1864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1E1DAC4D-2733-E7BD-0B12-F2C5AF57F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21" y="4816932"/>
            <a:ext cx="2841766" cy="1864909"/>
          </a:xfrm>
          <a:prstGeom prst="snip2DiagRect">
            <a:avLst>
              <a:gd name="adj1" fmla="val 15456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n 29" descr="Imagen que contiene persona, interior, frente, hombre&#10;&#10;El contenido generado por IA puede ser incorrecto.">
            <a:extLst>
              <a:ext uri="{FF2B5EF4-FFF2-40B4-BE49-F238E27FC236}">
                <a16:creationId xmlns:a16="http://schemas.microsoft.com/office/drawing/2014/main" id="{2304C80B-0984-2BEC-4B1C-12E0048D2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813" y="2850243"/>
            <a:ext cx="2841768" cy="3831598"/>
          </a:xfrm>
          <a:prstGeom prst="snip2DiagRect">
            <a:avLst>
              <a:gd name="adj1" fmla="val 17138"/>
              <a:gd name="adj2" fmla="val 18066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97C63DD-0FB3-9DE2-63A7-4982B192BDD0}"/>
              </a:ext>
            </a:extLst>
          </p:cNvPr>
          <p:cNvSpPr txBox="1"/>
          <p:nvPr/>
        </p:nvSpPr>
        <p:spPr>
          <a:xfrm>
            <a:off x="3175762" y="5359965"/>
            <a:ext cx="58413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/>
              <a:t>Manje </a:t>
            </a:r>
            <a:r>
              <a:rPr lang="en-CA" sz="2000" b="1" dirty="0" err="1"/>
              <a:t>seziluphawu</a:t>
            </a:r>
            <a:r>
              <a:rPr lang="en-CA" sz="2000" b="1" dirty="0"/>
              <a:t> </a:t>
            </a:r>
            <a:r>
              <a:rPr lang="en-CA" sz="2000" b="1" dirty="0" err="1"/>
              <a:t>lomzimba</a:t>
            </a:r>
            <a:r>
              <a:rPr lang="en-CA" sz="2000" b="1" dirty="0"/>
              <a:t> </a:t>
            </a:r>
            <a:r>
              <a:rPr lang="en-CA" sz="2000" b="1" dirty="0" err="1"/>
              <a:t>legazi</a:t>
            </a:r>
            <a:r>
              <a:rPr lang="en-CA" sz="2000" b="1" dirty="0"/>
              <a:t> </a:t>
            </a:r>
            <a:r>
              <a:rPr lang="en-CA" sz="2000" b="1" dirty="0" err="1"/>
              <a:t>loMhlengi</a:t>
            </a:r>
            <a:r>
              <a:rPr lang="en-CA" sz="2000" b="1" dirty="0"/>
              <a:t> </a:t>
            </a:r>
            <a:r>
              <a:rPr lang="en-CA" sz="2000" b="1" dirty="0" err="1"/>
              <a:t>wethu</a:t>
            </a:r>
            <a:r>
              <a:rPr lang="en-CA" sz="2000" b="1" dirty="0"/>
              <a:t>, </a:t>
            </a:r>
            <a:r>
              <a:rPr lang="en-CA" sz="2000" b="1" dirty="0" err="1"/>
              <a:t>osikhipha</a:t>
            </a:r>
            <a:r>
              <a:rPr lang="en-CA" sz="2000" b="1" dirty="0"/>
              <a:t> </a:t>
            </a:r>
            <a:r>
              <a:rPr lang="en-CA" sz="2000" b="1" dirty="0" err="1"/>
              <a:t>eGibhithe</a:t>
            </a:r>
            <a:r>
              <a:rPr lang="en-CA" sz="2000" b="1" dirty="0"/>
              <a:t> (</a:t>
            </a:r>
            <a:r>
              <a:rPr lang="en-CA" sz="2000" b="1" dirty="0" err="1"/>
              <a:t>okuyikuthi</a:t>
            </a:r>
            <a:r>
              <a:rPr lang="en-CA" sz="2000" b="1" dirty="0"/>
              <a:t>, </a:t>
            </a:r>
            <a:r>
              <a:rPr lang="en-CA" sz="2000" b="1" dirty="0" err="1"/>
              <a:t>esonweni</a:t>
            </a:r>
            <a:r>
              <a:rPr lang="en-CA" sz="2000" b="1" dirty="0"/>
              <a:t> </a:t>
            </a:r>
            <a:r>
              <a:rPr lang="en-CA" sz="2000" b="1" dirty="0" err="1"/>
              <a:t>sethu</a:t>
            </a:r>
            <a:r>
              <a:rPr lang="en-CA" sz="2000" b="1" dirty="0"/>
              <a:t>), </a:t>
            </a:r>
            <a:r>
              <a:rPr lang="en-CA" sz="2000" b="1" dirty="0" err="1"/>
              <a:t>futhi</a:t>
            </a:r>
            <a:r>
              <a:rPr lang="en-CA" sz="2000" b="1" dirty="0"/>
              <a:t> </a:t>
            </a:r>
            <a:r>
              <a:rPr lang="en-CA" sz="2000" b="1" dirty="0" err="1"/>
              <a:t>osiletha</a:t>
            </a:r>
            <a:r>
              <a:rPr lang="en-CA" sz="2000" b="1" dirty="0"/>
              <a:t> </a:t>
            </a:r>
            <a:r>
              <a:rPr lang="en-CA" sz="2000" b="1" dirty="0" err="1"/>
              <a:t>eZweni</a:t>
            </a:r>
            <a:r>
              <a:rPr lang="en-CA" sz="2000" b="1" dirty="0"/>
              <a:t> </a:t>
            </a:r>
            <a:r>
              <a:rPr lang="en-CA" sz="2000" b="1" dirty="0" err="1"/>
              <a:t>Lesithembiso</a:t>
            </a:r>
            <a:r>
              <a:rPr lang="en-CA" sz="2000" b="1" dirty="0"/>
              <a:t> ( 1 Kor. 11:23-26 ).</a:t>
            </a:r>
            <a:endParaRPr lang="en" sz="2000" b="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1BB8A5-38EE-EE45-434E-65A62854F2CD}"/>
              </a:ext>
            </a:extLst>
          </p:cNvPr>
          <p:cNvSpPr txBox="1"/>
          <p:nvPr/>
        </p:nvSpPr>
        <p:spPr>
          <a:xfrm>
            <a:off x="3174931" y="4299609"/>
            <a:ext cx="58413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Ngaphambi</a:t>
            </a:r>
            <a:r>
              <a:rPr lang="en-CA" b="1" dirty="0"/>
              <a:t> </a:t>
            </a:r>
            <a:r>
              <a:rPr lang="en-CA" b="1" dirty="0" err="1"/>
              <a:t>nje</a:t>
            </a:r>
            <a:r>
              <a:rPr lang="en-CA" b="1" dirty="0"/>
              <a:t> </a:t>
            </a:r>
            <a:r>
              <a:rPr lang="en-CA" b="1" dirty="0" err="1"/>
              <a:t>kokubethelwa</a:t>
            </a:r>
            <a:r>
              <a:rPr lang="en-CA" b="1" dirty="0"/>
              <a:t> </a:t>
            </a:r>
            <a:r>
              <a:rPr lang="en-CA" b="1" dirty="0" err="1"/>
              <a:t>kwakhe</a:t>
            </a:r>
            <a:r>
              <a:rPr lang="en-CA" b="1" dirty="0"/>
              <a:t>, </a:t>
            </a:r>
            <a:r>
              <a:rPr lang="en-CA" b="1" dirty="0" err="1"/>
              <a:t>uJesu</a:t>
            </a:r>
            <a:r>
              <a:rPr lang="en-CA" b="1" dirty="0"/>
              <a:t> </a:t>
            </a:r>
            <a:r>
              <a:rPr lang="en-CA" b="1" dirty="0" err="1"/>
              <a:t>wanika</a:t>
            </a:r>
            <a:r>
              <a:rPr lang="en-CA" b="1" dirty="0"/>
              <a:t> </a:t>
            </a:r>
            <a:r>
              <a:rPr lang="en-CA" b="1" dirty="0" err="1"/>
              <a:t>lesi</a:t>
            </a:r>
            <a:r>
              <a:rPr lang="en-CA" b="1" dirty="0"/>
              <a:t> </a:t>
            </a:r>
            <a:r>
              <a:rPr lang="en-CA" b="1" dirty="0" err="1"/>
              <a:t>siko</a:t>
            </a:r>
            <a:r>
              <a:rPr lang="en-CA" b="1" dirty="0"/>
              <a:t> </a:t>
            </a:r>
            <a:r>
              <a:rPr lang="en-CA" b="1" dirty="0" err="1"/>
              <a:t>incazelo</a:t>
            </a:r>
            <a:r>
              <a:rPr lang="en-CA" b="1" dirty="0"/>
              <a:t> </a:t>
            </a:r>
            <a:r>
              <a:rPr lang="en-CA" b="1" dirty="0" err="1"/>
              <a:t>entsha</a:t>
            </a:r>
            <a:r>
              <a:rPr lang="en-CA" b="1" dirty="0"/>
              <a:t>, </a:t>
            </a:r>
            <a:r>
              <a:rPr lang="en-CA" b="1" dirty="0" err="1"/>
              <a:t>elezimpawu</a:t>
            </a:r>
            <a:r>
              <a:rPr lang="en-CA" b="1" dirty="0"/>
              <a:t> </a:t>
            </a:r>
            <a:r>
              <a:rPr lang="en-CA" b="1" dirty="0" err="1"/>
              <a:t>ezintsha</a:t>
            </a:r>
            <a:r>
              <a:rPr lang="en-CA" b="1" dirty="0"/>
              <a:t>: </a:t>
            </a:r>
            <a:r>
              <a:rPr lang="en-CA" b="1" dirty="0" err="1"/>
              <a:t>iwundlu</a:t>
            </a:r>
            <a:r>
              <a:rPr lang="en-CA" b="1" dirty="0"/>
              <a:t> </a:t>
            </a:r>
            <a:r>
              <a:rPr lang="en-CA" b="1" dirty="0" err="1"/>
              <a:t>laba</a:t>
            </a:r>
            <a:r>
              <a:rPr lang="en-CA" b="1" dirty="0"/>
              <a:t> </a:t>
            </a:r>
            <a:r>
              <a:rPr lang="en-CA" b="1" dirty="0" err="1"/>
              <a:t>isinkwa</a:t>
            </a:r>
            <a:r>
              <a:rPr lang="en-CA" b="1" dirty="0"/>
              <a:t>, </a:t>
            </a:r>
            <a:r>
              <a:rPr lang="en-CA" b="1" dirty="0" err="1"/>
              <a:t>futhi</a:t>
            </a:r>
            <a:r>
              <a:rPr lang="en-CA" b="1" dirty="0"/>
              <a:t> </a:t>
            </a:r>
            <a:r>
              <a:rPr lang="en-CA" b="1" dirty="0" err="1"/>
              <a:t>igazi</a:t>
            </a:r>
            <a:r>
              <a:rPr lang="en-CA" b="1" dirty="0"/>
              <a:t> </a:t>
            </a:r>
            <a:r>
              <a:rPr lang="en-CA" b="1" dirty="0" err="1"/>
              <a:t>laba</a:t>
            </a:r>
            <a:r>
              <a:rPr lang="en-CA" b="1" dirty="0"/>
              <a:t> </a:t>
            </a:r>
            <a:r>
              <a:rPr lang="en-CA" b="1" dirty="0" err="1"/>
              <a:t>iwayini</a:t>
            </a:r>
            <a:r>
              <a:rPr lang="en-CA" b="1" dirty="0"/>
              <a:t>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31760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9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96985-9EB5-A80F-895A-8E0D071B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2F423DC-18B9-9B1C-7E4E-6E5CA285D4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97" y="2678169"/>
            <a:ext cx="8232838" cy="414935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958DB3D-CEA7-36F0-8A3D-36FD932F82B8}"/>
              </a:ext>
            </a:extLst>
          </p:cNvPr>
          <p:cNvSpPr>
            <a:spLocks/>
          </p:cNvSpPr>
          <p:nvPr/>
        </p:nvSpPr>
        <p:spPr>
          <a:xfrm>
            <a:off x="22797" y="30480"/>
            <a:ext cx="8242998" cy="6804000"/>
          </a:xfrm>
          <a:prstGeom prst="rect">
            <a:avLst/>
          </a:prstGeom>
          <a:noFill/>
          <a:ln w="57150">
            <a:solidFill>
              <a:srgbClr val="A75A2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FEB0E0-B402-5526-0C6A-52EF0D06EA3A}"/>
              </a:ext>
            </a:extLst>
          </p:cNvPr>
          <p:cNvSpPr txBox="1"/>
          <p:nvPr/>
        </p:nvSpPr>
        <p:spPr>
          <a:xfrm>
            <a:off x="12637" y="-27250"/>
            <a:ext cx="8242998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CA" sz="6000" b="1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UKUKHONZA PHAKATHI KWEZINTABA</a:t>
            </a:r>
            <a:endParaRPr lang="en" sz="6000" b="1" dirty="0">
              <a:ln/>
              <a:solidFill>
                <a:srgbClr val="A75A2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252CF4-A5D4-7479-21B1-597A623C55C2}"/>
              </a:ext>
            </a:extLst>
          </p:cNvPr>
          <p:cNvSpPr txBox="1"/>
          <p:nvPr/>
        </p:nvSpPr>
        <p:spPr>
          <a:xfrm>
            <a:off x="0" y="-9939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I-LATHI LOKUDUMISA</a:t>
            </a:r>
            <a:endParaRPr lang="en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D62109-D9A0-2348-DE7B-66553A35AF11}"/>
              </a:ext>
            </a:extLst>
          </p:cNvPr>
          <p:cNvSpPr txBox="1"/>
          <p:nvPr/>
        </p:nvSpPr>
        <p:spPr>
          <a:xfrm>
            <a:off x="947737" y="582332"/>
            <a:ext cx="102965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6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CA" sz="1600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UJoshuwa</a:t>
            </a:r>
            <a:r>
              <a:rPr lang="en-CA" sz="16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wamakhela</a:t>
            </a:r>
            <a:r>
              <a:rPr lang="en-CA" sz="16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uJehova</a:t>
            </a:r>
            <a:r>
              <a:rPr lang="en-CA" sz="16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uNkulunkulu ka-</a:t>
            </a:r>
            <a:r>
              <a:rPr lang="en-CA" sz="1600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Israyeli</a:t>
            </a:r>
            <a:r>
              <a:rPr lang="en-CA" sz="16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CA" sz="16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-lathi </a:t>
            </a:r>
            <a:r>
              <a:rPr lang="en-CA" sz="1600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entabeni</a:t>
            </a:r>
            <a:r>
              <a:rPr lang="en-CA" sz="16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yase-Ebali</a:t>
            </a:r>
            <a:r>
              <a:rPr lang="en-CA" sz="16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.”— </a:t>
            </a:r>
            <a:r>
              <a:rPr lang="en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(Joshuwa 8:30)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DC61FA-5785-045F-68D1-3F663A80C605}"/>
              </a:ext>
            </a:extLst>
          </p:cNvPr>
          <p:cNvSpPr txBox="1"/>
          <p:nvPr/>
        </p:nvSpPr>
        <p:spPr>
          <a:xfrm>
            <a:off x="4423328" y="1074254"/>
            <a:ext cx="7568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UMose</a:t>
            </a:r>
            <a:r>
              <a:rPr lang="en-CA" sz="2000" b="1" dirty="0"/>
              <a:t> </a:t>
            </a:r>
            <a:r>
              <a:rPr lang="en-CA" sz="2000" b="1" dirty="0" err="1"/>
              <a:t>wayelaye</a:t>
            </a:r>
            <a:r>
              <a:rPr lang="en-CA" sz="2000" b="1" dirty="0"/>
              <a:t> </a:t>
            </a:r>
            <a:r>
              <a:rPr lang="en-CA" sz="2000" b="1" dirty="0" err="1"/>
              <a:t>ukuthi</a:t>
            </a:r>
            <a:r>
              <a:rPr lang="en-CA" sz="2000" b="1" dirty="0"/>
              <a:t> </a:t>
            </a:r>
            <a:r>
              <a:rPr lang="en-CA" sz="2000" b="1" dirty="0" err="1"/>
              <a:t>nxa</a:t>
            </a:r>
            <a:r>
              <a:rPr lang="en-CA" sz="2000" b="1" dirty="0"/>
              <a:t> </a:t>
            </a:r>
            <a:r>
              <a:rPr lang="en-CA" sz="2000" b="1" dirty="0" err="1"/>
              <a:t>bengena</a:t>
            </a:r>
            <a:r>
              <a:rPr lang="en-CA" sz="2000" b="1" dirty="0"/>
              <a:t> </a:t>
            </a:r>
            <a:r>
              <a:rPr lang="en-CA" sz="2000" b="1" dirty="0" err="1"/>
              <a:t>eKhanani</a:t>
            </a:r>
            <a:r>
              <a:rPr lang="en-CA" sz="2000" b="1" dirty="0"/>
              <a:t>, </a:t>
            </a:r>
            <a:r>
              <a:rPr lang="en-CA" sz="2000" b="1" dirty="0" err="1"/>
              <a:t>kwakhiwe</a:t>
            </a:r>
            <a:r>
              <a:rPr lang="en-CA" sz="2000" b="1" dirty="0"/>
              <a:t> </a:t>
            </a:r>
            <a:r>
              <a:rPr lang="en-CA" sz="2000" b="1" dirty="0" err="1"/>
              <a:t>i</a:t>
            </a:r>
            <a:r>
              <a:rPr lang="en-CA" sz="2000" b="1" dirty="0"/>
              <a:t>-lathi </a:t>
            </a:r>
            <a:r>
              <a:rPr lang="en-CA" sz="2000" b="1" dirty="0" err="1"/>
              <a:t>eNtabeni</a:t>
            </a:r>
            <a:r>
              <a:rPr lang="en-CA" sz="2000" b="1" dirty="0"/>
              <a:t> </a:t>
            </a:r>
            <a:r>
              <a:rPr lang="en-CA" sz="2000" b="1" dirty="0" err="1"/>
              <a:t>i-Ebali</a:t>
            </a:r>
            <a:r>
              <a:rPr lang="en-CA" sz="2000" b="1" dirty="0"/>
              <a:t>, </a:t>
            </a:r>
            <a:r>
              <a:rPr lang="en-CA" sz="2000" b="1" dirty="0" err="1"/>
              <a:t>futhi</a:t>
            </a:r>
            <a:r>
              <a:rPr lang="en-CA" sz="2000" b="1" dirty="0"/>
              <a:t> </a:t>
            </a:r>
            <a:r>
              <a:rPr lang="en-CA" sz="2000" b="1" dirty="0" err="1"/>
              <a:t>udumo</a:t>
            </a:r>
            <a:r>
              <a:rPr lang="en-CA" sz="2000" b="1" dirty="0"/>
              <a:t> </a:t>
            </a:r>
            <a:r>
              <a:rPr lang="en-CA" sz="2000" b="1" dirty="0" err="1"/>
              <a:t>kufanele</a:t>
            </a:r>
            <a:r>
              <a:rPr lang="en-CA" sz="2000" b="1" dirty="0"/>
              <a:t> </a:t>
            </a:r>
            <a:r>
              <a:rPr lang="en-CA" sz="2000" b="1" dirty="0" err="1"/>
              <a:t>luphiwe</a:t>
            </a:r>
            <a:r>
              <a:rPr lang="en-CA" sz="2000" b="1" dirty="0"/>
              <a:t> uNkulunkulu ( Dut. 27:5-7 ). </a:t>
            </a:r>
            <a:r>
              <a:rPr lang="en-CA" sz="2000" b="1" dirty="0" err="1"/>
              <a:t>Kungani</a:t>
            </a:r>
            <a:r>
              <a:rPr lang="en-CA" sz="2000" b="1" dirty="0"/>
              <a:t> </a:t>
            </a:r>
            <a:r>
              <a:rPr lang="en-CA" sz="2000" b="1" dirty="0" err="1"/>
              <a:t>eNtabeni</a:t>
            </a:r>
            <a:r>
              <a:rPr lang="en-CA" sz="2000" b="1" dirty="0"/>
              <a:t> </a:t>
            </a:r>
            <a:r>
              <a:rPr lang="en-CA" sz="2000" b="1" dirty="0" err="1"/>
              <a:t>i-Ebali</a:t>
            </a:r>
            <a:r>
              <a:rPr lang="en-CA" sz="2000" b="1" dirty="0"/>
              <a:t> </a:t>
            </a:r>
            <a:r>
              <a:rPr lang="en-CA" sz="2000" b="1" dirty="0" err="1"/>
              <a:t>hhayi</a:t>
            </a:r>
            <a:r>
              <a:rPr lang="en-CA" sz="2000" b="1" dirty="0"/>
              <a:t> </a:t>
            </a:r>
            <a:r>
              <a:rPr lang="en-CA" sz="2000" b="1" dirty="0" err="1"/>
              <a:t>eGerizimu</a:t>
            </a:r>
            <a:r>
              <a:rPr lang="en-CA" sz="2000" b="1" dirty="0"/>
              <a:t>?</a:t>
            </a:r>
            <a:endParaRPr lang="en" sz="2000" b="1" dirty="0"/>
          </a:p>
        </p:txBody>
      </p:sp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2BDE07E-8FDD-BAD1-5482-A018566FFC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53" y="1203463"/>
            <a:ext cx="4223302" cy="4223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CF066F-70F3-BA02-747B-30B725D26184}"/>
              </a:ext>
            </a:extLst>
          </p:cNvPr>
          <p:cNvSpPr txBox="1"/>
          <p:nvPr/>
        </p:nvSpPr>
        <p:spPr>
          <a:xfrm>
            <a:off x="126724" y="5479643"/>
            <a:ext cx="80233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/>
              <a:t>Phakathi </a:t>
            </a:r>
            <a:r>
              <a:rPr lang="en-CA" sz="2000" b="1" dirty="0" err="1"/>
              <a:t>lokunqoba</a:t>
            </a:r>
            <a:r>
              <a:rPr lang="en-CA" sz="2000" b="1" dirty="0"/>
              <a:t>, u-</a:t>
            </a:r>
            <a:r>
              <a:rPr lang="en-CA" sz="2000" b="1" dirty="0" err="1"/>
              <a:t>Israyeli</a:t>
            </a:r>
            <a:r>
              <a:rPr lang="en-CA" sz="2000" b="1" dirty="0"/>
              <a:t> </a:t>
            </a:r>
            <a:r>
              <a:rPr lang="en-CA" sz="2000" b="1" dirty="0" err="1"/>
              <a:t>wafuna</a:t>
            </a:r>
            <a:r>
              <a:rPr lang="en-CA" sz="2000" b="1" dirty="0"/>
              <a:t> </a:t>
            </a:r>
            <a:r>
              <a:rPr lang="en-CA" sz="2000" b="1" dirty="0" err="1"/>
              <a:t>isikhatshana</a:t>
            </a:r>
            <a:r>
              <a:rPr lang="en-CA" sz="2000" b="1" dirty="0"/>
              <a:t> </a:t>
            </a:r>
            <a:r>
              <a:rPr lang="en-CA" sz="2000" b="1" dirty="0" err="1"/>
              <a:t>sokuzinikezela</a:t>
            </a:r>
            <a:r>
              <a:rPr lang="en-CA" sz="2000" b="1" dirty="0"/>
              <a:t> </a:t>
            </a:r>
            <a:r>
              <a:rPr lang="en-CA" sz="2000" b="1" dirty="0" err="1"/>
              <a:t>kakutsha</a:t>
            </a:r>
            <a:r>
              <a:rPr lang="en-CA" sz="2000" b="1" dirty="0"/>
              <a:t> </a:t>
            </a:r>
            <a:r>
              <a:rPr lang="en-CA" sz="2000" b="1" dirty="0" err="1"/>
              <a:t>kuNkulunkulu</a:t>
            </a:r>
            <a:r>
              <a:rPr lang="en-CA" sz="2000" b="1" dirty="0"/>
              <a:t>. Lesi </a:t>
            </a:r>
            <a:r>
              <a:rPr lang="en-CA" sz="2000" b="1" dirty="0" err="1"/>
              <a:t>isimemo</a:t>
            </a:r>
            <a:r>
              <a:rPr lang="en-CA" sz="2000" b="1" dirty="0"/>
              <a:t> </a:t>
            </a:r>
            <a:r>
              <a:rPr lang="en-CA" sz="2000" b="1" dirty="0" err="1"/>
              <a:t>sokuba</a:t>
            </a:r>
            <a:r>
              <a:rPr lang="en-CA" sz="2000" b="1" dirty="0"/>
              <a:t> </a:t>
            </a:r>
            <a:r>
              <a:rPr lang="en-CA" sz="2000" b="1" dirty="0" err="1"/>
              <a:t>silingise</a:t>
            </a:r>
            <a:r>
              <a:rPr lang="en-CA" sz="2000" b="1" dirty="0"/>
              <a:t> </a:t>
            </a:r>
            <a:r>
              <a:rPr lang="en-CA" sz="2000" b="1" dirty="0" err="1"/>
              <a:t>isibonelo</a:t>
            </a:r>
            <a:r>
              <a:rPr lang="en-CA" sz="2000" b="1" dirty="0"/>
              <a:t> </a:t>
            </a:r>
            <a:r>
              <a:rPr lang="en-CA" sz="2000" b="1" dirty="0" err="1"/>
              <a:t>sabo</a:t>
            </a:r>
            <a:r>
              <a:rPr lang="en-CA" sz="2000" b="1" dirty="0"/>
              <a:t>, </a:t>
            </a:r>
            <a:r>
              <a:rPr lang="en-CA" sz="2000" b="1" dirty="0" err="1"/>
              <a:t>sizinikele</a:t>
            </a:r>
            <a:r>
              <a:rPr lang="en-CA" sz="2000" b="1" dirty="0"/>
              <a:t> </a:t>
            </a:r>
            <a:r>
              <a:rPr lang="en-CA" sz="2000" b="1" dirty="0" err="1"/>
              <a:t>kakutsha</a:t>
            </a:r>
            <a:r>
              <a:rPr lang="en-CA" sz="2000" b="1" dirty="0"/>
              <a:t> </a:t>
            </a:r>
            <a:r>
              <a:rPr lang="en-CA" sz="2000" b="1" dirty="0" err="1"/>
              <a:t>kuNkulunkulu</a:t>
            </a:r>
            <a:r>
              <a:rPr lang="en-CA" sz="2000" b="1" dirty="0"/>
              <a:t>, </a:t>
            </a:r>
            <a:r>
              <a:rPr lang="en-CA" sz="2000" b="1" dirty="0" err="1"/>
              <a:t>hhayi</a:t>
            </a:r>
            <a:r>
              <a:rPr lang="en-CA" sz="2000" b="1" dirty="0"/>
              <a:t> </a:t>
            </a:r>
            <a:r>
              <a:rPr lang="en-CA" sz="2000" b="1" dirty="0" err="1"/>
              <a:t>nje</a:t>
            </a:r>
            <a:r>
              <a:rPr lang="en-CA" sz="2000" b="1" dirty="0"/>
              <a:t> </a:t>
            </a:r>
            <a:r>
              <a:rPr lang="en-CA" sz="2000" b="1" dirty="0" err="1"/>
              <a:t>ngabanye</a:t>
            </a:r>
            <a:r>
              <a:rPr lang="en-CA" sz="2000" b="1" dirty="0"/>
              <a:t>, </a:t>
            </a:r>
            <a:r>
              <a:rPr lang="en-CA" sz="2000" b="1" dirty="0" err="1"/>
              <a:t>kodwa</a:t>
            </a:r>
            <a:r>
              <a:rPr lang="en-CA" sz="2000" b="1" dirty="0"/>
              <a:t> </a:t>
            </a:r>
            <a:r>
              <a:rPr lang="en-CA" sz="2000" b="1" dirty="0" err="1"/>
              <a:t>lanjengabakhethiweyo</a:t>
            </a:r>
            <a:r>
              <a:rPr lang="en-CA" sz="2000" b="1" dirty="0"/>
              <a:t> </a:t>
            </a:r>
            <a:r>
              <a:rPr lang="en-CA" sz="2000" b="1" dirty="0" err="1"/>
              <a:t>bakaNkulunkulu</a:t>
            </a:r>
            <a:r>
              <a:rPr lang="en-CA" sz="2000" b="1" dirty="0"/>
              <a:t>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D27FA92-4CC6-2AB7-6B23-A7F499E49C26}"/>
              </a:ext>
            </a:extLst>
          </p:cNvPr>
          <p:cNvSpPr txBox="1"/>
          <p:nvPr/>
        </p:nvSpPr>
        <p:spPr>
          <a:xfrm>
            <a:off x="4423328" y="3498220"/>
            <a:ext cx="37267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UJesu</a:t>
            </a:r>
            <a:r>
              <a:rPr lang="en-CA" sz="2000" b="1" dirty="0"/>
              <a:t> </a:t>
            </a:r>
            <a:r>
              <a:rPr lang="en-CA" sz="2000" b="1" dirty="0" err="1"/>
              <a:t>waba</a:t>
            </a:r>
            <a:r>
              <a:rPr lang="en-CA" sz="2000" b="1" dirty="0"/>
              <a:t> </a:t>
            </a:r>
            <a:r>
              <a:rPr lang="en-CA" sz="2000" b="1" dirty="0" err="1"/>
              <a:t>yisiqalekiso</a:t>
            </a:r>
            <a:r>
              <a:rPr lang="en-CA" sz="2000" b="1" dirty="0"/>
              <a:t> </a:t>
            </a:r>
            <a:r>
              <a:rPr lang="en-CA" sz="2000" b="1" dirty="0" err="1"/>
              <a:t>ngenxa</a:t>
            </a:r>
            <a:r>
              <a:rPr lang="en-CA" sz="2000" b="1" dirty="0"/>
              <a:t> </a:t>
            </a:r>
            <a:r>
              <a:rPr lang="en-CA" sz="2000" b="1" dirty="0" err="1"/>
              <a:t>yethu</a:t>
            </a:r>
            <a:r>
              <a:rPr lang="en-CA" sz="2000" b="1" dirty="0"/>
              <a:t>, </a:t>
            </a:r>
            <a:r>
              <a:rPr lang="en-CA" sz="2000" b="1" dirty="0" err="1"/>
              <a:t>ukuze</a:t>
            </a:r>
            <a:r>
              <a:rPr lang="en-CA" sz="2000" b="1" dirty="0"/>
              <a:t> </a:t>
            </a:r>
            <a:r>
              <a:rPr lang="en-CA" sz="2000" b="1" dirty="0" err="1"/>
              <a:t>sithole</a:t>
            </a:r>
            <a:r>
              <a:rPr lang="en-CA" sz="2000" b="1" dirty="0"/>
              <a:t> </a:t>
            </a:r>
            <a:r>
              <a:rPr lang="en-CA" sz="2000" b="1" dirty="0" err="1"/>
              <a:t>isibusiso</a:t>
            </a:r>
            <a:r>
              <a:rPr lang="en-CA" sz="2000" b="1" dirty="0"/>
              <a:t> (Gal. 3:13-14). Leli </a:t>
            </a:r>
            <a:r>
              <a:rPr lang="en-CA" sz="2000" b="1" dirty="0" err="1"/>
              <a:t>ilathi</a:t>
            </a:r>
            <a:r>
              <a:rPr lang="en-CA" sz="2000" b="1" dirty="0"/>
              <a:t>, </a:t>
            </a:r>
            <a:r>
              <a:rPr lang="en-CA" sz="2000" b="1" dirty="0" err="1"/>
              <a:t>kithi</a:t>
            </a:r>
            <a:r>
              <a:rPr lang="en-CA" sz="2000" b="1" dirty="0"/>
              <a:t>, </a:t>
            </a:r>
            <a:r>
              <a:rPr lang="en-CA" sz="2000" b="1" dirty="0" err="1"/>
              <a:t>lingumfanekiso</a:t>
            </a:r>
            <a:r>
              <a:rPr lang="en-CA" sz="2000" b="1" dirty="0"/>
              <a:t> </a:t>
            </a:r>
            <a:r>
              <a:rPr lang="en-CA" sz="2000" b="1" dirty="0" err="1"/>
              <a:t>ocacileyo</a:t>
            </a:r>
            <a:r>
              <a:rPr lang="en-CA" sz="2000" b="1" dirty="0"/>
              <a:t> </a:t>
            </a:r>
            <a:r>
              <a:rPr lang="en-CA" sz="2000" b="1" dirty="0" err="1"/>
              <a:t>womhlatshelo</a:t>
            </a:r>
            <a:r>
              <a:rPr lang="en-CA" sz="2000" b="1" dirty="0"/>
              <a:t> </a:t>
            </a:r>
            <a:r>
              <a:rPr lang="en-CA" sz="2000" b="1" dirty="0" err="1"/>
              <a:t>kaJesu</a:t>
            </a:r>
            <a:r>
              <a:rPr lang="en-CA" sz="2000" b="1" dirty="0"/>
              <a:t> </a:t>
            </a:r>
            <a:r>
              <a:rPr lang="en-CA" sz="2000" b="1" dirty="0" err="1"/>
              <a:t>ngenxa</a:t>
            </a:r>
            <a:r>
              <a:rPr lang="en-CA" sz="2000" b="1" dirty="0"/>
              <a:t> </a:t>
            </a:r>
            <a:r>
              <a:rPr lang="en-CA" sz="2000" b="1" dirty="0" err="1"/>
              <a:t>yethu</a:t>
            </a:r>
            <a:endParaRPr lang="en" sz="2000" b="1" dirty="0"/>
          </a:p>
        </p:txBody>
      </p:sp>
      <p:pic>
        <p:nvPicPr>
          <p:cNvPr id="12" name="Imagen 11" descr="Un grupo de personas sentadas en una roca&#10;&#10;El contenido generado por IA puede ser incorrecto.">
            <a:extLst>
              <a:ext uri="{FF2B5EF4-FFF2-40B4-BE49-F238E27FC236}">
                <a16:creationId xmlns:a16="http://schemas.microsoft.com/office/drawing/2014/main" id="{2A1715F1-4AD0-BD9E-23E8-D0B5773141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8552" y="3499790"/>
            <a:ext cx="3683484" cy="3146627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87604D-5DAD-F234-7033-4C9DDBD60498}"/>
              </a:ext>
            </a:extLst>
          </p:cNvPr>
          <p:cNvSpPr txBox="1"/>
          <p:nvPr/>
        </p:nvSpPr>
        <p:spPr>
          <a:xfrm>
            <a:off x="4423328" y="2132349"/>
            <a:ext cx="77686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Kokubili</a:t>
            </a:r>
            <a:r>
              <a:rPr lang="en-CA" sz="2000" b="1" dirty="0"/>
              <a:t> </a:t>
            </a:r>
            <a:r>
              <a:rPr lang="en-CA" sz="2000" b="1" dirty="0" err="1"/>
              <a:t>i</a:t>
            </a:r>
            <a:r>
              <a:rPr lang="en-CA" sz="2000" b="1" dirty="0"/>
              <a:t>-lathi </a:t>
            </a:r>
            <a:r>
              <a:rPr lang="en-CA" sz="2000" b="1" dirty="0" err="1"/>
              <a:t>lemithetho</a:t>
            </a:r>
            <a:r>
              <a:rPr lang="en-CA" sz="2000" b="1" dirty="0"/>
              <a:t> </a:t>
            </a:r>
            <a:r>
              <a:rPr lang="en-CA" sz="2000" b="1" dirty="0" err="1"/>
              <a:t>okwakumele</a:t>
            </a:r>
            <a:r>
              <a:rPr lang="en-CA" sz="2000" b="1" dirty="0"/>
              <a:t> </a:t>
            </a:r>
            <a:r>
              <a:rPr lang="en-CA" sz="2000" b="1" dirty="0" err="1"/>
              <a:t>ilotshwe</a:t>
            </a:r>
            <a:r>
              <a:rPr lang="en-CA" sz="2000" b="1" dirty="0"/>
              <a:t> </a:t>
            </a:r>
            <a:r>
              <a:rPr lang="en-CA" sz="2000" b="1" dirty="0" err="1"/>
              <a:t>etsheni</a:t>
            </a:r>
            <a:r>
              <a:rPr lang="en-CA" sz="2000" b="1" dirty="0"/>
              <a:t> </a:t>
            </a:r>
            <a:r>
              <a:rPr lang="en-CA" sz="2000" b="1" dirty="0" err="1"/>
              <a:t>lesikhumbuzo</a:t>
            </a:r>
            <a:r>
              <a:rPr lang="en-CA" sz="2000" b="1" dirty="0"/>
              <a:t> </a:t>
            </a:r>
            <a:r>
              <a:rPr lang="en-CA" sz="2000" b="1" dirty="0" err="1"/>
              <a:t>futhi</a:t>
            </a:r>
            <a:r>
              <a:rPr lang="en-CA" sz="2000" b="1" dirty="0"/>
              <a:t> </a:t>
            </a:r>
            <a:r>
              <a:rPr lang="en-CA" sz="2000" b="1" dirty="0" err="1"/>
              <a:t>ifundelwe</a:t>
            </a:r>
            <a:r>
              <a:rPr lang="en-CA" sz="2000" b="1" dirty="0"/>
              <a:t> </a:t>
            </a:r>
            <a:r>
              <a:rPr lang="en-CA" sz="2000" b="1" dirty="0" err="1"/>
              <a:t>abantu</a:t>
            </a:r>
            <a:r>
              <a:rPr lang="en-CA" sz="2000" b="1" dirty="0"/>
              <a:t> </a:t>
            </a:r>
            <a:r>
              <a:rPr lang="en-CA" sz="2000" b="1" dirty="0" err="1"/>
              <a:t>kwakuhambelana</a:t>
            </a:r>
            <a:r>
              <a:rPr lang="en-CA" sz="2000" b="1" dirty="0"/>
              <a:t> </a:t>
            </a:r>
            <a:r>
              <a:rPr lang="en-CA" sz="2000" b="1" dirty="0" err="1"/>
              <a:t>lezibusiso</a:t>
            </a:r>
            <a:r>
              <a:rPr lang="en-CA" sz="2000" b="1" dirty="0"/>
              <a:t> </a:t>
            </a:r>
            <a:r>
              <a:rPr lang="en-CA" sz="2000" b="1" dirty="0" err="1"/>
              <a:t>leziqalekiso</a:t>
            </a:r>
            <a:r>
              <a:rPr lang="en-CA" sz="2000" b="1" dirty="0"/>
              <a:t> ( Dut. 27:12-13 ). </a:t>
            </a:r>
            <a:r>
              <a:rPr lang="en-CA" sz="2000" b="1" dirty="0" err="1"/>
              <a:t>Isibusiso</a:t>
            </a:r>
            <a:r>
              <a:rPr lang="en-CA" sz="2000" b="1" dirty="0"/>
              <a:t> </a:t>
            </a:r>
            <a:r>
              <a:rPr lang="en-CA" sz="2000" b="1" dirty="0" err="1"/>
              <a:t>samenyezelwa</a:t>
            </a:r>
            <a:r>
              <a:rPr lang="en-CA" sz="2000" b="1" dirty="0"/>
              <a:t> </a:t>
            </a:r>
            <a:r>
              <a:rPr lang="en-CA" sz="2000" b="1" dirty="0" err="1"/>
              <a:t>eGerizimu</a:t>
            </a:r>
            <a:r>
              <a:rPr lang="en-CA" sz="2000" b="1" dirty="0"/>
              <a:t>, </a:t>
            </a:r>
            <a:r>
              <a:rPr lang="en-CA" sz="2000" b="1" dirty="0" err="1"/>
              <a:t>lesiqalekiso</a:t>
            </a:r>
            <a:r>
              <a:rPr lang="en-CA" sz="2000" b="1" dirty="0"/>
              <a:t> </a:t>
            </a:r>
            <a:r>
              <a:rPr lang="en-CA" sz="2000" b="1" dirty="0" err="1"/>
              <a:t>phezu</a:t>
            </a:r>
            <a:r>
              <a:rPr lang="en-CA" sz="2000" b="1" dirty="0"/>
              <a:t> </a:t>
            </a:r>
            <a:r>
              <a:rPr lang="en-CA" sz="2000" b="1" dirty="0" err="1"/>
              <a:t>kuka-Ebali</a:t>
            </a:r>
            <a:r>
              <a:rPr lang="en-CA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9597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D08E7F-4B2D-0DD2-6870-64DCE120DE40}"/>
              </a:ext>
            </a:extLst>
          </p:cNvPr>
          <p:cNvSpPr txBox="1"/>
          <p:nvPr/>
        </p:nvSpPr>
        <p:spPr>
          <a:xfrm>
            <a:off x="1" y="-69573"/>
            <a:ext cx="704008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CA" sz="4400" b="1" spc="3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rPr>
              <a:t>KHUMBULA UMTHETHO</a:t>
            </a:r>
            <a:endParaRPr lang="en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12700" dir="2700000" algn="tl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C87B41-BC57-83D7-55DC-E9A618044232}"/>
              </a:ext>
            </a:extLst>
          </p:cNvPr>
          <p:cNvSpPr txBox="1"/>
          <p:nvPr/>
        </p:nvSpPr>
        <p:spPr>
          <a:xfrm>
            <a:off x="108504" y="653422"/>
            <a:ext cx="6931580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“Lapho,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phambi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kwabantwana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bakwa-Israyeli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uJoshuwa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waloba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ematsheni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ikhophi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yomthetho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kaMose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n-US" sz="1400" b="1" dirty="0">
                <a:solidFill>
                  <a:srgbClr val="855143"/>
                </a:solidFill>
                <a:latin typeface="Comic Sans MS" panose="030F0702030302020204" pitchFamily="66" charset="0"/>
              </a:rPr>
              <a:t>(Joshuwa 8:32)</a:t>
            </a:r>
            <a:endParaRPr lang="en" sz="1100" b="1" dirty="0">
              <a:solidFill>
                <a:srgbClr val="855143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FFE9F3-C763-20C3-74DD-8A297B84FD6C}"/>
              </a:ext>
            </a:extLst>
          </p:cNvPr>
          <p:cNvSpPr txBox="1"/>
          <p:nvPr/>
        </p:nvSpPr>
        <p:spPr>
          <a:xfrm>
            <a:off x="197953" y="1486597"/>
            <a:ext cx="68421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Ngemva</a:t>
            </a:r>
            <a:r>
              <a:rPr lang="en-CA" sz="2000" b="1" dirty="0"/>
              <a:t> </a:t>
            </a:r>
            <a:r>
              <a:rPr lang="en-CA" sz="2000" b="1" dirty="0" err="1"/>
              <a:t>kokwakha</a:t>
            </a:r>
            <a:r>
              <a:rPr lang="en-CA" sz="2000" b="1" dirty="0"/>
              <a:t> </a:t>
            </a:r>
            <a:r>
              <a:rPr lang="en-CA" sz="2000" b="1" dirty="0" err="1"/>
              <a:t>i</a:t>
            </a:r>
            <a:r>
              <a:rPr lang="en-CA" sz="2000" b="1" dirty="0"/>
              <a:t>-lathi </a:t>
            </a:r>
            <a:r>
              <a:rPr lang="en-CA" sz="2000" b="1" dirty="0" err="1"/>
              <a:t>eNtabeni</a:t>
            </a:r>
            <a:r>
              <a:rPr lang="en-CA" sz="2000" b="1" dirty="0"/>
              <a:t> </a:t>
            </a:r>
            <a:r>
              <a:rPr lang="en-CA" sz="2000" b="1" dirty="0" err="1"/>
              <a:t>i-Ebali</a:t>
            </a:r>
            <a:r>
              <a:rPr lang="en-CA" sz="2000" b="1" dirty="0"/>
              <a:t>, </a:t>
            </a:r>
            <a:r>
              <a:rPr lang="en-CA" sz="2000" b="1" dirty="0" err="1"/>
              <a:t>uJoshuwa</a:t>
            </a:r>
            <a:r>
              <a:rPr lang="en-CA" sz="2000" b="1" dirty="0"/>
              <a:t> </a:t>
            </a:r>
            <a:r>
              <a:rPr lang="en-CA" sz="2000" b="1" dirty="0" err="1"/>
              <a:t>wamisa</a:t>
            </a:r>
            <a:r>
              <a:rPr lang="en-CA" sz="2000" b="1" dirty="0"/>
              <a:t> </a:t>
            </a:r>
            <a:r>
              <a:rPr lang="en-CA" sz="2000" b="1" dirty="0" err="1"/>
              <a:t>amatshe</a:t>
            </a:r>
            <a:r>
              <a:rPr lang="en-CA" sz="2000" b="1" dirty="0"/>
              <a:t> </a:t>
            </a:r>
            <a:r>
              <a:rPr lang="en-CA" sz="2000" b="1" dirty="0" err="1"/>
              <a:t>wawanameka</a:t>
            </a:r>
            <a:r>
              <a:rPr lang="en-CA" sz="2000" b="1" dirty="0"/>
              <a:t> </a:t>
            </a:r>
            <a:r>
              <a:rPr lang="en-CA" sz="2000" b="1" dirty="0" err="1"/>
              <a:t>ngodaka</a:t>
            </a:r>
            <a:r>
              <a:rPr lang="en-CA" sz="2000" b="1" dirty="0"/>
              <a:t>. Wase </a:t>
            </a:r>
            <a:r>
              <a:rPr lang="en-CA" sz="2000" b="1" dirty="0" err="1"/>
              <a:t>bhala</a:t>
            </a:r>
            <a:r>
              <a:rPr lang="en-CA" sz="2000" b="1" dirty="0"/>
              <a:t> </a:t>
            </a:r>
            <a:r>
              <a:rPr lang="en-CA" sz="2000" b="1" dirty="0" err="1"/>
              <a:t>kuwo</a:t>
            </a:r>
            <a:r>
              <a:rPr lang="en-CA" sz="2000" b="1" dirty="0"/>
              <a:t>  </a:t>
            </a:r>
            <a:r>
              <a:rPr lang="en-CA" sz="2000" b="1" dirty="0" err="1"/>
              <a:t>umthetho</a:t>
            </a:r>
            <a:r>
              <a:rPr lang="en-CA" sz="2000" b="1" dirty="0"/>
              <a:t> [</a:t>
            </a:r>
            <a:r>
              <a:rPr lang="en-CA" sz="2000" b="1" dirty="0" err="1"/>
              <a:t>Duteronomi</a:t>
            </a:r>
            <a:r>
              <a:rPr lang="en-CA" sz="2000" b="1" dirty="0"/>
              <a:t>, </a:t>
            </a:r>
            <a:r>
              <a:rPr lang="en-CA" sz="2000" b="1" dirty="0" err="1"/>
              <a:t>eyayihlanganisa</a:t>
            </a:r>
            <a:r>
              <a:rPr lang="en-CA" sz="2000" b="1" dirty="0"/>
              <a:t> </a:t>
            </a:r>
            <a:r>
              <a:rPr lang="en-CA" sz="2000" b="1" dirty="0" err="1"/>
              <a:t>iMithetho</a:t>
            </a:r>
            <a:r>
              <a:rPr lang="en-CA" sz="2000" b="1" dirty="0"/>
              <a:t> </a:t>
            </a:r>
            <a:r>
              <a:rPr lang="en-CA" sz="2000" b="1" dirty="0" err="1"/>
              <a:t>Elitshumi</a:t>
            </a:r>
            <a:r>
              <a:rPr lang="en-CA" sz="2000" b="1" dirty="0"/>
              <a:t> </a:t>
            </a:r>
            <a:r>
              <a:rPr lang="en-CA" sz="2000" b="1" dirty="0" err="1"/>
              <a:t>lemithetho</a:t>
            </a:r>
            <a:r>
              <a:rPr lang="en-CA" sz="2000" b="1" dirty="0"/>
              <a:t> </a:t>
            </a:r>
            <a:r>
              <a:rPr lang="en-CA" sz="2000" b="1" dirty="0" err="1"/>
              <a:t>ehlukahlukeneyo</a:t>
            </a:r>
            <a:r>
              <a:rPr lang="en-CA" sz="2000" b="1" dirty="0"/>
              <a:t>, </a:t>
            </a:r>
            <a:r>
              <a:rPr lang="en-CA" sz="2000" b="1" dirty="0" err="1"/>
              <a:t>kanye</a:t>
            </a:r>
            <a:r>
              <a:rPr lang="en-CA" sz="2000" b="1" dirty="0"/>
              <a:t> </a:t>
            </a:r>
            <a:r>
              <a:rPr lang="en-CA" sz="2000" b="1" dirty="0" err="1"/>
              <a:t>lezibusiso</a:t>
            </a:r>
            <a:r>
              <a:rPr lang="en-CA" sz="2000" b="1" dirty="0"/>
              <a:t> </a:t>
            </a:r>
            <a:r>
              <a:rPr lang="en-CA" sz="2000" b="1" dirty="0" err="1"/>
              <a:t>leziqalekiso</a:t>
            </a:r>
            <a:r>
              <a:rPr lang="en-CA" sz="2000" b="1" dirty="0"/>
              <a:t>] ( Josh. 8:32; Dut. 27:2-3 ).</a:t>
            </a:r>
            <a:endParaRPr lang="en" sz="2000" b="1" dirty="0"/>
          </a:p>
        </p:txBody>
      </p:sp>
      <p:pic>
        <p:nvPicPr>
          <p:cNvPr id="7" name="Imagen 6" descr="Imagen en blanco y negro de 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B7A01643-1C1A-61E1-8D73-9A37A0B06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648" y="157452"/>
            <a:ext cx="4909848" cy="4909848"/>
          </a:xfrm>
          <a:prstGeom prst="round2DiagRect">
            <a:avLst>
              <a:gd name="adj1" fmla="val 9178"/>
              <a:gd name="adj2" fmla="val 0"/>
            </a:avLst>
          </a:prstGeom>
          <a:ln w="38100" cap="sq">
            <a:solidFill>
              <a:srgbClr val="85514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F256775-F7C8-8EFE-F7E5-E7DD706765E6}"/>
              </a:ext>
            </a:extLst>
          </p:cNvPr>
          <p:cNvSpPr txBox="1"/>
          <p:nvPr/>
        </p:nvSpPr>
        <p:spPr>
          <a:xfrm>
            <a:off x="7040084" y="5377109"/>
            <a:ext cx="51519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Ngaphezu</a:t>
            </a:r>
            <a:r>
              <a:rPr lang="en-CA" sz="2000" b="1" dirty="0"/>
              <a:t> </a:t>
            </a:r>
            <a:r>
              <a:rPr lang="en-CA" sz="2000" b="1" dirty="0" err="1"/>
              <a:t>kokuvuselelwa</a:t>
            </a:r>
            <a:r>
              <a:rPr lang="en-CA" sz="2000" b="1" dirty="0"/>
              <a:t> </a:t>
            </a:r>
            <a:r>
              <a:rPr lang="en-CA" sz="2000" b="1" dirty="0" err="1"/>
              <a:t>kwethu</a:t>
            </a:r>
            <a:r>
              <a:rPr lang="en-CA" sz="2000" b="1" dirty="0"/>
              <a:t> </a:t>
            </a:r>
            <a:r>
              <a:rPr lang="en-CA" sz="2000" b="1" dirty="0" err="1"/>
              <a:t>siqu</a:t>
            </a:r>
            <a:r>
              <a:rPr lang="en-CA" sz="2000" b="1" dirty="0"/>
              <a:t>, </a:t>
            </a:r>
            <a:r>
              <a:rPr lang="en-CA" sz="2000" b="1" dirty="0" err="1"/>
              <a:t>iSidlo</a:t>
            </a:r>
            <a:r>
              <a:rPr lang="en-CA" sz="2000" b="1" dirty="0"/>
              <a:t> </a:t>
            </a:r>
            <a:r>
              <a:rPr lang="en-CA" sz="2000" b="1" dirty="0" err="1"/>
              <a:t>esiNgcwele</a:t>
            </a:r>
            <a:r>
              <a:rPr lang="en-CA" sz="2000" b="1" dirty="0"/>
              <a:t> </a:t>
            </a:r>
            <a:r>
              <a:rPr lang="en-CA" sz="2000" b="1" dirty="0" err="1"/>
              <a:t>siphinde</a:t>
            </a:r>
            <a:r>
              <a:rPr lang="en-CA" sz="2000" b="1" dirty="0"/>
              <a:t> </a:t>
            </a:r>
            <a:r>
              <a:rPr lang="en-CA" sz="2000" b="1" dirty="0" err="1"/>
              <a:t>sisinikeze</a:t>
            </a:r>
            <a:r>
              <a:rPr lang="en-CA" sz="2000" b="1" dirty="0"/>
              <a:t> </a:t>
            </a:r>
            <a:r>
              <a:rPr lang="en-CA" sz="2000" b="1" dirty="0" err="1"/>
              <a:t>leso</a:t>
            </a:r>
            <a:r>
              <a:rPr lang="en-CA" sz="2000" b="1" dirty="0"/>
              <a:t> </a:t>
            </a:r>
            <a:r>
              <a:rPr lang="en-CA" sz="2000" b="1" dirty="0" err="1"/>
              <a:t>sikhathi</a:t>
            </a:r>
            <a:r>
              <a:rPr lang="en-CA" sz="2000" b="1" dirty="0"/>
              <a:t> </a:t>
            </a:r>
            <a:r>
              <a:rPr lang="en-CA" sz="2000" b="1" dirty="0" err="1"/>
              <a:t>esikhethekileyo</a:t>
            </a:r>
            <a:r>
              <a:rPr lang="en-CA" sz="2000" b="1" dirty="0"/>
              <a:t> </a:t>
            </a:r>
            <a:r>
              <a:rPr lang="en-CA" sz="2000" b="1" dirty="0" err="1"/>
              <a:t>sokwenziwa</a:t>
            </a:r>
            <a:r>
              <a:rPr lang="en-CA" sz="2000" b="1" dirty="0"/>
              <a:t> </a:t>
            </a:r>
            <a:r>
              <a:rPr lang="en-CA" sz="2000" b="1" dirty="0" err="1"/>
              <a:t>kakutsha</a:t>
            </a:r>
            <a:r>
              <a:rPr lang="en-CA" sz="2000" b="1" dirty="0"/>
              <a:t> </a:t>
            </a:r>
            <a:r>
              <a:rPr lang="en-CA" sz="2000" b="1" dirty="0" err="1"/>
              <a:t>njengabantu</a:t>
            </a:r>
            <a:r>
              <a:rPr lang="en-CA" sz="2000" b="1" dirty="0"/>
              <a:t> </a:t>
            </a:r>
            <a:r>
              <a:rPr lang="en-CA" sz="2000" b="1" dirty="0" err="1"/>
              <a:t>bakaNkulunkulu</a:t>
            </a:r>
            <a:r>
              <a:rPr lang="en-CA" sz="2000" b="1" dirty="0"/>
              <a:t>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53CA52-0BB1-8097-3A5C-29442FF0F579}"/>
              </a:ext>
            </a:extLst>
          </p:cNvPr>
          <p:cNvSpPr txBox="1"/>
          <p:nvPr/>
        </p:nvSpPr>
        <p:spPr>
          <a:xfrm>
            <a:off x="197953" y="4642288"/>
            <a:ext cx="43454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/>
              <a:t>Lolu </a:t>
            </a:r>
            <a:r>
              <a:rPr lang="en-CA" b="1" dirty="0" err="1"/>
              <a:t>bizo</a:t>
            </a:r>
            <a:r>
              <a:rPr lang="en-CA" b="1" dirty="0"/>
              <a:t> </a:t>
            </a:r>
            <a:r>
              <a:rPr lang="en-CA" b="1" dirty="0" err="1"/>
              <a:t>lakithi</a:t>
            </a:r>
            <a:r>
              <a:rPr lang="en-CA" b="1" dirty="0"/>
              <a:t>. </a:t>
            </a:r>
            <a:r>
              <a:rPr lang="en-CA" b="1" dirty="0" err="1"/>
              <a:t>Njengabantu</a:t>
            </a:r>
            <a:r>
              <a:rPr lang="en-CA" b="1" dirty="0"/>
              <a:t> </a:t>
            </a:r>
            <a:r>
              <a:rPr lang="en-CA" b="1" dirty="0" err="1"/>
              <a:t>bakaNkulunkulu</a:t>
            </a:r>
            <a:r>
              <a:rPr lang="en-CA" b="1" dirty="0"/>
              <a:t> </a:t>
            </a:r>
            <a:r>
              <a:rPr lang="en-CA" b="1" dirty="0" err="1"/>
              <a:t>abaseleyo</a:t>
            </a:r>
            <a:r>
              <a:rPr lang="en-CA" b="1" dirty="0"/>
              <a:t>, </a:t>
            </a:r>
            <a:r>
              <a:rPr lang="en-CA" b="1" dirty="0" err="1"/>
              <a:t>kumele</a:t>
            </a:r>
            <a:r>
              <a:rPr lang="en-CA" b="1" dirty="0"/>
              <a:t> </a:t>
            </a:r>
            <a:r>
              <a:rPr lang="en-CA" b="1" dirty="0" err="1"/>
              <a:t>ngezikhathi</a:t>
            </a:r>
            <a:r>
              <a:rPr lang="en-CA" b="1" dirty="0"/>
              <a:t> </a:t>
            </a:r>
            <a:r>
              <a:rPr lang="en-CA" b="1" dirty="0" err="1"/>
              <a:t>ezithile</a:t>
            </a:r>
            <a:r>
              <a:rPr lang="en-CA" b="1" dirty="0"/>
              <a:t> </a:t>
            </a:r>
            <a:r>
              <a:rPr lang="en-CA" b="1" dirty="0" err="1"/>
              <a:t>sivuselele</a:t>
            </a:r>
            <a:r>
              <a:rPr lang="en-CA" b="1" dirty="0"/>
              <a:t> </a:t>
            </a:r>
            <a:r>
              <a:rPr lang="en-CA" b="1" dirty="0" err="1"/>
              <a:t>isivumelwano</a:t>
            </a:r>
            <a:r>
              <a:rPr lang="en-CA" b="1" dirty="0"/>
              <a:t> </a:t>
            </a:r>
            <a:r>
              <a:rPr lang="en-CA" b="1" dirty="0" err="1"/>
              <a:t>sethu</a:t>
            </a:r>
            <a:r>
              <a:rPr lang="en-CA" b="1" dirty="0"/>
              <a:t> Laye, </a:t>
            </a:r>
            <a:r>
              <a:rPr lang="en-CA" b="1" dirty="0" err="1"/>
              <a:t>sikhumbule</a:t>
            </a:r>
            <a:r>
              <a:rPr lang="en-CA" b="1" dirty="0"/>
              <a:t> </a:t>
            </a:r>
            <a:r>
              <a:rPr lang="en-CA" b="1" dirty="0" err="1"/>
              <a:t>ukuthi</a:t>
            </a:r>
            <a:r>
              <a:rPr lang="en-CA" b="1" dirty="0"/>
              <a:t> </a:t>
            </a:r>
            <a:r>
              <a:rPr lang="en-CA" b="1" dirty="0" err="1"/>
              <a:t>usihole</a:t>
            </a:r>
            <a:r>
              <a:rPr lang="en-CA" b="1" dirty="0"/>
              <a:t> </a:t>
            </a:r>
            <a:r>
              <a:rPr lang="en-CA" b="1" dirty="0" err="1"/>
              <a:t>kanjani</a:t>
            </a:r>
            <a:r>
              <a:rPr lang="en-CA" b="1" dirty="0"/>
              <a:t> </a:t>
            </a:r>
            <a:r>
              <a:rPr lang="en-CA" b="1" dirty="0" err="1"/>
              <a:t>kuze</a:t>
            </a:r>
            <a:r>
              <a:rPr lang="en-CA" b="1" dirty="0"/>
              <a:t> </a:t>
            </a:r>
            <a:r>
              <a:rPr lang="en-CA" b="1" dirty="0" err="1"/>
              <a:t>kube</a:t>
            </a:r>
            <a:r>
              <a:rPr lang="en-CA" b="1" dirty="0"/>
              <a:t> </a:t>
            </a:r>
            <a:r>
              <a:rPr lang="en-CA" b="1" dirty="0" err="1"/>
              <a:t>manje</a:t>
            </a:r>
            <a:r>
              <a:rPr lang="en-CA" b="1" dirty="0"/>
              <a:t> </a:t>
            </a:r>
            <a:r>
              <a:rPr lang="en-CA" b="1" dirty="0" err="1"/>
              <a:t>kanye</a:t>
            </a:r>
            <a:r>
              <a:rPr lang="en-CA" b="1" dirty="0"/>
              <a:t> </a:t>
            </a:r>
            <a:r>
              <a:rPr lang="en-CA" b="1" dirty="0" err="1"/>
              <a:t>lezibusiso</a:t>
            </a:r>
            <a:r>
              <a:rPr lang="en-CA" b="1" dirty="0"/>
              <a:t> </a:t>
            </a:r>
            <a:r>
              <a:rPr lang="en-CA" b="1" dirty="0" err="1"/>
              <a:t>asiphe</a:t>
            </a:r>
            <a:r>
              <a:rPr lang="en-CA" b="1" dirty="0"/>
              <a:t> zona</a:t>
            </a:r>
            <a:endParaRPr lang="en" b="1" dirty="0"/>
          </a:p>
        </p:txBody>
      </p:sp>
      <p:pic>
        <p:nvPicPr>
          <p:cNvPr id="13" name="Imagen 12" descr="Taza de vidrio sobre una mesa&#10;&#10;El contenido generado por IA puede ser incorrecto.">
            <a:extLst>
              <a:ext uri="{FF2B5EF4-FFF2-40B4-BE49-F238E27FC236}">
                <a16:creationId xmlns:a16="http://schemas.microsoft.com/office/drawing/2014/main" id="{A54C68E6-780F-25FA-AB6B-F8A9415A3E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7462" y="4375605"/>
            <a:ext cx="2167173" cy="225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502D75-A8F2-39FD-1294-1FAFB825A128}"/>
              </a:ext>
            </a:extLst>
          </p:cNvPr>
          <p:cNvSpPr txBox="1"/>
          <p:nvPr/>
        </p:nvSpPr>
        <p:spPr>
          <a:xfrm>
            <a:off x="197954" y="3218331"/>
            <a:ext cx="6842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Ekugcineni</a:t>
            </a:r>
            <a:r>
              <a:rPr lang="en-CA" b="1" dirty="0"/>
              <a:t>, </a:t>
            </a:r>
            <a:r>
              <a:rPr lang="en-CA" b="1" dirty="0" err="1"/>
              <a:t>umthetho</a:t>
            </a:r>
            <a:r>
              <a:rPr lang="en-CA" b="1" dirty="0"/>
              <a:t> </a:t>
            </a:r>
            <a:r>
              <a:rPr lang="en-CA" b="1" dirty="0" err="1"/>
              <a:t>wafundelwa</a:t>
            </a:r>
            <a:r>
              <a:rPr lang="en-CA" b="1" dirty="0"/>
              <a:t> </a:t>
            </a:r>
            <a:r>
              <a:rPr lang="en-CA" b="1" dirty="0" err="1"/>
              <a:t>abantu</a:t>
            </a:r>
            <a:r>
              <a:rPr lang="en-CA" b="1" dirty="0"/>
              <a:t>, </a:t>
            </a:r>
            <a:r>
              <a:rPr lang="en-CA" b="1" dirty="0" err="1"/>
              <a:t>wahlukaniswa</a:t>
            </a:r>
            <a:r>
              <a:rPr lang="en-CA" b="1" dirty="0"/>
              <a:t> </a:t>
            </a:r>
            <a:r>
              <a:rPr lang="en-CA" b="1" dirty="0" err="1"/>
              <a:t>waba</a:t>
            </a:r>
            <a:r>
              <a:rPr lang="en-CA" b="1" dirty="0"/>
              <a:t> </a:t>
            </a:r>
            <a:r>
              <a:rPr lang="en-CA" b="1" dirty="0" err="1"/>
              <a:t>zingxenye</a:t>
            </a:r>
            <a:r>
              <a:rPr lang="en-CA" b="1" dirty="0"/>
              <a:t> </a:t>
            </a:r>
            <a:r>
              <a:rPr lang="en-CA" b="1" dirty="0" err="1"/>
              <a:t>ezimbili</a:t>
            </a:r>
            <a:r>
              <a:rPr lang="en-CA" b="1" dirty="0"/>
              <a:t>—</a:t>
            </a:r>
            <a:r>
              <a:rPr lang="en-CA" b="1" dirty="0" err="1"/>
              <a:t>enye</a:t>
            </a:r>
            <a:r>
              <a:rPr lang="en-CA" b="1" dirty="0"/>
              <a:t> </a:t>
            </a:r>
            <a:r>
              <a:rPr lang="en-CA" b="1" dirty="0" err="1"/>
              <a:t>ohlangothini</a:t>
            </a:r>
            <a:r>
              <a:rPr lang="en-CA" b="1" dirty="0"/>
              <a:t> </a:t>
            </a:r>
            <a:r>
              <a:rPr lang="en-CA" b="1" dirty="0" err="1"/>
              <a:t>ngalunye</a:t>
            </a:r>
            <a:r>
              <a:rPr lang="en-CA" b="1" dirty="0"/>
              <a:t> </a:t>
            </a:r>
            <a:r>
              <a:rPr lang="en-CA" b="1" dirty="0" err="1"/>
              <a:t>lwentaba</a:t>
            </a:r>
            <a:r>
              <a:rPr lang="en-CA" b="1" dirty="0"/>
              <a:t> ( Josh. 8:33-35 ).  Ngale </a:t>
            </a:r>
            <a:r>
              <a:rPr lang="en-CA" b="1" dirty="0" err="1"/>
              <a:t>ndlela</a:t>
            </a:r>
            <a:r>
              <a:rPr lang="en-CA" b="1" dirty="0"/>
              <a:t>, </a:t>
            </a:r>
            <a:r>
              <a:rPr lang="en-CA" b="1" dirty="0" err="1"/>
              <a:t>isivumelwano</a:t>
            </a:r>
            <a:r>
              <a:rPr lang="en-CA" b="1" dirty="0"/>
              <a:t> </a:t>
            </a:r>
            <a:r>
              <a:rPr lang="en-CA" b="1" dirty="0" err="1"/>
              <a:t>phakathi</a:t>
            </a:r>
            <a:r>
              <a:rPr lang="en-CA" b="1" dirty="0"/>
              <a:t> </a:t>
            </a:r>
            <a:r>
              <a:rPr lang="en-CA" b="1" dirty="0" err="1"/>
              <a:t>kukaNkulunkulu</a:t>
            </a:r>
            <a:r>
              <a:rPr lang="en-CA" b="1" dirty="0"/>
              <a:t> </a:t>
            </a:r>
            <a:r>
              <a:rPr lang="en-CA" b="1" dirty="0" err="1"/>
              <a:t>labantu</a:t>
            </a:r>
            <a:r>
              <a:rPr lang="en-CA" b="1" dirty="0"/>
              <a:t> </a:t>
            </a:r>
            <a:r>
              <a:rPr lang="en-CA" b="1" dirty="0" err="1"/>
              <a:t>bakhe</a:t>
            </a:r>
            <a:r>
              <a:rPr lang="en-CA" b="1" dirty="0"/>
              <a:t> </a:t>
            </a:r>
            <a:r>
              <a:rPr lang="en-CA" b="1" dirty="0" err="1"/>
              <a:t>savuselelwa</a:t>
            </a:r>
            <a:r>
              <a:rPr lang="en-CA" b="1" dirty="0"/>
              <a:t>.</a:t>
            </a:r>
            <a:r>
              <a:rPr lang="en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9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1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10750</TotalTime>
  <Words>904</Words>
  <Application>Microsoft Office PowerPoint</Application>
  <PresentationFormat>Panorámica</PresentationFormat>
  <Paragraphs>61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Arial</vt:lpstr>
      <vt:lpstr>Constantia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95</cp:revision>
  <dcterms:created xsi:type="dcterms:W3CDTF">2025-10-14T06:18:54Z</dcterms:created>
  <dcterms:modified xsi:type="dcterms:W3CDTF">2025-11-13T12:59:05Z</dcterms:modified>
</cp:coreProperties>
</file>