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CA" sz="1900" b="1" dirty="0" err="1"/>
            <a:t>Ukholo</a:t>
          </a:r>
          <a:r>
            <a:rPr lang="en-CA" sz="1900" b="1" dirty="0"/>
            <a:t> </a:t>
          </a:r>
          <a:r>
            <a:rPr lang="en-CA" sz="1900" b="1" dirty="0" err="1"/>
            <a:t>alweyisi</a:t>
          </a:r>
          <a:r>
            <a:rPr lang="en-CA" sz="1900" b="1" dirty="0"/>
            <a:t> </a:t>
          </a:r>
          <a:r>
            <a:rPr lang="en-CA" sz="1900" b="1" dirty="0" err="1"/>
            <a:t>amaqiniso</a:t>
          </a:r>
          <a:r>
            <a:rPr lang="en-CA" sz="1900" b="1" dirty="0"/>
            <a:t>; </a:t>
          </a:r>
          <a:r>
            <a:rPr lang="en-CA" sz="1900" b="1" dirty="0" err="1"/>
            <a:t>lumane</a:t>
          </a:r>
          <a:r>
            <a:rPr lang="en-CA" sz="1900" b="1" dirty="0"/>
            <a:t> </a:t>
          </a:r>
          <a:r>
            <a:rPr lang="en-CA" sz="1900" b="1" dirty="0" err="1"/>
            <a:t>luveze</a:t>
          </a:r>
          <a:r>
            <a:rPr lang="en-CA" sz="1900" b="1" dirty="0"/>
            <a:t> </a:t>
          </a:r>
          <a:r>
            <a:rPr lang="en-CA" sz="1900" b="1" dirty="0" err="1"/>
            <a:t>icele</a:t>
          </a:r>
          <a:r>
            <a:rPr lang="en-CA" sz="1900" b="1" dirty="0"/>
            <a:t>  </a:t>
          </a:r>
          <a:r>
            <a:rPr lang="en-CA" sz="1900" b="1" dirty="0" err="1"/>
            <a:t>ehlukileyo</a:t>
          </a:r>
          <a:r>
            <a:rPr lang="en-CA" sz="1900" b="1" dirty="0"/>
            <a:t> </a:t>
          </a:r>
          <a:r>
            <a:rPr lang="en-CA" sz="1900" b="1" dirty="0" err="1"/>
            <a:t>lokuzwisisa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CA" sz="1800" b="1" dirty="0" err="1"/>
            <a:t>Esikhundleni</a:t>
          </a:r>
          <a:r>
            <a:rPr lang="en-CA" sz="1800" b="1" dirty="0"/>
            <a:t> </a:t>
          </a:r>
          <a:r>
            <a:rPr lang="en-CA" sz="1800" b="1" dirty="0" err="1"/>
            <a:t>sokukhonona</a:t>
          </a:r>
          <a:r>
            <a:rPr lang="en-CA" sz="1800" b="1" dirty="0"/>
            <a:t>, </a:t>
          </a:r>
          <a:r>
            <a:rPr lang="en-CA" sz="1800" b="1" dirty="0" err="1"/>
            <a:t>sibizelwe</a:t>
          </a:r>
          <a:r>
            <a:rPr lang="en-CA" sz="1800" b="1" dirty="0"/>
            <a:t> </a:t>
          </a:r>
          <a:r>
            <a:rPr lang="en-CA" sz="1800" b="1" dirty="0" err="1"/>
            <a:t>ukuba</a:t>
          </a:r>
          <a:r>
            <a:rPr lang="en-CA" sz="1800" b="1" dirty="0"/>
            <a:t> </a:t>
          </a:r>
          <a:r>
            <a:rPr lang="en-CA" sz="1800" b="1" dirty="0" err="1"/>
            <a:t>sithembele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sizithobe</a:t>
          </a:r>
          <a:r>
            <a:rPr lang="en-CA" sz="1800" b="1" dirty="0"/>
            <a:t> </a:t>
          </a:r>
          <a:r>
            <a:rPr lang="en-CA" sz="1800" b="1" dirty="0" err="1"/>
            <a:t>ezinhlelweni</a:t>
          </a:r>
          <a:r>
            <a:rPr lang="en-CA" sz="1800" b="1" dirty="0"/>
            <a:t> </a:t>
          </a:r>
          <a:r>
            <a:rPr lang="en-CA" sz="1800" b="1" dirty="0" err="1"/>
            <a:t>zikaNkulunkulu</a:t>
          </a:r>
          <a:endParaRPr lang="es-ES" sz="18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-CA" sz="2000" b="1" dirty="0" err="1"/>
            <a:t>Izibusiso</a:t>
          </a:r>
          <a:r>
            <a:rPr lang="en-CA" sz="2000" b="1" dirty="0"/>
            <a:t> </a:t>
          </a:r>
          <a:r>
            <a:rPr lang="en-CA" sz="2000" b="1" dirty="0" err="1"/>
            <a:t>ziza</a:t>
          </a:r>
          <a:r>
            <a:rPr lang="en-CA" sz="2000" b="1" dirty="0"/>
            <a:t> </a:t>
          </a:r>
          <a:r>
            <a:rPr lang="en-CA" sz="2000" b="1" dirty="0" err="1"/>
            <a:t>kulabo</a:t>
          </a:r>
          <a:r>
            <a:rPr lang="en-CA" sz="2000" b="1" dirty="0"/>
            <a:t> </a:t>
          </a:r>
          <a:r>
            <a:rPr lang="en-CA" sz="2000" b="1" dirty="0" err="1"/>
            <a:t>abahlala</a:t>
          </a:r>
          <a:r>
            <a:rPr lang="en-CA" sz="2000" b="1" dirty="0"/>
            <a:t> </a:t>
          </a:r>
          <a:r>
            <a:rPr lang="en-CA" sz="2000" b="1" dirty="0" err="1"/>
            <a:t>ngokugcwele</a:t>
          </a:r>
          <a:r>
            <a:rPr lang="en-CA" sz="2000" b="1" dirty="0"/>
            <a:t> </a:t>
          </a:r>
          <a:r>
            <a:rPr lang="en-CA" sz="2000" b="1" dirty="0" err="1"/>
            <a:t>eNkosini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CA" sz="1800" b="1" dirty="0" err="1"/>
            <a:t>Impilo</a:t>
          </a:r>
          <a:r>
            <a:rPr lang="en-CA" sz="1800" b="1" dirty="0"/>
            <a:t> </a:t>
          </a:r>
          <a:r>
            <a:rPr lang="en-CA" sz="1800" b="1" dirty="0" err="1"/>
            <a:t>kuzo</a:t>
          </a:r>
          <a:r>
            <a:rPr lang="en-CA" sz="1800" b="1" dirty="0"/>
            <a:t> </a:t>
          </a:r>
          <a:r>
            <a:rPr lang="en-CA" sz="1800" b="1" dirty="0" err="1"/>
            <a:t>zonke</a:t>
          </a:r>
          <a:r>
            <a:rPr lang="en-CA" sz="1800" b="1" dirty="0"/>
            <a:t> </a:t>
          </a:r>
          <a:r>
            <a:rPr lang="en-CA" sz="1800" b="1" dirty="0" err="1"/>
            <a:t>izilinganiso</a:t>
          </a:r>
          <a:r>
            <a:rPr lang="en-CA" sz="1800" b="1" dirty="0"/>
            <a:t> </a:t>
          </a:r>
          <a:r>
            <a:rPr lang="en-CA" sz="1800" b="1" dirty="0" err="1"/>
            <a:t>zayo</a:t>
          </a:r>
          <a:r>
            <a:rPr lang="en-CA" sz="1800" b="1" dirty="0"/>
            <a:t> </a:t>
          </a:r>
          <a:r>
            <a:rPr lang="en-CA" sz="1800" b="1" dirty="0" err="1"/>
            <a:t>kumele</a:t>
          </a:r>
          <a:r>
            <a:rPr lang="en-CA" sz="1800" b="1" dirty="0"/>
            <a:t> </a:t>
          </a:r>
          <a:r>
            <a:rPr lang="en-CA" sz="1800" b="1" dirty="0" err="1"/>
            <a:t>iphile</a:t>
          </a:r>
          <a:r>
            <a:rPr lang="en-CA" sz="1800" b="1" dirty="0"/>
            <a:t> </a:t>
          </a:r>
          <a:r>
            <a:rPr lang="en-CA" sz="1800" b="1" dirty="0" err="1"/>
            <a:t>ngokwezinhlelo</a:t>
          </a:r>
          <a:r>
            <a:rPr lang="en-CA" sz="1800" b="1" dirty="0"/>
            <a:t> </a:t>
          </a:r>
          <a:r>
            <a:rPr lang="en-CA" sz="1800" b="1" dirty="0" err="1"/>
            <a:t>ezimiswe</a:t>
          </a:r>
          <a:r>
            <a:rPr lang="en-CA" sz="1800" b="1" dirty="0"/>
            <a:t> </a:t>
          </a:r>
          <a:r>
            <a:rPr lang="en-CA" sz="1800" b="1" dirty="0" err="1"/>
            <a:t>nguNkulunkulu</a:t>
          </a:r>
          <a:endParaRPr lang="es-ES" sz="18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-CA" sz="2000" b="1" dirty="0" err="1"/>
            <a:t>Kungcono</a:t>
          </a:r>
          <a:r>
            <a:rPr lang="en-CA" sz="2000" b="1" dirty="0"/>
            <a:t> </a:t>
          </a:r>
          <a:r>
            <a:rPr lang="en-CA" sz="2000" b="1" dirty="0" err="1"/>
            <a:t>ukuphila</a:t>
          </a:r>
          <a:r>
            <a:rPr lang="en-CA" sz="2000" b="1" dirty="0"/>
            <a:t> </a:t>
          </a:r>
          <a:r>
            <a:rPr lang="en-CA" sz="2000" b="1" dirty="0" err="1"/>
            <a:t>eduze</a:t>
          </a:r>
          <a:r>
            <a:rPr lang="en-CA" sz="2000" b="1" dirty="0"/>
            <a:t> </a:t>
          </a:r>
          <a:r>
            <a:rPr lang="en-CA" sz="2000" b="1" dirty="0" err="1"/>
            <a:t>loNkulunkulu</a:t>
          </a:r>
          <a:r>
            <a:rPr lang="en-CA" sz="2000" b="1" dirty="0"/>
            <a:t> ( IHu. 84:10 )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 err="1"/>
            <a:t>Ukholo</a:t>
          </a:r>
          <a:r>
            <a:rPr lang="en-CA" sz="1900" b="1" kern="1200" dirty="0"/>
            <a:t> </a:t>
          </a:r>
          <a:r>
            <a:rPr lang="en-CA" sz="1900" b="1" kern="1200" dirty="0" err="1"/>
            <a:t>alweyisi</a:t>
          </a:r>
          <a:r>
            <a:rPr lang="en-CA" sz="1900" b="1" kern="1200" dirty="0"/>
            <a:t> </a:t>
          </a:r>
          <a:r>
            <a:rPr lang="en-CA" sz="1900" b="1" kern="1200" dirty="0" err="1"/>
            <a:t>amaqiniso</a:t>
          </a:r>
          <a:r>
            <a:rPr lang="en-CA" sz="1900" b="1" kern="1200" dirty="0"/>
            <a:t>; </a:t>
          </a:r>
          <a:r>
            <a:rPr lang="en-CA" sz="1900" b="1" kern="1200" dirty="0" err="1"/>
            <a:t>lumane</a:t>
          </a:r>
          <a:r>
            <a:rPr lang="en-CA" sz="1900" b="1" kern="1200" dirty="0"/>
            <a:t> </a:t>
          </a:r>
          <a:r>
            <a:rPr lang="en-CA" sz="1900" b="1" kern="1200" dirty="0" err="1"/>
            <a:t>luveze</a:t>
          </a:r>
          <a:r>
            <a:rPr lang="en-CA" sz="1900" b="1" kern="1200" dirty="0"/>
            <a:t> </a:t>
          </a:r>
          <a:r>
            <a:rPr lang="en-CA" sz="1900" b="1" kern="1200" dirty="0" err="1"/>
            <a:t>icele</a:t>
          </a:r>
          <a:r>
            <a:rPr lang="en-CA" sz="1900" b="1" kern="1200" dirty="0"/>
            <a:t>  </a:t>
          </a:r>
          <a:r>
            <a:rPr lang="en-CA" sz="1900" b="1" kern="1200" dirty="0" err="1"/>
            <a:t>ehlukileyo</a:t>
          </a:r>
          <a:r>
            <a:rPr lang="en-CA" sz="1900" b="1" kern="1200" dirty="0"/>
            <a:t> </a:t>
          </a:r>
          <a:r>
            <a:rPr lang="en-CA" sz="1900" b="1" kern="1200" dirty="0" err="1"/>
            <a:t>lokuzwisisa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2860" rIns="15218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Esikhundleni</a:t>
          </a:r>
          <a:r>
            <a:rPr lang="en-CA" sz="1800" b="1" kern="1200" dirty="0"/>
            <a:t> </a:t>
          </a:r>
          <a:r>
            <a:rPr lang="en-CA" sz="1800" b="1" kern="1200" dirty="0" err="1"/>
            <a:t>sokukhonona</a:t>
          </a:r>
          <a:r>
            <a:rPr lang="en-CA" sz="1800" b="1" kern="1200" dirty="0"/>
            <a:t>, </a:t>
          </a:r>
          <a:r>
            <a:rPr lang="en-CA" sz="1800" b="1" kern="1200" dirty="0" err="1"/>
            <a:t>sibizelwe</a:t>
          </a:r>
          <a:r>
            <a:rPr lang="en-CA" sz="1800" b="1" kern="1200" dirty="0"/>
            <a:t> </a:t>
          </a:r>
          <a:r>
            <a:rPr lang="en-CA" sz="1800" b="1" kern="1200" dirty="0" err="1"/>
            <a:t>ukuba</a:t>
          </a:r>
          <a:r>
            <a:rPr lang="en-CA" sz="1800" b="1" kern="1200" dirty="0"/>
            <a:t> </a:t>
          </a:r>
          <a:r>
            <a:rPr lang="en-CA" sz="1800" b="1" kern="1200" dirty="0" err="1"/>
            <a:t>sithembele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sizithobe</a:t>
          </a:r>
          <a:r>
            <a:rPr lang="en-CA" sz="1800" b="1" kern="1200" dirty="0"/>
            <a:t> </a:t>
          </a:r>
          <a:r>
            <a:rPr lang="en-CA" sz="1800" b="1" kern="1200" dirty="0" err="1"/>
            <a:t>ezinhlelweni</a:t>
          </a:r>
          <a:r>
            <a:rPr lang="en-CA" sz="1800" b="1" kern="1200" dirty="0"/>
            <a:t> </a:t>
          </a:r>
          <a:r>
            <a:rPr lang="en-CA" sz="1800" b="1" kern="1200" dirty="0" err="1"/>
            <a:t>zikaNkulunkulu</a:t>
          </a:r>
          <a:endParaRPr lang="es-ES" sz="18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Izibusiso</a:t>
          </a:r>
          <a:r>
            <a:rPr lang="en-CA" sz="2000" b="1" kern="1200" dirty="0"/>
            <a:t> </a:t>
          </a:r>
          <a:r>
            <a:rPr lang="en-CA" sz="2000" b="1" kern="1200" dirty="0" err="1"/>
            <a:t>ziza</a:t>
          </a:r>
          <a:r>
            <a:rPr lang="en-CA" sz="2000" b="1" kern="1200" dirty="0"/>
            <a:t> </a:t>
          </a:r>
          <a:r>
            <a:rPr lang="en-CA" sz="2000" b="1" kern="1200" dirty="0" err="1"/>
            <a:t>kulabo</a:t>
          </a:r>
          <a:r>
            <a:rPr lang="en-CA" sz="2000" b="1" kern="1200" dirty="0"/>
            <a:t> </a:t>
          </a:r>
          <a:r>
            <a:rPr lang="en-CA" sz="2000" b="1" kern="1200" dirty="0" err="1"/>
            <a:t>abahlala</a:t>
          </a:r>
          <a:r>
            <a:rPr lang="en-CA" sz="2000" b="1" kern="1200" dirty="0"/>
            <a:t> </a:t>
          </a:r>
          <a:r>
            <a:rPr lang="en-CA" sz="2000" b="1" kern="1200" dirty="0" err="1"/>
            <a:t>ngokugcwele</a:t>
          </a:r>
          <a:r>
            <a:rPr lang="en-CA" sz="2000" b="1" kern="1200" dirty="0"/>
            <a:t> </a:t>
          </a:r>
          <a:r>
            <a:rPr lang="en-CA" sz="2000" b="1" kern="1200" dirty="0" err="1"/>
            <a:t>eNkosini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2860" rIns="15218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Impilo</a:t>
          </a:r>
          <a:r>
            <a:rPr lang="en-CA" sz="1800" b="1" kern="1200" dirty="0"/>
            <a:t> </a:t>
          </a:r>
          <a:r>
            <a:rPr lang="en-CA" sz="1800" b="1" kern="1200" dirty="0" err="1"/>
            <a:t>kuzo</a:t>
          </a:r>
          <a:r>
            <a:rPr lang="en-CA" sz="1800" b="1" kern="1200" dirty="0"/>
            <a:t> </a:t>
          </a:r>
          <a:r>
            <a:rPr lang="en-CA" sz="1800" b="1" kern="1200" dirty="0" err="1"/>
            <a:t>zonke</a:t>
          </a:r>
          <a:r>
            <a:rPr lang="en-CA" sz="1800" b="1" kern="1200" dirty="0"/>
            <a:t> </a:t>
          </a:r>
          <a:r>
            <a:rPr lang="en-CA" sz="1800" b="1" kern="1200" dirty="0" err="1"/>
            <a:t>izilinganiso</a:t>
          </a:r>
          <a:r>
            <a:rPr lang="en-CA" sz="1800" b="1" kern="1200" dirty="0"/>
            <a:t> </a:t>
          </a:r>
          <a:r>
            <a:rPr lang="en-CA" sz="1800" b="1" kern="1200" dirty="0" err="1"/>
            <a:t>zayo</a:t>
          </a:r>
          <a:r>
            <a:rPr lang="en-CA" sz="1800" b="1" kern="1200" dirty="0"/>
            <a:t> </a:t>
          </a:r>
          <a:r>
            <a:rPr lang="en-CA" sz="1800" b="1" kern="1200" dirty="0" err="1"/>
            <a:t>kumele</a:t>
          </a:r>
          <a:r>
            <a:rPr lang="en-CA" sz="1800" b="1" kern="1200" dirty="0"/>
            <a:t> </a:t>
          </a:r>
          <a:r>
            <a:rPr lang="en-CA" sz="1800" b="1" kern="1200" dirty="0" err="1"/>
            <a:t>iphile</a:t>
          </a:r>
          <a:r>
            <a:rPr lang="en-CA" sz="1800" b="1" kern="1200" dirty="0"/>
            <a:t> </a:t>
          </a:r>
          <a:r>
            <a:rPr lang="en-CA" sz="1800" b="1" kern="1200" dirty="0" err="1"/>
            <a:t>ngokwezinhlelo</a:t>
          </a:r>
          <a:r>
            <a:rPr lang="en-CA" sz="1800" b="1" kern="1200" dirty="0"/>
            <a:t> </a:t>
          </a:r>
          <a:r>
            <a:rPr lang="en-CA" sz="1800" b="1" kern="1200" dirty="0" err="1"/>
            <a:t>ezimiswe</a:t>
          </a:r>
          <a:r>
            <a:rPr lang="en-CA" sz="1800" b="1" kern="1200" dirty="0"/>
            <a:t> </a:t>
          </a:r>
          <a:r>
            <a:rPr lang="en-CA" sz="1800" b="1" kern="1200" dirty="0" err="1"/>
            <a:t>nguNkulunkulu</a:t>
          </a:r>
          <a:endParaRPr lang="es-ES" sz="18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Kungcono</a:t>
          </a:r>
          <a:r>
            <a:rPr lang="en-CA" sz="2000" b="1" kern="1200" dirty="0"/>
            <a:t> </a:t>
          </a:r>
          <a:r>
            <a:rPr lang="en-CA" sz="2000" b="1" kern="1200" dirty="0" err="1"/>
            <a:t>ukuphila</a:t>
          </a:r>
          <a:r>
            <a:rPr lang="en-CA" sz="2000" b="1" kern="1200" dirty="0"/>
            <a:t> </a:t>
          </a:r>
          <a:r>
            <a:rPr lang="en-CA" sz="2000" b="1" kern="1200" dirty="0" err="1"/>
            <a:t>eduze</a:t>
          </a:r>
          <a:r>
            <a:rPr lang="en-CA" sz="2000" b="1" kern="1200" dirty="0"/>
            <a:t> </a:t>
          </a:r>
          <a:r>
            <a:rPr lang="en-CA" sz="2000" b="1" kern="1200" dirty="0" err="1"/>
            <a:t>loNkulunkulu</a:t>
          </a:r>
          <a:r>
            <a:rPr lang="en-CA" sz="2000" b="1" kern="1200" dirty="0"/>
            <a:t> ( IHu. 84:10 )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800" b="1" dirty="0">
                <a:ln/>
                <a:solidFill>
                  <a:schemeClr val="accent3"/>
                </a:solidFill>
              </a:rPr>
              <a:t>IZIQHWAGA ZOKUKHOLWA: UJOSHUWA LOKALEBI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7E6000"/>
                </a:solidFill>
              </a:rPr>
              <a:t>Isifundo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setshiyangalombili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kuLwezi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ilanga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lamatshumi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amabili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lambili</a:t>
            </a:r>
            <a:r>
              <a:rPr lang="en-CA" sz="1600" b="1" dirty="0">
                <a:solidFill>
                  <a:srgbClr val="7E6000"/>
                </a:solidFill>
              </a:rPr>
              <a:t> </a:t>
            </a:r>
            <a:r>
              <a:rPr lang="en-CA" sz="1600" b="1" dirty="0" err="1">
                <a:solidFill>
                  <a:srgbClr val="7E6000"/>
                </a:solidFill>
              </a:rPr>
              <a:t>ku</a:t>
            </a:r>
            <a:r>
              <a:rPr lang="en" sz="1600" b="1" dirty="0">
                <a:solidFill>
                  <a:srgbClr val="7E6000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769606"/>
            <a:ext cx="5545393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dirty="0">
                <a:ln/>
                <a:solidFill>
                  <a:srgbClr val="9A37C9"/>
                </a:solidFill>
              </a:rPr>
              <a:t>INDLELA YOKUTHOLA UKHOLO</a:t>
            </a:r>
            <a:endParaRPr lang="en" sz="44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Ngakho-ke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njengoba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sizungezwe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lifu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elingaka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labofakazi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masilahle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okusivimbelayo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esithandela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kalula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kangaka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Masiwugijime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ngokubekezela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umjaho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esiwubekelweyo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sigxilise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amehlo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ethu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kuJesu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umqalisi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lomphelelisi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wokukholwa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yentokozo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eyayibekwe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phambi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kwakhe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wakhuthazelela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isiphambano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edelela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ihlazo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wahlala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ngakwesokunene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sesihlalo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sobukhosi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sikaNkulunkulu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 </a:t>
            </a:r>
            <a:r>
              <a:rPr lang="en-CA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Hebheru</a:t>
            </a: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12:1-2 )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Ukuziphatha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</a:t>
            </a:r>
            <a:r>
              <a:rPr lang="en-CA" sz="2000" b="1" dirty="0" err="1"/>
              <a:t>kuvame</a:t>
            </a:r>
            <a:r>
              <a:rPr lang="en-CA" sz="2000" b="1" dirty="0"/>
              <a:t> </a:t>
            </a:r>
            <a:r>
              <a:rPr lang="en-CA" sz="2000" b="1" dirty="0" err="1"/>
              <a:t>ukuveza</a:t>
            </a:r>
            <a:r>
              <a:rPr lang="en-CA" sz="2000" b="1" dirty="0"/>
              <a:t> </a:t>
            </a:r>
            <a:r>
              <a:rPr lang="en-CA" sz="2000" b="1" dirty="0" err="1"/>
              <a:t>esikubonayo</a:t>
            </a:r>
            <a:r>
              <a:rPr lang="en-CA" sz="2000" b="1" dirty="0"/>
              <a:t>. </a:t>
            </a:r>
            <a:r>
              <a:rPr lang="en-CA" sz="2000" b="1" dirty="0" err="1"/>
              <a:t>Kukhona</a:t>
            </a:r>
            <a:r>
              <a:rPr lang="en-CA" sz="2000" b="1" dirty="0"/>
              <a:t> </a:t>
            </a:r>
            <a:r>
              <a:rPr lang="en-CA" sz="2000" b="1" dirty="0" err="1"/>
              <a:t>okuthiwa</a:t>
            </a:r>
            <a:r>
              <a:rPr lang="en-CA" sz="2000" b="1" dirty="0"/>
              <a:t> "ama-mirror neurons" </a:t>
            </a:r>
            <a:r>
              <a:rPr lang="en-CA" sz="2000" b="1" dirty="0" err="1"/>
              <a:t>afiphaza</a:t>
            </a:r>
            <a:r>
              <a:rPr lang="en-CA" sz="2000" b="1" dirty="0"/>
              <a:t> </a:t>
            </a:r>
            <a:r>
              <a:rPr lang="en-CA" sz="2000" b="1" dirty="0" err="1"/>
              <a:t>umehluko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kokubuka</a:t>
            </a:r>
            <a:r>
              <a:rPr lang="en-CA" sz="2000" b="1" dirty="0"/>
              <a:t> </a:t>
            </a:r>
            <a:r>
              <a:rPr lang="en-CA" sz="2000" b="1" dirty="0" err="1"/>
              <a:t>okuthile</a:t>
            </a:r>
            <a:r>
              <a:rPr lang="en-CA" sz="2000" b="1" dirty="0"/>
              <a:t> </a:t>
            </a:r>
            <a:r>
              <a:rPr lang="en-CA" sz="2000" b="1" dirty="0" err="1"/>
              <a:t>lokukwenza</a:t>
            </a:r>
            <a:r>
              <a:rPr lang="en-CA" sz="2000" b="1" dirty="0"/>
              <a:t>.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Ngokufunda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kwabantu</a:t>
            </a:r>
            <a:r>
              <a:rPr lang="en-CA" sz="2000" b="1" dirty="0"/>
              <a:t> </a:t>
            </a:r>
            <a:r>
              <a:rPr lang="en-CA" sz="2000" b="1" dirty="0" err="1"/>
              <a:t>bokholo</a:t>
            </a:r>
            <a:r>
              <a:rPr lang="en-CA" sz="2000" b="1" dirty="0"/>
              <a:t> </a:t>
            </a:r>
            <a:r>
              <a:rPr lang="en-CA" sz="2000" b="1" dirty="0" err="1"/>
              <a:t>njengoKalebi</a:t>
            </a:r>
            <a:r>
              <a:rPr lang="en-CA" sz="2000" b="1" dirty="0"/>
              <a:t> </a:t>
            </a:r>
            <a:r>
              <a:rPr lang="en-CA" sz="2000" b="1" dirty="0" err="1"/>
              <a:t>loJoshuwa</a:t>
            </a:r>
            <a:r>
              <a:rPr lang="en-CA" sz="2000" b="1" dirty="0"/>
              <a:t>, </a:t>
            </a:r>
            <a:r>
              <a:rPr lang="en-CA" sz="2000" b="1" dirty="0" err="1"/>
              <a:t>sifunda</a:t>
            </a:r>
            <a:r>
              <a:rPr lang="en-CA" sz="2000" b="1" dirty="0"/>
              <a:t> </a:t>
            </a:r>
            <a:r>
              <a:rPr lang="en-CA" sz="2000" b="1" dirty="0" err="1"/>
              <a:t>ukuthembela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benza</a:t>
            </a:r>
            <a:r>
              <a:rPr lang="en-CA" sz="2000" b="1" dirty="0"/>
              <a:t>; </a:t>
            </a:r>
            <a:r>
              <a:rPr lang="en-CA" sz="2000" b="1" dirty="0" err="1"/>
              <a:t>ukuthobeka</a:t>
            </a:r>
            <a:r>
              <a:rPr lang="en-CA" sz="2000" b="1" dirty="0"/>
              <a:t>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babenjalo</a:t>
            </a:r>
            <a:r>
              <a:rPr lang="en-CA" sz="2000" b="1" dirty="0"/>
              <a:t>;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bafakazele</a:t>
            </a:r>
            <a:r>
              <a:rPr lang="en-CA" sz="2000" b="1" dirty="0"/>
              <a:t> </a:t>
            </a:r>
            <a:r>
              <a:rPr lang="en-CA" sz="2000" b="1" dirty="0" err="1"/>
              <a:t>iqiniso</a:t>
            </a:r>
            <a:r>
              <a:rPr lang="en-CA" sz="2000" b="1" dirty="0"/>
              <a:t> </a:t>
            </a:r>
            <a:r>
              <a:rPr lang="en-CA" sz="2000" b="1" dirty="0" err="1"/>
              <a:t>ngesibindi</a:t>
            </a:r>
            <a:r>
              <a:rPr lang="en-CA" sz="2000" b="1" dirty="0"/>
              <a:t>,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benza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singaguqulwa</a:t>
            </a:r>
            <a:r>
              <a:rPr lang="en-CA" sz="2000" b="1" dirty="0"/>
              <a:t> </a:t>
            </a:r>
            <a:r>
              <a:rPr lang="en-CA" sz="2000" b="1" dirty="0" err="1"/>
              <a:t>kanjani</a:t>
            </a:r>
            <a:r>
              <a:rPr lang="en-CA" sz="2000" b="1" dirty="0"/>
              <a:t>? </a:t>
            </a:r>
            <a:r>
              <a:rPr lang="en-CA" sz="2000" b="1" dirty="0" err="1"/>
              <a:t>IBhayibheli</a:t>
            </a:r>
            <a:r>
              <a:rPr lang="en-CA" sz="2000" b="1" dirty="0"/>
              <a:t> </a:t>
            </a:r>
            <a:r>
              <a:rPr lang="en-CA" sz="2000" b="1" dirty="0" err="1"/>
              <a:t>licacile</a:t>
            </a:r>
            <a:r>
              <a:rPr lang="en-CA" sz="2000" b="1" dirty="0"/>
              <a:t>: </a:t>
            </a:r>
            <a:r>
              <a:rPr lang="en-CA" sz="2000" b="1" dirty="0" err="1"/>
              <a:t>ngokuvumela</a:t>
            </a:r>
            <a:r>
              <a:rPr lang="en-CA" sz="2000" b="1" dirty="0"/>
              <a:t> </a:t>
            </a:r>
            <a:r>
              <a:rPr lang="en-CA" sz="2000" b="1" dirty="0" err="1"/>
              <a:t>uMoya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asebenze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 (2 Kor. 3:18). Lona </a:t>
            </a:r>
            <a:r>
              <a:rPr lang="en-CA" sz="2000" b="1" dirty="0" err="1"/>
              <a:t>umsebenzi</a:t>
            </a:r>
            <a:r>
              <a:rPr lang="en-CA" sz="2000" b="1" dirty="0"/>
              <a:t> </a:t>
            </a:r>
            <a:r>
              <a:rPr lang="en-CA" sz="2000" b="1" dirty="0" err="1"/>
              <a:t>osebenzayo</a:t>
            </a:r>
            <a:r>
              <a:rPr lang="en-CA" sz="2000" b="1" dirty="0"/>
              <a:t>.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sikhethe</a:t>
            </a:r>
            <a:r>
              <a:rPr lang="en-CA" sz="2000" b="1" dirty="0"/>
              <a:t> </a:t>
            </a:r>
            <a:r>
              <a:rPr lang="en-CA" sz="2000" b="1" dirty="0" err="1"/>
              <a:t>ukuguqulwa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, </a:t>
            </a:r>
            <a:r>
              <a:rPr lang="en-CA" sz="2000" b="1" dirty="0" err="1"/>
              <a:t>njengoKalebi</a:t>
            </a:r>
            <a:r>
              <a:rPr lang="en-CA" sz="2000" b="1" dirty="0"/>
              <a:t>, </a:t>
            </a:r>
            <a:r>
              <a:rPr lang="en-CA" sz="2000" b="1" dirty="0" err="1"/>
              <a:t>siqale</a:t>
            </a:r>
            <a:r>
              <a:rPr lang="en-CA" sz="2000" b="1" dirty="0"/>
              <a:t> </a:t>
            </a:r>
            <a:r>
              <a:rPr lang="en-CA" sz="2000" b="1" dirty="0" err="1"/>
              <a:t>ukusebenza</a:t>
            </a:r>
            <a:r>
              <a:rPr lang="en-CA" sz="2000" b="1" dirty="0"/>
              <a:t>. </a:t>
            </a:r>
            <a:r>
              <a:rPr lang="en-CA" sz="2000" b="1" dirty="0" err="1"/>
              <a:t>Sibizelwe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sibe</a:t>
            </a:r>
            <a:r>
              <a:rPr lang="en-CA" sz="2000" b="1" dirty="0"/>
              <a:t> </a:t>
            </a:r>
            <a:r>
              <a:rPr lang="en-CA" sz="2000" b="1" dirty="0" err="1"/>
              <a:t>yimihlatshelo</a:t>
            </a:r>
            <a:r>
              <a:rPr lang="en-CA" sz="2000" b="1" dirty="0"/>
              <a:t> </a:t>
            </a:r>
            <a:r>
              <a:rPr lang="en-CA" sz="2000" b="1" dirty="0" err="1"/>
              <a:t>ephilayo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( Roma 12:1-2 ).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389079"/>
            <a:ext cx="8318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IBhayibheli</a:t>
            </a:r>
            <a:r>
              <a:rPr lang="en-CA" sz="2000" b="1" dirty="0"/>
              <a:t> </a:t>
            </a:r>
            <a:r>
              <a:rPr lang="en-CA" sz="2000" b="1" dirty="0" err="1"/>
              <a:t>liyasimema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sibheke</a:t>
            </a:r>
            <a:r>
              <a:rPr lang="en-CA" sz="2000" b="1" dirty="0"/>
              <a:t> </a:t>
            </a:r>
            <a:r>
              <a:rPr lang="en-CA" sz="2000" b="1" dirty="0" err="1"/>
              <a:t>isibonelo</a:t>
            </a:r>
            <a:r>
              <a:rPr lang="en-CA" sz="2000" b="1" dirty="0"/>
              <a:t> </a:t>
            </a:r>
            <a:r>
              <a:rPr lang="en-CA" sz="2000" b="1" dirty="0" err="1"/>
              <a:t>samaqhawe</a:t>
            </a:r>
            <a:r>
              <a:rPr lang="en-CA" sz="2000" b="1" dirty="0"/>
              <a:t> </a:t>
            </a:r>
            <a:r>
              <a:rPr lang="en-CA" sz="2000" b="1" dirty="0" err="1"/>
              <a:t>amakhulu</a:t>
            </a:r>
            <a:r>
              <a:rPr lang="en-CA" sz="2000" b="1" dirty="0"/>
              <a:t> </a:t>
            </a:r>
            <a:r>
              <a:rPr lang="en-CA" sz="2000" b="1" dirty="0" err="1"/>
              <a:t>okholo</a:t>
            </a:r>
            <a:r>
              <a:rPr lang="en-CA" sz="2000" b="1" dirty="0"/>
              <a:t>, </a:t>
            </a:r>
            <a:r>
              <a:rPr lang="en-CA" sz="2000" b="1" dirty="0" err="1"/>
              <a:t>sinake</a:t>
            </a:r>
            <a:r>
              <a:rPr lang="en-CA" sz="2000" b="1" dirty="0"/>
              <a:t> </a:t>
            </a:r>
            <a:r>
              <a:rPr lang="en-CA" sz="2000" b="1" dirty="0" err="1"/>
              <a:t>ngokukhethekile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, </a:t>
            </a:r>
            <a:r>
              <a:rPr lang="en-CA" sz="2000" b="1" dirty="0" err="1"/>
              <a:t>isibonelo</a:t>
            </a:r>
            <a:r>
              <a:rPr lang="en-CA" sz="2000" b="1" dirty="0"/>
              <a:t> </a:t>
            </a:r>
            <a:r>
              <a:rPr lang="en-CA" sz="2000" b="1" dirty="0" err="1"/>
              <a:t>esiphakeme</a:t>
            </a:r>
            <a:r>
              <a:rPr lang="en-CA" sz="2000" b="1" dirty="0"/>
              <a:t> </a:t>
            </a:r>
            <a:r>
              <a:rPr lang="en-CA" sz="2000" b="1" dirty="0" err="1"/>
              <a:t>kunazo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( Heb. 12:1-2 ).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333501" y="603868"/>
            <a:ext cx="108585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Lamuhla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sidinga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amadoda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athembeke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ngokupheleleyo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amadoda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alandela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ngokugcweleyo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amadoda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angathambekele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ekuthuleni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akhulume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aleqiniso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njengensimbi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esimisweni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angafuni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ukwenza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umboniso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wokuzenzisa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ahamba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ngokuthobeka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amadoda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abekezelayo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alomusa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alesibopho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alesizotha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aqondayo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isayensi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yomthandazo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iyikusebenzisa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ukholo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ibonise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inkazimulo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yenhliziyo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idinga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uJesu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abonise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inkazimulo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ukuguqulwa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ekuqaleni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lokuphinda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kuguqulwa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nsuku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zonke</a:t>
            </a:r>
            <a:r>
              <a:rPr lang="en-CA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CA" sz="2400" b="1" dirty="0" err="1">
                <a:latin typeface="Constantia" panose="02030602050306030303" pitchFamily="18" charset="0"/>
              </a:rPr>
              <a:t>Kwakulukholo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lukaKalebi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olwamnika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isibindi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olwamgcina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ekwesabeni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abantu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lwamenza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ngesibindi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langokunganyikinyeki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ekuvikeleni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okulungile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Ngokuthembela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emandleni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afananayo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uJenene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olamandla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wamabutho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asezulwini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wonke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amasotsha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esiphambanweni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angathola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lesibindi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sokunqoba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izithiyo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ezibonakala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zingelakunqotshwa</a:t>
            </a:r>
            <a:r>
              <a:rPr lang="en-CA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9" y="280349"/>
            <a:ext cx="4014047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Khumbulani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abakhokheli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abakhulume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izwi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likaNkulunkulu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libheke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ukuphela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kwendlela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yabo,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lilingise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ukukholwa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kwabo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KumaHeberu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13:7 )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411551" y="3988825"/>
            <a:ext cx="4885223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436EBB"/>
                </a:solidFill>
              </a:rPr>
              <a:t>Ukukholwa</a:t>
            </a:r>
            <a:r>
              <a:rPr lang="en-CA" sz="2000" b="1" dirty="0">
                <a:solidFill>
                  <a:srgbClr val="436EBB"/>
                </a:solidFill>
              </a:rPr>
              <a:t> </a:t>
            </a:r>
            <a:r>
              <a:rPr lang="en-CA" sz="2000" b="1" dirty="0" err="1">
                <a:solidFill>
                  <a:srgbClr val="436EBB"/>
                </a:solidFill>
              </a:rPr>
              <a:t>kukaKalebi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okungenzeki</a:t>
            </a:r>
            <a:r>
              <a:rPr lang="en-CA" sz="2000" b="1" dirty="0"/>
              <a:t> </a:t>
            </a:r>
            <a:r>
              <a:rPr lang="en-CA" sz="2000" b="1" dirty="0" err="1"/>
              <a:t>kwenzakale</a:t>
            </a:r>
            <a:r>
              <a:rPr lang="en-CA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Ukukholwa</a:t>
            </a:r>
            <a:r>
              <a:rPr lang="en-CA" sz="2000" b="1" dirty="0"/>
              <a:t> </a:t>
            </a:r>
            <a:r>
              <a:rPr lang="en-CA" sz="2000" b="1" dirty="0" err="1"/>
              <a:t>ngezenzo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Eqhubelana</a:t>
            </a:r>
            <a:r>
              <a:rPr lang="en-CA" sz="2000" b="1" dirty="0"/>
              <a:t> (</a:t>
            </a:r>
            <a:r>
              <a:rPr lang="en-CA" sz="2000" b="1" dirty="0" err="1"/>
              <a:t>ithotshi</a:t>
            </a:r>
            <a:r>
              <a:rPr lang="en-CA" sz="2000" b="1" dirty="0"/>
              <a:t>) </a:t>
            </a:r>
            <a:r>
              <a:rPr lang="en-CA" sz="2000" b="1" dirty="0" err="1"/>
              <a:t>isibane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349479"/>
                </a:solidFill>
              </a:rPr>
              <a:t>Ukukholwa</a:t>
            </a:r>
            <a:r>
              <a:rPr lang="en-CA" sz="2000" b="1" dirty="0">
                <a:solidFill>
                  <a:srgbClr val="349479"/>
                </a:solidFill>
              </a:rPr>
              <a:t> </a:t>
            </a:r>
            <a:r>
              <a:rPr lang="en-CA" sz="2000" b="1" dirty="0" err="1">
                <a:solidFill>
                  <a:srgbClr val="349479"/>
                </a:solidFill>
              </a:rPr>
              <a:t>kukaJoshuwa</a:t>
            </a:r>
            <a:r>
              <a:rPr lang="en-CA" sz="2000" b="1" dirty="0">
                <a:solidFill>
                  <a:srgbClr val="349479"/>
                </a:solidFill>
              </a:rPr>
              <a:t>.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CC5149"/>
                </a:solidFill>
              </a:rPr>
              <a:t>Indlela</a:t>
            </a:r>
            <a:r>
              <a:rPr lang="en-CA" sz="2000" b="1" dirty="0">
                <a:solidFill>
                  <a:srgbClr val="CC5149"/>
                </a:solidFill>
              </a:rPr>
              <a:t> </a:t>
            </a:r>
            <a:r>
              <a:rPr lang="en-CA" sz="2000" b="1" dirty="0" err="1">
                <a:solidFill>
                  <a:srgbClr val="CC5149"/>
                </a:solidFill>
              </a:rPr>
              <a:t>yokuthola</a:t>
            </a:r>
            <a:r>
              <a:rPr lang="en-CA" sz="2000" b="1" dirty="0">
                <a:solidFill>
                  <a:srgbClr val="CC5149"/>
                </a:solidFill>
              </a:rPr>
              <a:t> </a:t>
            </a:r>
            <a:r>
              <a:rPr lang="en-CA" sz="2000" b="1" dirty="0" err="1">
                <a:solidFill>
                  <a:srgbClr val="CC5149"/>
                </a:solidFill>
              </a:rPr>
              <a:t>ukholo</a:t>
            </a:r>
            <a:r>
              <a:rPr lang="en-CA" sz="2000" b="1" dirty="0">
                <a:solidFill>
                  <a:srgbClr val="CC5149"/>
                </a:solidFill>
              </a:rPr>
              <a:t>.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Uyabazi</a:t>
            </a:r>
            <a:r>
              <a:rPr lang="en-CA" b="1" dirty="0"/>
              <a:t>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laba</a:t>
            </a:r>
            <a:r>
              <a:rPr lang="en-CA" b="1" dirty="0"/>
              <a:t> </a:t>
            </a:r>
            <a:r>
              <a:rPr lang="en-CA" b="1" dirty="0" err="1"/>
              <a:t>bantu</a:t>
            </a:r>
            <a:r>
              <a:rPr lang="en-CA" b="1" dirty="0"/>
              <a:t> </a:t>
            </a:r>
            <a:r>
              <a:rPr lang="en-CA" b="1" dirty="0" err="1"/>
              <a:t>abalitshumi</a:t>
            </a:r>
            <a:r>
              <a:rPr lang="en-CA" b="1" dirty="0"/>
              <a:t>: </a:t>
            </a:r>
            <a:r>
              <a:rPr lang="en-CA" b="1" dirty="0" err="1"/>
              <a:t>uShamuwa</a:t>
            </a:r>
            <a:r>
              <a:rPr lang="en-CA" b="1" dirty="0"/>
              <a:t>, </a:t>
            </a:r>
            <a:r>
              <a:rPr lang="en-CA" b="1" dirty="0" err="1"/>
              <a:t>uShafati</a:t>
            </a:r>
            <a:r>
              <a:rPr lang="en-CA" b="1" dirty="0"/>
              <a:t>, u-Igali, </a:t>
            </a:r>
            <a:r>
              <a:rPr lang="en-CA" b="1" dirty="0" err="1"/>
              <a:t>uPhaliti</a:t>
            </a:r>
            <a:r>
              <a:rPr lang="en-CA" b="1" dirty="0"/>
              <a:t>, </a:t>
            </a:r>
            <a:r>
              <a:rPr lang="en-CA" b="1" dirty="0" err="1"/>
              <a:t>uGadiyeli</a:t>
            </a:r>
            <a:r>
              <a:rPr lang="en-CA" b="1" dirty="0"/>
              <a:t>, </a:t>
            </a:r>
            <a:r>
              <a:rPr lang="en-CA" b="1" dirty="0" err="1"/>
              <a:t>uGadi</a:t>
            </a:r>
            <a:r>
              <a:rPr lang="en-CA" b="1" dirty="0"/>
              <a:t>, u-</a:t>
            </a:r>
            <a:r>
              <a:rPr lang="en-CA" b="1" dirty="0" err="1"/>
              <a:t>Amiyeli</a:t>
            </a:r>
            <a:r>
              <a:rPr lang="en-CA" b="1" dirty="0"/>
              <a:t>, </a:t>
            </a:r>
            <a:r>
              <a:rPr lang="en-CA" b="1" dirty="0" err="1"/>
              <a:t>uSethuri</a:t>
            </a:r>
            <a:r>
              <a:rPr lang="en-CA" b="1" dirty="0"/>
              <a:t>, </a:t>
            </a:r>
            <a:r>
              <a:rPr lang="en-CA" b="1" dirty="0" err="1"/>
              <a:t>uNabi</a:t>
            </a:r>
            <a:r>
              <a:rPr lang="en-CA" b="1" dirty="0"/>
              <a:t> </a:t>
            </a:r>
            <a:r>
              <a:rPr lang="en-CA" b="1" dirty="0" err="1"/>
              <a:t>loGewuweli</a:t>
            </a:r>
            <a:r>
              <a:rPr lang="en-CA" b="1" dirty="0"/>
              <a:t>?</a:t>
            </a:r>
            <a:endParaRPr lang="en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927791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927791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927791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59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59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59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Singakulingisa</a:t>
            </a:r>
            <a:r>
              <a:rPr lang="en-CA" b="1" dirty="0"/>
              <a:t> </a:t>
            </a:r>
            <a:r>
              <a:rPr lang="en-CA" b="1" dirty="0" err="1"/>
              <a:t>njani</a:t>
            </a:r>
            <a:r>
              <a:rPr lang="en-CA" b="1" dirty="0"/>
              <a:t> </a:t>
            </a:r>
            <a:r>
              <a:rPr lang="en-CA" b="1" dirty="0" err="1"/>
              <a:t>ukholo</a:t>
            </a:r>
            <a:r>
              <a:rPr lang="en-CA" b="1" dirty="0"/>
              <a:t> </a:t>
            </a:r>
            <a:r>
              <a:rPr lang="en-CA" b="1" dirty="0" err="1"/>
              <a:t>lwabo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sithembe</a:t>
            </a:r>
            <a:r>
              <a:rPr lang="en-CA" b="1" dirty="0"/>
              <a:t> </a:t>
            </a:r>
            <a:r>
              <a:rPr lang="en-CA" b="1" dirty="0" err="1"/>
              <a:t>ngokugcweleyo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uNkulunkulu </a:t>
            </a:r>
            <a:r>
              <a:rPr lang="en-CA" b="1" dirty="0" err="1"/>
              <a:t>angenza</a:t>
            </a:r>
            <a:r>
              <a:rPr lang="en-CA" b="1" dirty="0"/>
              <a:t> </a:t>
            </a:r>
            <a:r>
              <a:rPr lang="en-CA" b="1" dirty="0" err="1"/>
              <a:t>okungenzakaliyo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nje</a:t>
            </a:r>
            <a:r>
              <a:rPr lang="en-CA" b="1" dirty="0"/>
              <a:t> </a:t>
            </a:r>
            <a:r>
              <a:rPr lang="en-CA" b="1" dirty="0" err="1"/>
              <a:t>esenza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cishe</a:t>
            </a:r>
            <a:r>
              <a:rPr lang="en-CA" b="1" dirty="0"/>
              <a:t> uke </a:t>
            </a:r>
            <a:r>
              <a:rPr lang="en-CA" b="1" dirty="0" err="1"/>
              <a:t>wezwa</a:t>
            </a:r>
            <a:r>
              <a:rPr lang="en-CA" b="1" dirty="0"/>
              <a:t> </a:t>
            </a:r>
            <a:r>
              <a:rPr lang="en-CA" b="1" dirty="0" err="1"/>
              <a:t>ngalaba</a:t>
            </a:r>
            <a:r>
              <a:rPr lang="en-CA" b="1" dirty="0"/>
              <a:t> </a:t>
            </a:r>
            <a:r>
              <a:rPr lang="en-CA" b="1" dirty="0" err="1"/>
              <a:t>bantu</a:t>
            </a:r>
            <a:r>
              <a:rPr lang="en-CA" b="1" dirty="0"/>
              <a:t> </a:t>
            </a:r>
            <a:r>
              <a:rPr lang="en-CA" b="1" dirty="0" err="1"/>
              <a:t>ababili</a:t>
            </a:r>
            <a:r>
              <a:rPr lang="en-CA" b="1" dirty="0"/>
              <a:t>: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loKalebi</a:t>
            </a:r>
            <a:r>
              <a:rPr lang="en-CA" b="1" dirty="0"/>
              <a:t>. Bama </a:t>
            </a:r>
            <a:r>
              <a:rPr lang="en-CA" b="1" dirty="0" err="1"/>
              <a:t>baqina</a:t>
            </a:r>
            <a:r>
              <a:rPr lang="en-CA" b="1" dirty="0"/>
              <a:t>, </a:t>
            </a:r>
            <a:r>
              <a:rPr lang="en-CA" b="1" dirty="0" err="1"/>
              <a:t>bakholwa</a:t>
            </a:r>
            <a:r>
              <a:rPr lang="en-CA" b="1" dirty="0"/>
              <a:t> </a:t>
            </a:r>
            <a:r>
              <a:rPr lang="en-CA" b="1" dirty="0" err="1"/>
              <a:t>ezithembisweni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baphila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bazibone</a:t>
            </a:r>
            <a:r>
              <a:rPr lang="en-CA" b="1" dirty="0"/>
              <a:t> </a:t>
            </a:r>
            <a:r>
              <a:rPr lang="en-CA" b="1" dirty="0" err="1"/>
              <a:t>zigcwaliseka</a:t>
            </a:r>
            <a:r>
              <a:rPr lang="en-CA" b="1" dirty="0"/>
              <a:t> ( Num. 14:38 ).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“</a:t>
            </a:r>
            <a:r>
              <a:rPr lang="en-CA" sz="2000" b="1" dirty="0" err="1"/>
              <a:t>Udumo</a:t>
            </a:r>
            <a:r>
              <a:rPr lang="en-CA" sz="2000" b="1" dirty="0"/>
              <a:t>” </a:t>
            </a:r>
            <a:r>
              <a:rPr lang="en-CA" sz="2000" b="1" dirty="0" err="1"/>
              <a:t>lwakhe</a:t>
            </a:r>
            <a:r>
              <a:rPr lang="en-CA" sz="2000" b="1" dirty="0"/>
              <a:t> </a:t>
            </a:r>
            <a:r>
              <a:rPr lang="en-CA" sz="2000" b="1" dirty="0" err="1"/>
              <a:t>lwaluhlanganisa</a:t>
            </a:r>
            <a:r>
              <a:rPr lang="en-CA" sz="2000" b="1" dirty="0"/>
              <a:t> </a:t>
            </a:r>
            <a:r>
              <a:rPr lang="en-CA" sz="2000" b="1" dirty="0" err="1"/>
              <a:t>ukungawethembi</a:t>
            </a:r>
            <a:r>
              <a:rPr lang="en-CA" sz="2000" b="1" dirty="0"/>
              <a:t> </a:t>
            </a:r>
            <a:r>
              <a:rPr lang="en-CA" sz="2000" b="1" dirty="0" err="1"/>
              <a:t>amandla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ngalokho</a:t>
            </a:r>
            <a:r>
              <a:rPr lang="en-CA" sz="2000" b="1" dirty="0"/>
              <a:t> </a:t>
            </a:r>
            <a:r>
              <a:rPr lang="en-CA" sz="2000" b="1" dirty="0" err="1"/>
              <a:t>eletha</a:t>
            </a:r>
            <a:r>
              <a:rPr lang="en-CA" sz="2000" b="1" dirty="0"/>
              <a:t> </a:t>
            </a: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lokwaso</a:t>
            </a:r>
            <a:r>
              <a:rPr lang="en-CA" sz="2000" b="1" dirty="0"/>
              <a:t> </a:t>
            </a: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isizukulwane</a:t>
            </a:r>
            <a:r>
              <a:rPr lang="en-CA" sz="2000" b="1" dirty="0"/>
              <a:t> (Num. 14:36-37).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5400" b="1">
                <a:ln/>
                <a:solidFill>
                  <a:srgbClr val="916941"/>
                </a:solidFill>
              </a:rPr>
              <a:t>UKHOLO LUKA KALEBI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UKWENZA OKUNGENZEKALIYO KWENZAKALE</a:t>
            </a:r>
            <a:endParaRPr lang="en" sz="32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Ngalokho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abafowethu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abakhuphuka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lami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bancibilikisa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izinhliziyo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zabantu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kepha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mina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ngamlandela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wami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ngokupheleleyo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(Joshuwa 14:8, NKJV).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DD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Ibizo</a:t>
            </a:r>
            <a:r>
              <a:rPr lang="en-CA" b="1" dirty="0"/>
              <a:t> </a:t>
            </a:r>
            <a:r>
              <a:rPr lang="en-CA" b="1" dirty="0" err="1"/>
              <a:t>elithi</a:t>
            </a:r>
            <a:r>
              <a:rPr lang="en-CA" b="1" dirty="0"/>
              <a:t> "</a:t>
            </a:r>
            <a:r>
              <a:rPr lang="en-CA" b="1" dirty="0" err="1"/>
              <a:t>Kalebi</a:t>
            </a:r>
            <a:r>
              <a:rPr lang="en-CA" b="1" dirty="0"/>
              <a:t>" </a:t>
            </a:r>
            <a:r>
              <a:rPr lang="en-CA" b="1" dirty="0" err="1"/>
              <a:t>litsho</a:t>
            </a:r>
            <a:r>
              <a:rPr lang="en-CA" b="1" dirty="0"/>
              <a:t> "</a:t>
            </a:r>
            <a:r>
              <a:rPr lang="en-CA" b="1" dirty="0" err="1"/>
              <a:t>inja</a:t>
            </a:r>
            <a:r>
              <a:rPr lang="en-CA" b="1" dirty="0"/>
              <a:t>."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 </a:t>
            </a:r>
            <a:r>
              <a:rPr lang="en-CA" b="1" dirty="0" err="1"/>
              <a:t>kwakubonisa</a:t>
            </a:r>
            <a:r>
              <a:rPr lang="en-CA" b="1" dirty="0"/>
              <a:t>, </a:t>
            </a:r>
            <a:r>
              <a:rPr lang="en-CA" b="1" dirty="0" err="1"/>
              <a:t>lelo</a:t>
            </a:r>
            <a:r>
              <a:rPr lang="en-CA" b="1" dirty="0"/>
              <a:t> </a:t>
            </a:r>
            <a:r>
              <a:rPr lang="en-CA" b="1" dirty="0" err="1"/>
              <a:t>gama</a:t>
            </a:r>
            <a:r>
              <a:rPr lang="en-CA" b="1" dirty="0"/>
              <a:t> </a:t>
            </a:r>
            <a:r>
              <a:rPr lang="en-CA" b="1" dirty="0" err="1"/>
              <a:t>akalitholanga</a:t>
            </a:r>
            <a:r>
              <a:rPr lang="en-CA" b="1" dirty="0"/>
              <a:t> </a:t>
            </a:r>
            <a:r>
              <a:rPr lang="en-CA" b="1" dirty="0" err="1"/>
              <a:t>njengegama</a:t>
            </a:r>
            <a:r>
              <a:rPr lang="en-CA" b="1" dirty="0"/>
              <a:t> </a:t>
            </a:r>
            <a:r>
              <a:rPr lang="en-CA" b="1" dirty="0" err="1"/>
              <a:t>eliyindelelo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yobuqotho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 </a:t>
            </a:r>
            <a:r>
              <a:rPr lang="en-CA" b="1" dirty="0" err="1"/>
              <a:t>obungantengantengi</a:t>
            </a:r>
            <a:r>
              <a:rPr lang="en-CA" b="1" dirty="0"/>
              <a:t>. </a:t>
            </a:r>
            <a:r>
              <a:rPr lang="en-CA" b="1" dirty="0" err="1"/>
              <a:t>Wayethembekile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abanye</a:t>
            </a:r>
            <a:r>
              <a:rPr lang="en-CA" b="1" dirty="0"/>
              <a:t> </a:t>
            </a:r>
            <a:r>
              <a:rPr lang="en-CA" b="1" dirty="0" err="1"/>
              <a:t>bengathembekile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. </a:t>
            </a:r>
            <a:r>
              <a:rPr lang="en-CA" b="1" dirty="0" err="1"/>
              <a:t>Wahlala</a:t>
            </a:r>
            <a:r>
              <a:rPr lang="en-CA" b="1" dirty="0"/>
              <a:t> </a:t>
            </a:r>
            <a:r>
              <a:rPr lang="en-CA" b="1" dirty="0" err="1"/>
              <a:t>ethembekile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abanye</a:t>
            </a:r>
            <a:r>
              <a:rPr lang="en-CA" b="1" dirty="0"/>
              <a:t> </a:t>
            </a:r>
            <a:r>
              <a:rPr lang="en-CA" b="1" dirty="0" err="1"/>
              <a:t>behlubuka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5413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Isibonelo</a:t>
            </a:r>
            <a:r>
              <a:rPr lang="en-CA" sz="1600" b="1" dirty="0"/>
              <a:t> </a:t>
            </a:r>
            <a:r>
              <a:rPr lang="en-CA" sz="1600" b="1" dirty="0" err="1"/>
              <a:t>sakhe</a:t>
            </a:r>
            <a:r>
              <a:rPr lang="en-CA" sz="1600" b="1" dirty="0"/>
              <a:t> </a:t>
            </a:r>
            <a:r>
              <a:rPr lang="en-CA" sz="1600" b="1" dirty="0" err="1"/>
              <a:t>sisikhuthaza</a:t>
            </a:r>
            <a:r>
              <a:rPr lang="en-CA" sz="1600" b="1" dirty="0"/>
              <a:t> </a:t>
            </a:r>
            <a:r>
              <a:rPr lang="en-CA" sz="1600" b="1" dirty="0" err="1"/>
              <a:t>ukuba</a:t>
            </a:r>
            <a:r>
              <a:rPr lang="en-CA" sz="1600" b="1" dirty="0"/>
              <a:t> </a:t>
            </a:r>
            <a:r>
              <a:rPr lang="en-CA" sz="1600" b="1" dirty="0" err="1"/>
              <a:t>silondoloze</a:t>
            </a:r>
            <a:r>
              <a:rPr lang="en-CA" sz="1600" b="1" dirty="0"/>
              <a:t> </a:t>
            </a:r>
            <a:r>
              <a:rPr lang="en-CA" sz="1600" b="1" dirty="0" err="1"/>
              <a:t>ukholo</a:t>
            </a:r>
            <a:r>
              <a:rPr lang="en-CA" sz="1600" b="1" dirty="0"/>
              <a:t> </a:t>
            </a:r>
            <a:r>
              <a:rPr lang="en-CA" sz="1600" b="1" dirty="0" err="1"/>
              <a:t>lwethu</a:t>
            </a:r>
            <a:r>
              <a:rPr lang="en-CA" sz="1600" b="1" dirty="0"/>
              <a:t> </a:t>
            </a:r>
            <a:r>
              <a:rPr lang="en-CA" sz="1600" b="1" dirty="0" err="1"/>
              <a:t>luqine</a:t>
            </a:r>
            <a:r>
              <a:rPr lang="en-CA" sz="1600" b="1" dirty="0"/>
              <a:t> </a:t>
            </a:r>
            <a:r>
              <a:rPr lang="en-CA" sz="1600" b="1" dirty="0" err="1"/>
              <a:t>kuNkulunkulu</a:t>
            </a:r>
            <a:r>
              <a:rPr lang="en-CA" sz="1600" b="1" dirty="0"/>
              <a:t>, </a:t>
            </a:r>
            <a:r>
              <a:rPr lang="en-CA" sz="1600" b="1" dirty="0" err="1"/>
              <a:t>ongenza</a:t>
            </a:r>
            <a:r>
              <a:rPr lang="en-CA" sz="1600" b="1" dirty="0"/>
              <a:t> </a:t>
            </a:r>
            <a:r>
              <a:rPr lang="en-CA" sz="1600" b="1" dirty="0" err="1"/>
              <a:t>lokho</a:t>
            </a:r>
            <a:r>
              <a:rPr lang="en-CA" sz="1600" b="1" dirty="0"/>
              <a:t> </a:t>
            </a:r>
            <a:r>
              <a:rPr lang="en-CA" sz="1600" b="1" dirty="0" err="1"/>
              <a:t>esingelakukwazi</a:t>
            </a:r>
            <a:r>
              <a:rPr lang="en-CA" sz="1600" b="1" dirty="0"/>
              <a:t> </a:t>
            </a:r>
            <a:r>
              <a:rPr lang="en-CA" sz="1600" b="1" dirty="0" err="1"/>
              <a:t>ukukwenza</a:t>
            </a:r>
            <a:r>
              <a:rPr lang="en-CA" sz="1600" b="1" dirty="0"/>
              <a:t> </a:t>
            </a:r>
            <a:r>
              <a:rPr lang="en-CA" sz="1600" b="1" dirty="0" err="1"/>
              <a:t>kwenzeke</a:t>
            </a:r>
            <a:endParaRPr lang="en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13468"/>
            <a:ext cx="5413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Ekanye</a:t>
            </a:r>
            <a:r>
              <a:rPr lang="en-CA" sz="1600" b="1" dirty="0"/>
              <a:t> </a:t>
            </a:r>
            <a:r>
              <a:rPr lang="en-CA" sz="1600" b="1" dirty="0" err="1"/>
              <a:t>loJoshuwa</a:t>
            </a:r>
            <a:r>
              <a:rPr lang="en-CA" sz="1600" b="1" dirty="0"/>
              <a:t> (</a:t>
            </a:r>
            <a:r>
              <a:rPr lang="en-CA" sz="1600" b="1" dirty="0" err="1"/>
              <a:t>owayemncane</a:t>
            </a:r>
            <a:r>
              <a:rPr lang="en-CA" sz="1600" b="1" dirty="0"/>
              <a:t> </a:t>
            </a:r>
            <a:r>
              <a:rPr lang="en-CA" sz="1600" b="1" dirty="0" err="1"/>
              <a:t>ngandlela-thile</a:t>
            </a:r>
            <a:r>
              <a:rPr lang="en-CA" sz="1600" b="1" dirty="0"/>
              <a:t> </a:t>
            </a:r>
            <a:r>
              <a:rPr lang="en-CA" sz="1600" b="1" dirty="0" err="1"/>
              <a:t>kulaye</a:t>
            </a:r>
            <a:r>
              <a:rPr lang="en-CA" sz="1600" b="1" dirty="0"/>
              <a:t>), </a:t>
            </a:r>
            <a:r>
              <a:rPr lang="en-CA" sz="1600" b="1" dirty="0" err="1"/>
              <a:t>wema</a:t>
            </a:r>
            <a:r>
              <a:rPr lang="en-CA" sz="1600" b="1" dirty="0"/>
              <a:t> </a:t>
            </a:r>
            <a:r>
              <a:rPr lang="en-CA" sz="1600" b="1" dirty="0" err="1"/>
              <a:t>eqinile</a:t>
            </a:r>
            <a:r>
              <a:rPr lang="en-CA" sz="1600" b="1" dirty="0"/>
              <a:t> </a:t>
            </a:r>
            <a:r>
              <a:rPr lang="en-CA" sz="1600" b="1" dirty="0" err="1"/>
              <a:t>embonweni</a:t>
            </a:r>
            <a:r>
              <a:rPr lang="en-CA" sz="1600" b="1" dirty="0"/>
              <a:t> </a:t>
            </a:r>
            <a:r>
              <a:rPr lang="en-CA" sz="1600" b="1" dirty="0" err="1"/>
              <a:t>wakhe</a:t>
            </a:r>
            <a:r>
              <a:rPr lang="en-CA" sz="1600" b="1" dirty="0"/>
              <a:t>, </a:t>
            </a:r>
            <a:r>
              <a:rPr lang="en-CA" sz="1600" b="1" dirty="0" err="1"/>
              <a:t>ngitsho</a:t>
            </a:r>
            <a:r>
              <a:rPr lang="en-CA" sz="1600" b="1" dirty="0"/>
              <a:t> </a:t>
            </a:r>
            <a:r>
              <a:rPr lang="en-CA" sz="1600" b="1" dirty="0" err="1"/>
              <a:t>lalapho</a:t>
            </a:r>
            <a:r>
              <a:rPr lang="en-CA" sz="1600" b="1" dirty="0"/>
              <a:t> </a:t>
            </a:r>
            <a:r>
              <a:rPr lang="en-CA" sz="1600" b="1" dirty="0" err="1"/>
              <a:t>isixuku</a:t>
            </a:r>
            <a:r>
              <a:rPr lang="en-CA" sz="1600" b="1" dirty="0"/>
              <a:t> </a:t>
            </a:r>
            <a:r>
              <a:rPr lang="en-CA" sz="1600" b="1" dirty="0" err="1"/>
              <a:t>sasifuna</a:t>
            </a:r>
            <a:r>
              <a:rPr lang="en-CA" sz="1600" b="1" dirty="0"/>
              <a:t> </a:t>
            </a:r>
            <a:r>
              <a:rPr lang="en-CA" sz="1600" b="1" dirty="0" err="1"/>
              <a:t>ukubakhanda</a:t>
            </a:r>
            <a:r>
              <a:rPr lang="en-CA" sz="1600" b="1" dirty="0"/>
              <a:t> </a:t>
            </a:r>
            <a:r>
              <a:rPr lang="en-CA" sz="1600" b="1" dirty="0" err="1"/>
              <a:t>ngamatshe</a:t>
            </a:r>
            <a:r>
              <a:rPr lang="en-CA" sz="1600" b="1" dirty="0"/>
              <a:t> (Num. 14:10).</a:t>
            </a:r>
            <a:endParaRPr lang="en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215827"/>
            <a:ext cx="5413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Lapho </a:t>
            </a:r>
            <a:r>
              <a:rPr lang="en-CA" sz="1600" b="1" dirty="0" err="1"/>
              <a:t>izinhloli</a:t>
            </a:r>
            <a:r>
              <a:rPr lang="en-CA" sz="1600" b="1" dirty="0"/>
              <a:t> </a:t>
            </a:r>
            <a:r>
              <a:rPr lang="en-CA" sz="1600" b="1" dirty="0" err="1"/>
              <a:t>ezilitshumi</a:t>
            </a:r>
            <a:r>
              <a:rPr lang="en-CA" sz="1600" b="1" dirty="0"/>
              <a:t> </a:t>
            </a:r>
            <a:r>
              <a:rPr lang="en-CA" sz="1600" b="1" dirty="0" err="1"/>
              <a:t>zazibona</a:t>
            </a:r>
            <a:r>
              <a:rPr lang="en-CA" sz="1600" b="1" dirty="0"/>
              <a:t> </a:t>
            </a:r>
            <a:r>
              <a:rPr lang="en-CA" sz="1600" b="1" dirty="0" err="1"/>
              <a:t>amadolobha</a:t>
            </a:r>
            <a:r>
              <a:rPr lang="en-CA" sz="1600" b="1" dirty="0"/>
              <a:t> </a:t>
            </a:r>
            <a:r>
              <a:rPr lang="en-CA" sz="1600" b="1" dirty="0" err="1"/>
              <a:t>engelakunqotshwa</a:t>
            </a:r>
            <a:r>
              <a:rPr lang="en-CA" sz="1600" b="1" dirty="0"/>
              <a:t>, </a:t>
            </a:r>
            <a:r>
              <a:rPr lang="en-CA" sz="1600" b="1" dirty="0" err="1"/>
              <a:t>leziqhwaga</a:t>
            </a:r>
            <a:r>
              <a:rPr lang="en-CA" sz="1600" b="1" dirty="0"/>
              <a:t> </a:t>
            </a:r>
            <a:r>
              <a:rPr lang="en-CA" sz="1600" b="1" dirty="0" err="1"/>
              <a:t>eezingelakunqotshwa</a:t>
            </a:r>
            <a:r>
              <a:rPr lang="en-CA" sz="1600" b="1" dirty="0"/>
              <a:t>, </a:t>
            </a:r>
            <a:r>
              <a:rPr lang="en-CA" sz="1600" b="1" dirty="0" err="1"/>
              <a:t>uKalebi</a:t>
            </a:r>
            <a:r>
              <a:rPr lang="en-CA" sz="1600" b="1" dirty="0"/>
              <a:t> </a:t>
            </a:r>
            <a:r>
              <a:rPr lang="en-CA" sz="1600" b="1" dirty="0" err="1"/>
              <a:t>wabona</a:t>
            </a:r>
            <a:r>
              <a:rPr lang="en-CA" sz="1600" b="1" dirty="0"/>
              <a:t> </a:t>
            </a:r>
            <a:r>
              <a:rPr lang="en-CA" sz="1600" b="1" dirty="0" err="1"/>
              <a:t>amadolobha</a:t>
            </a:r>
            <a:r>
              <a:rPr lang="en-CA" sz="1600" b="1" dirty="0"/>
              <a:t> </a:t>
            </a:r>
            <a:r>
              <a:rPr lang="en-CA" sz="1600" b="1" dirty="0" err="1"/>
              <a:t>enqotshiweyo</a:t>
            </a:r>
            <a:r>
              <a:rPr lang="en-CA" sz="1600" b="1" dirty="0"/>
              <a:t> </a:t>
            </a:r>
            <a:r>
              <a:rPr lang="en-CA" sz="1600" b="1" dirty="0" err="1"/>
              <a:t>leziqhwaga</a:t>
            </a:r>
            <a:r>
              <a:rPr lang="en-CA" sz="1600" b="1" dirty="0"/>
              <a:t> “</a:t>
            </a:r>
            <a:r>
              <a:rPr lang="en-CA" sz="1600" b="1" dirty="0" err="1"/>
              <a:t>zidliwa</a:t>
            </a:r>
            <a:r>
              <a:rPr lang="en-CA" sz="1600" b="1" dirty="0"/>
              <a:t> </a:t>
            </a:r>
            <a:r>
              <a:rPr lang="en-CA" sz="1600" b="1" dirty="0" err="1"/>
              <a:t>njengesinkwa</a:t>
            </a:r>
            <a:r>
              <a:rPr lang="en-CA" sz="1600" b="1" dirty="0"/>
              <a:t>” ( Num. 13:28-33; 14:6-9 ).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800" b="1" spc="60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UKHOLO NGEZENZO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“Manje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nginike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leli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zwe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lezintaba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alithembisa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kimi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ngalolo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suku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wena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ngokwakho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wezwa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ama-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Anaki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ayelapho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lemizi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yawo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yayimikhulu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ilezivikelo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eziqinileyo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engisizile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ngizowaxotsha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njengokutsho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kwakhe</a:t>
            </a:r>
            <a:r>
              <a:rPr lang="en-C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.”— Joshuwa 14:12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1457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NgokukaKalebi</a:t>
            </a:r>
            <a:r>
              <a:rPr lang="en-CA" b="1" dirty="0"/>
              <a:t> </a:t>
            </a:r>
            <a:r>
              <a:rPr lang="en-CA" b="1" dirty="0" err="1"/>
              <a:t>ngokwakhe</a:t>
            </a:r>
            <a:r>
              <a:rPr lang="en-CA" b="1" dirty="0"/>
              <a:t>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ecela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alandise</a:t>
            </a:r>
            <a:r>
              <a:rPr lang="en-CA" b="1" dirty="0"/>
              <a:t>, “</a:t>
            </a:r>
            <a:r>
              <a:rPr lang="en-CA" b="1" dirty="0" err="1"/>
              <a:t>ngabuya</a:t>
            </a:r>
            <a:r>
              <a:rPr lang="en-CA" b="1" dirty="0"/>
              <a:t> </a:t>
            </a:r>
            <a:r>
              <a:rPr lang="en-CA" b="1" dirty="0" err="1"/>
              <a:t>lawo</a:t>
            </a:r>
            <a:r>
              <a:rPr lang="en-CA" b="1" dirty="0"/>
              <a:t> </a:t>
            </a:r>
            <a:r>
              <a:rPr lang="en-CA" b="1" dirty="0" err="1"/>
              <a:t>umbiko</a:t>
            </a:r>
            <a:r>
              <a:rPr lang="en-CA" b="1" dirty="0"/>
              <a:t> </a:t>
            </a:r>
            <a:r>
              <a:rPr lang="en-CA" b="1" dirty="0" err="1"/>
              <a:t>ngokwezinkolelo</a:t>
            </a:r>
            <a:r>
              <a:rPr lang="en-CA" b="1" dirty="0"/>
              <a:t> </a:t>
            </a:r>
            <a:r>
              <a:rPr lang="en-CA" b="1" dirty="0" err="1"/>
              <a:t>zami</a:t>
            </a:r>
            <a:r>
              <a:rPr lang="en-CA" b="1" dirty="0"/>
              <a:t>.” ( Josh. 14:7 NIV ), </a:t>
            </a:r>
            <a:r>
              <a:rPr lang="en-CA" b="1" dirty="0" err="1"/>
              <a:t>futhi</a:t>
            </a:r>
            <a:r>
              <a:rPr lang="en-CA" b="1" dirty="0"/>
              <a:t> “</a:t>
            </a:r>
            <a:r>
              <a:rPr lang="en-CA" b="1" dirty="0" err="1"/>
              <a:t>ngalandela</a:t>
            </a:r>
            <a:r>
              <a:rPr lang="en-CA" b="1" dirty="0"/>
              <a:t> </a:t>
            </a:r>
            <a:r>
              <a:rPr lang="en-CA" b="1" dirty="0" err="1"/>
              <a:t>uJehova</a:t>
            </a:r>
            <a:r>
              <a:rPr lang="en-CA" b="1" dirty="0"/>
              <a:t> uNkulunkulu </a:t>
            </a:r>
            <a:r>
              <a:rPr lang="en-CA" b="1" dirty="0" err="1"/>
              <a:t>wami</a:t>
            </a:r>
            <a:r>
              <a:rPr lang="en-CA" b="1" dirty="0"/>
              <a:t> </a:t>
            </a:r>
            <a:r>
              <a:rPr lang="en-CA" b="1" dirty="0" err="1"/>
              <a:t>ngenhliziyo</a:t>
            </a:r>
            <a:r>
              <a:rPr lang="en-CA" b="1" dirty="0"/>
              <a:t> </a:t>
            </a:r>
            <a:r>
              <a:rPr lang="en-CA" b="1" dirty="0" err="1"/>
              <a:t>yonke</a:t>
            </a:r>
            <a:r>
              <a:rPr lang="en-CA" b="1" dirty="0"/>
              <a:t>” ( Josh. 14:8 ).</a:t>
            </a:r>
          </a:p>
          <a:p>
            <a:pPr>
              <a:spcBef>
                <a:spcPts val="600"/>
              </a:spcBef>
            </a:pP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yokwethembeka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, </a:t>
            </a:r>
            <a:r>
              <a:rPr lang="en-CA" b="1" dirty="0" err="1"/>
              <a:t>wathenjiswa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wayezazuza</a:t>
            </a:r>
            <a:r>
              <a:rPr lang="en-CA" b="1" dirty="0"/>
              <a:t> </a:t>
            </a:r>
            <a:r>
              <a:rPr lang="en-CA" b="1" dirty="0" err="1"/>
              <a:t>indawo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unyawo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 </a:t>
            </a:r>
            <a:r>
              <a:rPr lang="en-CA" b="1" dirty="0" err="1"/>
              <a:t>lwalunyathele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 </a:t>
            </a:r>
            <a:r>
              <a:rPr lang="en-CA" b="1" dirty="0" err="1"/>
              <a:t>ngesikhathi</a:t>
            </a:r>
            <a:r>
              <a:rPr lang="en-CA" b="1" dirty="0"/>
              <a:t> </a:t>
            </a:r>
            <a:r>
              <a:rPr lang="en-CA" b="1" dirty="0" err="1"/>
              <a:t>sokuhlolwa</a:t>
            </a:r>
            <a:r>
              <a:rPr lang="en-CA" b="1" dirty="0"/>
              <a:t> ( Josh. 14:9 ).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5283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UKalebi</a:t>
            </a:r>
            <a:r>
              <a:rPr lang="en-CA" b="1" dirty="0"/>
              <a:t> </a:t>
            </a:r>
            <a:r>
              <a:rPr lang="en-CA" b="1" dirty="0" err="1"/>
              <a:t>wayeleminyaka</a:t>
            </a:r>
            <a:r>
              <a:rPr lang="en-CA" b="1" dirty="0"/>
              <a:t> engu-40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ethunywa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abe</a:t>
            </a:r>
            <a:r>
              <a:rPr lang="en-CA" b="1" dirty="0"/>
              <a:t> </a:t>
            </a:r>
            <a:r>
              <a:rPr lang="en-CA" b="1" dirty="0" err="1"/>
              <a:t>yinhloli</a:t>
            </a:r>
            <a:r>
              <a:rPr lang="en-CA" b="1" dirty="0"/>
              <a:t>.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kweminyaka</a:t>
            </a:r>
            <a:r>
              <a:rPr lang="en-CA" b="1" dirty="0"/>
              <a:t> </a:t>
            </a:r>
            <a:r>
              <a:rPr lang="en-CA" b="1" dirty="0" err="1"/>
              <a:t>emihlanu</a:t>
            </a:r>
            <a:r>
              <a:rPr lang="en-CA" b="1" dirty="0"/>
              <a:t> </a:t>
            </a:r>
            <a:r>
              <a:rPr lang="en-CA" b="1" dirty="0" err="1"/>
              <a:t>yokunqoba</a:t>
            </a:r>
            <a:r>
              <a:rPr lang="en-CA" b="1" dirty="0"/>
              <a:t>, </a:t>
            </a:r>
            <a:r>
              <a:rPr lang="en-CA" b="1" dirty="0" err="1"/>
              <a:t>manje</a:t>
            </a:r>
            <a:r>
              <a:rPr lang="en-CA" b="1" dirty="0"/>
              <a:t> </a:t>
            </a:r>
            <a:r>
              <a:rPr lang="en-CA" b="1" dirty="0" err="1"/>
              <a:t>wayeseyindoda</a:t>
            </a:r>
            <a:r>
              <a:rPr lang="en-CA" b="1" dirty="0"/>
              <a:t> </a:t>
            </a:r>
            <a:r>
              <a:rPr lang="en-CA" b="1" dirty="0" err="1"/>
              <a:t>endala</a:t>
            </a:r>
            <a:r>
              <a:rPr lang="en-CA" b="1" dirty="0"/>
              <a:t> </a:t>
            </a:r>
            <a:r>
              <a:rPr lang="en-CA" b="1" dirty="0" err="1"/>
              <a:t>eleminyaka</a:t>
            </a:r>
            <a:r>
              <a:rPr lang="en-CA" b="1" dirty="0"/>
              <a:t> engama-85 ( Josh. 14:10 ). </a:t>
            </a:r>
            <a:r>
              <a:rPr lang="en-CA" b="1" dirty="0" err="1"/>
              <a:t>Umzimba</a:t>
            </a:r>
            <a:r>
              <a:rPr lang="en-CA" b="1" dirty="0"/>
              <a:t> </a:t>
            </a:r>
            <a:r>
              <a:rPr lang="en-CA" b="1" dirty="0" err="1"/>
              <a:t>lengqondo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kwakuselamandla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imicabango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yayisafana</a:t>
            </a:r>
            <a:r>
              <a:rPr lang="en-CA" b="1" dirty="0"/>
              <a:t> (Josh. 14:11).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Sase</a:t>
            </a:r>
            <a:r>
              <a:rPr lang="en-CA" b="1" dirty="0"/>
              <a:t> </a:t>
            </a:r>
            <a:r>
              <a:rPr lang="en-CA" b="1" dirty="0" err="1"/>
              <a:t>sifikile</a:t>
            </a:r>
            <a:r>
              <a:rPr lang="en-CA" b="1" dirty="0"/>
              <a:t>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sokubanga</a:t>
            </a:r>
            <a:r>
              <a:rPr lang="en-CA" b="1" dirty="0"/>
              <a:t> </a:t>
            </a:r>
            <a:r>
              <a:rPr lang="en-CA" b="1" dirty="0" err="1"/>
              <a:t>isithembiso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afakazele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amazwi</a:t>
            </a:r>
            <a:r>
              <a:rPr lang="en-CA" b="1" dirty="0"/>
              <a:t> </a:t>
            </a:r>
            <a:r>
              <a:rPr lang="en-CA" b="1" dirty="0" err="1"/>
              <a:t>akhe</a:t>
            </a:r>
            <a:r>
              <a:rPr lang="en-CA" b="1" dirty="0"/>
              <a:t> </a:t>
            </a:r>
            <a:r>
              <a:rPr lang="en-CA" b="1" dirty="0" err="1"/>
              <a:t>ayengelona</a:t>
            </a:r>
            <a:r>
              <a:rPr lang="en-CA" b="1" dirty="0"/>
              <a:t> </a:t>
            </a:r>
            <a:r>
              <a:rPr lang="en-CA" b="1" dirty="0" err="1"/>
              <a:t>ize</a:t>
            </a:r>
            <a:r>
              <a:rPr lang="en-CA" b="1" dirty="0"/>
              <a:t>. </a:t>
            </a:r>
            <a:r>
              <a:rPr lang="en-CA" b="1" dirty="0" err="1"/>
              <a:t>Ngosizo</a:t>
            </a:r>
            <a:r>
              <a:rPr lang="en-CA" b="1" dirty="0"/>
              <a:t> </a:t>
            </a:r>
            <a:r>
              <a:rPr lang="en-CA" b="1" dirty="0" err="1"/>
              <a:t>lukaNkulunkulu</a:t>
            </a:r>
            <a:r>
              <a:rPr lang="en-CA" b="1" dirty="0"/>
              <a:t>, </a:t>
            </a:r>
            <a:r>
              <a:rPr lang="en-CA" b="1" dirty="0" err="1"/>
              <a:t>wayezoshwabadela</a:t>
            </a:r>
            <a:r>
              <a:rPr lang="en-CA" b="1" dirty="0"/>
              <a:t> </a:t>
            </a:r>
            <a:r>
              <a:rPr lang="en-CA" b="1" dirty="0" err="1"/>
              <a:t>lezi</a:t>
            </a:r>
            <a:r>
              <a:rPr lang="en-CA" b="1" dirty="0"/>
              <a:t> </a:t>
            </a:r>
            <a:r>
              <a:rPr lang="en-CA" b="1" dirty="0" err="1"/>
              <a:t>ziqhwaga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anqobe</a:t>
            </a:r>
            <a:r>
              <a:rPr lang="en-CA" b="1" dirty="0"/>
              <a:t> </a:t>
            </a:r>
            <a:r>
              <a:rPr lang="en-CA" b="1" dirty="0" err="1"/>
              <a:t>imizi</a:t>
            </a:r>
            <a:r>
              <a:rPr lang="en-CA" b="1" dirty="0"/>
              <a:t> </a:t>
            </a:r>
            <a:r>
              <a:rPr lang="en-CA" b="1" dirty="0" err="1"/>
              <a:t>yazo</a:t>
            </a:r>
            <a:r>
              <a:rPr lang="en-CA" b="1" dirty="0"/>
              <a:t> ( Josh. 14:12-14 ).</a:t>
            </a:r>
            <a:endParaRPr lang="en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C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UKUQHUBELANA ( ITHOTSHI) ISIBANE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584775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UKalebi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Ngizonila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indodakazi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u-Akisa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ibe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ngumkakhe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kumuntu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ozohlasela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athathe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iKiriyati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Seferi.” ( Joshuwa 15:16 )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Lapho </a:t>
            </a:r>
            <a:r>
              <a:rPr lang="en-US" sz="2000" b="1" dirty="0" err="1"/>
              <a:t>eseyinqobile</a:t>
            </a:r>
            <a:r>
              <a:rPr lang="en-US" sz="2000" b="1" dirty="0"/>
              <a:t> </a:t>
            </a:r>
            <a:r>
              <a:rPr lang="en-US" sz="2000" b="1" dirty="0" err="1"/>
              <a:t>ingxenye</a:t>
            </a:r>
            <a:r>
              <a:rPr lang="en-US" sz="2000" b="1" dirty="0"/>
              <a:t> </a:t>
            </a:r>
            <a:r>
              <a:rPr lang="en-US" sz="2000" b="1" dirty="0" err="1"/>
              <a:t>yensimu</a:t>
            </a:r>
            <a:r>
              <a:rPr lang="en-US" sz="2000" b="1" dirty="0"/>
              <a:t> </a:t>
            </a:r>
            <a:r>
              <a:rPr lang="en-US" sz="2000" b="1" dirty="0" err="1"/>
              <a:t>okwakungeyakhe</a:t>
            </a:r>
            <a:r>
              <a:rPr lang="en-US" sz="2000" b="1" dirty="0"/>
              <a:t> </a:t>
            </a:r>
            <a:r>
              <a:rPr lang="en-US" sz="2000" b="1" dirty="0" err="1"/>
              <a:t>ngokufaneleyo</a:t>
            </a:r>
            <a:r>
              <a:rPr lang="en-US" sz="2000" b="1" dirty="0"/>
              <a:t>, </a:t>
            </a:r>
            <a:r>
              <a:rPr lang="en-US" sz="2000" b="1" dirty="0" err="1"/>
              <a:t>uKalebi</a:t>
            </a:r>
            <a:r>
              <a:rPr lang="en-US" sz="2000" b="1" dirty="0"/>
              <a:t> </a:t>
            </a:r>
            <a:r>
              <a:rPr lang="en-US" sz="2000" b="1" dirty="0" err="1"/>
              <a:t>wacabanga</a:t>
            </a:r>
            <a:r>
              <a:rPr lang="en-US" sz="2000" b="1" dirty="0"/>
              <a:t> </a:t>
            </a:r>
            <a:r>
              <a:rPr lang="en-US" sz="2000" b="1" dirty="0" err="1"/>
              <a:t>ilifa</a:t>
            </a:r>
            <a:r>
              <a:rPr lang="en-US" sz="2000" b="1" dirty="0"/>
              <a:t> </a:t>
            </a:r>
            <a:r>
              <a:rPr lang="en-US" sz="2000" b="1" dirty="0" err="1"/>
              <a:t>ayezalishiya</a:t>
            </a:r>
            <a:r>
              <a:rPr lang="en-US" sz="2000" b="1" dirty="0"/>
              <a:t>. </a:t>
            </a:r>
            <a:r>
              <a:rPr lang="en-US" sz="2000" b="1" dirty="0" err="1"/>
              <a:t>Ingabe</a:t>
            </a:r>
            <a:r>
              <a:rPr lang="en-US" sz="2000" b="1" dirty="0"/>
              <a:t> </a:t>
            </a:r>
            <a:r>
              <a:rPr lang="en-US" sz="2000" b="1" dirty="0" err="1"/>
              <a:t>inzalo</a:t>
            </a:r>
            <a:r>
              <a:rPr lang="en-US" sz="2000" b="1" dirty="0"/>
              <a:t> </a:t>
            </a:r>
            <a:r>
              <a:rPr lang="en-US" sz="2000" b="1" dirty="0" err="1"/>
              <a:t>yakhe</a:t>
            </a:r>
            <a:r>
              <a:rPr lang="en-US" sz="2000" b="1" dirty="0"/>
              <a:t> </a:t>
            </a:r>
            <a:r>
              <a:rPr lang="en-US" sz="2000" b="1" dirty="0" err="1"/>
              <a:t>yayizaqhubeka</a:t>
            </a:r>
            <a:r>
              <a:rPr lang="en-US" sz="2000" b="1" dirty="0"/>
              <a:t> </a:t>
            </a:r>
            <a:r>
              <a:rPr lang="en-US" sz="2000" b="1" dirty="0" err="1"/>
              <a:t>ithembele</a:t>
            </a:r>
            <a:r>
              <a:rPr lang="en-US" sz="2000" b="1" dirty="0"/>
              <a:t> </a:t>
            </a:r>
            <a:r>
              <a:rPr lang="en-US" sz="2000" b="1" dirty="0" err="1"/>
              <a:t>kuNkulunkulu</a:t>
            </a:r>
            <a:r>
              <a:rPr lang="en-US" sz="2000" b="1" dirty="0"/>
              <a:t> </a:t>
            </a:r>
            <a:r>
              <a:rPr lang="en-US" sz="2000" b="1" dirty="0" err="1"/>
              <a:t>njengaye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yalesi</a:t>
            </a:r>
            <a:r>
              <a:rPr lang="en-CA" sz="2000" b="1" dirty="0"/>
              <a:t> </a:t>
            </a:r>
            <a:r>
              <a:rPr lang="en-CA" sz="2000" b="1" dirty="0" err="1"/>
              <a:t>sizathu</a:t>
            </a:r>
            <a:r>
              <a:rPr lang="en-CA" sz="2000" b="1" dirty="0"/>
              <a:t>, </a:t>
            </a:r>
            <a:r>
              <a:rPr lang="en-CA" sz="2000" b="1" dirty="0" err="1"/>
              <a:t>wathembisa</a:t>
            </a:r>
            <a:r>
              <a:rPr lang="en-CA" sz="2000" b="1" dirty="0"/>
              <a:t> </a:t>
            </a:r>
            <a:r>
              <a:rPr lang="en-CA" sz="2000" b="1" dirty="0" err="1"/>
              <a:t>isandla</a:t>
            </a:r>
            <a:r>
              <a:rPr lang="en-CA" sz="2000" b="1" dirty="0"/>
              <a:t> </a:t>
            </a:r>
            <a:r>
              <a:rPr lang="en-CA" sz="2000" b="1" dirty="0" err="1"/>
              <a:t>sendodakazi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 </a:t>
            </a:r>
            <a:r>
              <a:rPr lang="en-CA" sz="2000" b="1" dirty="0" err="1"/>
              <a:t>kulowo</a:t>
            </a:r>
            <a:r>
              <a:rPr lang="en-CA" sz="2000" b="1" dirty="0"/>
              <a:t> </a:t>
            </a:r>
            <a:r>
              <a:rPr lang="en-CA" sz="2000" b="1" dirty="0" err="1"/>
              <a:t>owanqoba</a:t>
            </a:r>
            <a:r>
              <a:rPr lang="en-CA" sz="2000" b="1" dirty="0"/>
              <a:t> </a:t>
            </a:r>
            <a:r>
              <a:rPr lang="en-CA" sz="2000" b="1" dirty="0" err="1"/>
              <a:t>iKiriyati-seferi</a:t>
            </a:r>
            <a:r>
              <a:rPr lang="en-CA" sz="2000" b="1" dirty="0"/>
              <a:t>, </a:t>
            </a:r>
            <a:r>
              <a:rPr lang="en-CA" sz="2000" b="1" dirty="0" err="1"/>
              <a:t>ebizwa</a:t>
            </a:r>
            <a:r>
              <a:rPr lang="en-CA" sz="2000" b="1" dirty="0"/>
              <a:t> </a:t>
            </a:r>
            <a:r>
              <a:rPr lang="en-CA" sz="2000" b="1" dirty="0" err="1"/>
              <a:t>langokuthi</a:t>
            </a:r>
            <a:r>
              <a:rPr lang="en-CA" sz="2000" b="1" dirty="0"/>
              <a:t> </a:t>
            </a:r>
            <a:r>
              <a:rPr lang="en-CA" sz="2000" b="1" dirty="0" err="1"/>
              <a:t>iDebiri</a:t>
            </a:r>
            <a:r>
              <a:rPr lang="en-CA" sz="2000" b="1" dirty="0"/>
              <a:t> ( Josh. 15:15-16 ).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Wayesefakazile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uNkulunkulu </a:t>
            </a:r>
            <a:r>
              <a:rPr lang="en-CA" sz="2000" b="1" dirty="0" err="1"/>
              <a:t>wayethembekile</a:t>
            </a:r>
            <a:r>
              <a:rPr lang="en-CA" sz="2000" b="1" dirty="0"/>
              <a:t>, </a:t>
            </a:r>
            <a:r>
              <a:rPr lang="en-CA" sz="2000" b="1" dirty="0" err="1"/>
              <a:t>manje</a:t>
            </a:r>
            <a:r>
              <a:rPr lang="en-CA" sz="2000" b="1" dirty="0"/>
              <a:t> </a:t>
            </a:r>
            <a:r>
              <a:rPr lang="en-CA" sz="2000" b="1" dirty="0" err="1"/>
              <a:t>wayesefuna</a:t>
            </a:r>
            <a:r>
              <a:rPr lang="en-CA" sz="2000" b="1" dirty="0"/>
              <a:t> </a:t>
            </a:r>
            <a:r>
              <a:rPr lang="en-CA" sz="2000" b="1" dirty="0" err="1"/>
              <a:t>ukuthola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olokholo</a:t>
            </a:r>
            <a:r>
              <a:rPr lang="en-CA" sz="2000" b="1" dirty="0"/>
              <a:t> </a:t>
            </a:r>
            <a:r>
              <a:rPr lang="en-CA" sz="2000" b="1" dirty="0" err="1"/>
              <a:t>olufanayo</a:t>
            </a:r>
            <a:r>
              <a:rPr lang="en-CA" sz="2000" b="1" dirty="0"/>
              <a:t>,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adlulisele</a:t>
            </a:r>
            <a:r>
              <a:rPr lang="en-CA" sz="2000" b="1" dirty="0"/>
              <a:t> </a:t>
            </a:r>
            <a:r>
              <a:rPr lang="en-CA" sz="2000" b="1" dirty="0" err="1"/>
              <a:t>ithoshi</a:t>
            </a:r>
            <a:r>
              <a:rPr lang="en-CA" sz="2000" b="1" dirty="0"/>
              <a:t> </a:t>
            </a:r>
            <a:r>
              <a:rPr lang="en-CA" sz="2000" b="1" dirty="0" err="1"/>
              <a:t>kubo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kokutshada</a:t>
            </a:r>
            <a:r>
              <a:rPr lang="en-CA" b="1" dirty="0"/>
              <a:t> lo-Akisa, </a:t>
            </a:r>
            <a:r>
              <a:rPr lang="en-CA" b="1" dirty="0" err="1"/>
              <a:t>indodakazi</a:t>
            </a:r>
            <a:r>
              <a:rPr lang="en-CA" b="1" dirty="0"/>
              <a:t> </a:t>
            </a:r>
            <a:r>
              <a:rPr lang="en-CA" b="1" dirty="0" err="1"/>
              <a:t>kaKalebi</a:t>
            </a:r>
            <a:r>
              <a:rPr lang="en-CA" b="1" dirty="0"/>
              <a:t>, </a:t>
            </a:r>
            <a:r>
              <a:rPr lang="en-CA" b="1" dirty="0" err="1"/>
              <a:t>yancenga</a:t>
            </a:r>
            <a:r>
              <a:rPr lang="en-CA" b="1" dirty="0"/>
              <a:t> </a:t>
            </a:r>
            <a:r>
              <a:rPr lang="en-CA" b="1" dirty="0" err="1"/>
              <a:t>uyise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amvumele</a:t>
            </a:r>
            <a:r>
              <a:rPr lang="en-CA" b="1" dirty="0"/>
              <a:t> </a:t>
            </a:r>
            <a:r>
              <a:rPr lang="en-CA" b="1" dirty="0" err="1"/>
              <a:t>andise</a:t>
            </a:r>
            <a:r>
              <a:rPr lang="en-CA" b="1" dirty="0"/>
              <a:t> </a:t>
            </a:r>
            <a:r>
              <a:rPr lang="en-CA" b="1" dirty="0" err="1"/>
              <a:t>indawo</a:t>
            </a:r>
            <a:r>
              <a:rPr lang="en-CA" b="1" dirty="0"/>
              <a:t> </a:t>
            </a:r>
            <a:r>
              <a:rPr lang="en-CA" b="1" dirty="0" err="1"/>
              <a:t>enqotshiwe</a:t>
            </a:r>
            <a:r>
              <a:rPr lang="en-CA" b="1" dirty="0"/>
              <a:t> ( Josh. 15:18-19 ), </a:t>
            </a:r>
            <a:r>
              <a:rPr lang="en-CA" b="1" dirty="0" err="1"/>
              <a:t>kanjalo</a:t>
            </a:r>
            <a:r>
              <a:rPr lang="en-CA" b="1" dirty="0"/>
              <a:t> </a:t>
            </a:r>
            <a:r>
              <a:rPr lang="en-CA" b="1" dirty="0" err="1"/>
              <a:t>ezibonisa</a:t>
            </a:r>
            <a:r>
              <a:rPr lang="en-CA" b="1" dirty="0"/>
              <a:t> </a:t>
            </a:r>
            <a:r>
              <a:rPr lang="en-CA" b="1" dirty="0" err="1"/>
              <a:t>eyindlalifa</a:t>
            </a:r>
            <a:r>
              <a:rPr lang="en-CA" b="1" dirty="0"/>
              <a:t> </a:t>
            </a:r>
            <a:r>
              <a:rPr lang="en-CA" b="1" dirty="0" err="1"/>
              <a:t>efanelekayo</a:t>
            </a:r>
            <a:r>
              <a:rPr lang="en-CA" b="1" dirty="0"/>
              <a:t> </a:t>
            </a:r>
            <a:r>
              <a:rPr lang="en-CA" b="1" dirty="0" err="1"/>
              <a:t>kaKalebi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Umzukulu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 u-</a:t>
            </a:r>
            <a:r>
              <a:rPr lang="en-CA" b="1" dirty="0" err="1"/>
              <a:t>Otheniyeli</a:t>
            </a:r>
            <a:r>
              <a:rPr lang="en-CA" b="1" dirty="0"/>
              <a:t> </a:t>
            </a:r>
            <a:r>
              <a:rPr lang="en-CA" b="1" dirty="0" err="1"/>
              <a:t>wayeyindoda</a:t>
            </a:r>
            <a:r>
              <a:rPr lang="en-CA" b="1" dirty="0"/>
              <a:t> </a:t>
            </a:r>
            <a:r>
              <a:rPr lang="en-CA" b="1" dirty="0" err="1"/>
              <a:t>elamandla</a:t>
            </a:r>
            <a:r>
              <a:rPr lang="en-CA" b="1" dirty="0"/>
              <a:t> </a:t>
            </a:r>
            <a:r>
              <a:rPr lang="en-CA" b="1" dirty="0" err="1"/>
              <a:t>eyanqoba</a:t>
            </a:r>
            <a:r>
              <a:rPr lang="en-CA" b="1" dirty="0"/>
              <a:t> </a:t>
            </a:r>
            <a:r>
              <a:rPr lang="en-CA" b="1" dirty="0" err="1"/>
              <a:t>umuzi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waba</a:t>
            </a:r>
            <a:r>
              <a:rPr lang="en-CA" b="1" dirty="0"/>
              <a:t> </a:t>
            </a:r>
            <a:r>
              <a:rPr lang="en-CA" b="1" dirty="0" err="1"/>
              <a:t>ngumahluleli</a:t>
            </a:r>
            <a:r>
              <a:rPr lang="en-CA" b="1" dirty="0"/>
              <a:t> </a:t>
            </a:r>
            <a:r>
              <a:rPr lang="en-CA" b="1" dirty="0" err="1"/>
              <a:t>wokuqala</a:t>
            </a:r>
            <a:r>
              <a:rPr lang="en-CA" b="1" dirty="0"/>
              <a:t> </a:t>
            </a:r>
            <a:r>
              <a:rPr lang="en-CA" b="1" dirty="0" err="1"/>
              <a:t>wakwa-Israyeli</a:t>
            </a:r>
            <a:r>
              <a:rPr lang="en-CA" b="1" dirty="0"/>
              <a:t> ( Josh. 15:17; </a:t>
            </a:r>
            <a:r>
              <a:rPr lang="en-CA" b="1" dirty="0" err="1"/>
              <a:t>AbaHluleli</a:t>
            </a:r>
            <a:r>
              <a:rPr lang="en-CA" b="1" dirty="0"/>
              <a:t> 3:9-11 ).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296391" y="3103602"/>
            <a:ext cx="9895609" cy="1015663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6000" b="1" dirty="0">
                <a:ln/>
                <a:solidFill>
                  <a:srgbClr val="C15C16"/>
                </a:solidFill>
              </a:rPr>
              <a:t>UKHOLO LUKAJOSHUWA</a:t>
            </a:r>
            <a:endParaRPr lang="en" sz="60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sebeqedile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ukwaba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libe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yizabelo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zalo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abantwana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bakwa-Israyeli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bamnika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uJoshuwa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kaNuni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ilifa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kwabo</a:t>
            </a:r>
            <a:r>
              <a:rPr lang="en-C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Joshuwa 19:49 .</a:t>
            </a:r>
            <a:endParaRPr lang="en" sz="1400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Esemutsha</a:t>
            </a:r>
            <a:r>
              <a:rPr lang="en-CA" b="1" dirty="0"/>
              <a:t>,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wakhethwa</a:t>
            </a:r>
            <a:r>
              <a:rPr lang="en-CA" b="1" dirty="0"/>
              <a:t> </a:t>
            </a:r>
            <a:r>
              <a:rPr lang="en-CA" b="1" dirty="0" err="1"/>
              <a:t>nguMose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abe</a:t>
            </a:r>
            <a:r>
              <a:rPr lang="en-CA" b="1" dirty="0"/>
              <a:t> </a:t>
            </a:r>
            <a:r>
              <a:rPr lang="en-CA" b="1" dirty="0" err="1"/>
              <a:t>ngumsizi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. </a:t>
            </a:r>
            <a:r>
              <a:rPr lang="en-CA" b="1" dirty="0" err="1"/>
              <a:t>Wazibonakalisa</a:t>
            </a:r>
            <a:r>
              <a:rPr lang="en-CA" b="1" dirty="0"/>
              <a:t> </a:t>
            </a:r>
            <a:r>
              <a:rPr lang="en-CA" b="1" dirty="0" err="1"/>
              <a:t>elalela</a:t>
            </a:r>
            <a:r>
              <a:rPr lang="en-CA" b="1" dirty="0"/>
              <a:t>, </a:t>
            </a:r>
            <a:r>
              <a:rPr lang="en-CA" b="1" dirty="0" err="1"/>
              <a:t>elesibindi</a:t>
            </a:r>
            <a:r>
              <a:rPr lang="en-CA" b="1" dirty="0"/>
              <a:t>, </a:t>
            </a:r>
            <a:r>
              <a:rPr lang="en-CA" b="1" dirty="0" err="1"/>
              <a:t>ethembekile</a:t>
            </a:r>
            <a:r>
              <a:rPr lang="en-CA" b="1" dirty="0"/>
              <a:t>, </a:t>
            </a:r>
            <a:r>
              <a:rPr lang="en-CA" b="1" dirty="0" err="1"/>
              <a:t>elusizo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ethanda</a:t>
            </a:r>
            <a:r>
              <a:rPr lang="en-CA" b="1" dirty="0"/>
              <a:t> </a:t>
            </a:r>
            <a:r>
              <a:rPr lang="en-CA" b="1" dirty="0" err="1"/>
              <a:t>izinto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33:11 ).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5866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Endabeni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, </a:t>
            </a:r>
            <a:r>
              <a:rPr lang="en-CA" sz="2000" b="1" dirty="0" err="1"/>
              <a:t>sifunda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1952353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kufika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 </a:t>
            </a:r>
            <a:r>
              <a:rPr lang="en-CA" sz="2000" b="1" dirty="0" err="1"/>
              <a:t>sokuthatha</a:t>
            </a:r>
            <a:r>
              <a:rPr lang="en-CA" sz="2000" b="1" dirty="0"/>
              <a:t> </a:t>
            </a:r>
            <a:r>
              <a:rPr lang="en-CA" sz="2000" b="1" dirty="0" err="1"/>
              <a:t>indawo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, </a:t>
            </a:r>
            <a:r>
              <a:rPr lang="en-CA" sz="2000" b="1" dirty="0" err="1"/>
              <a:t>walinda</a:t>
            </a:r>
            <a:r>
              <a:rPr lang="en-CA" sz="2000" b="1" dirty="0"/>
              <a:t> </a:t>
            </a:r>
            <a:r>
              <a:rPr lang="en-CA" sz="2000" b="1" dirty="0" err="1"/>
              <a:t>kwaze</a:t>
            </a:r>
            <a:r>
              <a:rPr lang="en-CA" sz="2000" b="1" dirty="0"/>
              <a:t> </a:t>
            </a:r>
            <a:r>
              <a:rPr lang="en-CA" sz="2000" b="1" dirty="0" err="1"/>
              <a:t>kwaba</a:t>
            </a:r>
            <a:r>
              <a:rPr lang="en-CA" sz="2000" b="1" dirty="0"/>
              <a:t> </a:t>
            </a:r>
            <a:r>
              <a:rPr lang="en-CA" sz="2000" b="1" dirty="0" err="1"/>
              <a:t>yilapho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</a:t>
            </a:r>
            <a:r>
              <a:rPr lang="en-CA" sz="2000" b="1" dirty="0" err="1"/>
              <a:t>izizwe</a:t>
            </a:r>
            <a:r>
              <a:rPr lang="en-CA" sz="2000" b="1" dirty="0"/>
              <a:t> </a:t>
            </a:r>
            <a:r>
              <a:rPr lang="en-CA" sz="2000" b="1" dirty="0" err="1"/>
              <a:t>zithole</a:t>
            </a:r>
            <a:r>
              <a:rPr lang="en-CA" sz="2000" b="1" dirty="0"/>
              <a:t> </a:t>
            </a:r>
            <a:r>
              <a:rPr lang="en-CA" sz="2000" b="1" dirty="0" err="1"/>
              <a:t>iilfa</a:t>
            </a:r>
            <a:r>
              <a:rPr lang="en-CA" sz="2000" b="1" dirty="0"/>
              <a:t> </a:t>
            </a:r>
            <a:r>
              <a:rPr lang="en-CA" sz="2000" b="1" dirty="0" err="1"/>
              <a:t>lazo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wakhetha</a:t>
            </a:r>
            <a:r>
              <a:rPr lang="en-CA" sz="2000" b="1" dirty="0"/>
              <a:t> “</a:t>
            </a:r>
            <a:r>
              <a:rPr lang="en-CA" sz="2000" b="1" dirty="0" err="1"/>
              <a:t>isabelo</a:t>
            </a:r>
            <a:r>
              <a:rPr lang="en-CA" sz="2000" b="1" dirty="0"/>
              <a:t> </a:t>
            </a:r>
            <a:r>
              <a:rPr lang="en-CA" sz="2000" b="1" dirty="0" err="1"/>
              <a:t>esiseleyo</a:t>
            </a:r>
            <a:r>
              <a:rPr lang="en-CA" sz="2000" b="1" dirty="0"/>
              <a:t>” [</a:t>
            </a:r>
            <a:r>
              <a:rPr lang="en-CA" sz="2000" b="1" dirty="0" err="1"/>
              <a:t>iThimnati</a:t>
            </a:r>
            <a:r>
              <a:rPr lang="en-CA" sz="2000" b="1" dirty="0"/>
              <a:t>-sera] ( Josh. 19:50 ), </a:t>
            </a:r>
            <a:r>
              <a:rPr lang="en-CA" sz="2000" b="1" dirty="0" err="1"/>
              <a:t>umuzi</a:t>
            </a:r>
            <a:r>
              <a:rPr lang="en-CA" sz="2000" b="1" dirty="0"/>
              <a:t> </a:t>
            </a:r>
            <a:r>
              <a:rPr lang="en-CA" sz="2000" b="1" dirty="0" err="1"/>
              <a:t>owawuseduze</a:t>
            </a:r>
            <a:r>
              <a:rPr lang="en-CA" sz="2000" b="1" dirty="0"/>
              <a:t> </a:t>
            </a:r>
            <a:r>
              <a:rPr lang="en-CA" sz="2000" b="1" dirty="0" err="1"/>
              <a:t>neShilo</a:t>
            </a:r>
            <a:r>
              <a:rPr lang="en-CA" sz="2000" b="1" dirty="0"/>
              <a:t>,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kwakwakhiwe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 </a:t>
            </a:r>
            <a:r>
              <a:rPr lang="en-CA" sz="2000" b="1" dirty="0" err="1"/>
              <a:t>iNdawo</a:t>
            </a:r>
            <a:r>
              <a:rPr lang="en-CA" sz="2000" b="1" dirty="0"/>
              <a:t> </a:t>
            </a:r>
            <a:r>
              <a:rPr lang="en-CA" sz="2000" b="1" dirty="0" err="1"/>
              <a:t>Engcwele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1008</Words>
  <Application>Microsoft Office PowerPoint</Application>
  <PresentationFormat>Panorámica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2025-10-19T08:16:14Z</dcterms:created>
  <dcterms:modified xsi:type="dcterms:W3CDTF">2025-11-20T11:20:54Z</dcterms:modified>
</cp:coreProperties>
</file>