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305" r:id="rId3"/>
    <p:sldId id="306" r:id="rId4"/>
    <p:sldId id="257" r:id="rId5"/>
    <p:sldId id="258" r:id="rId6"/>
    <p:sldId id="259" r:id="rId7"/>
    <p:sldId id="260" r:id="rId8"/>
    <p:sldId id="261" r:id="rId9"/>
    <p:sldId id="262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C5DA"/>
    <a:srgbClr val="CFCDFF"/>
    <a:srgbClr val="FFF8A3"/>
    <a:srgbClr val="FFA542"/>
    <a:srgbClr val="D5DEFE"/>
    <a:srgbClr val="9FAF66"/>
    <a:srgbClr val="BBE4FA"/>
    <a:srgbClr val="50C2F6"/>
    <a:srgbClr val="9CDDFA"/>
    <a:srgbClr val="108F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18F84D-2079-4BB5-AF2D-0A53C1AE0777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0679E67-18F0-42C4-9F58-657666FD3F1A}">
      <dgm:prSet phldrT="[Texto]" phldr="0"/>
      <dgm:spPr>
        <a:solidFill>
          <a:schemeClr val="accent2"/>
        </a:solidFill>
      </dgm:spPr>
      <dgm:t>
        <a:bodyPr/>
        <a:lstStyle/>
        <a:p>
          <a:r>
            <a:rPr lang="en-CA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Izwe</a:t>
          </a:r>
          <a:r>
            <a:rPr lang="en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elalilahlekile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F32902-636B-4D9E-99D4-A5CA07E04E8F}" type="parTrans" cxnId="{1ADEC97B-10D6-4AF3-984C-39E08750038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66696D-A6C0-481C-809D-51FD2FCF3D97}" type="sibTrans" cxnId="{1ADEC97B-10D6-4AF3-984C-39E08750038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EF2E13-711D-4147-A1D0-F4521448C699}">
      <dgm:prSet phldrT="[Texto]" phldr="0"/>
      <dgm:spPr>
        <a:solidFill>
          <a:schemeClr val="accent3"/>
        </a:solidFill>
      </dgm:spPr>
      <dgm:t>
        <a:bodyPr/>
        <a:lstStyle/>
        <a:p>
          <a:r>
            <a:rPr lang="en-CA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Izwe</a:t>
          </a:r>
          <a:r>
            <a:rPr lang="en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uNkulunkulu </a:t>
          </a:r>
          <a:r>
            <a:rPr lang="en-CA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aliphayo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7AA75F-F78E-440B-B263-3FD1B6A02B0F}" type="parTrans" cxnId="{DDA876C4-C1AD-4069-ACFE-EEF6455B204B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67C1DB-92BD-4102-9A27-39CCBC5B8018}" type="sibTrans" cxnId="{DDA876C4-C1AD-4069-ACFE-EEF6455B204B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42A670-583E-4107-A752-A4C7F4656000}">
      <dgm:prSet phldrT="[Texto]" phldr="0"/>
      <dgm:spPr>
        <a:solidFill>
          <a:schemeClr val="accent1"/>
        </a:solidFill>
      </dgm:spPr>
      <dgm:t>
        <a:bodyPr/>
        <a:lstStyle/>
        <a:p>
          <a:r>
            <a:rPr lang="en-CA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Nqoba</a:t>
          </a:r>
          <a:r>
            <a:rPr lang="en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izwe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54326A-B2B8-4ACD-BA73-A604AB8A9024}" type="parTrans" cxnId="{9A0EF2CC-E48E-4D95-BD8E-52F81D5B69B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E57A7E-F198-420D-B873-7CB28E623A4D}" type="sibTrans" cxnId="{9A0EF2CC-E48E-4D95-BD8E-52F81D5B69B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560DBF-1931-4370-82F3-AA95D9D8FCDD}">
      <dgm:prSet phldrT="[Texto]" phldr="0"/>
      <dgm:spPr>
        <a:solidFill>
          <a:schemeClr val="accent5"/>
        </a:solidFill>
      </dgm:spPr>
      <dgm:t>
        <a:bodyPr/>
        <a:lstStyle/>
        <a:p>
          <a:r>
            <a:rPr lang="en-CA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Gcina</a:t>
          </a:r>
          <a:r>
            <a:rPr lang="en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isipho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406589-89A7-47F5-B21F-3BEDB3CDBED3}" type="parTrans" cxnId="{6549FD77-9F8C-43F1-962E-EFFCFE1CA6D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E527FD-3F24-4DCC-AA25-42338FDE371D}" type="sibTrans" cxnId="{6549FD77-9F8C-43F1-962E-EFFCFE1CA6D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CBD5FC-9AB9-49BD-82B0-1C9D51E306F0}">
      <dgm:prSet phldrT="[Texto]" phldr="0"/>
      <dgm:spPr>
        <a:solidFill>
          <a:schemeClr val="accent6"/>
        </a:solidFill>
      </dgm:spPr>
      <dgm:t>
        <a:bodyPr/>
        <a:lstStyle/>
        <a:p>
          <a:r>
            <a:rPr lang="en-CA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Umhlaba</a:t>
          </a:r>
          <a:r>
            <a:rPr lang="en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otholiweyo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7D7CAC-129B-49B8-9CF9-941B4AC9298D}" type="parTrans" cxnId="{EE4DF5AA-A337-4DF7-B45B-79896640BDA1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7DCC1F-A15C-4C82-9EC6-5DDFFD5E98D8}" type="sibTrans" cxnId="{EE4DF5AA-A337-4DF7-B45B-79896640BDA1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27345E-9CE9-48CE-93B8-5A45E2D314AF}" type="pres">
      <dgm:prSet presAssocID="{CC18F84D-2079-4BB5-AF2D-0A53C1AE0777}" presName="Name0" presStyleCnt="0">
        <dgm:presLayoutVars>
          <dgm:chMax val="7"/>
          <dgm:chPref val="7"/>
          <dgm:dir/>
        </dgm:presLayoutVars>
      </dgm:prSet>
      <dgm:spPr/>
    </dgm:pt>
    <dgm:pt modelId="{7FA29075-1AEF-4435-92E0-4AF5E9EE68F6}" type="pres">
      <dgm:prSet presAssocID="{CC18F84D-2079-4BB5-AF2D-0A53C1AE0777}" presName="Name1" presStyleCnt="0"/>
      <dgm:spPr/>
    </dgm:pt>
    <dgm:pt modelId="{7B18FE0F-F65F-46ED-AE1D-82D5C461169D}" type="pres">
      <dgm:prSet presAssocID="{CC18F84D-2079-4BB5-AF2D-0A53C1AE0777}" presName="cycle" presStyleCnt="0"/>
      <dgm:spPr/>
    </dgm:pt>
    <dgm:pt modelId="{C8498930-C451-4507-A2FB-D62D4B91CA64}" type="pres">
      <dgm:prSet presAssocID="{CC18F84D-2079-4BB5-AF2D-0A53C1AE0777}" presName="srcNode" presStyleLbl="node1" presStyleIdx="0" presStyleCnt="5"/>
      <dgm:spPr/>
    </dgm:pt>
    <dgm:pt modelId="{EBB09E6D-370A-47D3-811F-66BFE2D2FF99}" type="pres">
      <dgm:prSet presAssocID="{CC18F84D-2079-4BB5-AF2D-0A53C1AE0777}" presName="conn" presStyleLbl="parChTrans1D2" presStyleIdx="0" presStyleCnt="1"/>
      <dgm:spPr/>
    </dgm:pt>
    <dgm:pt modelId="{3030FB7E-23B4-4B5A-8A87-17EB007C7EFD}" type="pres">
      <dgm:prSet presAssocID="{CC18F84D-2079-4BB5-AF2D-0A53C1AE0777}" presName="extraNode" presStyleLbl="node1" presStyleIdx="0" presStyleCnt="5"/>
      <dgm:spPr/>
    </dgm:pt>
    <dgm:pt modelId="{DC83E672-8568-4CC3-B1DB-8D3F13679BCE}" type="pres">
      <dgm:prSet presAssocID="{CC18F84D-2079-4BB5-AF2D-0A53C1AE0777}" presName="dstNode" presStyleLbl="node1" presStyleIdx="0" presStyleCnt="5"/>
      <dgm:spPr/>
    </dgm:pt>
    <dgm:pt modelId="{51AF05EF-15D0-4053-B7C1-B1ACE9180F72}" type="pres">
      <dgm:prSet presAssocID="{C0679E67-18F0-42C4-9F58-657666FD3F1A}" presName="text_1" presStyleLbl="node1" presStyleIdx="0" presStyleCnt="5">
        <dgm:presLayoutVars>
          <dgm:bulletEnabled val="1"/>
        </dgm:presLayoutVars>
      </dgm:prSet>
      <dgm:spPr/>
    </dgm:pt>
    <dgm:pt modelId="{5942F451-5512-4E34-8E33-6351570178C9}" type="pres">
      <dgm:prSet presAssocID="{C0679E67-18F0-42C4-9F58-657666FD3F1A}" presName="accent_1" presStyleCnt="0"/>
      <dgm:spPr/>
    </dgm:pt>
    <dgm:pt modelId="{934075C3-FDB2-41CB-8468-727C5341CF17}" type="pres">
      <dgm:prSet presAssocID="{C0679E67-18F0-42C4-9F58-657666FD3F1A}" presName="accentRepeatNode" presStyleLbl="solidFgAcc1" presStyleIdx="0" presStyleCnt="5"/>
      <dgm:spPr>
        <a:solidFill>
          <a:schemeClr val="accent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0E1311AC-11A8-44A4-B428-E7E32264D141}" type="pres">
      <dgm:prSet presAssocID="{EBEF2E13-711D-4147-A1D0-F4521448C699}" presName="text_2" presStyleLbl="node1" presStyleIdx="1" presStyleCnt="5">
        <dgm:presLayoutVars>
          <dgm:bulletEnabled val="1"/>
        </dgm:presLayoutVars>
      </dgm:prSet>
      <dgm:spPr/>
    </dgm:pt>
    <dgm:pt modelId="{A67D4279-E622-472B-B1CA-D3652E2B280F}" type="pres">
      <dgm:prSet presAssocID="{EBEF2E13-711D-4147-A1D0-F4521448C699}" presName="accent_2" presStyleCnt="0"/>
      <dgm:spPr/>
    </dgm:pt>
    <dgm:pt modelId="{EC58F8DC-AE0E-4724-8D4D-21C188B67353}" type="pres">
      <dgm:prSet presAssocID="{EBEF2E13-711D-4147-A1D0-F4521448C699}" presName="accentRepeatNode" presStyleLbl="solidFgAcc1" presStyleIdx="1" presStyleCnt="5"/>
      <dgm:spPr>
        <a:solidFill>
          <a:schemeClr val="accent3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56F66C2F-C90D-401D-BDA1-5C880F46D7F2}" type="pres">
      <dgm:prSet presAssocID="{8242A670-583E-4107-A752-A4C7F4656000}" presName="text_3" presStyleLbl="node1" presStyleIdx="2" presStyleCnt="5" custLinFactNeighborX="-559" custLinFactNeighborY="7766">
        <dgm:presLayoutVars>
          <dgm:bulletEnabled val="1"/>
        </dgm:presLayoutVars>
      </dgm:prSet>
      <dgm:spPr/>
    </dgm:pt>
    <dgm:pt modelId="{2FAA8478-3B62-4A3F-87C0-7BFDA352C033}" type="pres">
      <dgm:prSet presAssocID="{8242A670-583E-4107-A752-A4C7F4656000}" presName="accent_3" presStyleCnt="0"/>
      <dgm:spPr/>
    </dgm:pt>
    <dgm:pt modelId="{5802CB78-E385-4268-8CB2-AFA4AA72D0A8}" type="pres">
      <dgm:prSet presAssocID="{8242A670-583E-4107-A752-A4C7F4656000}" presName="accentRepeatNode" presStyleLbl="solidFgAcc1" presStyleIdx="2" presStyleCnt="5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6D5A57CF-DB21-4D2D-B832-7D4E4EDFFCDA}" type="pres">
      <dgm:prSet presAssocID="{49560DBF-1931-4370-82F3-AA95D9D8FCDD}" presName="text_4" presStyleLbl="node1" presStyleIdx="3" presStyleCnt="5">
        <dgm:presLayoutVars>
          <dgm:bulletEnabled val="1"/>
        </dgm:presLayoutVars>
      </dgm:prSet>
      <dgm:spPr/>
    </dgm:pt>
    <dgm:pt modelId="{4D077C10-E68B-4050-AA5C-29F9C0937321}" type="pres">
      <dgm:prSet presAssocID="{49560DBF-1931-4370-82F3-AA95D9D8FCDD}" presName="accent_4" presStyleCnt="0"/>
      <dgm:spPr/>
    </dgm:pt>
    <dgm:pt modelId="{413C6A42-8AE0-4EE2-BCF3-DBB6A0358C15}" type="pres">
      <dgm:prSet presAssocID="{49560DBF-1931-4370-82F3-AA95D9D8FCDD}" presName="accentRepeatNode" presStyleLbl="solidFgAcc1" presStyleIdx="3" presStyleCnt="5"/>
      <dgm:spPr>
        <a:solidFill>
          <a:schemeClr val="accent5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93B008AC-F51A-41DB-A5B7-3F9EBF1479BF}" type="pres">
      <dgm:prSet presAssocID="{72CBD5FC-9AB9-49BD-82B0-1C9D51E306F0}" presName="text_5" presStyleLbl="node1" presStyleIdx="4" presStyleCnt="5">
        <dgm:presLayoutVars>
          <dgm:bulletEnabled val="1"/>
        </dgm:presLayoutVars>
      </dgm:prSet>
      <dgm:spPr/>
    </dgm:pt>
    <dgm:pt modelId="{EFCA4E87-218F-44F8-A786-7B57375C8329}" type="pres">
      <dgm:prSet presAssocID="{72CBD5FC-9AB9-49BD-82B0-1C9D51E306F0}" presName="accent_5" presStyleCnt="0"/>
      <dgm:spPr/>
    </dgm:pt>
    <dgm:pt modelId="{FFAB8E0A-E854-4A67-9A24-E51F80DB0B58}" type="pres">
      <dgm:prSet presAssocID="{72CBD5FC-9AB9-49BD-82B0-1C9D51E306F0}" presName="accentRepeatNode" presStyleLbl="solidFgAcc1" presStyleIdx="4" presStyleCnt="5"/>
      <dgm:spPr>
        <a:solidFill>
          <a:schemeClr val="accent6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</dgm:ptLst>
  <dgm:cxnLst>
    <dgm:cxn modelId="{8D717004-D719-4C5D-8DA2-F9C8266707EB}" type="presOf" srcId="{C0679E67-18F0-42C4-9F58-657666FD3F1A}" destId="{51AF05EF-15D0-4053-B7C1-B1ACE9180F72}" srcOrd="0" destOrd="0" presId="urn:microsoft.com/office/officeart/2008/layout/VerticalCurvedList"/>
    <dgm:cxn modelId="{079B6E05-2B0B-4E20-8A1F-F0A0219AF0F2}" type="presOf" srcId="{72CBD5FC-9AB9-49BD-82B0-1C9D51E306F0}" destId="{93B008AC-F51A-41DB-A5B7-3F9EBF1479BF}" srcOrd="0" destOrd="0" presId="urn:microsoft.com/office/officeart/2008/layout/VerticalCurvedList"/>
    <dgm:cxn modelId="{E87CC006-5D38-4657-A0A4-AE12824BB958}" type="presOf" srcId="{EBEF2E13-711D-4147-A1D0-F4521448C699}" destId="{0E1311AC-11A8-44A4-B428-E7E32264D141}" srcOrd="0" destOrd="0" presId="urn:microsoft.com/office/officeart/2008/layout/VerticalCurvedList"/>
    <dgm:cxn modelId="{32BEB44F-AEDD-447D-ABD2-494C106DC44F}" type="presOf" srcId="{CC18F84D-2079-4BB5-AF2D-0A53C1AE0777}" destId="{1227345E-9CE9-48CE-93B8-5A45E2D314AF}" srcOrd="0" destOrd="0" presId="urn:microsoft.com/office/officeart/2008/layout/VerticalCurvedList"/>
    <dgm:cxn modelId="{6549FD77-9F8C-43F1-962E-EFFCFE1CA6D6}" srcId="{CC18F84D-2079-4BB5-AF2D-0A53C1AE0777}" destId="{49560DBF-1931-4370-82F3-AA95D9D8FCDD}" srcOrd="3" destOrd="0" parTransId="{BD406589-89A7-47F5-B21F-3BEDB3CDBED3}" sibTransId="{00E527FD-3F24-4DCC-AA25-42338FDE371D}"/>
    <dgm:cxn modelId="{1ADEC97B-10D6-4AF3-984C-39E08750038A}" srcId="{CC18F84D-2079-4BB5-AF2D-0A53C1AE0777}" destId="{C0679E67-18F0-42C4-9F58-657666FD3F1A}" srcOrd="0" destOrd="0" parTransId="{64F32902-636B-4D9E-99D4-A5CA07E04E8F}" sibTransId="{2066696D-A6C0-481C-809D-51FD2FCF3D97}"/>
    <dgm:cxn modelId="{EE4DF5AA-A337-4DF7-B45B-79896640BDA1}" srcId="{CC18F84D-2079-4BB5-AF2D-0A53C1AE0777}" destId="{72CBD5FC-9AB9-49BD-82B0-1C9D51E306F0}" srcOrd="4" destOrd="0" parTransId="{5A7D7CAC-129B-49B8-9CF9-941B4AC9298D}" sibTransId="{547DCC1F-A15C-4C82-9EC6-5DDFFD5E98D8}"/>
    <dgm:cxn modelId="{F967BFC3-9536-4C60-A908-410D412AFC5A}" type="presOf" srcId="{49560DBF-1931-4370-82F3-AA95D9D8FCDD}" destId="{6D5A57CF-DB21-4D2D-B832-7D4E4EDFFCDA}" srcOrd="0" destOrd="0" presId="urn:microsoft.com/office/officeart/2008/layout/VerticalCurvedList"/>
    <dgm:cxn modelId="{DDA876C4-C1AD-4069-ACFE-EEF6455B204B}" srcId="{CC18F84D-2079-4BB5-AF2D-0A53C1AE0777}" destId="{EBEF2E13-711D-4147-A1D0-F4521448C699}" srcOrd="1" destOrd="0" parTransId="{3D7AA75F-F78E-440B-B263-3FD1B6A02B0F}" sibTransId="{5A67C1DB-92BD-4102-9A27-39CCBC5B8018}"/>
    <dgm:cxn modelId="{B7C3B6C4-60CF-4A83-B55E-4C76E620B6D5}" type="presOf" srcId="{2066696D-A6C0-481C-809D-51FD2FCF3D97}" destId="{EBB09E6D-370A-47D3-811F-66BFE2D2FF99}" srcOrd="0" destOrd="0" presId="urn:microsoft.com/office/officeart/2008/layout/VerticalCurvedList"/>
    <dgm:cxn modelId="{9A0EF2CC-E48E-4D95-BD8E-52F81D5B69BE}" srcId="{CC18F84D-2079-4BB5-AF2D-0A53C1AE0777}" destId="{8242A670-583E-4107-A752-A4C7F4656000}" srcOrd="2" destOrd="0" parTransId="{5954326A-B2B8-4ACD-BA73-A604AB8A9024}" sibTransId="{B3E57A7E-F198-420D-B873-7CB28E623A4D}"/>
    <dgm:cxn modelId="{828B64ED-AC4A-445B-9537-8027579169F8}" type="presOf" srcId="{8242A670-583E-4107-A752-A4C7F4656000}" destId="{56F66C2F-C90D-401D-BDA1-5C880F46D7F2}" srcOrd="0" destOrd="0" presId="urn:microsoft.com/office/officeart/2008/layout/VerticalCurvedList"/>
    <dgm:cxn modelId="{6457ECEA-10DF-45DF-AE5C-120B51290232}" type="presParOf" srcId="{1227345E-9CE9-48CE-93B8-5A45E2D314AF}" destId="{7FA29075-1AEF-4435-92E0-4AF5E9EE68F6}" srcOrd="0" destOrd="0" presId="urn:microsoft.com/office/officeart/2008/layout/VerticalCurvedList"/>
    <dgm:cxn modelId="{E6660DAF-8255-4FC9-BA38-CB8C350BD658}" type="presParOf" srcId="{7FA29075-1AEF-4435-92E0-4AF5E9EE68F6}" destId="{7B18FE0F-F65F-46ED-AE1D-82D5C461169D}" srcOrd="0" destOrd="0" presId="urn:microsoft.com/office/officeart/2008/layout/VerticalCurvedList"/>
    <dgm:cxn modelId="{6764D28D-517B-4619-88DA-144798D158FE}" type="presParOf" srcId="{7B18FE0F-F65F-46ED-AE1D-82D5C461169D}" destId="{C8498930-C451-4507-A2FB-D62D4B91CA64}" srcOrd="0" destOrd="0" presId="urn:microsoft.com/office/officeart/2008/layout/VerticalCurvedList"/>
    <dgm:cxn modelId="{F2660EC6-816E-484A-87A7-2DC10C8B0BA6}" type="presParOf" srcId="{7B18FE0F-F65F-46ED-AE1D-82D5C461169D}" destId="{EBB09E6D-370A-47D3-811F-66BFE2D2FF99}" srcOrd="1" destOrd="0" presId="urn:microsoft.com/office/officeart/2008/layout/VerticalCurvedList"/>
    <dgm:cxn modelId="{EB6CD100-D51F-46AA-8E11-FC49DEBFC83E}" type="presParOf" srcId="{7B18FE0F-F65F-46ED-AE1D-82D5C461169D}" destId="{3030FB7E-23B4-4B5A-8A87-17EB007C7EFD}" srcOrd="2" destOrd="0" presId="urn:microsoft.com/office/officeart/2008/layout/VerticalCurvedList"/>
    <dgm:cxn modelId="{40CFFDBB-ECED-417A-BF38-28BFEB818623}" type="presParOf" srcId="{7B18FE0F-F65F-46ED-AE1D-82D5C461169D}" destId="{DC83E672-8568-4CC3-B1DB-8D3F13679BCE}" srcOrd="3" destOrd="0" presId="urn:microsoft.com/office/officeart/2008/layout/VerticalCurvedList"/>
    <dgm:cxn modelId="{B4EACD93-005A-43BD-82DD-44BE16072E5C}" type="presParOf" srcId="{7FA29075-1AEF-4435-92E0-4AF5E9EE68F6}" destId="{51AF05EF-15D0-4053-B7C1-B1ACE9180F72}" srcOrd="1" destOrd="0" presId="urn:microsoft.com/office/officeart/2008/layout/VerticalCurvedList"/>
    <dgm:cxn modelId="{C72C0AA9-541D-4534-BF64-FCCC3BF501D7}" type="presParOf" srcId="{7FA29075-1AEF-4435-92E0-4AF5E9EE68F6}" destId="{5942F451-5512-4E34-8E33-6351570178C9}" srcOrd="2" destOrd="0" presId="urn:microsoft.com/office/officeart/2008/layout/VerticalCurvedList"/>
    <dgm:cxn modelId="{5A5B058F-854F-4D03-A543-AA17106AD51A}" type="presParOf" srcId="{5942F451-5512-4E34-8E33-6351570178C9}" destId="{934075C3-FDB2-41CB-8468-727C5341CF17}" srcOrd="0" destOrd="0" presId="urn:microsoft.com/office/officeart/2008/layout/VerticalCurvedList"/>
    <dgm:cxn modelId="{52001BFD-4FE6-4928-B727-71FC0478089C}" type="presParOf" srcId="{7FA29075-1AEF-4435-92E0-4AF5E9EE68F6}" destId="{0E1311AC-11A8-44A4-B428-E7E32264D141}" srcOrd="3" destOrd="0" presId="urn:microsoft.com/office/officeart/2008/layout/VerticalCurvedList"/>
    <dgm:cxn modelId="{7CE176A2-100F-4870-83DA-3A8EBF0B995D}" type="presParOf" srcId="{7FA29075-1AEF-4435-92E0-4AF5E9EE68F6}" destId="{A67D4279-E622-472B-B1CA-D3652E2B280F}" srcOrd="4" destOrd="0" presId="urn:microsoft.com/office/officeart/2008/layout/VerticalCurvedList"/>
    <dgm:cxn modelId="{5821720F-5C39-43CC-920A-F04569BE2496}" type="presParOf" srcId="{A67D4279-E622-472B-B1CA-D3652E2B280F}" destId="{EC58F8DC-AE0E-4724-8D4D-21C188B67353}" srcOrd="0" destOrd="0" presId="urn:microsoft.com/office/officeart/2008/layout/VerticalCurvedList"/>
    <dgm:cxn modelId="{838C9491-9E72-4D25-B94F-CE38AB8CDEF3}" type="presParOf" srcId="{7FA29075-1AEF-4435-92E0-4AF5E9EE68F6}" destId="{56F66C2F-C90D-401D-BDA1-5C880F46D7F2}" srcOrd="5" destOrd="0" presId="urn:microsoft.com/office/officeart/2008/layout/VerticalCurvedList"/>
    <dgm:cxn modelId="{4F971702-95AD-473D-A952-6FA9D1B14DF8}" type="presParOf" srcId="{7FA29075-1AEF-4435-92E0-4AF5E9EE68F6}" destId="{2FAA8478-3B62-4A3F-87C0-7BFDA352C033}" srcOrd="6" destOrd="0" presId="urn:microsoft.com/office/officeart/2008/layout/VerticalCurvedList"/>
    <dgm:cxn modelId="{25A4A1BE-19B6-409A-90B6-6AED9613E9E8}" type="presParOf" srcId="{2FAA8478-3B62-4A3F-87C0-7BFDA352C033}" destId="{5802CB78-E385-4268-8CB2-AFA4AA72D0A8}" srcOrd="0" destOrd="0" presId="urn:microsoft.com/office/officeart/2008/layout/VerticalCurvedList"/>
    <dgm:cxn modelId="{FAB00027-01A2-4D67-9AE0-1E910B090609}" type="presParOf" srcId="{7FA29075-1AEF-4435-92E0-4AF5E9EE68F6}" destId="{6D5A57CF-DB21-4D2D-B832-7D4E4EDFFCDA}" srcOrd="7" destOrd="0" presId="urn:microsoft.com/office/officeart/2008/layout/VerticalCurvedList"/>
    <dgm:cxn modelId="{710F9067-A95A-45F1-82E3-5DABCBC9F549}" type="presParOf" srcId="{7FA29075-1AEF-4435-92E0-4AF5E9EE68F6}" destId="{4D077C10-E68B-4050-AA5C-29F9C0937321}" srcOrd="8" destOrd="0" presId="urn:microsoft.com/office/officeart/2008/layout/VerticalCurvedList"/>
    <dgm:cxn modelId="{88747DDE-A938-4A35-AD73-E10A5AE0080B}" type="presParOf" srcId="{4D077C10-E68B-4050-AA5C-29F9C0937321}" destId="{413C6A42-8AE0-4EE2-BCF3-DBB6A0358C15}" srcOrd="0" destOrd="0" presId="urn:microsoft.com/office/officeart/2008/layout/VerticalCurvedList"/>
    <dgm:cxn modelId="{CCECAC19-7182-432E-950F-DF4AC1F9C1BF}" type="presParOf" srcId="{7FA29075-1AEF-4435-92E0-4AF5E9EE68F6}" destId="{93B008AC-F51A-41DB-A5B7-3F9EBF1479BF}" srcOrd="9" destOrd="0" presId="urn:microsoft.com/office/officeart/2008/layout/VerticalCurvedList"/>
    <dgm:cxn modelId="{28A61006-9B87-4DA3-A882-C8AB96377898}" type="presParOf" srcId="{7FA29075-1AEF-4435-92E0-4AF5E9EE68F6}" destId="{EFCA4E87-218F-44F8-A786-7B57375C8329}" srcOrd="10" destOrd="0" presId="urn:microsoft.com/office/officeart/2008/layout/VerticalCurvedList"/>
    <dgm:cxn modelId="{F4D0F0C4-FBF6-4CCC-8093-6704F2259032}" type="presParOf" srcId="{EFCA4E87-218F-44F8-A786-7B57375C8329}" destId="{FFAB8E0A-E854-4A67-9A24-E51F80DB0B58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09E6D-370A-47D3-811F-66BFE2D2FF99}">
      <dsp:nvSpPr>
        <dsp:cNvPr id="0" name=""/>
        <dsp:cNvSpPr/>
      </dsp:nvSpPr>
      <dsp:spPr>
        <a:xfrm>
          <a:off x="-3665169" y="-563150"/>
          <a:ext cx="4369033" cy="4369033"/>
        </a:xfrm>
        <a:prstGeom prst="blockArc">
          <a:avLst>
            <a:gd name="adj1" fmla="val 18900000"/>
            <a:gd name="adj2" fmla="val 2700000"/>
            <a:gd name="adj3" fmla="val 494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AF05EF-15D0-4053-B7C1-B1ACE9180F72}">
      <dsp:nvSpPr>
        <dsp:cNvPr id="0" name=""/>
        <dsp:cNvSpPr/>
      </dsp:nvSpPr>
      <dsp:spPr>
        <a:xfrm>
          <a:off x="308648" y="202605"/>
          <a:ext cx="4522762" cy="405471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Izwe</a:t>
          </a:r>
          <a:r>
            <a:rPr lang="en-CA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1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elalilahlekile</a:t>
          </a:r>
          <a:endParaRPr lang="en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8648" y="202605"/>
        <a:ext cx="4522762" cy="405471"/>
      </dsp:txXfrm>
    </dsp:sp>
    <dsp:sp modelId="{934075C3-FDB2-41CB-8468-727C5341CF17}">
      <dsp:nvSpPr>
        <dsp:cNvPr id="0" name=""/>
        <dsp:cNvSpPr/>
      </dsp:nvSpPr>
      <dsp:spPr>
        <a:xfrm>
          <a:off x="55228" y="151922"/>
          <a:ext cx="506839" cy="506839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E1311AC-11A8-44A4-B428-E7E32264D141}">
      <dsp:nvSpPr>
        <dsp:cNvPr id="0" name=""/>
        <dsp:cNvSpPr/>
      </dsp:nvSpPr>
      <dsp:spPr>
        <a:xfrm>
          <a:off x="599197" y="810618"/>
          <a:ext cx="4232213" cy="405471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Izwe</a:t>
          </a:r>
          <a:r>
            <a:rPr lang="en-CA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uNkulunkulu </a:t>
          </a:r>
          <a:r>
            <a:rPr lang="en-CA" sz="21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aliphayo</a:t>
          </a:r>
          <a:endParaRPr lang="en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9197" y="810618"/>
        <a:ext cx="4232213" cy="405471"/>
      </dsp:txXfrm>
    </dsp:sp>
    <dsp:sp modelId="{EC58F8DC-AE0E-4724-8D4D-21C188B67353}">
      <dsp:nvSpPr>
        <dsp:cNvPr id="0" name=""/>
        <dsp:cNvSpPr/>
      </dsp:nvSpPr>
      <dsp:spPr>
        <a:xfrm>
          <a:off x="345777" y="759934"/>
          <a:ext cx="506839" cy="506839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F66C2F-C90D-401D-BDA1-5C880F46D7F2}">
      <dsp:nvSpPr>
        <dsp:cNvPr id="0" name=""/>
        <dsp:cNvSpPr/>
      </dsp:nvSpPr>
      <dsp:spPr>
        <a:xfrm>
          <a:off x="665212" y="1450119"/>
          <a:ext cx="4143038" cy="405471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Nqoba</a:t>
          </a:r>
          <a:r>
            <a:rPr lang="en-CA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1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izwe</a:t>
          </a:r>
          <a:endParaRPr lang="en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65212" y="1450119"/>
        <a:ext cx="4143038" cy="405471"/>
      </dsp:txXfrm>
    </dsp:sp>
    <dsp:sp modelId="{5802CB78-E385-4268-8CB2-AFA4AA72D0A8}">
      <dsp:nvSpPr>
        <dsp:cNvPr id="0" name=""/>
        <dsp:cNvSpPr/>
      </dsp:nvSpPr>
      <dsp:spPr>
        <a:xfrm>
          <a:off x="434952" y="1367946"/>
          <a:ext cx="506839" cy="506839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5A57CF-DB21-4D2D-B832-7D4E4EDFFCDA}">
      <dsp:nvSpPr>
        <dsp:cNvPr id="0" name=""/>
        <dsp:cNvSpPr/>
      </dsp:nvSpPr>
      <dsp:spPr>
        <a:xfrm>
          <a:off x="599197" y="2026643"/>
          <a:ext cx="4232213" cy="405471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Gcina</a:t>
          </a:r>
          <a:r>
            <a:rPr lang="en-CA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1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isipho</a:t>
          </a:r>
          <a:endParaRPr lang="en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9197" y="2026643"/>
        <a:ext cx="4232213" cy="405471"/>
      </dsp:txXfrm>
    </dsp:sp>
    <dsp:sp modelId="{413C6A42-8AE0-4EE2-BCF3-DBB6A0358C15}">
      <dsp:nvSpPr>
        <dsp:cNvPr id="0" name=""/>
        <dsp:cNvSpPr/>
      </dsp:nvSpPr>
      <dsp:spPr>
        <a:xfrm>
          <a:off x="345777" y="1975959"/>
          <a:ext cx="506839" cy="506839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3B008AC-F51A-41DB-A5B7-3F9EBF1479BF}">
      <dsp:nvSpPr>
        <dsp:cNvPr id="0" name=""/>
        <dsp:cNvSpPr/>
      </dsp:nvSpPr>
      <dsp:spPr>
        <a:xfrm>
          <a:off x="308648" y="2634655"/>
          <a:ext cx="4522762" cy="405471"/>
        </a:xfrm>
        <a:prstGeom prst="rect">
          <a:avLst/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Umhlaba</a:t>
          </a:r>
          <a:r>
            <a:rPr lang="en-CA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1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otholiweyo</a:t>
          </a:r>
          <a:endParaRPr lang="en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8648" y="2634655"/>
        <a:ext cx="4522762" cy="405471"/>
      </dsp:txXfrm>
    </dsp:sp>
    <dsp:sp modelId="{FFAB8E0A-E854-4A67-9A24-E51F80DB0B58}">
      <dsp:nvSpPr>
        <dsp:cNvPr id="0" name=""/>
        <dsp:cNvSpPr/>
      </dsp:nvSpPr>
      <dsp:spPr>
        <a:xfrm>
          <a:off x="55228" y="2583971"/>
          <a:ext cx="506839" cy="506839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86D32-084A-4C0D-B849-0AF14616CC90}" type="datetimeFigureOut">
              <a:rPr lang="es-ES" smtClean="0"/>
              <a:t>27/11/2025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CEF93-0768-4FF4-9C9A-EF45687FCA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252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CEF93-0768-4FF4-9C9A-EF45687FCA9A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527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CEF93-0768-4FF4-9C9A-EF45687FCA9A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6234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CEF93-0768-4FF4-9C9A-EF45687FCA9A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7068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CEF93-0768-4FF4-9C9A-EF45687FCA9A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7558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CEF93-0768-4FF4-9C9A-EF45687FCA9A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8843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58D9AE-1CB5-FE31-6FCE-8426D99BF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FC5750-84A7-A774-276B-06F6316B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AEE5A5-3E74-F467-7EB9-B8AC4FADD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27/11/2025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C61276-C1FF-248A-2D14-7D16316C2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2291BC-5FA6-133B-297E-926C72488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237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C1C7C9-803F-C82E-48BC-8A9354E97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729E0AD-1A08-9449-F487-CD31FCFD7E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8F10EA-1AC2-C7EB-4774-7707C488D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27/11/2025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58A6DD-35E3-7F04-8B84-ADC265C8E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F0E157-465A-89D0-94BD-F89DF8491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401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B401CC5-89DE-5150-22B6-E856BD8E34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06E9130-A0E5-3011-CF28-52323F3758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B3A177-BD2D-0613-E431-AF04E1284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27/11/2025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76289D-4E46-699F-5CEA-71249E92E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0BA371-F61C-61A7-6444-716D63860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851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319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250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109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856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008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025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882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884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8702F3-B740-523B-743F-0600FCB7E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8B1A33-D0C4-544B-BA9A-FDAD6E7B2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087D67-7A0F-7B82-8020-91EB0DED0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27/11/2025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C0A835-6F01-88C7-10E2-B3A5990A6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4656C5-EEC0-9EA2-717B-F994DDDB3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322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67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744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128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7C5479-AAD6-36A9-A2F3-6B007B7F1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E66E1E-5765-506F-B2E7-0AC9B2DC3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C2990E-DDD4-0C43-FA3E-93EFBA453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27/11/2025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048F3B-07DF-EF12-F791-EA5050ED4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707CEA-1CAD-4F13-05C9-6CA7FEBB5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611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9CB1E5-EDFC-C59B-BB48-64C80D029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1DF36E-2894-38CE-4BD7-1E5DC9249C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180469-AA47-19F9-E43A-3A8581F30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7DF30A0-FB6C-C1A3-2A95-BF875E878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27/11/2025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AC99B9D-C030-BEA6-D526-790092FEC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D5740BD-41D2-842A-3E61-01C702C31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421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64701-B694-4AB1-10CF-5E5C474A8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AAF9730-895F-4089-F3ED-20FBDB534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1702201-0D9D-C809-1291-5D81869107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D5640AA-548F-FFC6-A9F9-F749E7C3C9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92A1105-BF05-77BC-8EFC-E2ED60F825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0AB62D5-1AA7-DE37-CAD1-7433ACE6F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27/11/2025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C1A1253-9EE1-A10A-59C1-63DAAFB0D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8AE990C-3799-3114-BFB7-BEFFA6D5F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712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261B18-013F-F127-A823-112EB7921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D6B2D70-722F-025A-F12F-F911E0F05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27/11/2025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D4B37D6-3755-5355-8001-84C57EAF1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6062D2B-6707-1BB3-F0FD-DCED18DA2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654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C4EE37C-DC8F-8D67-E8D7-DFC4C7970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27/11/2025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6787FF3-8493-8EF0-D232-BAFFB6B68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EADC458-9E29-0EF8-C090-91D1002CC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254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84A8B6-D3AF-4F27-D85C-A543D21B8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051FFE-BA2F-707F-CC34-A517323BD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72DBB0F-A0BE-9CD3-9C18-40834D8456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95355B-0156-8CD3-1FBD-43274EA96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27/11/2025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50FACE-076B-F7E6-1AA2-5AE4104E4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4935108-75AC-3A1A-7499-518CFC184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79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040C3-93E3-81F2-CA15-A18AA1EDC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B0FE79C-4909-916B-4280-74B0EC1D07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D0549B9-4533-DB57-0F46-183475A963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D949ED2-42DC-7024-8B02-C25AE2172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27/11/2025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A7C0AC2-9B65-6E67-D282-E9F23505A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3FBF03-4FBB-7650-B71F-92A94C8BE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756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843C42C-EC1B-6F2A-DA32-982E78417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D7EE6C-B03F-30F2-4017-F67CF26E4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B5E1F9-3457-1E3F-3EF3-3FCD453F10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168CC5-F50A-4156-BC46-11517C447FA7}" type="datetimeFigureOut">
              <a:rPr lang="es-ES" smtClean="0"/>
              <a:t>27/11/2025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F204F0-E1D0-C7F2-8716-C472E51ACC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2C9234-9987-0C40-1EEE-494A0F4EAB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2744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27/11/2025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1972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microsoft.com/office/2007/relationships/hdphoto" Target="../media/hdphoto2.wdp"/><Relationship Id="rId5" Type="http://schemas.openxmlformats.org/officeDocument/2006/relationships/diagramLayout" Target="../diagrams/layout1.xml"/><Relationship Id="rId10" Type="http://schemas.openxmlformats.org/officeDocument/2006/relationships/image" Target="../media/image5.png"/><Relationship Id="rId4" Type="http://schemas.openxmlformats.org/officeDocument/2006/relationships/diagramData" Target="../diagrams/data1.xml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microsoft.com/office/2007/relationships/hdphoto" Target="../media/hdphoto3.wdp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BFAFE0-AABB-6068-61EC-A2689B861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C951FB5-3684-F473-29AE-AC2C1D10C823}"/>
              </a:ext>
            </a:extLst>
          </p:cNvPr>
          <p:cNvSpPr txBox="1"/>
          <p:nvPr/>
        </p:nvSpPr>
        <p:spPr>
          <a:xfrm>
            <a:off x="0" y="91941"/>
            <a:ext cx="12191999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CA" sz="4400" b="1" spc="300" dirty="0" err="1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INDLALIFA</a:t>
            </a:r>
            <a:r>
              <a:rPr lang="en-CA" sz="4400" b="1" spc="300" dirty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CA" sz="4400" b="1" spc="300" dirty="0" err="1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ZESITHEMBISO</a:t>
            </a:r>
            <a:r>
              <a:rPr lang="en-CA" sz="4400" b="1" spc="300" dirty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CA" sz="4400" b="1" spc="300" dirty="0" err="1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IZIBOTSHWA</a:t>
            </a:r>
            <a:r>
              <a:rPr lang="en-CA" sz="4400" b="1" spc="300" dirty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CA" sz="4400" b="1" spc="300" dirty="0" err="1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ZETHEMBA</a:t>
            </a:r>
            <a:endParaRPr lang="en" sz="4400" b="1" spc="300" dirty="0">
              <a:ln/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DE0AC24-B492-3A35-2E1B-14B0E3564C64}"/>
              </a:ext>
            </a:extLst>
          </p:cNvPr>
          <p:cNvSpPr txBox="1"/>
          <p:nvPr/>
        </p:nvSpPr>
        <p:spPr>
          <a:xfrm>
            <a:off x="2633918" y="6427505"/>
            <a:ext cx="72758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600" b="1" dirty="0" err="1">
                <a:solidFill>
                  <a:srgbClr val="BBE4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Isifundo</a:t>
            </a:r>
            <a:r>
              <a:rPr lang="en-CA" sz="1600" b="1" dirty="0">
                <a:solidFill>
                  <a:srgbClr val="BBE4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1600" b="1" dirty="0" err="1">
                <a:solidFill>
                  <a:srgbClr val="BBE4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setshiyangalonye</a:t>
            </a:r>
            <a:r>
              <a:rPr lang="en-CA" sz="1600" b="1" dirty="0">
                <a:solidFill>
                  <a:srgbClr val="BBE4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1600" b="1" dirty="0" err="1">
                <a:solidFill>
                  <a:srgbClr val="BBE4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kuLwezi</a:t>
            </a:r>
            <a:r>
              <a:rPr lang="en-CA" sz="1600" b="1" dirty="0">
                <a:solidFill>
                  <a:srgbClr val="BBE4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1600" b="1" dirty="0" err="1">
                <a:solidFill>
                  <a:srgbClr val="BBE4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ilanga</a:t>
            </a:r>
            <a:r>
              <a:rPr lang="en-CA" sz="1600" b="1" dirty="0">
                <a:solidFill>
                  <a:srgbClr val="BBE4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1600" b="1" dirty="0" err="1">
                <a:solidFill>
                  <a:srgbClr val="BBE4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lamatshumi</a:t>
            </a:r>
            <a:r>
              <a:rPr lang="en-CA" sz="1600" b="1" dirty="0">
                <a:solidFill>
                  <a:srgbClr val="BBE4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1600" b="1" dirty="0" err="1">
                <a:solidFill>
                  <a:srgbClr val="BBE4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amabili</a:t>
            </a:r>
            <a:r>
              <a:rPr lang="en-CA" sz="1600" b="1" dirty="0">
                <a:solidFill>
                  <a:srgbClr val="BBE4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1600" b="1" dirty="0" err="1">
                <a:solidFill>
                  <a:srgbClr val="BBE4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lanye</a:t>
            </a:r>
            <a:r>
              <a:rPr lang="en-CA" sz="1600" b="1" dirty="0">
                <a:solidFill>
                  <a:srgbClr val="BBE4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ku2025</a:t>
            </a:r>
            <a:endParaRPr lang="en" sz="1600" b="1" dirty="0">
              <a:solidFill>
                <a:srgbClr val="BBE4F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772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7AC1FE-F184-EF7B-20EE-B2E237D83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8612C4F-6856-753C-313E-99A913A20A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5" r="4705"/>
          <a:stretch>
            <a:fillRect/>
          </a:stretch>
        </p:blipFill>
        <p:spPr>
          <a:xfrm>
            <a:off x="0" y="-11183"/>
            <a:ext cx="12192000" cy="686918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CE7C885-A57A-B51A-C659-D374284465BA}"/>
              </a:ext>
            </a:extLst>
          </p:cNvPr>
          <p:cNvSpPr txBox="1"/>
          <p:nvPr/>
        </p:nvSpPr>
        <p:spPr>
          <a:xfrm>
            <a:off x="-1" y="-11183"/>
            <a:ext cx="121919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““</a:t>
            </a:r>
            <a:r>
              <a:rPr kumimoji="0" lang="es-E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Buyelani</a:t>
            </a:r>
            <a:r>
              <a:rPr kumimoji="0" lang="es-E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enqabeni</a:t>
            </a:r>
            <a:r>
              <a:rPr kumimoji="0" lang="es-E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yenu</a:t>
            </a:r>
            <a:r>
              <a:rPr kumimoji="0" lang="es-E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s-E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zibotshwa</a:t>
            </a:r>
            <a:r>
              <a:rPr kumimoji="0" lang="es-E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zethemba</a:t>
            </a:r>
            <a:r>
              <a:rPr kumimoji="0" lang="es-E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 </a:t>
            </a:r>
            <a:r>
              <a:rPr kumimoji="0" lang="es-E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lamuhla</a:t>
            </a:r>
            <a:r>
              <a:rPr kumimoji="0" lang="es-E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ngiyamemezela</a:t>
            </a:r>
            <a:r>
              <a:rPr kumimoji="0" lang="es-E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ukuthi</a:t>
            </a:r>
            <a:r>
              <a:rPr kumimoji="0" lang="es-E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ngiyakubuyisela</a:t>
            </a:r>
            <a:r>
              <a:rPr kumimoji="0" lang="es-E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kini</a:t>
            </a:r>
            <a:r>
              <a:rPr kumimoji="0" lang="es-E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ngokuphindwe</a:t>
            </a:r>
            <a:r>
              <a:rPr kumimoji="0" lang="es-E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kabili</a:t>
            </a:r>
            <a:r>
              <a:rPr kumimoji="0" lang="es-E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.”    (Funda </a:t>
            </a:r>
            <a:r>
              <a:rPr kumimoji="0" lang="es-E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uZakariya</a:t>
            </a:r>
            <a:r>
              <a:rPr kumimoji="0" lang="es-E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9:12.)</a:t>
            </a:r>
            <a:endParaRPr kumimoji="0" lang="es-ES" sz="2800" b="1" i="0" u="none" strike="noStrike" kern="1200" cap="none" spc="0" normalizeH="0" baseline="0" noProof="0" dirty="0">
              <a:ln w="6600">
                <a:solidFill>
                  <a:srgbClr val="E97132">
                    <a:lumMod val="5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97132">
                    <a:lumMod val="50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3174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C966C11-27BB-6041-0987-A7079A44DB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0620280"/>
              </p:ext>
            </p:extLst>
          </p:nvPr>
        </p:nvGraphicFramePr>
        <p:xfrm>
          <a:off x="4613275" y="3429000"/>
          <a:ext cx="4873626" cy="3242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FD79DB33-5DCD-DE39-EEEA-3782B4237D34}"/>
              </a:ext>
            </a:extLst>
          </p:cNvPr>
          <p:cNvSpPr txBox="1"/>
          <p:nvPr/>
        </p:nvSpPr>
        <p:spPr>
          <a:xfrm>
            <a:off x="4733829" y="3600450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2400" b="1" dirty="0">
                <a:solidFill>
                  <a:schemeClr val="accent2">
                    <a:lumMod val="75000"/>
                  </a:schemeClr>
                </a:solidFill>
              </a:rPr>
              <a:t>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1E7930A-CF15-2B61-5771-6029A3BC2B2B}"/>
              </a:ext>
            </a:extLst>
          </p:cNvPr>
          <p:cNvSpPr txBox="1"/>
          <p:nvPr/>
        </p:nvSpPr>
        <p:spPr>
          <a:xfrm>
            <a:off x="5033053" y="4209455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2400" b="1" dirty="0">
                <a:solidFill>
                  <a:schemeClr val="accent3">
                    <a:lumMod val="75000"/>
                  </a:schemeClr>
                </a:solidFill>
              </a:rPr>
              <a:t>B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FEB5FC1-C2D7-8A45-109B-F2B1CF9268F5}"/>
              </a:ext>
            </a:extLst>
          </p:cNvPr>
          <p:cNvSpPr txBox="1"/>
          <p:nvPr/>
        </p:nvSpPr>
        <p:spPr>
          <a:xfrm>
            <a:off x="5092744" y="4822925"/>
            <a:ext cx="402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2400" b="1" dirty="0">
                <a:solidFill>
                  <a:schemeClr val="accent1">
                    <a:lumMod val="75000"/>
                  </a:schemeClr>
                </a:solidFill>
              </a:rPr>
              <a:t>C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CFBB27A-8CC8-D262-3F9D-1F18D2E0C647}"/>
              </a:ext>
            </a:extLst>
          </p:cNvPr>
          <p:cNvSpPr txBox="1"/>
          <p:nvPr/>
        </p:nvSpPr>
        <p:spPr>
          <a:xfrm>
            <a:off x="4980184" y="5421246"/>
            <a:ext cx="462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2400" b="1" dirty="0">
                <a:solidFill>
                  <a:schemeClr val="accent5">
                    <a:lumMod val="75000"/>
                  </a:schemeClr>
                </a:solidFill>
              </a:rPr>
              <a:t>B'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DA66900-6A82-7307-9CED-004C4359ED7E}"/>
              </a:ext>
            </a:extLst>
          </p:cNvPr>
          <p:cNvSpPr txBox="1"/>
          <p:nvPr/>
        </p:nvSpPr>
        <p:spPr>
          <a:xfrm>
            <a:off x="4706993" y="6040935"/>
            <a:ext cx="429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2400" b="1" dirty="0">
                <a:solidFill>
                  <a:schemeClr val="accent6">
                    <a:lumMod val="75000"/>
                  </a:schemeClr>
                </a:solidFill>
              </a:rPr>
              <a:t>A'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1D47E75-C048-EA1B-0D45-8E0F4F312608}"/>
              </a:ext>
            </a:extLst>
          </p:cNvPr>
          <p:cNvSpPr txBox="1"/>
          <p:nvPr/>
        </p:nvSpPr>
        <p:spPr>
          <a:xfrm>
            <a:off x="4533901" y="142784"/>
            <a:ext cx="7572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Ingxenye</a:t>
            </a:r>
            <a:r>
              <a:rPr lang="en-CA" sz="2000" b="1" dirty="0"/>
              <a:t> </a:t>
            </a:r>
            <a:r>
              <a:rPr lang="en-CA" sz="2000" b="1" dirty="0" err="1"/>
              <a:t>enkulu</a:t>
            </a:r>
            <a:r>
              <a:rPr lang="en-CA" sz="2000" b="1" dirty="0"/>
              <a:t> </a:t>
            </a:r>
            <a:r>
              <a:rPr lang="en-CA" sz="2000" b="1" dirty="0" err="1"/>
              <a:t>yencwadi</a:t>
            </a:r>
            <a:r>
              <a:rPr lang="en-CA" sz="2000" b="1" dirty="0"/>
              <a:t> </a:t>
            </a:r>
            <a:r>
              <a:rPr lang="en-CA" sz="2000" b="1" dirty="0" err="1"/>
              <a:t>kaJoshuwa</a:t>
            </a:r>
            <a:r>
              <a:rPr lang="en-CA" sz="2000" b="1" dirty="0"/>
              <a:t>, </a:t>
            </a:r>
            <a:r>
              <a:rPr lang="en-CA" sz="2000" b="1" dirty="0" err="1"/>
              <a:t>izahluko</a:t>
            </a:r>
            <a:r>
              <a:rPr lang="en-CA" sz="2000" b="1" dirty="0"/>
              <a:t> 13 </a:t>
            </a:r>
            <a:r>
              <a:rPr lang="en-CA" sz="2000" b="1" dirty="0" err="1"/>
              <a:t>kuya</a:t>
            </a:r>
            <a:r>
              <a:rPr lang="en-CA" sz="2000" b="1" dirty="0"/>
              <a:t> ku-21, </a:t>
            </a:r>
            <a:r>
              <a:rPr lang="en-CA" sz="2000" b="1" dirty="0" err="1"/>
              <a:t>ikhuluma</a:t>
            </a:r>
            <a:r>
              <a:rPr lang="en-CA" sz="2000" b="1" dirty="0"/>
              <a:t> </a:t>
            </a:r>
            <a:r>
              <a:rPr lang="en-CA" sz="2000" b="1" dirty="0" err="1"/>
              <a:t>ngokwabiwa</a:t>
            </a:r>
            <a:r>
              <a:rPr lang="en-CA" sz="2000" b="1" dirty="0"/>
              <a:t> </a:t>
            </a:r>
            <a:r>
              <a:rPr lang="en-CA" sz="2000" b="1" dirty="0" err="1"/>
              <a:t>kwezwe</a:t>
            </a:r>
            <a:r>
              <a:rPr lang="en-CA" sz="2000" b="1" dirty="0"/>
              <a:t> </a:t>
            </a:r>
            <a:r>
              <a:rPr lang="en-CA" sz="2000" b="1" dirty="0" err="1"/>
              <a:t>laseKhanani</a:t>
            </a:r>
            <a:r>
              <a:rPr lang="en-CA" sz="2000" b="1" dirty="0"/>
              <a:t> </a:t>
            </a:r>
            <a:r>
              <a:rPr lang="en-CA" sz="2000" b="1" dirty="0" err="1"/>
              <a:t>phakathi</a:t>
            </a:r>
            <a:r>
              <a:rPr lang="en-CA" sz="2000" b="1" dirty="0"/>
              <a:t> </a:t>
            </a:r>
            <a:r>
              <a:rPr lang="en-CA" sz="2000" b="1" dirty="0" err="1"/>
              <a:t>kwezizwe</a:t>
            </a:r>
            <a:r>
              <a:rPr lang="en-CA" sz="2000" b="1" dirty="0"/>
              <a:t> </a:t>
            </a:r>
            <a:r>
              <a:rPr lang="en-CA" sz="2000" b="1" dirty="0" err="1"/>
              <a:t>ezihlukahlukeneyo</a:t>
            </a:r>
            <a:r>
              <a:rPr lang="en-CA" sz="2000" b="1" dirty="0"/>
              <a:t> </a:t>
            </a:r>
            <a:r>
              <a:rPr lang="en-CA" sz="2000" b="1" dirty="0" err="1"/>
              <a:t>zakwaIsrayeli</a:t>
            </a:r>
            <a:r>
              <a:rPr lang="en-CA" sz="2000" b="1" dirty="0"/>
              <a:t>.</a:t>
            </a:r>
            <a:endParaRPr lang="en" sz="2000" b="1" dirty="0"/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C17BF701-4CF4-E338-F6E0-0FD93D96CC4F}"/>
              </a:ext>
            </a:extLst>
          </p:cNvPr>
          <p:cNvGrpSpPr/>
          <p:nvPr/>
        </p:nvGrpSpPr>
        <p:grpSpPr>
          <a:xfrm>
            <a:off x="24446" y="0"/>
            <a:ext cx="4332608" cy="6858000"/>
            <a:chOff x="24446" y="0"/>
            <a:chExt cx="4332608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pic>
          <p:nvPicPr>
            <p:cNvPr id="21" name="Imagen 20" descr="Mapa&#10;&#10;El contenido generado por IA puede ser incorrecto.">
              <a:extLst>
                <a:ext uri="{FF2B5EF4-FFF2-40B4-BE49-F238E27FC236}">
                  <a16:creationId xmlns:a16="http://schemas.microsoft.com/office/drawing/2014/main" id="{75F42EED-7C0B-8CF1-E28B-AC39472C7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446" y="0"/>
              <a:ext cx="4332608" cy="6858000"/>
            </a:xfrm>
            <a:prstGeom prst="rect">
              <a:avLst/>
            </a:prstGeom>
          </p:spPr>
        </p:pic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DC4DD078-0E8C-D426-8068-494796B163D3}"/>
                </a:ext>
              </a:extLst>
            </p:cNvPr>
            <p:cNvSpPr txBox="1"/>
            <p:nvPr/>
          </p:nvSpPr>
          <p:spPr>
            <a:xfrm>
              <a:off x="342900" y="352425"/>
              <a:ext cx="3657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200" b="1" dirty="0"/>
                <a:t>IZIZWE EZILITSHUMI LAMBILI ZAKWA-ISRAYELI</a:t>
              </a:r>
              <a:endParaRPr lang="en" sz="1200" b="1" dirty="0"/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56D57F31-E48D-7C59-9EEE-EF0BEB6227E4}"/>
                </a:ext>
              </a:extLst>
            </p:cNvPr>
            <p:cNvSpPr txBox="1"/>
            <p:nvPr/>
          </p:nvSpPr>
          <p:spPr>
            <a:xfrm>
              <a:off x="447675" y="962025"/>
              <a:ext cx="14573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400" b="1" dirty="0">
                  <a:solidFill>
                    <a:srgbClr val="108FD6"/>
                  </a:solidFill>
                </a:rPr>
                <a:t>Mediterranean Sea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1E2ADE27-0D9D-47D4-D1D4-8ED4727F9DEA}"/>
                </a:ext>
              </a:extLst>
            </p:cNvPr>
            <p:cNvSpPr txBox="1"/>
            <p:nvPr/>
          </p:nvSpPr>
          <p:spPr>
            <a:xfrm>
              <a:off x="1057275" y="1800225"/>
              <a:ext cx="76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" sz="1200" b="1" dirty="0"/>
                <a:t>ASER</a:t>
              </a: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92E31105-F3AC-B725-95B5-EC3F00808459}"/>
                </a:ext>
              </a:extLst>
            </p:cNvPr>
            <p:cNvSpPr txBox="1"/>
            <p:nvPr/>
          </p:nvSpPr>
          <p:spPr>
            <a:xfrm>
              <a:off x="361950" y="2535108"/>
              <a:ext cx="11858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" sz="1200" b="1" dirty="0"/>
                <a:t>ZEBULON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04211943-4119-4361-D0E9-FC522AA39477}"/>
                </a:ext>
              </a:extLst>
            </p:cNvPr>
            <p:cNvSpPr txBox="1"/>
            <p:nvPr/>
          </p:nvSpPr>
          <p:spPr>
            <a:xfrm>
              <a:off x="352425" y="2727096"/>
              <a:ext cx="1052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" sz="1200" b="1" dirty="0"/>
                <a:t>ISSACHAR</a:t>
              </a: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0BA83634-B26C-A65E-5859-FE489A502748}"/>
                </a:ext>
              </a:extLst>
            </p:cNvPr>
            <p:cNvSpPr txBox="1"/>
            <p:nvPr/>
          </p:nvSpPr>
          <p:spPr>
            <a:xfrm>
              <a:off x="1688123" y="2165152"/>
              <a:ext cx="10360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200" b="1" dirty="0"/>
                <a:t>NEPHTHALI</a:t>
              </a: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878C7D07-A2A2-2AF4-9AE3-09532A9B25A3}"/>
                </a:ext>
              </a:extLst>
            </p:cNvPr>
            <p:cNvSpPr txBox="1"/>
            <p:nvPr/>
          </p:nvSpPr>
          <p:spPr>
            <a:xfrm>
              <a:off x="1404936" y="3185025"/>
              <a:ext cx="1052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200" b="1" dirty="0"/>
                <a:t>MANASSEH</a:t>
              </a: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12CCECB7-2B65-4CAD-D866-8902A5CBB161}"/>
                </a:ext>
              </a:extLst>
            </p:cNvPr>
            <p:cNvSpPr txBox="1"/>
            <p:nvPr/>
          </p:nvSpPr>
          <p:spPr>
            <a:xfrm>
              <a:off x="2566986" y="3083123"/>
              <a:ext cx="1052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200" b="1" dirty="0"/>
                <a:t>MANASSEH</a:t>
              </a: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83F0BC5D-B26C-0585-3350-DB87115A03A4}"/>
                </a:ext>
              </a:extLst>
            </p:cNvPr>
            <p:cNvSpPr txBox="1"/>
            <p:nvPr/>
          </p:nvSpPr>
          <p:spPr>
            <a:xfrm>
              <a:off x="633411" y="3698586"/>
              <a:ext cx="6429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200" b="1" dirty="0"/>
                <a:t>DAN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E99990A0-563B-7BE5-088E-A5FB15DEF47C}"/>
                </a:ext>
              </a:extLst>
            </p:cNvPr>
            <p:cNvSpPr txBox="1"/>
            <p:nvPr/>
          </p:nvSpPr>
          <p:spPr>
            <a:xfrm>
              <a:off x="1468121" y="3820268"/>
              <a:ext cx="9131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200" b="1" dirty="0"/>
                <a:t>EPHRAIM</a:t>
              </a: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9392979E-EE54-AE97-A46E-1BC3B40F3B2D}"/>
                </a:ext>
              </a:extLst>
            </p:cNvPr>
            <p:cNvSpPr txBox="1"/>
            <p:nvPr/>
          </p:nvSpPr>
          <p:spPr>
            <a:xfrm>
              <a:off x="2447923" y="3749262"/>
              <a:ext cx="5715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400" b="1" dirty="0"/>
                <a:t>GAD</a:t>
              </a: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E4896EF2-8A01-79F2-9ED9-261A0D4BD3B8}"/>
                </a:ext>
              </a:extLst>
            </p:cNvPr>
            <p:cNvSpPr txBox="1"/>
            <p:nvPr/>
          </p:nvSpPr>
          <p:spPr>
            <a:xfrm>
              <a:off x="1578292" y="4047514"/>
              <a:ext cx="10525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100" b="1" dirty="0"/>
                <a:t>BENJAMIN</a:t>
              </a:r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9901BA09-CC3F-8113-25F5-031A08ED73F7}"/>
                </a:ext>
              </a:extLst>
            </p:cNvPr>
            <p:cNvSpPr txBox="1"/>
            <p:nvPr/>
          </p:nvSpPr>
          <p:spPr>
            <a:xfrm>
              <a:off x="1376361" y="4548194"/>
              <a:ext cx="8143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400" b="1" dirty="0"/>
                <a:t>JUDAH</a:t>
              </a:r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9F882F21-D1C7-4E98-60FE-1DDCFE5241AD}"/>
                </a:ext>
              </a:extLst>
            </p:cNvPr>
            <p:cNvSpPr txBox="1"/>
            <p:nvPr/>
          </p:nvSpPr>
          <p:spPr>
            <a:xfrm>
              <a:off x="2434587" y="4319198"/>
              <a:ext cx="8143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400" b="1" dirty="0"/>
                <a:t>RUBEN</a:t>
              </a:r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A6B4A3F8-FC32-47D6-E92E-1D08C91ED2E7}"/>
                </a:ext>
              </a:extLst>
            </p:cNvPr>
            <p:cNvSpPr txBox="1"/>
            <p:nvPr/>
          </p:nvSpPr>
          <p:spPr>
            <a:xfrm>
              <a:off x="850105" y="5256794"/>
              <a:ext cx="1052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200" b="1" dirty="0"/>
                <a:t>SIMEON</a:t>
              </a:r>
            </a:p>
          </p:txBody>
        </p:sp>
      </p:grpSp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E471F92B-1D13-1DD1-3032-72045D2FDC1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44077" y="3548487"/>
            <a:ext cx="2296382" cy="31232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A0944EC2-C0CB-1862-4899-A247C04FB7B6}"/>
              </a:ext>
            </a:extLst>
          </p:cNvPr>
          <p:cNvSpPr txBox="1"/>
          <p:nvPr/>
        </p:nvSpPr>
        <p:spPr>
          <a:xfrm>
            <a:off x="4542034" y="2241319"/>
            <a:ext cx="764456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Ukufa</a:t>
            </a:r>
            <a:r>
              <a:rPr lang="en-CA" sz="2000" b="1" dirty="0"/>
              <a:t> </a:t>
            </a:r>
            <a:r>
              <a:rPr lang="en-CA" sz="2000" b="1" dirty="0" err="1"/>
              <a:t>kukaJesu</a:t>
            </a:r>
            <a:r>
              <a:rPr lang="en-CA" sz="2000" b="1" dirty="0"/>
              <a:t> </a:t>
            </a:r>
            <a:r>
              <a:rPr lang="en-CA" sz="2000" b="1" dirty="0" err="1"/>
              <a:t>kusiqinisekisa</a:t>
            </a:r>
            <a:r>
              <a:rPr lang="en-CA" sz="2000" b="1" dirty="0"/>
              <a:t> </a:t>
            </a:r>
            <a:r>
              <a:rPr lang="en-CA" sz="2000" b="1" dirty="0" err="1"/>
              <a:t>ngokuthi</a:t>
            </a:r>
            <a:r>
              <a:rPr lang="en-CA" sz="2000" b="1" dirty="0"/>
              <a:t> </a:t>
            </a:r>
            <a:r>
              <a:rPr lang="en-CA" sz="2000" b="1" dirty="0" err="1"/>
              <a:t>manje</a:t>
            </a:r>
            <a:r>
              <a:rPr lang="en-CA" sz="2000" b="1" dirty="0"/>
              <a:t> </a:t>
            </a:r>
            <a:r>
              <a:rPr lang="en-CA" sz="2000" b="1" dirty="0" err="1"/>
              <a:t>silizuze</a:t>
            </a:r>
            <a:r>
              <a:rPr lang="en-CA" sz="2000" b="1" dirty="0"/>
              <a:t> </a:t>
            </a:r>
            <a:r>
              <a:rPr lang="en-CA" sz="2000" b="1" dirty="0" err="1"/>
              <a:t>njengelifa</a:t>
            </a:r>
            <a:r>
              <a:rPr lang="en-CA" sz="2000" b="1" dirty="0"/>
              <a:t> </a:t>
            </a:r>
            <a:r>
              <a:rPr lang="en-CA" sz="2000" b="1" dirty="0" err="1"/>
              <a:t>izwe</a:t>
            </a:r>
            <a:r>
              <a:rPr lang="en-CA" sz="2000" b="1" dirty="0"/>
              <a:t> u-Adamu lo-Eva </a:t>
            </a:r>
            <a:r>
              <a:rPr lang="en-CA" sz="2000" b="1" dirty="0" err="1"/>
              <a:t>abake</a:t>
            </a:r>
            <a:r>
              <a:rPr lang="en-CA" sz="2000" b="1" dirty="0"/>
              <a:t> </a:t>
            </a:r>
            <a:r>
              <a:rPr lang="en-CA" sz="2000" b="1" dirty="0" err="1"/>
              <a:t>balahlwa</a:t>
            </a:r>
            <a:r>
              <a:rPr lang="en-CA" sz="2000" b="1" dirty="0"/>
              <a:t> </a:t>
            </a:r>
            <a:r>
              <a:rPr lang="en-CA" sz="2000" b="1" dirty="0" err="1"/>
              <a:t>ngalo</a:t>
            </a:r>
            <a:r>
              <a:rPr lang="en-CA" sz="2000" b="1" dirty="0"/>
              <a:t>. </a:t>
            </a:r>
            <a:r>
              <a:rPr lang="en-CA" sz="2000" b="1" dirty="0" err="1"/>
              <a:t>Ngalokho</a:t>
            </a:r>
            <a:r>
              <a:rPr lang="en-CA" sz="2000" b="1" dirty="0"/>
              <a:t>, </a:t>
            </a:r>
            <a:r>
              <a:rPr lang="en-CA" sz="2000" b="1" dirty="0" err="1"/>
              <a:t>sisengaba</a:t>
            </a:r>
            <a:r>
              <a:rPr lang="en-CA" sz="2000" b="1" dirty="0"/>
              <a:t> “</a:t>
            </a:r>
            <a:r>
              <a:rPr lang="en-CA" sz="2000" b="1" dirty="0" err="1"/>
              <a:t>yizithunjwa</a:t>
            </a:r>
            <a:r>
              <a:rPr lang="en-CA" sz="2000" b="1" dirty="0"/>
              <a:t> </a:t>
            </a:r>
            <a:r>
              <a:rPr lang="en-CA" sz="2000" b="1" dirty="0" err="1"/>
              <a:t>zethemba</a:t>
            </a:r>
            <a:r>
              <a:rPr lang="en-CA" sz="2000" b="1" dirty="0"/>
              <a:t>” </a:t>
            </a:r>
            <a:r>
              <a:rPr lang="en-CA" sz="2000" b="1" dirty="0" err="1"/>
              <a:t>lokulithola</a:t>
            </a:r>
            <a:r>
              <a:rPr lang="en-CA" sz="2000" b="1" dirty="0"/>
              <a:t>.</a:t>
            </a:r>
            <a:endParaRPr lang="en" sz="2000" b="1" dirty="0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8E85ABD8-6D0B-1247-9C3F-F4879A5CB272}"/>
              </a:ext>
            </a:extLst>
          </p:cNvPr>
          <p:cNvSpPr txBox="1"/>
          <p:nvPr/>
        </p:nvSpPr>
        <p:spPr>
          <a:xfrm>
            <a:off x="4533901" y="1192051"/>
            <a:ext cx="76445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/>
              <a:t>Phakathi </a:t>
            </a:r>
            <a:r>
              <a:rPr lang="en-CA" sz="2000" b="1" dirty="0" err="1"/>
              <a:t>kokubhekisela</a:t>
            </a:r>
            <a:r>
              <a:rPr lang="en-CA" sz="2000" b="1" dirty="0"/>
              <a:t> </a:t>
            </a:r>
            <a:r>
              <a:rPr lang="en-CA" sz="2000" b="1" dirty="0" err="1"/>
              <a:t>kwezindawo</a:t>
            </a:r>
            <a:r>
              <a:rPr lang="en-CA" sz="2000" b="1" dirty="0"/>
              <a:t>, </a:t>
            </a:r>
            <a:r>
              <a:rPr lang="en-CA" sz="2000" b="1" dirty="0" err="1"/>
              <a:t>abantu</a:t>
            </a:r>
            <a:r>
              <a:rPr lang="en-CA" sz="2000" b="1" dirty="0"/>
              <a:t>, </a:t>
            </a:r>
            <a:r>
              <a:rPr lang="en-CA" sz="2000" b="1" dirty="0" err="1"/>
              <a:t>lezizwe</a:t>
            </a:r>
            <a:r>
              <a:rPr lang="en-CA" sz="2000" b="1" dirty="0"/>
              <a:t>, </a:t>
            </a:r>
            <a:r>
              <a:rPr lang="en-CA" sz="2000" b="1" dirty="0" err="1"/>
              <a:t>singabona</a:t>
            </a:r>
            <a:r>
              <a:rPr lang="en-CA" sz="2000" b="1" dirty="0"/>
              <a:t> </a:t>
            </a:r>
            <a:r>
              <a:rPr lang="en-CA" sz="2000" b="1" dirty="0" err="1"/>
              <a:t>izwe</a:t>
            </a:r>
            <a:r>
              <a:rPr lang="en-CA" sz="2000" b="1" dirty="0"/>
              <a:t> </a:t>
            </a:r>
            <a:r>
              <a:rPr lang="en-CA" sz="2000" b="1" dirty="0" err="1"/>
              <a:t>elalivele</a:t>
            </a:r>
            <a:r>
              <a:rPr lang="en-CA" sz="2000" b="1" dirty="0"/>
              <a:t> </a:t>
            </a:r>
            <a:r>
              <a:rPr lang="en-CA" sz="2000" b="1" dirty="0" err="1"/>
              <a:t>liyilifa</a:t>
            </a:r>
            <a:r>
              <a:rPr lang="en-CA" sz="2000" b="1" dirty="0"/>
              <a:t> </a:t>
            </a:r>
            <a:r>
              <a:rPr lang="en-CA" sz="2000" b="1" dirty="0" err="1"/>
              <a:t>lika-Israyeli</a:t>
            </a:r>
            <a:r>
              <a:rPr lang="en-CA" sz="2000" b="1" dirty="0"/>
              <a:t>, </a:t>
            </a:r>
            <a:r>
              <a:rPr lang="en-CA" sz="2000" b="1" dirty="0" err="1"/>
              <a:t>kodwa</a:t>
            </a:r>
            <a:r>
              <a:rPr lang="en-CA" sz="2000" b="1" dirty="0"/>
              <a:t>, </a:t>
            </a:r>
            <a:r>
              <a:rPr lang="en-CA" sz="2000" b="1" dirty="0" err="1"/>
              <a:t>ngesikhathi</a:t>
            </a:r>
            <a:r>
              <a:rPr lang="en-CA" sz="2000" b="1" dirty="0"/>
              <a:t> </a:t>
            </a:r>
            <a:r>
              <a:rPr lang="en-CA" sz="2000" b="1" dirty="0" err="1"/>
              <a:t>esifananayo</a:t>
            </a:r>
            <a:r>
              <a:rPr lang="en-CA" sz="2000" b="1" dirty="0"/>
              <a:t>, </a:t>
            </a:r>
            <a:r>
              <a:rPr lang="en-CA" sz="2000" b="1" dirty="0" err="1"/>
              <a:t>ababengakabi</a:t>
            </a:r>
            <a:r>
              <a:rPr lang="en-CA" sz="2000" b="1" dirty="0"/>
              <a:t> </a:t>
            </a:r>
            <a:r>
              <a:rPr lang="en-CA" sz="2000" b="1" dirty="0" err="1"/>
              <a:t>lalo</a:t>
            </a:r>
            <a:r>
              <a:rPr lang="en-CA" sz="2000" b="1" dirty="0"/>
              <a:t> </a:t>
            </a:r>
            <a:r>
              <a:rPr lang="en-CA" sz="2000" b="1" dirty="0" err="1"/>
              <a:t>ngokupheleleyo</a:t>
            </a:r>
            <a:r>
              <a:rPr lang="en-CA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52582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B09E6D-370A-47D3-811F-66BFE2D2F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"/>
                                        <p:tgtEl>
                                          <p:spTgt spid="2">
                                            <p:graphicEl>
                                              <a:dgm id="{EBB09E6D-370A-47D3-811F-66BFE2D2FF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4075C3-FDB2-41CB-8468-727C5341C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934075C3-FDB2-41CB-8468-727C5341C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934075C3-FDB2-41CB-8468-727C5341C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934075C3-FDB2-41CB-8468-727C5341CF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1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AF05EF-15D0-4053-B7C1-B1ACE9180F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51AF05EF-15D0-4053-B7C1-B1ACE9180F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58F8DC-AE0E-4724-8D4D-21C188B67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EC58F8DC-AE0E-4724-8D4D-21C188B67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EC58F8DC-AE0E-4724-8D4D-21C188B67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EC58F8DC-AE0E-4724-8D4D-21C188B673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1311AC-11A8-44A4-B428-E7E32264D1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0E1311AC-11A8-44A4-B428-E7E32264D1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02CB78-E385-4268-8CB2-AFA4AA72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5802CB78-E385-4268-8CB2-AFA4AA72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5802CB78-E385-4268-8CB2-AFA4AA72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5802CB78-E385-4268-8CB2-AFA4AA72D0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F66C2F-C90D-401D-BDA1-5C880F46D7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56F66C2F-C90D-401D-BDA1-5C880F46D7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3C6A42-8AE0-4EE2-BCF3-DBB6A0358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413C6A42-8AE0-4EE2-BCF3-DBB6A0358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413C6A42-8AE0-4EE2-BCF3-DBB6A0358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>
                                            <p:graphicEl>
                                              <a:dgm id="{413C6A42-8AE0-4EE2-BCF3-DBB6A0358C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5A57CF-DB21-4D2D-B832-7D4E4EDFF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6D5A57CF-DB21-4D2D-B832-7D4E4EDFFC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AB8E0A-E854-4A67-9A24-E51F80DB0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FFAB8E0A-E854-4A67-9A24-E51F80DB0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FFAB8E0A-E854-4A67-9A24-E51F80DB0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">
                                            <p:graphicEl>
                                              <a:dgm id="{FFAB8E0A-E854-4A67-9A24-E51F80DB0B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B008AC-F51A-41DB-A5B7-3F9EBF1479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93B008AC-F51A-41DB-A5B7-3F9EBF1479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3" grpId="0"/>
      <p:bldP spid="4" grpId="0"/>
      <p:bldP spid="5" grpId="0"/>
      <p:bldP spid="6" grpId="0"/>
      <p:bldP spid="7" grpId="0"/>
      <p:bldP spid="8" grpId="0"/>
      <p:bldP spid="20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3D43EC96-0890-2AA6-06E3-01B00CE6A5D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2343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F24A005-0124-1E10-056F-DBEDF398DA9F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UMHLABA OLAHLEKILEYO</a:t>
            </a:r>
            <a:endParaRPr lang="en" sz="4400" b="1" spc="6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996EE5B-28B9-B07C-A919-D43273D4A9F7}"/>
              </a:ext>
            </a:extLst>
          </p:cNvPr>
          <p:cNvSpPr txBox="1"/>
          <p:nvPr/>
        </p:nvSpPr>
        <p:spPr>
          <a:xfrm>
            <a:off x="976311" y="667047"/>
            <a:ext cx="102393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CA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UJehova</a:t>
            </a:r>
            <a:r>
              <a:rPr lang="en-CA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uNkulunkulu </a:t>
            </a:r>
            <a:r>
              <a:rPr lang="en-CA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wamxosha</a:t>
            </a:r>
            <a:r>
              <a:rPr lang="en-CA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ensimini</a:t>
            </a:r>
            <a:r>
              <a:rPr lang="en-CA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yase</a:t>
            </a:r>
            <a:r>
              <a:rPr lang="en-CA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-Edene </a:t>
            </a:r>
            <a:r>
              <a:rPr lang="en-CA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ukuba</a:t>
            </a:r>
            <a:r>
              <a:rPr lang="en-CA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alime</a:t>
            </a:r>
            <a:r>
              <a:rPr lang="en-CA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umhlabathi</a:t>
            </a:r>
            <a:r>
              <a:rPr lang="en-CA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athathwe</a:t>
            </a:r>
            <a:r>
              <a:rPr lang="en-CA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kuwo</a:t>
            </a:r>
            <a:r>
              <a:rPr lang="en-CA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(</a:t>
            </a:r>
            <a:r>
              <a:rPr lang="en-CA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Genesise</a:t>
            </a:r>
            <a:r>
              <a:rPr lang="en-CA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3:23, NIV)</a:t>
            </a:r>
            <a:endParaRPr lang="en" sz="1400" b="1" dirty="0">
              <a:solidFill>
                <a:srgbClr val="D5DEF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7F54C39-4D46-0141-4837-23C24359D4EB}"/>
              </a:ext>
            </a:extLst>
          </p:cNvPr>
          <p:cNvSpPr txBox="1"/>
          <p:nvPr/>
        </p:nvSpPr>
        <p:spPr>
          <a:xfrm>
            <a:off x="3757307" y="2121043"/>
            <a:ext cx="5872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/>
              <a:t>Lapho </a:t>
            </a:r>
            <a:r>
              <a:rPr lang="en-CA" sz="2000" b="1" dirty="0" err="1"/>
              <a:t>bengamlaleli</a:t>
            </a:r>
            <a:r>
              <a:rPr lang="en-CA" sz="2000" b="1" dirty="0"/>
              <a:t> uNkulunkulu, </a:t>
            </a:r>
            <a:r>
              <a:rPr lang="en-CA" sz="2000" b="1" dirty="0" err="1"/>
              <a:t>baxoshwa</a:t>
            </a:r>
            <a:r>
              <a:rPr lang="en-CA" sz="2000" b="1" dirty="0"/>
              <a:t> </a:t>
            </a:r>
            <a:r>
              <a:rPr lang="en-CA" sz="2000" b="1" dirty="0" err="1"/>
              <a:t>lapho</a:t>
            </a:r>
            <a:r>
              <a:rPr lang="en-CA" sz="2000" b="1" dirty="0"/>
              <a:t> (Gen. 3:23). </a:t>
            </a:r>
            <a:r>
              <a:rPr lang="en-CA" sz="2000" b="1" dirty="0" err="1"/>
              <a:t>Babelahlekelwe</a:t>
            </a:r>
            <a:r>
              <a:rPr lang="en-CA" sz="2000" b="1" dirty="0"/>
              <a:t> </a:t>
            </a:r>
            <a:r>
              <a:rPr lang="en-CA" sz="2000" b="1" dirty="0" err="1"/>
              <a:t>ukubusa</a:t>
            </a:r>
            <a:r>
              <a:rPr lang="en-CA" sz="2000" b="1" dirty="0"/>
              <a:t> </a:t>
            </a:r>
            <a:r>
              <a:rPr lang="en-CA" sz="2000" b="1" dirty="0" err="1"/>
              <a:t>phezu</a:t>
            </a:r>
            <a:r>
              <a:rPr lang="en-CA" sz="2000" b="1" dirty="0"/>
              <a:t> </a:t>
            </a:r>
            <a:r>
              <a:rPr lang="en-CA" sz="2000" b="1" dirty="0" err="1"/>
              <a:t>koMhlaba</a:t>
            </a:r>
            <a:endParaRPr lang="en" sz="2000" b="1" dirty="0"/>
          </a:p>
        </p:txBody>
      </p:sp>
      <p:pic>
        <p:nvPicPr>
          <p:cNvPr id="4" name="Imagen 3" descr="Un par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F2FF553E-E66B-60DD-610E-29BD7BDC561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1436488"/>
            <a:ext cx="1841500" cy="1486949"/>
          </a:xfrm>
          <a:prstGeom prst="round2DiagRect">
            <a:avLst>
              <a:gd name="adj1" fmla="val 0"/>
              <a:gd name="adj2" fmla="val 20934"/>
            </a:avLst>
          </a:prstGeom>
          <a:ln w="190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Pintura de una persona&#10;&#10;El contenido generado por IA puede ser incorrecto.">
            <a:extLst>
              <a:ext uri="{FF2B5EF4-FFF2-40B4-BE49-F238E27FC236}">
                <a16:creationId xmlns:a16="http://schemas.microsoft.com/office/drawing/2014/main" id="{8017AD37-EA03-7058-1963-A595E2E2AAE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8890" y="1400024"/>
            <a:ext cx="2228486" cy="2771926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magen que contiene exterior, pasto, agua, parado&#10;&#10;El contenido generado por IA puede ser incorrecto.">
            <a:extLst>
              <a:ext uri="{FF2B5EF4-FFF2-40B4-BE49-F238E27FC236}">
                <a16:creationId xmlns:a16="http://schemas.microsoft.com/office/drawing/2014/main" id="{C6E898B5-5B2D-21A8-1B94-FD01A5274AF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3119016"/>
            <a:ext cx="1801227" cy="1354256"/>
          </a:xfrm>
          <a:prstGeom prst="snip2DiagRect">
            <a:avLst>
              <a:gd name="adj1" fmla="val 15803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14E695DF-6149-C866-C597-A494F829E95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5573" y="2217119"/>
            <a:ext cx="1514197" cy="22712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92AB83C2-D55E-D827-0C79-B1A4A2DB20D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4668851"/>
            <a:ext cx="3182355" cy="20605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6" name="Imagen 15" descr="Imagen que contiene persona, mujer, posando, parado&#10;&#10;El contenido generado por IA puede ser incorrecto.">
            <a:extLst>
              <a:ext uri="{FF2B5EF4-FFF2-40B4-BE49-F238E27FC236}">
                <a16:creationId xmlns:a16="http://schemas.microsoft.com/office/drawing/2014/main" id="{FB674F0E-C373-838B-F651-F86112526D1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68891" y="4348167"/>
            <a:ext cx="2228486" cy="238125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511406" lon="925859" rev="21509927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26FDA0F8-560E-0709-2A27-77340B3E651C}"/>
              </a:ext>
            </a:extLst>
          </p:cNvPr>
          <p:cNvSpPr txBox="1"/>
          <p:nvPr/>
        </p:nvSpPr>
        <p:spPr>
          <a:xfrm>
            <a:off x="2160590" y="1400065"/>
            <a:ext cx="76083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/>
              <a:t>UNkulunkulu </a:t>
            </a:r>
            <a:r>
              <a:rPr lang="en-CA" sz="2000" b="1" dirty="0" err="1"/>
              <a:t>wabeka</a:t>
            </a:r>
            <a:r>
              <a:rPr lang="en-CA" sz="2000" b="1" dirty="0"/>
              <a:t> u-Adamu lo-Eva </a:t>
            </a:r>
            <a:r>
              <a:rPr lang="en-CA" sz="2000" b="1" dirty="0" err="1"/>
              <a:t>ababusi</a:t>
            </a:r>
            <a:r>
              <a:rPr lang="en-CA" sz="2000" b="1" dirty="0"/>
              <a:t> </a:t>
            </a:r>
            <a:r>
              <a:rPr lang="en-CA" sz="2000" b="1" dirty="0" err="1"/>
              <a:t>balomhlaba</a:t>
            </a:r>
            <a:r>
              <a:rPr lang="en-CA" sz="2000" b="1" dirty="0"/>
              <a:t> (Gen. 1:27-28), </a:t>
            </a:r>
            <a:r>
              <a:rPr lang="en-CA" sz="2000" b="1" dirty="0" err="1"/>
              <a:t>futhi</a:t>
            </a:r>
            <a:r>
              <a:rPr lang="en-CA" sz="2000" b="1" dirty="0"/>
              <a:t> </a:t>
            </a:r>
            <a:r>
              <a:rPr lang="en-CA" sz="2000" b="1" dirty="0" err="1"/>
              <a:t>wababeka</a:t>
            </a:r>
            <a:r>
              <a:rPr lang="en-CA" sz="2000" b="1" dirty="0"/>
              <a:t> </a:t>
            </a:r>
            <a:r>
              <a:rPr lang="en-CA" sz="2000" b="1" dirty="0" err="1"/>
              <a:t>ensimini</a:t>
            </a:r>
            <a:r>
              <a:rPr lang="en-CA" sz="2000" b="1" dirty="0"/>
              <a:t> </a:t>
            </a:r>
            <a:r>
              <a:rPr lang="en-CA" sz="2000" b="1" dirty="0" err="1"/>
              <a:t>yase</a:t>
            </a:r>
            <a:r>
              <a:rPr lang="en-CA" sz="2000" b="1" dirty="0"/>
              <a:t>-Edene (Gen. 2:8).</a:t>
            </a:r>
            <a:endParaRPr lang="en" sz="2000" b="1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72E24DE-282D-CD01-7BBC-9BFAD41014BE}"/>
              </a:ext>
            </a:extLst>
          </p:cNvPr>
          <p:cNvSpPr txBox="1"/>
          <p:nvPr/>
        </p:nvSpPr>
        <p:spPr>
          <a:xfrm>
            <a:off x="3500913" y="5515085"/>
            <a:ext cx="613440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Ukungalaleli</a:t>
            </a:r>
            <a:r>
              <a:rPr lang="en-CA" sz="2000" b="1" dirty="0"/>
              <a:t> </a:t>
            </a:r>
            <a:r>
              <a:rPr lang="en-CA" sz="2000" b="1" dirty="0" err="1"/>
              <a:t>kuka-Israyeli</a:t>
            </a:r>
            <a:r>
              <a:rPr lang="en-CA" sz="2000" b="1" dirty="0"/>
              <a:t> </a:t>
            </a:r>
            <a:r>
              <a:rPr lang="en-CA" sz="2000" b="1" dirty="0" err="1"/>
              <a:t>kwaholela</a:t>
            </a:r>
            <a:r>
              <a:rPr lang="en-CA" sz="2000" b="1" dirty="0"/>
              <a:t> </a:t>
            </a:r>
            <a:r>
              <a:rPr lang="en-CA" sz="2000" b="1" dirty="0" err="1"/>
              <a:t>ekushintsheni</a:t>
            </a:r>
            <a:r>
              <a:rPr lang="en-CA" sz="2000" b="1" dirty="0"/>
              <a:t> </a:t>
            </a:r>
            <a:r>
              <a:rPr lang="en-CA" sz="2000" b="1" dirty="0" err="1"/>
              <a:t>kwezinhlelo</a:t>
            </a:r>
            <a:r>
              <a:rPr lang="en-CA" sz="2000" b="1" dirty="0"/>
              <a:t> </a:t>
            </a:r>
            <a:r>
              <a:rPr lang="en-CA" sz="2000" b="1" dirty="0" err="1"/>
              <a:t>zakuqala</a:t>
            </a:r>
            <a:r>
              <a:rPr lang="en-CA" sz="2000" b="1" dirty="0"/>
              <a:t>. UNkulunkulu </a:t>
            </a:r>
            <a:r>
              <a:rPr lang="en-CA" sz="2000" b="1" dirty="0" err="1"/>
              <a:t>wavusa</a:t>
            </a:r>
            <a:r>
              <a:rPr lang="en-CA" sz="2000" b="1" dirty="0"/>
              <a:t> </a:t>
            </a:r>
            <a:r>
              <a:rPr lang="en-CA" sz="2000" b="1" dirty="0" err="1"/>
              <a:t>abantwana</a:t>
            </a:r>
            <a:r>
              <a:rPr lang="en-CA" sz="2000" b="1" dirty="0"/>
              <a:t> baka-</a:t>
            </a:r>
            <a:r>
              <a:rPr lang="en-CA" sz="2000" b="1" dirty="0" err="1"/>
              <a:t>Abrahama</a:t>
            </a:r>
            <a:r>
              <a:rPr lang="en-CA" sz="2000" b="1" dirty="0"/>
              <a:t> </a:t>
            </a:r>
            <a:r>
              <a:rPr lang="en-CA" sz="2000" b="1" dirty="0" err="1"/>
              <a:t>ematsheni</a:t>
            </a:r>
            <a:r>
              <a:rPr lang="en-CA" sz="2000" b="1" dirty="0"/>
              <a:t> </a:t>
            </a:r>
            <a:r>
              <a:rPr lang="en-CA" sz="2000" b="1" dirty="0" err="1"/>
              <a:t>ukuze</a:t>
            </a:r>
            <a:r>
              <a:rPr lang="en-CA" sz="2000" b="1" dirty="0"/>
              <a:t> </a:t>
            </a:r>
            <a:r>
              <a:rPr lang="en-CA" sz="2000" b="1" dirty="0" err="1"/>
              <a:t>bazuze</a:t>
            </a:r>
            <a:r>
              <a:rPr lang="en-CA" sz="2000" b="1" dirty="0"/>
              <a:t> </a:t>
            </a:r>
            <a:r>
              <a:rPr lang="en-CA" sz="2000" b="1" dirty="0" err="1"/>
              <a:t>izithembiso</a:t>
            </a:r>
            <a:r>
              <a:rPr lang="en-CA" sz="2000" b="1" dirty="0"/>
              <a:t> </a:t>
            </a:r>
            <a:r>
              <a:rPr lang="en-CA" sz="2000" b="1" dirty="0" err="1"/>
              <a:t>zakhe</a:t>
            </a:r>
            <a:r>
              <a:rPr lang="en-CA" sz="2000" b="1" dirty="0"/>
              <a:t>: </a:t>
            </a:r>
            <a:r>
              <a:rPr lang="en-CA" sz="2000" b="1" dirty="0" err="1"/>
              <a:t>thina</a:t>
            </a:r>
            <a:r>
              <a:rPr lang="en-CA" sz="2000" b="1" dirty="0"/>
              <a:t> ( Luka 3:8; </a:t>
            </a:r>
            <a:r>
              <a:rPr lang="en-CA" sz="2000" b="1" dirty="0" err="1"/>
              <a:t>Hebheru</a:t>
            </a:r>
            <a:r>
              <a:rPr lang="en-CA" sz="2000" b="1" dirty="0"/>
              <a:t> 6:11-12 ).</a:t>
            </a:r>
            <a:endParaRPr lang="en" sz="2000" b="1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B680A1D-0D63-AEC4-D7B4-CFD960AF42E9}"/>
              </a:ext>
            </a:extLst>
          </p:cNvPr>
          <p:cNvSpPr txBox="1"/>
          <p:nvPr/>
        </p:nvSpPr>
        <p:spPr>
          <a:xfrm>
            <a:off x="3500913" y="4486329"/>
            <a:ext cx="61344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Kancane</a:t>
            </a:r>
            <a:r>
              <a:rPr lang="en-CA" b="1" dirty="0"/>
              <a:t> </a:t>
            </a:r>
            <a:r>
              <a:rPr lang="en-CA" b="1" dirty="0" err="1"/>
              <a:t>kancane</a:t>
            </a:r>
            <a:r>
              <a:rPr lang="en-CA" b="1" dirty="0"/>
              <a:t>, </a:t>
            </a:r>
            <a:r>
              <a:rPr lang="en-CA" b="1" dirty="0" err="1"/>
              <a:t>ilifa</a:t>
            </a:r>
            <a:r>
              <a:rPr lang="en-CA" b="1" dirty="0"/>
              <a:t> </a:t>
            </a:r>
            <a:r>
              <a:rPr lang="en-CA" b="1" dirty="0" err="1"/>
              <a:t>lalizanabela</a:t>
            </a:r>
            <a:r>
              <a:rPr lang="en-CA" b="1" dirty="0"/>
              <a:t> </a:t>
            </a:r>
            <a:r>
              <a:rPr lang="en-CA" b="1" dirty="0" err="1"/>
              <a:t>emhlabeni</a:t>
            </a:r>
            <a:r>
              <a:rPr lang="en-CA" b="1" dirty="0"/>
              <a:t> </a:t>
            </a:r>
            <a:r>
              <a:rPr lang="en-CA" b="1" dirty="0" err="1"/>
              <a:t>wonke</a:t>
            </a:r>
            <a:r>
              <a:rPr lang="en-CA" b="1" dirty="0"/>
              <a:t>, </a:t>
            </a:r>
            <a:r>
              <a:rPr lang="en-CA" b="1" dirty="0" err="1"/>
              <a:t>njengoba</a:t>
            </a:r>
            <a:r>
              <a:rPr lang="en-CA" b="1" dirty="0"/>
              <a:t> </a:t>
            </a:r>
            <a:r>
              <a:rPr lang="en-CA" b="1" dirty="0" err="1"/>
              <a:t>ulwazi</a:t>
            </a:r>
            <a:r>
              <a:rPr lang="en-CA" b="1" dirty="0"/>
              <a:t> </a:t>
            </a:r>
            <a:r>
              <a:rPr lang="en-CA" b="1" dirty="0" err="1"/>
              <a:t>ngoNkulunkulu</a:t>
            </a:r>
            <a:r>
              <a:rPr lang="en-CA" b="1" dirty="0"/>
              <a:t> </a:t>
            </a:r>
            <a:r>
              <a:rPr lang="en-CA" b="1" dirty="0" err="1"/>
              <a:t>lwalufinyelela</a:t>
            </a:r>
            <a:r>
              <a:rPr lang="en-CA" b="1" dirty="0"/>
              <a:t> </a:t>
            </a:r>
            <a:r>
              <a:rPr lang="en-CA" b="1" dirty="0" err="1"/>
              <a:t>kubo</a:t>
            </a:r>
            <a:r>
              <a:rPr lang="en-CA" b="1" dirty="0"/>
              <a:t> </a:t>
            </a:r>
            <a:r>
              <a:rPr lang="en-CA" b="1" dirty="0" err="1"/>
              <a:t>bonke</a:t>
            </a:r>
            <a:r>
              <a:rPr lang="en-CA" b="1" dirty="0"/>
              <a:t> </a:t>
            </a:r>
            <a:r>
              <a:rPr lang="en-CA" b="1" dirty="0" err="1"/>
              <a:t>abantu</a:t>
            </a:r>
            <a:r>
              <a:rPr lang="en-CA" b="1" dirty="0"/>
              <a:t> </a:t>
            </a:r>
            <a:r>
              <a:rPr lang="en-CA" b="1" dirty="0" err="1"/>
              <a:t>lezizwe</a:t>
            </a:r>
            <a:r>
              <a:rPr lang="en-CA" b="1" dirty="0"/>
              <a:t> (Isaya 11:9).</a:t>
            </a:r>
            <a:r>
              <a:rPr lang="en" b="1" dirty="0"/>
              <a:t> 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DE5EE3B2-AF4E-BC18-D39E-5FC6E6246E05}"/>
              </a:ext>
            </a:extLst>
          </p:cNvPr>
          <p:cNvSpPr txBox="1"/>
          <p:nvPr/>
        </p:nvSpPr>
        <p:spPr>
          <a:xfrm>
            <a:off x="3752238" y="3149798"/>
            <a:ext cx="60166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Kodwa</a:t>
            </a:r>
            <a:r>
              <a:rPr lang="en-CA" b="1" dirty="0"/>
              <a:t> uNkulunkulu </a:t>
            </a:r>
            <a:r>
              <a:rPr lang="en-CA" b="1" dirty="0" err="1"/>
              <a:t>wayelesu</a:t>
            </a:r>
            <a:r>
              <a:rPr lang="en-CA" b="1" dirty="0"/>
              <a:t> </a:t>
            </a:r>
            <a:r>
              <a:rPr lang="en-CA" b="1" dirty="0" err="1"/>
              <a:t>lokuthi</a:t>
            </a:r>
            <a:r>
              <a:rPr lang="en-CA" b="1" dirty="0"/>
              <a:t> </a:t>
            </a:r>
            <a:r>
              <a:rPr lang="en-CA" b="1" dirty="0" err="1"/>
              <a:t>isintu</a:t>
            </a:r>
            <a:r>
              <a:rPr lang="en-CA" b="1" dirty="0"/>
              <a:t> </a:t>
            </a:r>
            <a:r>
              <a:rPr lang="en-CA" b="1" dirty="0" err="1"/>
              <a:t>sibuyise</a:t>
            </a:r>
            <a:r>
              <a:rPr lang="en-CA" b="1" dirty="0"/>
              <a:t> </a:t>
            </a:r>
            <a:r>
              <a:rPr lang="en-CA" b="1" dirty="0" err="1"/>
              <a:t>umhlaba</a:t>
            </a:r>
            <a:r>
              <a:rPr lang="en-CA" b="1" dirty="0"/>
              <a:t> </a:t>
            </a:r>
            <a:r>
              <a:rPr lang="en-CA" b="1" dirty="0" err="1"/>
              <a:t>olahlekileyo</a:t>
            </a:r>
            <a:r>
              <a:rPr lang="en-CA" b="1" dirty="0"/>
              <a:t>. </a:t>
            </a:r>
            <a:r>
              <a:rPr lang="en-CA" b="1" dirty="0" err="1"/>
              <a:t>Esigabeni</a:t>
            </a:r>
            <a:r>
              <a:rPr lang="en-CA" b="1" dirty="0"/>
              <a:t> </a:t>
            </a:r>
            <a:r>
              <a:rPr lang="en-CA" b="1" dirty="0" err="1"/>
              <a:t>sokuqala</a:t>
            </a:r>
            <a:r>
              <a:rPr lang="en-CA" b="1" dirty="0"/>
              <a:t>, </a:t>
            </a:r>
            <a:r>
              <a:rPr lang="en-CA" b="1" dirty="0" err="1"/>
              <a:t>wanika</a:t>
            </a:r>
            <a:r>
              <a:rPr lang="en-CA" b="1" dirty="0"/>
              <a:t> u-</a:t>
            </a:r>
            <a:r>
              <a:rPr lang="en-CA" b="1" dirty="0" err="1"/>
              <a:t>Abrahama</a:t>
            </a:r>
            <a:r>
              <a:rPr lang="en-CA" b="1" dirty="0"/>
              <a:t>, u-Isaka, </a:t>
            </a:r>
            <a:r>
              <a:rPr lang="en-CA" b="1" dirty="0" err="1"/>
              <a:t>kanye</a:t>
            </a:r>
            <a:r>
              <a:rPr lang="en-CA" b="1" dirty="0"/>
              <a:t> </a:t>
            </a:r>
            <a:r>
              <a:rPr lang="en-CA" b="1" dirty="0" err="1"/>
              <a:t>loJakobe</a:t>
            </a:r>
            <a:r>
              <a:rPr lang="en-CA" b="1" dirty="0"/>
              <a:t> </a:t>
            </a:r>
            <a:r>
              <a:rPr lang="en-CA" b="1" dirty="0" err="1"/>
              <a:t>isiqetshana</a:t>
            </a:r>
            <a:r>
              <a:rPr lang="en-CA" b="1" dirty="0"/>
              <a:t> </a:t>
            </a:r>
            <a:r>
              <a:rPr lang="en-CA" b="1" dirty="0" err="1"/>
              <a:t>sezwe</a:t>
            </a:r>
            <a:r>
              <a:rPr lang="en-CA" b="1" dirty="0"/>
              <a:t>: </a:t>
            </a:r>
            <a:r>
              <a:rPr lang="en-CA" b="1" dirty="0" err="1"/>
              <a:t>iKhanani</a:t>
            </a:r>
            <a:r>
              <a:rPr lang="en-CA" b="1" dirty="0"/>
              <a:t> (Gen. 13:14-15).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277897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20" grpId="0"/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B18C4C50-E46E-AAD8-FBDC-5CD1B7C1690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64893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D4C0E7F-EBDD-97C6-A82B-6200BF7CB34D}"/>
              </a:ext>
            </a:extLst>
          </p:cNvPr>
          <p:cNvSpPr txBox="1"/>
          <p:nvPr/>
        </p:nvSpPr>
        <p:spPr>
          <a:xfrm>
            <a:off x="0" y="-77824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4000" b="1" spc="600" dirty="0">
                <a:ln w="660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5"/>
                  </a:outerShdw>
                </a:effectLst>
              </a:rPr>
              <a:t>UMHLABA UNKULUNKULU AWUPHAWO</a:t>
            </a:r>
            <a:endParaRPr lang="en" sz="4000" b="1" spc="600" dirty="0">
              <a:ln w="660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5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E192925-14DB-3B8B-29A5-B6F8CC8CF570}"/>
              </a:ext>
            </a:extLst>
          </p:cNvPr>
          <p:cNvSpPr txBox="1"/>
          <p:nvPr/>
        </p:nvSpPr>
        <p:spPr>
          <a:xfrm>
            <a:off x="167397" y="1170656"/>
            <a:ext cx="120246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CA" sz="2000" b="1" dirty="0" err="1">
                <a:solidFill>
                  <a:prstClr val="black"/>
                </a:solidFill>
              </a:rPr>
              <a:t>Njengoba</a:t>
            </a:r>
            <a:r>
              <a:rPr lang="en-CA" sz="2000" b="1" dirty="0">
                <a:solidFill>
                  <a:prstClr val="black"/>
                </a:solidFill>
              </a:rPr>
              <a:t> u-Adamu lo-Eva </a:t>
            </a:r>
            <a:r>
              <a:rPr lang="en-CA" sz="2000" b="1" dirty="0" err="1">
                <a:solidFill>
                  <a:prstClr val="black"/>
                </a:solidFill>
              </a:rPr>
              <a:t>bengenzanga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lutho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ukuze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bafanele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insimu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yase</a:t>
            </a:r>
            <a:r>
              <a:rPr lang="en-CA" sz="2000" b="1" dirty="0">
                <a:solidFill>
                  <a:prstClr val="black"/>
                </a:solidFill>
              </a:rPr>
              <a:t>-Edene, u-</a:t>
            </a:r>
            <a:r>
              <a:rPr lang="en-CA" sz="2000" b="1" dirty="0" err="1">
                <a:solidFill>
                  <a:prstClr val="black"/>
                </a:solidFill>
              </a:rPr>
              <a:t>Abrahama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lenzalo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yakhe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abenzanga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lutho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ukuze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bafanele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iZwe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Lesithembiso</a:t>
            </a:r>
            <a:r>
              <a:rPr lang="en-CA" sz="2000" b="1" dirty="0">
                <a:solidFill>
                  <a:prstClr val="black"/>
                </a:solidFill>
              </a:rPr>
              <a:t>. </a:t>
            </a:r>
            <a:r>
              <a:rPr lang="en-CA" sz="2000" b="1" dirty="0" err="1">
                <a:solidFill>
                  <a:prstClr val="black"/>
                </a:solidFill>
              </a:rPr>
              <a:t>Kwakuyisipho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esivela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kuNkulunkulu</a:t>
            </a:r>
            <a:r>
              <a:rPr lang="en-CA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7760541-36A9-33E9-03AA-A52CE3A23C56}"/>
              </a:ext>
            </a:extLst>
          </p:cNvPr>
          <p:cNvSpPr txBox="1"/>
          <p:nvPr/>
        </p:nvSpPr>
        <p:spPr>
          <a:xfrm>
            <a:off x="919161" y="614235"/>
            <a:ext cx="10353675" cy="30777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400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en-CA" sz="1400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en-CA" sz="1400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Umhlaba</a:t>
            </a:r>
            <a:r>
              <a:rPr lang="en-CA" sz="1400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CA" sz="1400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ungokaJehova</a:t>
            </a:r>
            <a:r>
              <a:rPr lang="en-CA" sz="1400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CA" sz="1400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lakho</a:t>
            </a:r>
            <a:r>
              <a:rPr lang="en-CA" sz="1400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CA" sz="1400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konke</a:t>
            </a:r>
            <a:r>
              <a:rPr lang="en-CA" sz="1400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CA" sz="1400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okukuwo</a:t>
            </a:r>
            <a:r>
              <a:rPr lang="en-CA" sz="1400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CA" sz="1400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umhlaba</a:t>
            </a:r>
            <a:r>
              <a:rPr lang="en-CA" sz="1400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CA" sz="1400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labo</a:t>
            </a:r>
            <a:r>
              <a:rPr lang="en-CA" sz="1400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CA" sz="1400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bonke</a:t>
            </a:r>
            <a:r>
              <a:rPr lang="en-CA" sz="1400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CA" sz="1400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abakhileyo</a:t>
            </a:r>
            <a:r>
              <a:rPr lang="en-CA" sz="1400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CA" sz="1400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kuwo</a:t>
            </a:r>
            <a:r>
              <a:rPr lang="en-CA" sz="1400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.” ( </a:t>
            </a:r>
            <a:r>
              <a:rPr lang="en-CA" sz="1400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IHubo</a:t>
            </a:r>
            <a:r>
              <a:rPr lang="en-CA" sz="1400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 24:1 </a:t>
            </a:r>
            <a:r>
              <a:rPr lang="en" sz="1400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)</a:t>
            </a:r>
          </a:p>
        </p:txBody>
      </p:sp>
      <p:pic>
        <p:nvPicPr>
          <p:cNvPr id="4" name="Imagen 3" descr="Imagen que contiene montaña, edificio, caja, cubierto&#10;&#10;El contenido generado por IA puede ser incorrecto.">
            <a:extLst>
              <a:ext uri="{FF2B5EF4-FFF2-40B4-BE49-F238E27FC236}">
                <a16:creationId xmlns:a16="http://schemas.microsoft.com/office/drawing/2014/main" id="{B0DF8257-474B-EE87-7924-36FB0DAA2AB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8183" y="1889051"/>
            <a:ext cx="4116421" cy="4116421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Imagen 7" descr="Imagen que contiene tabla, edificio, hombre, frente&#10;&#10;El contenido generado por IA puede ser incorrecto.">
            <a:extLst>
              <a:ext uri="{FF2B5EF4-FFF2-40B4-BE49-F238E27FC236}">
                <a16:creationId xmlns:a16="http://schemas.microsoft.com/office/drawing/2014/main" id="{C6CE21BF-BAC2-7923-B5E1-5FBA44A8C68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146" y="4115028"/>
            <a:ext cx="4673591" cy="2631232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0A88EF3-BBD6-0F8A-8C44-1273D8E85B4F}"/>
              </a:ext>
            </a:extLst>
          </p:cNvPr>
          <p:cNvSpPr txBox="1"/>
          <p:nvPr/>
        </p:nvSpPr>
        <p:spPr>
          <a:xfrm>
            <a:off x="167396" y="1894531"/>
            <a:ext cx="77136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CA" b="1" dirty="0">
                <a:solidFill>
                  <a:prstClr val="black"/>
                </a:solidFill>
              </a:rPr>
              <a:t>Lesi </a:t>
            </a:r>
            <a:r>
              <a:rPr lang="en-CA" b="1" dirty="0" err="1">
                <a:solidFill>
                  <a:prstClr val="black"/>
                </a:solidFill>
              </a:rPr>
              <a:t>sipho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singasiqhathanisa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lendlu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yokurenta</a:t>
            </a:r>
            <a:r>
              <a:rPr lang="en-CA" b="1" dirty="0">
                <a:solidFill>
                  <a:prstClr val="black"/>
                </a:solidFill>
              </a:rPr>
              <a:t>. </a:t>
            </a:r>
            <a:r>
              <a:rPr lang="en-CA" b="1" dirty="0" err="1">
                <a:solidFill>
                  <a:prstClr val="black"/>
                </a:solidFill>
              </a:rPr>
              <a:t>Ngokuba</a:t>
            </a:r>
            <a:r>
              <a:rPr lang="en-CA" b="1" dirty="0">
                <a:solidFill>
                  <a:prstClr val="black"/>
                </a:solidFill>
              </a:rPr>
              <a:t> u-</a:t>
            </a:r>
            <a:r>
              <a:rPr lang="en-CA" b="1" dirty="0" err="1">
                <a:solidFill>
                  <a:prstClr val="black"/>
                </a:solidFill>
              </a:rPr>
              <a:t>Israyeli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wayekwazi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ukuhlala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eKhanani</a:t>
            </a:r>
            <a:r>
              <a:rPr lang="en-CA" b="1" dirty="0">
                <a:solidFill>
                  <a:prstClr val="black"/>
                </a:solidFill>
              </a:rPr>
              <a:t>, </a:t>
            </a:r>
            <a:r>
              <a:rPr lang="en-CA" b="1" dirty="0" err="1">
                <a:solidFill>
                  <a:prstClr val="black"/>
                </a:solidFill>
              </a:rPr>
              <a:t>izwe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lahlala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lingelikaNkulunkulu</a:t>
            </a:r>
            <a:r>
              <a:rPr lang="en-CA" b="1" dirty="0">
                <a:solidFill>
                  <a:prstClr val="black"/>
                </a:solidFill>
              </a:rPr>
              <a:t> (IHu. 24:1).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80D1AC4-84B7-27D8-1AB0-024C9CEB7F47}"/>
              </a:ext>
            </a:extLst>
          </p:cNvPr>
          <p:cNvSpPr txBox="1"/>
          <p:nvPr/>
        </p:nvSpPr>
        <p:spPr>
          <a:xfrm>
            <a:off x="4895851" y="4191715"/>
            <a:ext cx="291464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CA" sz="1600" b="1" dirty="0" err="1">
                <a:solidFill>
                  <a:prstClr val="black"/>
                </a:solidFill>
              </a:rPr>
              <a:t>Njengase</a:t>
            </a:r>
            <a:r>
              <a:rPr lang="en-CA" sz="1600" b="1" dirty="0">
                <a:solidFill>
                  <a:prstClr val="black"/>
                </a:solidFill>
              </a:rPr>
              <a:t>-Edene, </a:t>
            </a:r>
            <a:r>
              <a:rPr lang="en-CA" sz="1600" b="1" dirty="0" err="1">
                <a:solidFill>
                  <a:prstClr val="black"/>
                </a:solidFill>
              </a:rPr>
              <a:t>kwakukhona</a:t>
            </a:r>
            <a:r>
              <a:rPr lang="en-CA" sz="1600" b="1" dirty="0">
                <a:solidFill>
                  <a:prstClr val="black"/>
                </a:solidFill>
              </a:rPr>
              <a:t> </a:t>
            </a:r>
            <a:r>
              <a:rPr lang="en-CA" sz="1600" b="1" dirty="0" err="1">
                <a:solidFill>
                  <a:prstClr val="black"/>
                </a:solidFill>
              </a:rPr>
              <a:t>imali</a:t>
            </a:r>
            <a:r>
              <a:rPr lang="en-CA" sz="1600" b="1" dirty="0">
                <a:solidFill>
                  <a:prstClr val="black"/>
                </a:solidFill>
              </a:rPr>
              <a:t> </a:t>
            </a:r>
            <a:r>
              <a:rPr lang="en-CA" sz="1600" b="1" dirty="0" err="1">
                <a:solidFill>
                  <a:prstClr val="black"/>
                </a:solidFill>
              </a:rPr>
              <a:t>yokurenta</a:t>
            </a:r>
            <a:r>
              <a:rPr lang="en-CA" sz="1600" b="1" dirty="0">
                <a:solidFill>
                  <a:prstClr val="black"/>
                </a:solidFill>
              </a:rPr>
              <a:t> </a:t>
            </a:r>
            <a:r>
              <a:rPr lang="en-CA" sz="1600" b="1" dirty="0" err="1">
                <a:solidFill>
                  <a:prstClr val="black"/>
                </a:solidFill>
              </a:rPr>
              <a:t>ukuze</a:t>
            </a:r>
            <a:r>
              <a:rPr lang="en-CA" sz="1600" b="1" dirty="0">
                <a:solidFill>
                  <a:prstClr val="black"/>
                </a:solidFill>
              </a:rPr>
              <a:t> “</a:t>
            </a:r>
            <a:r>
              <a:rPr lang="en-CA" sz="1600" b="1" dirty="0" err="1">
                <a:solidFill>
                  <a:prstClr val="black"/>
                </a:solidFill>
              </a:rPr>
              <a:t>ibhadalwe</a:t>
            </a:r>
            <a:r>
              <a:rPr lang="en-CA" sz="1600" b="1" dirty="0">
                <a:solidFill>
                  <a:prstClr val="black"/>
                </a:solidFill>
              </a:rPr>
              <a:t>”: </a:t>
            </a:r>
            <a:r>
              <a:rPr lang="en-CA" sz="1600" b="1" dirty="0" err="1">
                <a:solidFill>
                  <a:prstClr val="black"/>
                </a:solidFill>
              </a:rPr>
              <a:t>ukulalela</a:t>
            </a:r>
            <a:r>
              <a:rPr lang="en-CA" sz="1600" b="1" dirty="0">
                <a:solidFill>
                  <a:prstClr val="black"/>
                </a:solidFill>
              </a:rPr>
              <a:t> ( Lev. 20:22 ). </a:t>
            </a:r>
            <a:r>
              <a:rPr lang="en-CA" sz="1600" b="1" dirty="0" err="1">
                <a:solidFill>
                  <a:prstClr val="black"/>
                </a:solidFill>
              </a:rPr>
              <a:t>Kwakuyindaba</a:t>
            </a:r>
            <a:r>
              <a:rPr lang="en-CA" sz="1600" b="1" dirty="0">
                <a:solidFill>
                  <a:prstClr val="black"/>
                </a:solidFill>
              </a:rPr>
              <a:t> </a:t>
            </a:r>
            <a:r>
              <a:rPr lang="en-CA" sz="1600" b="1" dirty="0" err="1">
                <a:solidFill>
                  <a:prstClr val="black"/>
                </a:solidFill>
              </a:rPr>
              <a:t>yobudlelwane</a:t>
            </a:r>
            <a:r>
              <a:rPr lang="en-CA" sz="1600" b="1" dirty="0">
                <a:solidFill>
                  <a:prstClr val="black"/>
                </a:solidFill>
              </a:rPr>
              <a:t> </a:t>
            </a:r>
            <a:r>
              <a:rPr lang="en-CA" sz="1600" b="1" dirty="0" err="1">
                <a:solidFill>
                  <a:prstClr val="black"/>
                </a:solidFill>
              </a:rPr>
              <a:t>ngempela</a:t>
            </a:r>
            <a:r>
              <a:rPr lang="en-CA" sz="1600" b="1" dirty="0">
                <a:solidFill>
                  <a:prstClr val="black"/>
                </a:solidFill>
              </a:rPr>
              <a:t>: </a:t>
            </a:r>
            <a:r>
              <a:rPr lang="en-CA" sz="1600" b="1" dirty="0" err="1">
                <a:solidFill>
                  <a:prstClr val="black"/>
                </a:solidFill>
              </a:rPr>
              <a:t>ukuthanda</a:t>
            </a:r>
            <a:r>
              <a:rPr lang="en-CA" sz="1600" b="1" dirty="0">
                <a:solidFill>
                  <a:prstClr val="black"/>
                </a:solidFill>
              </a:rPr>
              <a:t> uNkulunkulu </a:t>
            </a:r>
            <a:r>
              <a:rPr lang="en-CA" sz="1600" b="1" dirty="0" err="1">
                <a:solidFill>
                  <a:prstClr val="black"/>
                </a:solidFill>
              </a:rPr>
              <a:t>lokujabulela</a:t>
            </a:r>
            <a:r>
              <a:rPr lang="en-CA" sz="1600" b="1" dirty="0">
                <a:solidFill>
                  <a:prstClr val="black"/>
                </a:solidFill>
              </a:rPr>
              <a:t> </a:t>
            </a:r>
            <a:r>
              <a:rPr lang="en-CA" sz="1600" b="1" dirty="0" err="1">
                <a:solidFill>
                  <a:prstClr val="black"/>
                </a:solidFill>
              </a:rPr>
              <a:t>izibusiso</a:t>
            </a:r>
            <a:r>
              <a:rPr lang="en-CA" sz="1600" b="1" dirty="0">
                <a:solidFill>
                  <a:prstClr val="black"/>
                </a:solidFill>
              </a:rPr>
              <a:t> </a:t>
            </a:r>
            <a:r>
              <a:rPr lang="en-CA" sz="1600" b="1" dirty="0" err="1">
                <a:solidFill>
                  <a:prstClr val="black"/>
                </a:solidFill>
              </a:rPr>
              <a:t>Zakhe</a:t>
            </a:r>
            <a:r>
              <a:rPr lang="en-CA" sz="1600" b="1" dirty="0">
                <a:solidFill>
                  <a:prstClr val="black"/>
                </a:solidFill>
              </a:rPr>
              <a:t>.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AC5CF52-0C5A-7C1F-125B-FE5F80B50A74}"/>
              </a:ext>
            </a:extLst>
          </p:cNvPr>
          <p:cNvSpPr txBox="1"/>
          <p:nvPr/>
        </p:nvSpPr>
        <p:spPr>
          <a:xfrm>
            <a:off x="167396" y="2677119"/>
            <a:ext cx="771369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CA" sz="2000" b="1" dirty="0" err="1">
                <a:solidFill>
                  <a:prstClr val="black"/>
                </a:solidFill>
              </a:rPr>
              <a:t>Umnikazi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wendlu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nguye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onakekela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uphahla</a:t>
            </a:r>
            <a:r>
              <a:rPr lang="en-CA" sz="2000" b="1" dirty="0">
                <a:solidFill>
                  <a:prstClr val="black"/>
                </a:solidFill>
              </a:rPr>
              <a:t>, </a:t>
            </a:r>
            <a:r>
              <a:rPr lang="en-CA" sz="2000" b="1" dirty="0" err="1">
                <a:solidFill>
                  <a:prstClr val="black"/>
                </a:solidFill>
              </a:rPr>
              <a:t>amapayipi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amanzi</a:t>
            </a:r>
            <a:r>
              <a:rPr lang="en-CA" sz="2000" b="1" dirty="0">
                <a:solidFill>
                  <a:prstClr val="black"/>
                </a:solidFill>
              </a:rPr>
              <a:t>, </a:t>
            </a:r>
            <a:r>
              <a:rPr lang="en-CA" sz="2000" b="1" dirty="0" err="1">
                <a:solidFill>
                  <a:prstClr val="black"/>
                </a:solidFill>
              </a:rPr>
              <a:t>lokunye.Ngokufanayo</a:t>
            </a:r>
            <a:r>
              <a:rPr lang="en-CA" sz="2000" b="1" dirty="0">
                <a:solidFill>
                  <a:prstClr val="black"/>
                </a:solidFill>
              </a:rPr>
              <a:t>, uNkulunkulu </a:t>
            </a:r>
            <a:r>
              <a:rPr lang="en-CA" sz="2000" b="1" dirty="0" err="1">
                <a:solidFill>
                  <a:prstClr val="black"/>
                </a:solidFill>
              </a:rPr>
              <a:t>nguye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owapha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izuluelinayo</a:t>
            </a:r>
            <a:r>
              <a:rPr lang="en-CA" sz="2000" b="1" dirty="0">
                <a:solidFill>
                  <a:prstClr val="black"/>
                </a:solidFill>
              </a:rPr>
              <a:t>, </a:t>
            </a:r>
            <a:r>
              <a:rPr lang="en-CA" sz="2000" b="1" dirty="0" err="1">
                <a:solidFill>
                  <a:prstClr val="black"/>
                </a:solidFill>
              </a:rPr>
              <a:t>wavikela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izilimo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lokunye</a:t>
            </a:r>
            <a:r>
              <a:rPr lang="en-CA" sz="2000" b="1" dirty="0">
                <a:solidFill>
                  <a:prstClr val="black"/>
                </a:solidFill>
              </a:rPr>
              <a:t>, </a:t>
            </a:r>
            <a:r>
              <a:rPr lang="en-CA" sz="2000" b="1" dirty="0" err="1">
                <a:solidFill>
                  <a:prstClr val="black"/>
                </a:solidFill>
              </a:rPr>
              <a:t>ukuze</a:t>
            </a:r>
            <a:r>
              <a:rPr lang="en-CA" sz="2000" b="1" dirty="0">
                <a:solidFill>
                  <a:prstClr val="black"/>
                </a:solidFill>
              </a:rPr>
              <a:t> u-</a:t>
            </a:r>
            <a:r>
              <a:rPr lang="en-CA" sz="2000" b="1" dirty="0" err="1">
                <a:solidFill>
                  <a:prstClr val="black"/>
                </a:solidFill>
              </a:rPr>
              <a:t>Israyeli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ahlale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ngokuqiniseka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ezweni</a:t>
            </a:r>
            <a:r>
              <a:rPr lang="en-CA" sz="2000" b="1" dirty="0">
                <a:solidFill>
                  <a:prstClr val="black"/>
                </a:solidFill>
              </a:rPr>
              <a:t> uNkulunkulu </a:t>
            </a:r>
            <a:r>
              <a:rPr lang="en-CA" sz="2000" b="1" dirty="0" err="1">
                <a:solidFill>
                  <a:prstClr val="black"/>
                </a:solidFill>
              </a:rPr>
              <a:t>amnika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lona</a:t>
            </a:r>
            <a:r>
              <a:rPr lang="en-CA" sz="2000" b="1" dirty="0">
                <a:solidFill>
                  <a:prstClr val="black"/>
                </a:solidFill>
              </a:rPr>
              <a:t>.</a:t>
            </a:r>
            <a:endParaRPr lang="en" sz="2000" b="1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89D04C8-BB23-DBBC-73DE-4381DF4AABEC}"/>
              </a:ext>
            </a:extLst>
          </p:cNvPr>
          <p:cNvSpPr txBox="1"/>
          <p:nvPr/>
        </p:nvSpPr>
        <p:spPr>
          <a:xfrm>
            <a:off x="7908183" y="6122576"/>
            <a:ext cx="41164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b="1" dirty="0" err="1">
                <a:solidFill>
                  <a:prstClr val="black"/>
                </a:solidFill>
              </a:rPr>
              <a:t>Izolo</a:t>
            </a:r>
            <a:r>
              <a:rPr lang="en-CA" b="1" dirty="0">
                <a:solidFill>
                  <a:prstClr val="black"/>
                </a:solidFill>
              </a:rPr>
              <a:t>, </a:t>
            </a:r>
            <a:r>
              <a:rPr lang="en-CA" b="1" dirty="0" err="1">
                <a:solidFill>
                  <a:prstClr val="black"/>
                </a:solidFill>
              </a:rPr>
              <a:t>njengalamuhla</a:t>
            </a:r>
            <a:r>
              <a:rPr lang="en-CA" b="1" dirty="0">
                <a:solidFill>
                  <a:prstClr val="black"/>
                </a:solidFill>
              </a:rPr>
              <a:t>, </a:t>
            </a:r>
            <a:r>
              <a:rPr lang="en-CA" b="1" dirty="0" err="1">
                <a:solidFill>
                  <a:prstClr val="black"/>
                </a:solidFill>
              </a:rPr>
              <a:t>kuseyindaba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yokholo</a:t>
            </a:r>
            <a:r>
              <a:rPr lang="en-CA" b="1" dirty="0">
                <a:solidFill>
                  <a:prstClr val="black"/>
                </a:solidFill>
              </a:rPr>
              <a:t> ( Heb. 11:9-13 ).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5076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0" grpId="0"/>
      <p:bldP spid="12" grpId="0"/>
      <p:bldP spid="6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C49B6628-DBE9-F7E6-2531-B72BF4401C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0"/>
            <a:ext cx="12192000" cy="1314450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D27D7F4-A59C-BF6B-E273-97B7573D5268}"/>
              </a:ext>
            </a:extLst>
          </p:cNvPr>
          <p:cNvSpPr txBox="1"/>
          <p:nvPr/>
        </p:nvSpPr>
        <p:spPr>
          <a:xfrm>
            <a:off x="0" y="0"/>
            <a:ext cx="71038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CA" sz="4400" b="1">
                <a:ln/>
                <a:solidFill>
                  <a:schemeClr val="accent3"/>
                </a:solidFill>
              </a:rPr>
              <a:t>NQOBA UMHLABA</a:t>
            </a:r>
            <a:endParaRPr lang="en" sz="4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34381C5-178D-D9A3-185A-CBCC6A37200D}"/>
              </a:ext>
            </a:extLst>
          </p:cNvPr>
          <p:cNvSpPr txBox="1"/>
          <p:nvPr/>
        </p:nvSpPr>
        <p:spPr>
          <a:xfrm>
            <a:off x="1" y="659607"/>
            <a:ext cx="7103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and divide it as an inheritance among the nine tribes and half of the tribe of Manasseh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(Joshua 13:7)</a:t>
            </a:r>
            <a:endParaRPr lang="es-ES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770C3ED-EFD6-F494-CF8C-85C05A7472C5}"/>
              </a:ext>
            </a:extLst>
          </p:cNvPr>
          <p:cNvSpPr txBox="1"/>
          <p:nvPr/>
        </p:nvSpPr>
        <p:spPr>
          <a:xfrm>
            <a:off x="1825" y="1352950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Futhi</a:t>
            </a:r>
            <a:r>
              <a:rPr lang="en-CA" sz="2000" b="1" dirty="0"/>
              <a:t> </a:t>
            </a:r>
            <a:r>
              <a:rPr lang="en-CA" sz="2000" b="1" dirty="0" err="1"/>
              <a:t>uhlukanise</a:t>
            </a:r>
            <a:r>
              <a:rPr lang="en-CA" sz="2000" b="1" dirty="0"/>
              <a:t> </a:t>
            </a:r>
            <a:r>
              <a:rPr lang="en-CA" sz="2000" b="1" dirty="0" err="1"/>
              <a:t>libe</a:t>
            </a:r>
            <a:r>
              <a:rPr lang="en-CA" sz="2000" b="1" dirty="0"/>
              <a:t> </a:t>
            </a:r>
            <a:r>
              <a:rPr lang="en-CA" sz="2000" b="1" dirty="0" err="1"/>
              <a:t>yilifa</a:t>
            </a:r>
            <a:r>
              <a:rPr lang="en-CA" sz="2000" b="1" dirty="0"/>
              <a:t> </a:t>
            </a:r>
            <a:r>
              <a:rPr lang="en-CA" sz="2000" b="1" dirty="0" err="1"/>
              <a:t>phakathi</a:t>
            </a:r>
            <a:r>
              <a:rPr lang="en-CA" sz="2000" b="1" dirty="0"/>
              <a:t> </a:t>
            </a:r>
            <a:r>
              <a:rPr lang="en-CA" sz="2000" b="1" dirty="0" err="1"/>
              <a:t>kwezizwe</a:t>
            </a:r>
            <a:r>
              <a:rPr lang="en-CA" sz="2000" b="1" dirty="0"/>
              <a:t> </a:t>
            </a:r>
            <a:r>
              <a:rPr lang="en-CA" sz="2000" b="1" dirty="0" err="1"/>
              <a:t>eziyisitshiyangalonye</a:t>
            </a:r>
            <a:r>
              <a:rPr lang="en-CA" sz="2000" b="1" dirty="0"/>
              <a:t> </a:t>
            </a:r>
            <a:r>
              <a:rPr lang="en-CA" sz="2000" b="1" dirty="0" err="1"/>
              <a:t>lengxenye</a:t>
            </a:r>
            <a:r>
              <a:rPr lang="en-CA" sz="2000" b="1" dirty="0"/>
              <a:t> </a:t>
            </a:r>
            <a:r>
              <a:rPr lang="en-CA" sz="2000" b="1" dirty="0" err="1"/>
              <a:t>yesizwe</a:t>
            </a:r>
            <a:r>
              <a:rPr lang="en-CA" sz="2000" b="1" dirty="0"/>
              <a:t> </a:t>
            </a:r>
            <a:r>
              <a:rPr lang="en-CA" sz="2000" b="1" dirty="0" err="1"/>
              <a:t>sakwaManase</a:t>
            </a:r>
            <a:r>
              <a:rPr lang="en-CA" sz="2000" b="1" dirty="0"/>
              <a:t>” (Joshuwa 13:7)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79EF60D-8C10-0CF5-0EC5-C25510CBF732}"/>
              </a:ext>
            </a:extLst>
          </p:cNvPr>
          <p:cNvSpPr txBox="1"/>
          <p:nvPr/>
        </p:nvSpPr>
        <p:spPr>
          <a:xfrm>
            <a:off x="2723744" y="3419232"/>
            <a:ext cx="4380059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1600" b="1" dirty="0" err="1"/>
              <a:t>Langokuba</a:t>
            </a:r>
            <a:r>
              <a:rPr lang="en-CA" sz="1600" b="1" dirty="0"/>
              <a:t> </a:t>
            </a:r>
            <a:r>
              <a:rPr lang="en-CA" sz="1600" b="1" dirty="0" err="1"/>
              <a:t>babelwela</a:t>
            </a:r>
            <a:r>
              <a:rPr lang="en-CA" sz="1600" b="1" dirty="0"/>
              <a:t> </a:t>
            </a:r>
            <a:r>
              <a:rPr lang="en-CA" sz="1600" b="1" dirty="0" err="1"/>
              <a:t>ukunqoba</a:t>
            </a:r>
            <a:r>
              <a:rPr lang="en-CA" sz="1600" b="1" dirty="0"/>
              <a:t>, </a:t>
            </a:r>
            <a:r>
              <a:rPr lang="en-CA" sz="1600" b="1" dirty="0" err="1"/>
              <a:t>ukuphumelela</a:t>
            </a:r>
            <a:r>
              <a:rPr lang="en-CA" sz="1600" b="1" dirty="0"/>
              <a:t> </a:t>
            </a:r>
            <a:r>
              <a:rPr lang="en-CA" sz="1600" b="1" dirty="0" err="1"/>
              <a:t>kwabo</a:t>
            </a:r>
            <a:r>
              <a:rPr lang="en-CA" sz="1600" b="1" dirty="0"/>
              <a:t> </a:t>
            </a:r>
            <a:r>
              <a:rPr lang="en-CA" sz="1600" b="1" dirty="0" err="1"/>
              <a:t>kwakungekona</a:t>
            </a:r>
            <a:r>
              <a:rPr lang="en-CA" sz="1600" b="1" dirty="0"/>
              <a:t> </a:t>
            </a:r>
            <a:r>
              <a:rPr lang="en-CA" sz="1600" b="1" dirty="0" err="1"/>
              <a:t>ukufaneleka</a:t>
            </a:r>
            <a:r>
              <a:rPr lang="en-CA" sz="1600" b="1" dirty="0"/>
              <a:t> </a:t>
            </a:r>
            <a:r>
              <a:rPr lang="en-CA" sz="1600" b="1" dirty="0" err="1"/>
              <a:t>kwabo</a:t>
            </a:r>
            <a:r>
              <a:rPr lang="en-CA" sz="1600" b="1" dirty="0"/>
              <a:t>, </a:t>
            </a:r>
            <a:r>
              <a:rPr lang="en-CA" sz="1600" b="1" dirty="0" err="1"/>
              <a:t>kodwa</a:t>
            </a:r>
            <a:r>
              <a:rPr lang="en-CA" sz="1600" b="1" dirty="0"/>
              <a:t> </a:t>
            </a:r>
            <a:r>
              <a:rPr lang="en-CA" sz="1600" b="1" dirty="0" err="1"/>
              <a:t>kwakungokukaNkulunkulu</a:t>
            </a:r>
            <a:r>
              <a:rPr lang="en-CA" sz="1600" b="1" dirty="0"/>
              <a:t> (Dut. 9:5). </a:t>
            </a:r>
            <a:r>
              <a:rPr lang="en-CA" sz="1600" b="1" dirty="0" err="1"/>
              <a:t>Njengo-Israyeli</a:t>
            </a:r>
            <a:r>
              <a:rPr lang="en-CA" sz="1600" b="1" dirty="0"/>
              <a:t>, </a:t>
            </a:r>
            <a:r>
              <a:rPr lang="en-CA" sz="1600" b="1" dirty="0" err="1"/>
              <a:t>asinakwenza</a:t>
            </a:r>
            <a:r>
              <a:rPr lang="en-CA" sz="1600" b="1" dirty="0"/>
              <a:t> </a:t>
            </a:r>
            <a:r>
              <a:rPr lang="en-CA" sz="1600" b="1" dirty="0" err="1"/>
              <a:t>lutho</a:t>
            </a:r>
            <a:r>
              <a:rPr lang="en-CA" sz="1600" b="1" dirty="0"/>
              <a:t> </a:t>
            </a:r>
            <a:r>
              <a:rPr lang="en-CA" sz="1600" b="1" dirty="0" err="1"/>
              <a:t>ukuze</a:t>
            </a:r>
            <a:r>
              <a:rPr lang="en-CA" sz="1600" b="1" dirty="0"/>
              <a:t> </a:t>
            </a:r>
            <a:r>
              <a:rPr lang="en-CA" sz="1600" b="1" dirty="0" err="1"/>
              <a:t>sithole</a:t>
            </a:r>
            <a:r>
              <a:rPr lang="en-CA" sz="1600" b="1" dirty="0"/>
              <a:t> </a:t>
            </a:r>
            <a:r>
              <a:rPr lang="en-CA" b="1" dirty="0" err="1"/>
              <a:t>insindiso</a:t>
            </a:r>
            <a:r>
              <a:rPr lang="en-CA" b="1" dirty="0"/>
              <a:t> </a:t>
            </a:r>
            <a:r>
              <a:rPr lang="en-CA" b="1" dirty="0" err="1"/>
              <a:t>futhi</a:t>
            </a:r>
            <a:r>
              <a:rPr lang="en-CA" b="1" dirty="0"/>
              <a:t> </a:t>
            </a:r>
            <a:r>
              <a:rPr lang="en-CA" b="1" dirty="0" err="1"/>
              <a:t>sizuze</a:t>
            </a:r>
            <a:r>
              <a:rPr lang="en-CA" b="1" dirty="0"/>
              <a:t> </a:t>
            </a:r>
            <a:r>
              <a:rPr lang="en-CA" b="1" dirty="0" err="1"/>
              <a:t>izithembiso</a:t>
            </a:r>
            <a:r>
              <a:rPr lang="en-CA" b="1" dirty="0"/>
              <a:t> </a:t>
            </a:r>
            <a:r>
              <a:rPr lang="en-CA" b="1" dirty="0" err="1"/>
              <a:t>njengefa</a:t>
            </a:r>
            <a:r>
              <a:rPr lang="en-CA" b="1" dirty="0"/>
              <a:t> ( Efe. 2:8-9; Gal. 3:29 ). </a:t>
            </a:r>
            <a:r>
              <a:rPr lang="en-CA" b="1" dirty="0" err="1"/>
              <a:t>Kodwa</a:t>
            </a:r>
            <a:r>
              <a:rPr lang="en-CA" b="1" dirty="0"/>
              <a:t> </a:t>
            </a:r>
            <a:r>
              <a:rPr lang="en-CA" b="1" dirty="0" err="1"/>
              <a:t>uma</a:t>
            </a:r>
            <a:r>
              <a:rPr lang="en-CA" b="1" dirty="0"/>
              <a:t> </a:t>
            </a:r>
            <a:r>
              <a:rPr lang="en-CA" b="1" dirty="0" err="1"/>
              <a:t>belwa</a:t>
            </a:r>
            <a:r>
              <a:rPr lang="en-CA" b="1" dirty="0"/>
              <a:t>… </a:t>
            </a:r>
            <a:r>
              <a:rPr lang="en-CA" b="1" dirty="0" err="1"/>
              <a:t>yini</a:t>
            </a:r>
            <a:r>
              <a:rPr lang="en-CA" b="1" dirty="0"/>
              <a:t> </a:t>
            </a:r>
            <a:r>
              <a:rPr lang="en-CA" b="1" dirty="0" err="1"/>
              <a:t>okufanele</a:t>
            </a:r>
            <a:r>
              <a:rPr lang="en-CA" b="1" dirty="0"/>
              <a:t> </a:t>
            </a:r>
            <a:r>
              <a:rPr lang="en-CA" b="1" dirty="0" err="1"/>
              <a:t>siyenze</a:t>
            </a:r>
            <a:r>
              <a:rPr lang="en-CA" b="1" dirty="0"/>
              <a:t> </a:t>
            </a:r>
            <a:r>
              <a:rPr lang="en-CA" b="1" dirty="0" err="1"/>
              <a:t>namuhla</a:t>
            </a:r>
            <a:r>
              <a:rPr lang="en-CA" b="1" dirty="0"/>
              <a:t>?</a:t>
            </a:r>
            <a:endParaRPr lang="en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B0D6593-2C68-C2DB-71E3-85D93AA87A60}"/>
              </a:ext>
            </a:extLst>
          </p:cNvPr>
          <p:cNvSpPr txBox="1"/>
          <p:nvPr/>
        </p:nvSpPr>
        <p:spPr>
          <a:xfrm>
            <a:off x="2723744" y="5841385"/>
            <a:ext cx="44771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/>
              <a:t>Lapho </a:t>
            </a:r>
            <a:r>
              <a:rPr lang="en-CA" b="1" dirty="0" err="1"/>
              <a:t>esesindisiwe</a:t>
            </a:r>
            <a:r>
              <a:rPr lang="en-CA" b="1" dirty="0"/>
              <a:t>, uNkulunkulu </a:t>
            </a:r>
            <a:r>
              <a:rPr lang="en-CA" b="1" dirty="0" err="1"/>
              <a:t>udinga</a:t>
            </a:r>
            <a:r>
              <a:rPr lang="en-CA" b="1" dirty="0"/>
              <a:t> </a:t>
            </a:r>
            <a:r>
              <a:rPr lang="en-CA" b="1" dirty="0" err="1"/>
              <a:t>izinto</a:t>
            </a:r>
            <a:r>
              <a:rPr lang="en-CA" b="1" dirty="0"/>
              <a:t> </a:t>
            </a:r>
            <a:r>
              <a:rPr lang="en-CA" b="1" dirty="0" err="1"/>
              <a:t>ezimbili</a:t>
            </a:r>
            <a:r>
              <a:rPr lang="en-CA" b="1" dirty="0"/>
              <a:t> </a:t>
            </a:r>
            <a:r>
              <a:rPr lang="en-CA" b="1" dirty="0" err="1"/>
              <a:t>indlalifa</a:t>
            </a:r>
            <a:r>
              <a:rPr lang="en-CA" b="1" dirty="0"/>
              <a:t> </a:t>
            </a:r>
            <a:r>
              <a:rPr lang="en-CA" b="1" dirty="0" err="1"/>
              <a:t>zakhe</a:t>
            </a:r>
            <a:r>
              <a:rPr lang="en-CA" b="1" dirty="0"/>
              <a:t>: </a:t>
            </a:r>
            <a:r>
              <a:rPr lang="en-CA" b="1" dirty="0" err="1"/>
              <a:t>ukulalela</a:t>
            </a:r>
            <a:r>
              <a:rPr lang="en-CA" b="1" dirty="0"/>
              <a:t> ( </a:t>
            </a:r>
            <a:r>
              <a:rPr lang="en-CA" b="1" dirty="0" err="1"/>
              <a:t>Flp</a:t>
            </a:r>
            <a:r>
              <a:rPr lang="en-CA" b="1" dirty="0"/>
              <a:t>. 2:12 ) </a:t>
            </a:r>
            <a:r>
              <a:rPr lang="en-CA" b="1" dirty="0" err="1"/>
              <a:t>kanye</a:t>
            </a:r>
            <a:r>
              <a:rPr lang="en-CA" b="1" dirty="0"/>
              <a:t> </a:t>
            </a:r>
            <a:r>
              <a:rPr lang="en-CA" b="1" dirty="0" err="1"/>
              <a:t>nokubonga</a:t>
            </a:r>
            <a:r>
              <a:rPr lang="en-CA" b="1" dirty="0"/>
              <a:t> ( Heb. 12:28 ).</a:t>
            </a:r>
            <a:endParaRPr lang="en" b="1" dirty="0"/>
          </a:p>
        </p:txBody>
      </p:sp>
      <p:pic>
        <p:nvPicPr>
          <p:cNvPr id="13" name="Imagen 12" descr="Un grupo de personas en un barco&#10;&#10;El contenido generado por IA puede ser incorrecto.">
            <a:extLst>
              <a:ext uri="{FF2B5EF4-FFF2-40B4-BE49-F238E27FC236}">
                <a16:creationId xmlns:a16="http://schemas.microsoft.com/office/drawing/2014/main" id="{FB1F0E42-576E-9E53-595E-7AB3A14F6C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8277" y="3429000"/>
            <a:ext cx="2494740" cy="3244174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F95A777-7223-713E-74CD-3A720E5109C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4345" y="70851"/>
            <a:ext cx="5006519" cy="34908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>
              <a:gsLst>
                <a:gs pos="0">
                  <a:srgbClr val="FFF8A3"/>
                </a:gs>
                <a:gs pos="34000">
                  <a:srgbClr val="FFF8A3"/>
                </a:gs>
                <a:gs pos="38000">
                  <a:srgbClr val="CFCDFF"/>
                </a:gs>
                <a:gs pos="100000">
                  <a:srgbClr val="CFCDFF"/>
                </a:gs>
              </a:gsLst>
              <a:lin ang="5400000" scaled="1"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Imagen 17" descr="Imagen que contiene persona, frente, hombre, parado&#10;&#10;El contenido generado por IA puede ser incorrecto.">
            <a:extLst>
              <a:ext uri="{FF2B5EF4-FFF2-40B4-BE49-F238E27FC236}">
                <a16:creationId xmlns:a16="http://schemas.microsoft.com/office/drawing/2014/main" id="{B8D91928-7053-7B70-6029-33985E4B84F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03801" y="3715966"/>
            <a:ext cx="2546037" cy="3071183"/>
          </a:xfrm>
          <a:prstGeom prst="snip2DiagRect">
            <a:avLst>
              <a:gd name="adj1" fmla="val 14901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Imagen 19" descr="Imagen que contiene persona, parado, hombre, sostener&#10;&#10;El contenido generado por IA puede ser incorrecto.">
            <a:extLst>
              <a:ext uri="{FF2B5EF4-FFF2-40B4-BE49-F238E27FC236}">
                <a16:creationId xmlns:a16="http://schemas.microsoft.com/office/drawing/2014/main" id="{1817C35F-6C32-7E1F-C8D6-D31C6FE27C6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39998" y="3715966"/>
            <a:ext cx="2373408" cy="3071183"/>
          </a:xfrm>
          <a:prstGeom prst="snip2DiagRect">
            <a:avLst>
              <a:gd name="adj1" fmla="val 17214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E38F422-4575-070F-199E-B58D0EDFAD6E}"/>
              </a:ext>
            </a:extLst>
          </p:cNvPr>
          <p:cNvSpPr txBox="1"/>
          <p:nvPr/>
        </p:nvSpPr>
        <p:spPr>
          <a:xfrm>
            <a:off x="15410" y="2332959"/>
            <a:ext cx="71664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/>
              <a:t>Kuthe </a:t>
            </a:r>
            <a:r>
              <a:rPr lang="en-CA" sz="2000" b="1" dirty="0" err="1"/>
              <a:t>uJoshuwa</a:t>
            </a:r>
            <a:r>
              <a:rPr lang="en-CA" sz="2000" b="1" dirty="0"/>
              <a:t> </a:t>
            </a:r>
            <a:r>
              <a:rPr lang="en-CA" sz="2000" b="1" dirty="0" err="1"/>
              <a:t>esemdala</a:t>
            </a:r>
            <a:r>
              <a:rPr lang="en-CA" sz="2000" b="1" dirty="0"/>
              <a:t>, uNkulunkulu </a:t>
            </a:r>
            <a:r>
              <a:rPr lang="en-CA" sz="2000" b="1" dirty="0" err="1"/>
              <a:t>wamlaya</a:t>
            </a:r>
            <a:r>
              <a:rPr lang="en-CA" sz="2000" b="1" dirty="0"/>
              <a:t> </a:t>
            </a:r>
            <a:r>
              <a:rPr lang="en-CA" sz="2000" b="1" dirty="0" err="1"/>
              <a:t>ukuba</a:t>
            </a:r>
            <a:r>
              <a:rPr lang="en-CA" sz="2000" b="1" dirty="0"/>
              <a:t> </a:t>
            </a:r>
            <a:r>
              <a:rPr lang="en-CA" sz="2000" b="1" dirty="0" err="1"/>
              <a:t>ahlukanise</a:t>
            </a:r>
            <a:r>
              <a:rPr lang="en-CA" sz="2000" b="1" dirty="0"/>
              <a:t> </a:t>
            </a:r>
            <a:r>
              <a:rPr lang="en-CA" sz="2000" b="1" dirty="0" err="1"/>
              <a:t>izwe</a:t>
            </a:r>
            <a:r>
              <a:rPr lang="en-CA" sz="2000" b="1" dirty="0"/>
              <a:t> </a:t>
            </a:r>
            <a:r>
              <a:rPr lang="en-CA" sz="2000" b="1" dirty="0" err="1"/>
              <a:t>phakathi</a:t>
            </a:r>
            <a:r>
              <a:rPr lang="en-CA" sz="2000" b="1" dirty="0"/>
              <a:t> </a:t>
            </a:r>
            <a:r>
              <a:rPr lang="en-CA" sz="2000" b="1" dirty="0" err="1"/>
              <a:t>kwezizwe</a:t>
            </a:r>
            <a:r>
              <a:rPr lang="en-CA" sz="2000" b="1" dirty="0"/>
              <a:t> </a:t>
            </a:r>
            <a:r>
              <a:rPr lang="en-CA" sz="2000" b="1" dirty="0" err="1"/>
              <a:t>zakwa-Israyeli</a:t>
            </a:r>
            <a:r>
              <a:rPr lang="en-CA" sz="2000" b="1" dirty="0"/>
              <a:t>, </a:t>
            </a:r>
            <a:r>
              <a:rPr lang="en-CA" sz="2000" b="1" dirty="0" err="1"/>
              <a:t>kuhlanganise</a:t>
            </a:r>
            <a:r>
              <a:rPr lang="en-CA" sz="2000" b="1" dirty="0"/>
              <a:t> </a:t>
            </a:r>
            <a:r>
              <a:rPr lang="en-CA" sz="2000" b="1" dirty="0" err="1"/>
              <a:t>lezindawo</a:t>
            </a:r>
            <a:r>
              <a:rPr lang="en-CA" sz="2000" b="1" dirty="0"/>
              <a:t> </a:t>
            </a:r>
            <a:r>
              <a:rPr lang="en-CA" sz="2000" b="1" dirty="0" err="1"/>
              <a:t>ezazingakanqotshwa</a:t>
            </a:r>
            <a:r>
              <a:rPr lang="en-CA" sz="2000" b="1" dirty="0"/>
              <a:t> (Josh. 13:1-7).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04686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9" grpId="0"/>
      <p:bldP spid="11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537E382A-7BAF-B73F-6EDB-18C58239A5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32428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6771A18-D966-5D36-12EB-CEB88178DC3C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CA" sz="4400" b="1" spc="60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GCINA ISIPHO</a:t>
            </a:r>
            <a:endParaRPr lang="en" sz="4400" b="1" spc="600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35330C2-6466-6509-3150-1595BCEE8464}"/>
              </a:ext>
            </a:extLst>
          </p:cNvPr>
          <p:cNvSpPr txBox="1"/>
          <p:nvPr/>
        </p:nvSpPr>
        <p:spPr>
          <a:xfrm>
            <a:off x="1314450" y="686097"/>
            <a:ext cx="9563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CA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Izwe</a:t>
            </a:r>
            <a:r>
              <a:rPr lang="en-CA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aliyikuthengiswa</a:t>
            </a:r>
            <a:r>
              <a:rPr lang="en-CA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kuze</a:t>
            </a:r>
            <a:r>
              <a:rPr lang="en-CA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kube</a:t>
            </a:r>
            <a:r>
              <a:rPr lang="en-CA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phakade</a:t>
            </a:r>
            <a:r>
              <a:rPr lang="en-CA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ngokuba</a:t>
            </a:r>
            <a:r>
              <a:rPr lang="en-CA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izwe</a:t>
            </a:r>
            <a:r>
              <a:rPr lang="en-CA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lingelami</a:t>
            </a:r>
            <a:r>
              <a:rPr lang="en-CA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ngokuba</a:t>
            </a:r>
            <a:r>
              <a:rPr lang="en-CA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lingabafokazi</a:t>
            </a:r>
            <a:r>
              <a:rPr lang="en-CA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lezihambi</a:t>
            </a:r>
            <a:r>
              <a:rPr lang="en-CA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kanye</a:t>
            </a:r>
            <a:r>
              <a:rPr lang="en-CA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nami</a:t>
            </a:r>
            <a:r>
              <a:rPr lang="en-CA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(</a:t>
            </a:r>
            <a:r>
              <a:rPr lang="en-CA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Levitikusi</a:t>
            </a:r>
            <a:r>
              <a:rPr lang="en-CA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25:23).</a:t>
            </a:r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endParaRPr lang="en" sz="14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63D42FC-3EF1-BC6A-49E4-C47F671B87E9}"/>
              </a:ext>
            </a:extLst>
          </p:cNvPr>
          <p:cNvSpPr txBox="1"/>
          <p:nvPr/>
        </p:nvSpPr>
        <p:spPr>
          <a:xfrm>
            <a:off x="5880138" y="1455538"/>
            <a:ext cx="63118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/>
              <a:t>Lapho </a:t>
            </a:r>
            <a:r>
              <a:rPr lang="en-CA" sz="2000" b="1" dirty="0" err="1"/>
              <a:t>ilifa</a:t>
            </a:r>
            <a:r>
              <a:rPr lang="en-CA" sz="2000" b="1" dirty="0"/>
              <a:t> </a:t>
            </a:r>
            <a:r>
              <a:rPr lang="en-CA" sz="2000" b="1" dirty="0" err="1"/>
              <a:t>selitholiwe</a:t>
            </a:r>
            <a:r>
              <a:rPr lang="en-CA" sz="2000" b="1" dirty="0"/>
              <a:t>, </a:t>
            </a:r>
            <a:r>
              <a:rPr lang="en-CA" sz="2000" b="1" dirty="0" err="1"/>
              <a:t>kwakulemithetho</a:t>
            </a:r>
            <a:r>
              <a:rPr lang="en-CA" sz="2000" b="1" dirty="0"/>
              <a:t> </a:t>
            </a:r>
            <a:r>
              <a:rPr lang="en-CA" sz="2000" b="1" dirty="0" err="1"/>
              <a:t>ekhethekileyo</a:t>
            </a:r>
            <a:r>
              <a:rPr lang="en-CA" sz="2000" b="1" dirty="0"/>
              <a:t> </a:t>
            </a:r>
            <a:r>
              <a:rPr lang="en-CA" sz="2000" b="1" dirty="0" err="1"/>
              <a:t>elawula</a:t>
            </a:r>
            <a:r>
              <a:rPr lang="en-CA" sz="2000" b="1" dirty="0"/>
              <a:t> </a:t>
            </a:r>
            <a:r>
              <a:rPr lang="en-CA" sz="2000" b="1" dirty="0" err="1"/>
              <a:t>ukusetshenziswa</a:t>
            </a:r>
            <a:r>
              <a:rPr lang="en-CA" sz="2000" b="1" dirty="0"/>
              <a:t> </a:t>
            </a:r>
            <a:r>
              <a:rPr lang="en-CA" sz="2000" b="1" dirty="0" err="1"/>
              <a:t>komhlaba</a:t>
            </a:r>
            <a:r>
              <a:rPr lang="en-CA" sz="2000" b="1" dirty="0"/>
              <a:t>: </a:t>
            </a:r>
            <a:r>
              <a:rPr lang="en-CA" sz="2000" b="1" dirty="0" err="1"/>
              <a:t>unyaka</a:t>
            </a:r>
            <a:r>
              <a:rPr lang="en-CA" sz="2000" b="1" dirty="0"/>
              <a:t> </a:t>
            </a:r>
            <a:r>
              <a:rPr lang="en-CA" sz="2000" b="1" dirty="0" err="1"/>
              <a:t>wesabatha</a:t>
            </a:r>
            <a:r>
              <a:rPr lang="en-CA" sz="2000" b="1" dirty="0"/>
              <a:t> </a:t>
            </a:r>
            <a:r>
              <a:rPr lang="en-CA" sz="2000" b="1" dirty="0" err="1"/>
              <a:t>lejubili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05EA471-4DC0-5932-2954-A7CE53A50C4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236" y="1455538"/>
            <a:ext cx="3423898" cy="2596895"/>
          </a:xfrm>
          <a:prstGeom prst="roundRect">
            <a:avLst>
              <a:gd name="adj" fmla="val 1153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24C06F8-9B2C-AFBA-284B-0E5E82B4C49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6536" y="1455538"/>
            <a:ext cx="1981200" cy="2596896"/>
          </a:xfrm>
          <a:prstGeom prst="roundRect">
            <a:avLst>
              <a:gd name="adj" fmla="val 1153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5E4C1ED-CA81-A5EB-4BE7-1116BED2E456}"/>
              </a:ext>
            </a:extLst>
          </p:cNvPr>
          <p:cNvSpPr txBox="1"/>
          <p:nvPr/>
        </p:nvSpPr>
        <p:spPr>
          <a:xfrm>
            <a:off x="107183" y="4137443"/>
            <a:ext cx="66829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Ijubili</a:t>
            </a:r>
            <a:r>
              <a:rPr lang="en-CA" sz="2000" b="1" dirty="0"/>
              <a:t> </a:t>
            </a:r>
            <a:r>
              <a:rPr lang="en-CA" sz="2000" b="1" dirty="0" err="1"/>
              <a:t>lalihlanganyela</a:t>
            </a:r>
            <a:r>
              <a:rPr lang="en-CA" sz="2000" b="1" dirty="0"/>
              <a:t> </a:t>
            </a:r>
            <a:r>
              <a:rPr lang="en-CA" sz="2000" b="1" dirty="0" err="1"/>
              <a:t>ukubuyiselwa</a:t>
            </a:r>
            <a:r>
              <a:rPr lang="en-CA" sz="2000" b="1" dirty="0"/>
              <a:t> </a:t>
            </a:r>
            <a:r>
              <a:rPr lang="en-CA" sz="2000" b="1" dirty="0" err="1"/>
              <a:t>komhlaba</a:t>
            </a:r>
            <a:r>
              <a:rPr lang="en-CA" sz="2000" b="1" dirty="0"/>
              <a:t> </a:t>
            </a:r>
            <a:r>
              <a:rPr lang="en-CA" sz="2000" b="1" dirty="0" err="1"/>
              <a:t>kubanikazi</a:t>
            </a:r>
            <a:r>
              <a:rPr lang="en-CA" sz="2000" b="1" dirty="0"/>
              <a:t> </a:t>
            </a:r>
            <a:r>
              <a:rPr lang="en-CA" sz="2000" b="1" dirty="0" err="1"/>
              <a:t>bawo</a:t>
            </a:r>
            <a:r>
              <a:rPr lang="en-CA" sz="2000" b="1" dirty="0"/>
              <a:t> </a:t>
            </a:r>
            <a:r>
              <a:rPr lang="en-CA" sz="2000" b="1" dirty="0" err="1"/>
              <a:t>bokuqala</a:t>
            </a:r>
            <a:r>
              <a:rPr lang="en-CA" sz="2000" b="1" dirty="0"/>
              <a:t>, </a:t>
            </a:r>
            <a:r>
              <a:rPr lang="en-CA" sz="2000" b="1" dirty="0" err="1"/>
              <a:t>ukugwema</a:t>
            </a:r>
            <a:r>
              <a:rPr lang="en-CA" sz="2000" b="1" dirty="0"/>
              <a:t> </a:t>
            </a:r>
            <a:r>
              <a:rPr lang="en-CA" sz="2000" b="1" dirty="0" err="1"/>
              <a:t>ukungalingani</a:t>
            </a:r>
            <a:r>
              <a:rPr lang="en-CA" sz="2000" b="1" dirty="0"/>
              <a:t> </a:t>
            </a:r>
            <a:r>
              <a:rPr lang="en-CA" sz="2000" b="1" dirty="0" err="1"/>
              <a:t>kwezenhlalo</a:t>
            </a:r>
            <a:r>
              <a:rPr lang="en-CA" sz="2000" b="1" dirty="0"/>
              <a:t> ( Lev. 25:10, 23, 40-41 ).</a:t>
            </a:r>
            <a:endParaRPr lang="en" sz="2000" b="1" dirty="0"/>
          </a:p>
        </p:txBody>
      </p:sp>
      <p:pic>
        <p:nvPicPr>
          <p:cNvPr id="12" name="Imagen 11" descr="Pintura de varios colores&#10;&#10;El contenido generado por IA puede ser incorrecto.">
            <a:extLst>
              <a:ext uri="{FF2B5EF4-FFF2-40B4-BE49-F238E27FC236}">
                <a16:creationId xmlns:a16="http://schemas.microsoft.com/office/drawing/2014/main" id="{2E24AF5C-8E1D-1BF1-0311-FABF7375BFB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06283" y="3833555"/>
            <a:ext cx="2468829" cy="28769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Imagen 1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00326875-0BF4-CC5F-A7B1-E8F063CFD5E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31360" y="3833555"/>
            <a:ext cx="2490404" cy="28769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B2A95FF-310D-E7EB-D8DC-BA3D97B3014B}"/>
              </a:ext>
            </a:extLst>
          </p:cNvPr>
          <p:cNvSpPr txBox="1"/>
          <p:nvPr/>
        </p:nvSpPr>
        <p:spPr>
          <a:xfrm>
            <a:off x="5880138" y="2471201"/>
            <a:ext cx="63118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Umnyaka</a:t>
            </a:r>
            <a:r>
              <a:rPr lang="en-CA" b="1" dirty="0"/>
              <a:t> </a:t>
            </a:r>
            <a:r>
              <a:rPr lang="en-CA" b="1" dirty="0" err="1"/>
              <a:t>weSabatha</a:t>
            </a:r>
            <a:r>
              <a:rPr lang="en-CA" b="1" dirty="0"/>
              <a:t>, </a:t>
            </a:r>
            <a:r>
              <a:rPr lang="en-CA" b="1" dirty="0" err="1"/>
              <a:t>ukwandiswa</a:t>
            </a:r>
            <a:r>
              <a:rPr lang="en-CA" b="1" dirty="0"/>
              <a:t> </a:t>
            </a:r>
            <a:r>
              <a:rPr lang="en-CA" b="1" dirty="0" err="1"/>
              <a:t>okukhulu</a:t>
            </a:r>
            <a:r>
              <a:rPr lang="en-CA" b="1" dirty="0"/>
              <a:t> </a:t>
            </a:r>
            <a:r>
              <a:rPr lang="en-CA" b="1" dirty="0" err="1"/>
              <a:t>kweSabatha</a:t>
            </a:r>
            <a:r>
              <a:rPr lang="en-CA" b="1" dirty="0"/>
              <a:t>, </a:t>
            </a:r>
            <a:r>
              <a:rPr lang="en-CA" b="1" dirty="0" err="1"/>
              <a:t>wawuvumela</a:t>
            </a:r>
            <a:r>
              <a:rPr lang="en-CA" b="1" dirty="0"/>
              <a:t> </a:t>
            </a:r>
            <a:r>
              <a:rPr lang="en-CA" b="1" dirty="0" err="1"/>
              <a:t>izwe</a:t>
            </a:r>
            <a:r>
              <a:rPr lang="en-CA" b="1" dirty="0"/>
              <a:t> </a:t>
            </a:r>
            <a:r>
              <a:rPr lang="en-CA" b="1" dirty="0" err="1"/>
              <a:t>ukuba</a:t>
            </a:r>
            <a:r>
              <a:rPr lang="en-CA" b="1" dirty="0"/>
              <a:t> </a:t>
            </a:r>
            <a:r>
              <a:rPr lang="en-CA" b="1" dirty="0" err="1"/>
              <a:t>liphumule</a:t>
            </a:r>
            <a:r>
              <a:rPr lang="en-CA" b="1" dirty="0"/>
              <a:t> ( Lev. 25:2-5 ). </a:t>
            </a:r>
            <a:r>
              <a:rPr lang="en-CA" b="1" dirty="0" err="1"/>
              <a:t>Ukwehluleka</a:t>
            </a:r>
            <a:r>
              <a:rPr lang="en-CA" b="1" dirty="0"/>
              <a:t> </a:t>
            </a:r>
            <a:r>
              <a:rPr lang="en-CA" b="1" dirty="0" err="1"/>
              <a:t>ukugcina</a:t>
            </a:r>
            <a:r>
              <a:rPr lang="en-CA" b="1" dirty="0"/>
              <a:t> </a:t>
            </a:r>
            <a:r>
              <a:rPr lang="en-CA" b="1" dirty="0" err="1"/>
              <a:t>lomthetho</a:t>
            </a:r>
            <a:r>
              <a:rPr lang="en-CA" b="1" dirty="0"/>
              <a:t> </a:t>
            </a:r>
            <a:r>
              <a:rPr lang="en-CA" b="1" dirty="0" err="1"/>
              <a:t>kwakungesinye</a:t>
            </a:r>
            <a:r>
              <a:rPr lang="en-CA" b="1" dirty="0"/>
              <a:t> </a:t>
            </a:r>
            <a:r>
              <a:rPr lang="en-CA" b="1" dirty="0" err="1"/>
              <a:t>sezizathu</a:t>
            </a:r>
            <a:r>
              <a:rPr lang="en-CA" b="1" dirty="0"/>
              <a:t> </a:t>
            </a:r>
            <a:r>
              <a:rPr lang="en-CA" b="1" dirty="0" err="1"/>
              <a:t>zokudingiswa</a:t>
            </a:r>
            <a:r>
              <a:rPr lang="en-CA" b="1" dirty="0"/>
              <a:t> ( 2 </a:t>
            </a:r>
            <a:r>
              <a:rPr lang="en-CA" b="1" dirty="0" err="1"/>
              <a:t>IziKr</a:t>
            </a:r>
            <a:r>
              <a:rPr lang="en-CA" b="1" dirty="0"/>
              <a:t>. 36:20-21 ).</a:t>
            </a:r>
            <a:endParaRPr lang="en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8438EE3-214E-33B8-F504-E8D1768A1364}"/>
              </a:ext>
            </a:extLst>
          </p:cNvPr>
          <p:cNvSpPr txBox="1"/>
          <p:nvPr/>
        </p:nvSpPr>
        <p:spPr>
          <a:xfrm>
            <a:off x="107183" y="5213730"/>
            <a:ext cx="668290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Empeleni</a:t>
            </a:r>
            <a:r>
              <a:rPr lang="en-US" b="1" dirty="0"/>
              <a:t>, le </a:t>
            </a:r>
            <a:r>
              <a:rPr lang="en-US" b="1" dirty="0" err="1"/>
              <a:t>inhloso</a:t>
            </a:r>
            <a:r>
              <a:rPr lang="en-US" b="1" dirty="0"/>
              <a:t> </a:t>
            </a:r>
            <a:r>
              <a:rPr lang="en-US" b="1" dirty="0" err="1"/>
              <a:t>enkulu</a:t>
            </a:r>
            <a:r>
              <a:rPr lang="en-US" b="1" dirty="0"/>
              <a:t> </a:t>
            </a:r>
            <a:r>
              <a:rPr lang="en-US" b="1" dirty="0" err="1"/>
              <a:t>yeVangeli</a:t>
            </a:r>
            <a:r>
              <a:rPr lang="en-US" b="1" dirty="0"/>
              <a:t>: </a:t>
            </a:r>
            <a:r>
              <a:rPr lang="en-US" b="1" dirty="0" err="1"/>
              <a:t>ukwesula</a:t>
            </a:r>
            <a:r>
              <a:rPr lang="en-US" b="1" dirty="0"/>
              <a:t> </a:t>
            </a:r>
            <a:r>
              <a:rPr lang="en-US" b="1" dirty="0" err="1"/>
              <a:t>umehluko</a:t>
            </a:r>
            <a:r>
              <a:rPr lang="en-US" b="1" dirty="0"/>
              <a:t> </a:t>
            </a:r>
            <a:r>
              <a:rPr lang="en-US" b="1" dirty="0" err="1"/>
              <a:t>phakathi</a:t>
            </a:r>
            <a:r>
              <a:rPr lang="en-US" b="1" dirty="0"/>
              <a:t> </a:t>
            </a:r>
            <a:r>
              <a:rPr lang="en-US" b="1" dirty="0" err="1"/>
              <a:t>kwabanothileyo</a:t>
            </a:r>
            <a:r>
              <a:rPr lang="en-US" b="1" dirty="0"/>
              <a:t> </a:t>
            </a:r>
            <a:r>
              <a:rPr lang="en-US" b="1" dirty="0" err="1"/>
              <a:t>labampofu</a:t>
            </a:r>
            <a:r>
              <a:rPr lang="en-US" b="1" dirty="0"/>
              <a:t>, </a:t>
            </a:r>
            <a:r>
              <a:rPr lang="en-US" b="1" dirty="0" err="1"/>
              <a:t>abaqhatshi</a:t>
            </a:r>
            <a:r>
              <a:rPr lang="en-US" b="1" dirty="0"/>
              <a:t> </a:t>
            </a:r>
            <a:r>
              <a:rPr lang="en-US" b="1" dirty="0" err="1"/>
              <a:t>labasebenzi</a:t>
            </a:r>
            <a:r>
              <a:rPr lang="en-US" b="1" dirty="0"/>
              <a:t>, </a:t>
            </a:r>
            <a:r>
              <a:rPr lang="en-US" b="1" dirty="0" err="1"/>
              <a:t>abalenhlanhla</a:t>
            </a:r>
            <a:r>
              <a:rPr lang="en-US" b="1" dirty="0"/>
              <a:t> </a:t>
            </a:r>
            <a:r>
              <a:rPr lang="en-US" b="1" dirty="0" err="1"/>
              <a:t>labancitshwe</a:t>
            </a:r>
            <a:r>
              <a:rPr lang="en-US" b="1" dirty="0"/>
              <a:t> </a:t>
            </a:r>
            <a:r>
              <a:rPr lang="en-US" b="1" dirty="0" err="1"/>
              <a:t>amathuba</a:t>
            </a:r>
            <a:r>
              <a:rPr lang="en-US" b="1" dirty="0"/>
              <a:t>, </a:t>
            </a:r>
            <a:r>
              <a:rPr lang="en-US" b="1" dirty="0" err="1"/>
              <a:t>kusibeka</a:t>
            </a:r>
            <a:r>
              <a:rPr lang="en-US" b="1" dirty="0"/>
              <a:t> </a:t>
            </a:r>
            <a:r>
              <a:rPr lang="en-US" b="1" dirty="0" err="1"/>
              <a:t>sonke</a:t>
            </a:r>
            <a:r>
              <a:rPr lang="en-US" b="1" dirty="0"/>
              <a:t> </a:t>
            </a:r>
            <a:r>
              <a:rPr lang="en-US" b="1" dirty="0" err="1"/>
              <a:t>endaweni</a:t>
            </a:r>
            <a:r>
              <a:rPr lang="en-US" b="1" dirty="0"/>
              <a:t> </a:t>
            </a:r>
            <a:r>
              <a:rPr lang="en-US" b="1" dirty="0" err="1"/>
              <a:t>elinganayo</a:t>
            </a:r>
            <a:r>
              <a:rPr lang="en-US" b="1" dirty="0"/>
              <a:t> </a:t>
            </a:r>
            <a:r>
              <a:rPr lang="en-US" b="1" dirty="0" err="1"/>
              <a:t>ngokubona</a:t>
            </a:r>
            <a:r>
              <a:rPr lang="en-US" b="1" dirty="0"/>
              <a:t> </a:t>
            </a:r>
            <a:r>
              <a:rPr lang="en-US" b="1" dirty="0" err="1"/>
              <a:t>isidingo</a:t>
            </a:r>
            <a:r>
              <a:rPr lang="en-US" b="1" dirty="0"/>
              <a:t> </a:t>
            </a:r>
            <a:r>
              <a:rPr lang="en-US" b="1" dirty="0" err="1"/>
              <a:t>sethu</a:t>
            </a:r>
            <a:r>
              <a:rPr lang="en-US" b="1" dirty="0"/>
              <a:t> </a:t>
            </a:r>
            <a:r>
              <a:rPr lang="en-US" b="1" dirty="0" err="1"/>
              <a:t>esipheleleyo</a:t>
            </a:r>
            <a:r>
              <a:rPr lang="en-US" b="1" dirty="0"/>
              <a:t> </a:t>
            </a:r>
            <a:r>
              <a:rPr lang="en-US" b="1" dirty="0" err="1"/>
              <a:t>somusa</a:t>
            </a:r>
            <a:r>
              <a:rPr lang="en-US" b="1" dirty="0"/>
              <a:t> </a:t>
            </a:r>
            <a:r>
              <a:rPr lang="en-US" b="1" dirty="0" err="1"/>
              <a:t>kaNkulunkulu</a:t>
            </a:r>
            <a:r>
              <a:rPr lang="en-US" b="1" dirty="0"/>
              <a:t>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159026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9C7F98C-B0CA-1E5D-D237-3AEE5E89ECDD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4400" b="1" spc="3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UMHLABA OFUNYANIWEYO</a:t>
            </a:r>
            <a:endParaRPr lang="en" sz="4400" b="1" spc="30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CADAABF-F933-92F1-52E1-487CFE0881DF}"/>
              </a:ext>
            </a:extLst>
          </p:cNvPr>
          <p:cNvSpPr txBox="1"/>
          <p:nvPr/>
        </p:nvSpPr>
        <p:spPr>
          <a:xfrm>
            <a:off x="585787" y="680948"/>
            <a:ext cx="11020425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CA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CA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Bayakuhlala</a:t>
            </a:r>
            <a:r>
              <a:rPr lang="en-CA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ezweni</a:t>
            </a:r>
            <a:r>
              <a:rPr lang="en-CA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engalinika</a:t>
            </a:r>
            <a:r>
              <a:rPr lang="en-CA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inceku</a:t>
            </a:r>
            <a:r>
              <a:rPr lang="en-CA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yami</a:t>
            </a:r>
            <a:r>
              <a:rPr lang="en-CA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uJakobe</a:t>
            </a:r>
            <a:r>
              <a:rPr lang="en-CA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izwe</a:t>
            </a:r>
            <a:r>
              <a:rPr lang="en-CA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lapho</a:t>
            </a:r>
            <a:r>
              <a:rPr lang="en-CA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oyihlo</a:t>
            </a:r>
            <a:r>
              <a:rPr lang="en-CA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ababehlala</a:t>
            </a:r>
            <a:r>
              <a:rPr lang="en-CA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khona</a:t>
            </a:r>
            <a:r>
              <a:rPr lang="en-CA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bona </a:t>
            </a:r>
            <a:r>
              <a:rPr lang="en-CA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labantwana</a:t>
            </a:r>
            <a:r>
              <a:rPr lang="en-CA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babo</a:t>
            </a:r>
            <a:r>
              <a:rPr lang="en-CA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labantwana</a:t>
            </a:r>
            <a:r>
              <a:rPr lang="en-CA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babantwana</a:t>
            </a:r>
            <a:r>
              <a:rPr lang="en-CA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babo</a:t>
            </a:r>
            <a:r>
              <a:rPr lang="en-CA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bayakuhlala</a:t>
            </a:r>
            <a:r>
              <a:rPr lang="en-CA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khona</a:t>
            </a:r>
            <a:r>
              <a:rPr lang="en-CA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kuze</a:t>
            </a:r>
            <a:r>
              <a:rPr lang="en-CA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kube</a:t>
            </a:r>
            <a:r>
              <a:rPr lang="en-CA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phakade</a:t>
            </a:r>
            <a:r>
              <a:rPr lang="en-CA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loDavide</a:t>
            </a:r>
            <a:r>
              <a:rPr lang="en-CA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inceku</a:t>
            </a:r>
            <a:r>
              <a:rPr lang="en-CA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yami</a:t>
            </a:r>
            <a:r>
              <a:rPr lang="en-CA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uyakuba</a:t>
            </a:r>
            <a:r>
              <a:rPr lang="en-CA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yisikhulu</a:t>
            </a:r>
            <a:r>
              <a:rPr lang="en-CA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sabo</a:t>
            </a:r>
            <a:r>
              <a:rPr lang="en-CA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kuze</a:t>
            </a:r>
            <a:r>
              <a:rPr lang="en-CA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kube</a:t>
            </a:r>
            <a:r>
              <a:rPr lang="en-CA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phakade</a:t>
            </a:r>
            <a:r>
              <a:rPr lang="en-CA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.”— </a:t>
            </a:r>
            <a:r>
              <a:rPr lang="en-CA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Hezekeli</a:t>
            </a:r>
            <a:r>
              <a:rPr lang="en-CA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37:25;</a:t>
            </a:r>
            <a:r>
              <a:rPr lang="en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endParaRPr lang="en" sz="14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D1BA38B-8121-8690-C42B-A26A9CD398E8}"/>
              </a:ext>
            </a:extLst>
          </p:cNvPr>
          <p:cNvSpPr txBox="1"/>
          <p:nvPr/>
        </p:nvSpPr>
        <p:spPr>
          <a:xfrm>
            <a:off x="2266947" y="1695450"/>
            <a:ext cx="72961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Ngenxa</a:t>
            </a:r>
            <a:r>
              <a:rPr lang="en-CA" b="1" dirty="0"/>
              <a:t> </a:t>
            </a:r>
            <a:r>
              <a:rPr lang="en-CA" b="1" dirty="0" err="1"/>
              <a:t>yokungalaleli</a:t>
            </a:r>
            <a:r>
              <a:rPr lang="en-CA" b="1" dirty="0"/>
              <a:t> </a:t>
            </a:r>
            <a:r>
              <a:rPr lang="en-CA" b="1" dirty="0" err="1"/>
              <a:t>kwakhe</a:t>
            </a:r>
            <a:r>
              <a:rPr lang="en-CA" b="1" dirty="0"/>
              <a:t>, u-</a:t>
            </a:r>
            <a:r>
              <a:rPr lang="en-CA" b="1" dirty="0" err="1"/>
              <a:t>Israyeli</a:t>
            </a:r>
            <a:r>
              <a:rPr lang="en-CA" b="1" dirty="0"/>
              <a:t> </a:t>
            </a:r>
            <a:r>
              <a:rPr lang="en-CA" b="1" dirty="0" err="1"/>
              <a:t>wasuswa</a:t>
            </a:r>
            <a:r>
              <a:rPr lang="en-CA" b="1" dirty="0"/>
              <a:t> </a:t>
            </a:r>
            <a:r>
              <a:rPr lang="en-CA" b="1" dirty="0" err="1"/>
              <a:t>ezweni</a:t>
            </a:r>
            <a:r>
              <a:rPr lang="en-CA" b="1" dirty="0"/>
              <a:t> </a:t>
            </a:r>
            <a:r>
              <a:rPr lang="en-CA" b="1" dirty="0" err="1"/>
              <a:t>lawo</a:t>
            </a:r>
            <a:r>
              <a:rPr lang="en-CA" b="1" dirty="0"/>
              <a:t> </a:t>
            </a:r>
            <a:r>
              <a:rPr lang="en-CA" b="1" dirty="0" err="1"/>
              <a:t>waphonswa</a:t>
            </a:r>
            <a:r>
              <a:rPr lang="en-CA" b="1" dirty="0"/>
              <a:t> </a:t>
            </a:r>
            <a:r>
              <a:rPr lang="en-CA" b="1" dirty="0" err="1"/>
              <a:t>eBabiloni</a:t>
            </a:r>
            <a:r>
              <a:rPr lang="en-CA" b="1" dirty="0"/>
              <a:t>. </a:t>
            </a:r>
            <a:r>
              <a:rPr lang="en-CA" b="1" dirty="0" err="1"/>
              <a:t>Kodwa</a:t>
            </a:r>
            <a:r>
              <a:rPr lang="en-CA" b="1" dirty="0"/>
              <a:t> uNkulunkulu </a:t>
            </a:r>
            <a:r>
              <a:rPr lang="en-CA" b="1" dirty="0" err="1"/>
              <a:t>akazange</a:t>
            </a:r>
            <a:r>
              <a:rPr lang="en-CA" b="1" dirty="0"/>
              <a:t> </a:t>
            </a:r>
            <a:r>
              <a:rPr lang="en-CA" b="1" dirty="0" err="1"/>
              <a:t>abalahle</a:t>
            </a:r>
            <a:r>
              <a:rPr lang="en-CA" sz="2000" b="1" dirty="0"/>
              <a:t>.</a:t>
            </a:r>
            <a:endParaRPr lang="en" sz="2000" b="1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F1F608E-8644-D1FF-A989-AFBB5C8434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31"/>
          <a:stretch>
            <a:fillRect/>
          </a:stretch>
        </p:blipFill>
        <p:spPr>
          <a:xfrm>
            <a:off x="9601199" y="1714500"/>
            <a:ext cx="2505075" cy="2006391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n 4" descr="Un hombre con un turbante en la cabeza&#10;&#10;El contenido generado por IA puede ser incorrecto.">
            <a:extLst>
              <a:ext uri="{FF2B5EF4-FFF2-40B4-BE49-F238E27FC236}">
                <a16:creationId xmlns:a16="http://schemas.microsoft.com/office/drawing/2014/main" id="{F3BBDC9E-B2F2-62CE-DCB5-FAD66B230FD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51" y="1845767"/>
            <a:ext cx="2047874" cy="1799647"/>
          </a:xfrm>
          <a:prstGeom prst="ellipse">
            <a:avLst/>
          </a:prstGeom>
          <a:ln w="63500" cap="rnd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Imagen 8" descr="Mujer con vestido de novia&#10;&#10;El contenido generado por IA puede ser incorrecto.">
            <a:extLst>
              <a:ext uri="{FF2B5EF4-FFF2-40B4-BE49-F238E27FC236}">
                <a16:creationId xmlns:a16="http://schemas.microsoft.com/office/drawing/2014/main" id="{5ADD6201-D745-C8E5-670C-67019790CCA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740" y="3801623"/>
            <a:ext cx="2894791" cy="2894791"/>
          </a:xfrm>
          <a:prstGeom prst="roundRect">
            <a:avLst>
              <a:gd name="adj" fmla="val 12299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6">
                <a:lumMod val="60000"/>
                <a:lumOff val="40000"/>
              </a:schemeClr>
            </a:contourClr>
          </a:sp3d>
        </p:spPr>
      </p:pic>
      <p:pic>
        <p:nvPicPr>
          <p:cNvPr id="11" name="Imagen 10" descr="Un grupo de personas en medio de varios árboles&#10;&#10;El contenido generado por IA puede ser incorrecto.">
            <a:extLst>
              <a:ext uri="{FF2B5EF4-FFF2-40B4-BE49-F238E27FC236}">
                <a16:creationId xmlns:a16="http://schemas.microsoft.com/office/drawing/2014/main" id="{8E4730AF-10CE-DA77-C563-BAE010F89E3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86625" y="4546932"/>
            <a:ext cx="4819649" cy="21494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A4AEDA7-A4A5-B4DF-4F05-ECD3227CD9A0}"/>
              </a:ext>
            </a:extLst>
          </p:cNvPr>
          <p:cNvSpPr txBox="1"/>
          <p:nvPr/>
        </p:nvSpPr>
        <p:spPr>
          <a:xfrm>
            <a:off x="2266949" y="2302202"/>
            <a:ext cx="729614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Wathembisa</a:t>
            </a:r>
            <a:r>
              <a:rPr lang="en-CA" b="1" dirty="0"/>
              <a:t> </a:t>
            </a:r>
            <a:r>
              <a:rPr lang="en-CA" b="1" dirty="0" err="1"/>
              <a:t>ukubabuyisela</a:t>
            </a:r>
            <a:r>
              <a:rPr lang="en-CA" b="1" dirty="0"/>
              <a:t> </a:t>
            </a:r>
            <a:r>
              <a:rPr lang="en-CA" b="1" dirty="0" err="1"/>
              <a:t>emuva</a:t>
            </a:r>
            <a:r>
              <a:rPr lang="en-CA" b="1" dirty="0"/>
              <a:t>, </a:t>
            </a:r>
            <a:r>
              <a:rPr lang="en-CA" b="1" dirty="0" err="1"/>
              <a:t>abaphe</a:t>
            </a:r>
            <a:r>
              <a:rPr lang="en-CA" b="1" dirty="0"/>
              <a:t> </a:t>
            </a:r>
            <a:r>
              <a:rPr lang="en-CA" b="1" dirty="0" err="1"/>
              <a:t>izwe</a:t>
            </a:r>
            <a:r>
              <a:rPr lang="en-CA" b="1" dirty="0"/>
              <a:t> </a:t>
            </a:r>
            <a:r>
              <a:rPr lang="en-CA" b="1" dirty="0" err="1"/>
              <a:t>kuze</a:t>
            </a:r>
            <a:r>
              <a:rPr lang="en-CA" b="1" dirty="0"/>
              <a:t> </a:t>
            </a:r>
            <a:r>
              <a:rPr lang="en-CA" b="1" dirty="0" err="1"/>
              <a:t>kube</a:t>
            </a:r>
            <a:r>
              <a:rPr lang="en-CA" b="1" dirty="0"/>
              <a:t> </a:t>
            </a:r>
            <a:r>
              <a:rPr lang="en-CA" b="1" dirty="0" err="1"/>
              <a:t>phakade</a:t>
            </a:r>
            <a:r>
              <a:rPr lang="en-CA" b="1" dirty="0"/>
              <a:t>, </a:t>
            </a:r>
            <a:r>
              <a:rPr lang="en-CA" b="1" dirty="0" err="1"/>
              <a:t>futhi</a:t>
            </a:r>
            <a:r>
              <a:rPr lang="en-CA" b="1" dirty="0"/>
              <a:t> </a:t>
            </a:r>
            <a:r>
              <a:rPr lang="en-CA" b="1" dirty="0" err="1"/>
              <a:t>wabeka</a:t>
            </a:r>
            <a:r>
              <a:rPr lang="en-CA" b="1" dirty="0"/>
              <a:t> </a:t>
            </a:r>
            <a:r>
              <a:rPr lang="en-CA" b="1" dirty="0" err="1"/>
              <a:t>uDavide</a:t>
            </a:r>
            <a:r>
              <a:rPr lang="en-CA" b="1" dirty="0"/>
              <a:t> </a:t>
            </a:r>
            <a:r>
              <a:rPr lang="en-CA" b="1" dirty="0" err="1"/>
              <a:t>njengenkosi</a:t>
            </a:r>
            <a:r>
              <a:rPr lang="en-CA" b="1" dirty="0"/>
              <a:t> </a:t>
            </a:r>
            <a:r>
              <a:rPr lang="en-CA" b="1" dirty="0" err="1"/>
              <a:t>phezu</a:t>
            </a:r>
            <a:r>
              <a:rPr lang="en-CA" b="1" dirty="0"/>
              <a:t> </a:t>
            </a:r>
            <a:r>
              <a:rPr lang="en-CA" b="1" dirty="0" err="1"/>
              <a:t>kwabo</a:t>
            </a:r>
            <a:r>
              <a:rPr lang="en-CA" b="1" dirty="0"/>
              <a:t> (Hez. 37:25). </a:t>
            </a:r>
            <a:r>
              <a:rPr lang="en-CA" b="1" dirty="0" err="1"/>
              <a:t>Kodwa</a:t>
            </a:r>
            <a:r>
              <a:rPr lang="en-CA" b="1" dirty="0"/>
              <a:t> u-</a:t>
            </a:r>
            <a:r>
              <a:rPr lang="en-CA" b="1" dirty="0" err="1"/>
              <a:t>Israyeli</a:t>
            </a:r>
            <a:r>
              <a:rPr lang="en-CA" b="1" dirty="0"/>
              <a:t> </a:t>
            </a:r>
            <a:r>
              <a:rPr lang="en-CA" b="1" dirty="0" err="1"/>
              <a:t>akazange</a:t>
            </a:r>
            <a:r>
              <a:rPr lang="en-CA" b="1" dirty="0"/>
              <a:t> </a:t>
            </a:r>
            <a:r>
              <a:rPr lang="en-CA" b="1" dirty="0" err="1"/>
              <a:t>abe</a:t>
            </a:r>
            <a:r>
              <a:rPr lang="en-CA" b="1" dirty="0"/>
              <a:t> </a:t>
            </a:r>
            <a:r>
              <a:rPr lang="en-CA" b="1" dirty="0" err="1"/>
              <a:t>lalelo</a:t>
            </a:r>
            <a:r>
              <a:rPr lang="en-CA" b="1" dirty="0"/>
              <a:t> </a:t>
            </a:r>
            <a:r>
              <a:rPr lang="en-CA" b="1" dirty="0" err="1"/>
              <a:t>zwe</a:t>
            </a:r>
            <a:r>
              <a:rPr lang="en-CA" b="1" dirty="0"/>
              <a:t> </a:t>
            </a:r>
            <a:r>
              <a:rPr lang="en-CA" b="1" dirty="0" err="1"/>
              <a:t>kuze</a:t>
            </a:r>
            <a:r>
              <a:rPr lang="en-CA" b="1" dirty="0"/>
              <a:t> </a:t>
            </a:r>
            <a:r>
              <a:rPr lang="en-CA" b="1" dirty="0" err="1"/>
              <a:t>kube</a:t>
            </a:r>
            <a:r>
              <a:rPr lang="en-CA" b="1" dirty="0"/>
              <a:t> </a:t>
            </a:r>
            <a:r>
              <a:rPr lang="en-CA" b="1" dirty="0" err="1"/>
              <a:t>phakade</a:t>
            </a:r>
            <a:r>
              <a:rPr lang="en-CA" b="1" dirty="0"/>
              <a:t>, </a:t>
            </a:r>
            <a:r>
              <a:rPr lang="en-CA" b="1" dirty="0" err="1"/>
              <a:t>futhi</a:t>
            </a:r>
            <a:r>
              <a:rPr lang="en-CA" b="1" dirty="0"/>
              <a:t> </a:t>
            </a:r>
            <a:r>
              <a:rPr lang="en-CA" b="1" dirty="0" err="1"/>
              <a:t>uDavide</a:t>
            </a:r>
            <a:r>
              <a:rPr lang="en-CA" b="1" dirty="0"/>
              <a:t> </a:t>
            </a:r>
            <a:r>
              <a:rPr lang="en-CA" b="1" dirty="0" err="1"/>
              <a:t>wayesefile</a:t>
            </a:r>
            <a:r>
              <a:rPr lang="en-CA" b="1" dirty="0"/>
              <a:t> </a:t>
            </a:r>
            <a:r>
              <a:rPr lang="en-CA" b="1" dirty="0" err="1"/>
              <a:t>isikhathi</a:t>
            </a:r>
            <a:r>
              <a:rPr lang="en-CA" b="1" dirty="0"/>
              <a:t> </a:t>
            </a:r>
            <a:r>
              <a:rPr lang="en-CA" b="1" dirty="0" err="1"/>
              <a:t>eside</a:t>
            </a:r>
            <a:r>
              <a:rPr lang="en-CA" b="1" dirty="0"/>
              <a:t>. </a:t>
            </a:r>
            <a:r>
              <a:rPr lang="en-CA" b="1" dirty="0" err="1"/>
              <a:t>Sitsho</a:t>
            </a:r>
            <a:r>
              <a:rPr lang="en-CA" b="1" dirty="0"/>
              <a:t> </a:t>
            </a:r>
            <a:r>
              <a:rPr lang="en-CA" b="1" dirty="0" err="1"/>
              <a:t>ukuthini-ke</a:t>
            </a:r>
            <a:r>
              <a:rPr lang="en-CA" b="1" dirty="0"/>
              <a:t> </a:t>
            </a:r>
            <a:r>
              <a:rPr lang="en-CA" b="1" dirty="0" err="1"/>
              <a:t>lesi</a:t>
            </a:r>
            <a:r>
              <a:rPr lang="en-CA" b="1" dirty="0"/>
              <a:t> </a:t>
            </a:r>
            <a:r>
              <a:rPr lang="en-CA" b="1" dirty="0" err="1"/>
              <a:t>siprofetho</a:t>
            </a:r>
            <a:r>
              <a:rPr lang="en-CA" b="1" dirty="0"/>
              <a:t>?</a:t>
            </a:r>
            <a:endParaRPr lang="en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F8D964C-4397-876F-8891-F7AA1EF6A0DF}"/>
              </a:ext>
            </a:extLst>
          </p:cNvPr>
          <p:cNvSpPr txBox="1"/>
          <p:nvPr/>
        </p:nvSpPr>
        <p:spPr>
          <a:xfrm>
            <a:off x="3232698" y="4498288"/>
            <a:ext cx="405392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Ungukugcwaliseka</a:t>
            </a:r>
            <a:r>
              <a:rPr lang="en-CA" sz="2000" b="1" dirty="0"/>
              <a:t> </a:t>
            </a:r>
            <a:r>
              <a:rPr lang="en-CA" sz="2000" b="1" dirty="0" err="1"/>
              <a:t>kwazo</a:t>
            </a:r>
            <a:r>
              <a:rPr lang="en-CA" sz="2000" b="1" dirty="0"/>
              <a:t> </a:t>
            </a:r>
            <a:r>
              <a:rPr lang="en-CA" sz="2000" b="1" dirty="0" err="1"/>
              <a:t>zonke</a:t>
            </a:r>
            <a:r>
              <a:rPr lang="en-CA" sz="2000" b="1" dirty="0"/>
              <a:t> </a:t>
            </a:r>
            <a:r>
              <a:rPr lang="en-CA" sz="2000" b="1" dirty="0" err="1"/>
              <a:t>izithembiso</a:t>
            </a:r>
            <a:r>
              <a:rPr lang="en-CA" sz="2000" b="1" dirty="0"/>
              <a:t> ( Rom. 15:8; 2 Kor. 1:20 ). </a:t>
            </a:r>
            <a:r>
              <a:rPr lang="en-CA" sz="2000" b="1" dirty="0" err="1"/>
              <a:t>Kuyena</a:t>
            </a:r>
            <a:r>
              <a:rPr lang="en-CA" sz="2000" b="1" dirty="0"/>
              <a:t> </a:t>
            </a:r>
            <a:r>
              <a:rPr lang="en-CA" sz="2000" b="1" dirty="0" err="1"/>
              <a:t>sithola</a:t>
            </a:r>
            <a:r>
              <a:rPr lang="en-CA" sz="2000" b="1" dirty="0"/>
              <a:t> </a:t>
            </a:r>
            <a:r>
              <a:rPr lang="en-CA" sz="2000" b="1" dirty="0" err="1"/>
              <a:t>izibusiso</a:t>
            </a:r>
            <a:r>
              <a:rPr lang="en-CA" sz="2000" b="1" dirty="0"/>
              <a:t> </a:t>
            </a:r>
            <a:r>
              <a:rPr lang="en-CA" sz="2000" b="1" dirty="0" err="1"/>
              <a:t>manje</a:t>
            </a:r>
            <a:r>
              <a:rPr lang="en-CA" sz="2000" b="1" dirty="0"/>
              <a:t>, </a:t>
            </a:r>
            <a:r>
              <a:rPr lang="en-CA" sz="2000" b="1" dirty="0" err="1"/>
              <a:t>nasesikhathini</a:t>
            </a:r>
            <a:r>
              <a:rPr lang="en-CA" sz="2000" b="1" dirty="0"/>
              <a:t> </a:t>
            </a:r>
            <a:r>
              <a:rPr lang="en-CA" sz="2000" b="1" dirty="0" err="1"/>
              <a:t>esizayo</a:t>
            </a:r>
            <a:r>
              <a:rPr lang="en-CA" sz="2000" b="1" dirty="0"/>
              <a:t>, </a:t>
            </a:r>
            <a:r>
              <a:rPr lang="en-CA" sz="2000" b="1" dirty="0" err="1"/>
              <a:t>nefa</a:t>
            </a:r>
            <a:r>
              <a:rPr lang="en-CA" sz="2000" b="1" dirty="0"/>
              <a:t> </a:t>
            </a:r>
            <a:r>
              <a:rPr lang="en-CA" sz="2000" b="1" dirty="0" err="1"/>
              <a:t>elithenjisiwe</a:t>
            </a:r>
            <a:r>
              <a:rPr lang="en-CA" sz="2000" b="1" dirty="0"/>
              <a:t> (1 Pet. 1:3-4). </a:t>
            </a:r>
            <a:r>
              <a:rPr lang="en-CA" sz="2000" b="1" dirty="0" err="1"/>
              <a:t>Ngokushesha</a:t>
            </a:r>
            <a:r>
              <a:rPr lang="en-CA" sz="2000" b="1" dirty="0"/>
              <a:t>, </a:t>
            </a:r>
            <a:r>
              <a:rPr lang="en-CA" sz="2000" b="1" dirty="0" err="1"/>
              <a:t>izinyawo</a:t>
            </a:r>
            <a:r>
              <a:rPr lang="en-CA" sz="2000" b="1" dirty="0"/>
              <a:t> </a:t>
            </a:r>
            <a:r>
              <a:rPr lang="en-CA" sz="2000" b="1" dirty="0" err="1"/>
              <a:t>zethu</a:t>
            </a:r>
            <a:r>
              <a:rPr lang="en-CA" sz="2000" b="1" dirty="0"/>
              <a:t> </a:t>
            </a:r>
            <a:r>
              <a:rPr lang="en-CA" sz="2000" b="1" dirty="0" err="1"/>
              <a:t>zizofika</a:t>
            </a:r>
            <a:r>
              <a:rPr lang="en-CA" sz="2000" b="1" dirty="0"/>
              <a:t> </a:t>
            </a:r>
            <a:r>
              <a:rPr lang="en-CA" sz="2000" b="1" dirty="0" err="1"/>
              <a:t>eZweni</a:t>
            </a:r>
            <a:r>
              <a:rPr lang="en-CA" sz="2000" b="1" dirty="0"/>
              <a:t> </a:t>
            </a:r>
            <a:r>
              <a:rPr lang="en-CA" sz="2000" b="1" dirty="0" err="1"/>
              <a:t>Lesithembiso</a:t>
            </a:r>
            <a:r>
              <a:rPr lang="en-CA" sz="2000" b="1" dirty="0"/>
              <a:t>.</a:t>
            </a:r>
            <a:r>
              <a:rPr lang="en" sz="2000" b="1" dirty="0"/>
              <a:t>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A48FA86-9F50-FFDB-0775-A5B686324288}"/>
              </a:ext>
            </a:extLst>
          </p:cNvPr>
          <p:cNvSpPr txBox="1"/>
          <p:nvPr/>
        </p:nvSpPr>
        <p:spPr>
          <a:xfrm>
            <a:off x="3232698" y="3801623"/>
            <a:ext cx="89593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/>
              <a:t>Lapha </a:t>
            </a:r>
            <a:r>
              <a:rPr lang="en-CA" sz="2000" b="1" dirty="0" err="1"/>
              <a:t>kumenyezelwa</a:t>
            </a:r>
            <a:r>
              <a:rPr lang="en-CA" sz="2000" b="1" dirty="0"/>
              <a:t> </a:t>
            </a:r>
            <a:r>
              <a:rPr lang="en-CA" sz="2000" b="1" dirty="0" err="1"/>
              <a:t>uJesu</a:t>
            </a:r>
            <a:r>
              <a:rPr lang="en-CA" sz="2000" b="1" dirty="0"/>
              <a:t>, </a:t>
            </a:r>
            <a:r>
              <a:rPr lang="en-CA" sz="2000" b="1" dirty="0" err="1"/>
              <a:t>iNkosi</a:t>
            </a:r>
            <a:r>
              <a:rPr lang="en-CA" sz="2000" b="1" dirty="0"/>
              <a:t> </a:t>
            </a:r>
            <a:r>
              <a:rPr lang="en-CA" sz="2000" b="1" dirty="0" err="1"/>
              <a:t>yeqiniso</a:t>
            </a:r>
            <a:r>
              <a:rPr lang="en-CA" sz="2000" b="1" dirty="0"/>
              <a:t> </a:t>
            </a:r>
            <a:r>
              <a:rPr lang="en-CA" sz="2000" b="1" dirty="0" err="1"/>
              <a:t>ebusa</a:t>
            </a:r>
            <a:r>
              <a:rPr lang="en-CA" sz="2000" b="1" dirty="0"/>
              <a:t> </a:t>
            </a:r>
            <a:r>
              <a:rPr lang="en-CA" sz="2000" b="1" dirty="0" err="1"/>
              <a:t>phakade</a:t>
            </a:r>
            <a:r>
              <a:rPr lang="en-CA" sz="2000" b="1" dirty="0"/>
              <a:t>. </a:t>
            </a:r>
            <a:r>
              <a:rPr lang="en-CA" sz="2000" b="1" dirty="0" err="1"/>
              <a:t>Lowo</a:t>
            </a:r>
            <a:r>
              <a:rPr lang="en-CA" sz="2000" b="1" dirty="0"/>
              <a:t>, </a:t>
            </a:r>
            <a:r>
              <a:rPr lang="en-CA" sz="2000" b="1" dirty="0" err="1"/>
              <a:t>ngegazi</a:t>
            </a:r>
            <a:r>
              <a:rPr lang="en-CA" sz="2000" b="1" dirty="0"/>
              <a:t> </a:t>
            </a:r>
            <a:r>
              <a:rPr lang="en-CA" sz="2000" b="1" dirty="0" err="1"/>
              <a:t>lakhe</a:t>
            </a:r>
            <a:r>
              <a:rPr lang="en-CA" sz="2000" b="1" dirty="0"/>
              <a:t>, </a:t>
            </a:r>
            <a:r>
              <a:rPr lang="en-CA" sz="2000" b="1" dirty="0" err="1"/>
              <a:t>usiqinisekisa</a:t>
            </a:r>
            <a:r>
              <a:rPr lang="en-CA" sz="2000" b="1" dirty="0"/>
              <a:t> </a:t>
            </a:r>
            <a:r>
              <a:rPr lang="en-CA" sz="2000" b="1" dirty="0" err="1"/>
              <a:t>ngelifa</a:t>
            </a:r>
            <a:r>
              <a:rPr lang="en-CA" sz="2000" b="1" dirty="0"/>
              <a:t> </a:t>
            </a:r>
            <a:r>
              <a:rPr lang="en-CA" sz="2000" b="1" dirty="0" err="1"/>
              <a:t>eliphakade</a:t>
            </a:r>
            <a:r>
              <a:rPr lang="en-CA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77712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3" grpId="0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6833F42-70ED-5D15-7D8E-8000A77C2BFE}"/>
              </a:ext>
            </a:extLst>
          </p:cNvPr>
          <p:cNvSpPr txBox="1"/>
          <p:nvPr/>
        </p:nvSpPr>
        <p:spPr>
          <a:xfrm>
            <a:off x="2347912" y="853862"/>
            <a:ext cx="7496175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200" b="1" dirty="0">
                <a:latin typeface="Constantia" panose="02030602050306030303" pitchFamily="18" charset="0"/>
              </a:rPr>
              <a:t>“</a:t>
            </a:r>
            <a:r>
              <a:rPr lang="en-CA" sz="2200" b="1" dirty="0" err="1">
                <a:latin typeface="Constantia" panose="02030602050306030303" pitchFamily="18" charset="0"/>
              </a:rPr>
              <a:t>Ngokungalaleli</a:t>
            </a:r>
            <a:r>
              <a:rPr lang="en-CA" sz="2200" b="1" dirty="0">
                <a:latin typeface="Constantia" panose="02030602050306030303" pitchFamily="18" charset="0"/>
              </a:rPr>
              <a:t> uNkulunkulu, u-Adamu lo-Eva </a:t>
            </a:r>
            <a:r>
              <a:rPr lang="en-CA" sz="2200" b="1" dirty="0" err="1">
                <a:latin typeface="Constantia" panose="02030602050306030303" pitchFamily="18" charset="0"/>
              </a:rPr>
              <a:t>balahlekelwa</a:t>
            </a:r>
            <a:r>
              <a:rPr lang="en-CA" sz="2200" b="1" dirty="0">
                <a:latin typeface="Constantia" panose="02030602050306030303" pitchFamily="18" charset="0"/>
              </a:rPr>
              <a:t> </a:t>
            </a:r>
            <a:r>
              <a:rPr lang="en-CA" sz="2200" b="1" dirty="0" err="1">
                <a:latin typeface="Constantia" panose="02030602050306030303" pitchFamily="18" charset="0"/>
              </a:rPr>
              <a:t>yi</a:t>
            </a:r>
            <a:r>
              <a:rPr lang="en-CA" sz="2200" b="1" dirty="0">
                <a:latin typeface="Constantia" panose="02030602050306030303" pitchFamily="18" charset="0"/>
              </a:rPr>
              <a:t>-Edene, </a:t>
            </a:r>
            <a:r>
              <a:rPr lang="en-CA" sz="2200" b="1" dirty="0" err="1">
                <a:latin typeface="Constantia" panose="02030602050306030303" pitchFamily="18" charset="0"/>
              </a:rPr>
              <a:t>futhi</a:t>
            </a:r>
            <a:r>
              <a:rPr lang="en-CA" sz="2200" b="1" dirty="0">
                <a:latin typeface="Constantia" panose="02030602050306030303" pitchFamily="18" charset="0"/>
              </a:rPr>
              <a:t> </a:t>
            </a:r>
            <a:r>
              <a:rPr lang="en-CA" sz="2200" b="1" dirty="0" err="1">
                <a:latin typeface="Constantia" panose="02030602050306030303" pitchFamily="18" charset="0"/>
              </a:rPr>
              <a:t>ngenxa</a:t>
            </a:r>
            <a:r>
              <a:rPr lang="en-CA" sz="2200" b="1" dirty="0">
                <a:latin typeface="Constantia" panose="02030602050306030303" pitchFamily="18" charset="0"/>
              </a:rPr>
              <a:t> </a:t>
            </a:r>
            <a:r>
              <a:rPr lang="en-CA" sz="2200" b="1" dirty="0" err="1">
                <a:latin typeface="Constantia" panose="02030602050306030303" pitchFamily="18" charset="0"/>
              </a:rPr>
              <a:t>yesono</a:t>
            </a:r>
            <a:r>
              <a:rPr lang="en-CA" sz="2200" b="1" dirty="0">
                <a:latin typeface="Constantia" panose="02030602050306030303" pitchFamily="18" charset="0"/>
              </a:rPr>
              <a:t> </a:t>
            </a:r>
            <a:r>
              <a:rPr lang="en-CA" sz="2200" b="1" dirty="0" err="1">
                <a:latin typeface="Constantia" panose="02030602050306030303" pitchFamily="18" charset="0"/>
              </a:rPr>
              <a:t>umhlaba</a:t>
            </a:r>
            <a:r>
              <a:rPr lang="en-CA" sz="2200" b="1" dirty="0">
                <a:latin typeface="Constantia" panose="02030602050306030303" pitchFamily="18" charset="0"/>
              </a:rPr>
              <a:t> </a:t>
            </a:r>
            <a:r>
              <a:rPr lang="en-CA" sz="2200" b="1" dirty="0" err="1">
                <a:latin typeface="Constantia" panose="02030602050306030303" pitchFamily="18" charset="0"/>
              </a:rPr>
              <a:t>wonke</a:t>
            </a:r>
            <a:r>
              <a:rPr lang="en-CA" sz="2200" b="1" dirty="0">
                <a:latin typeface="Constantia" panose="02030602050306030303" pitchFamily="18" charset="0"/>
              </a:rPr>
              <a:t> </a:t>
            </a:r>
            <a:r>
              <a:rPr lang="en-CA" sz="2200" b="1" dirty="0" err="1">
                <a:latin typeface="Constantia" panose="02030602050306030303" pitchFamily="18" charset="0"/>
              </a:rPr>
              <a:t>waqalekiswa</a:t>
            </a:r>
            <a:r>
              <a:rPr lang="en-CA" sz="2200" b="1" dirty="0">
                <a:latin typeface="Constantia" panose="02030602050306030303" pitchFamily="18" charset="0"/>
              </a:rPr>
              <a:t>. </a:t>
            </a:r>
            <a:r>
              <a:rPr lang="en-CA" sz="2200" b="1" dirty="0" err="1">
                <a:latin typeface="Constantia" panose="02030602050306030303" pitchFamily="18" charset="0"/>
              </a:rPr>
              <a:t>Kodwa</a:t>
            </a:r>
            <a:r>
              <a:rPr lang="en-CA" sz="2200" b="1" dirty="0">
                <a:latin typeface="Constantia" panose="02030602050306030303" pitchFamily="18" charset="0"/>
              </a:rPr>
              <a:t> </a:t>
            </a:r>
            <a:r>
              <a:rPr lang="en-CA" sz="2200" b="1" dirty="0" err="1">
                <a:latin typeface="Constantia" panose="02030602050306030303" pitchFamily="18" charset="0"/>
              </a:rPr>
              <a:t>uma</a:t>
            </a:r>
            <a:r>
              <a:rPr lang="en-CA" sz="2200" b="1" dirty="0">
                <a:latin typeface="Constantia" panose="02030602050306030303" pitchFamily="18" charset="0"/>
              </a:rPr>
              <a:t> </a:t>
            </a:r>
            <a:r>
              <a:rPr lang="en-CA" sz="2200" b="1" dirty="0" err="1">
                <a:latin typeface="Constantia" panose="02030602050306030303" pitchFamily="18" charset="0"/>
              </a:rPr>
              <a:t>abantu</a:t>
            </a:r>
            <a:r>
              <a:rPr lang="en-CA" sz="2200" b="1" dirty="0">
                <a:latin typeface="Constantia" panose="02030602050306030303" pitchFamily="18" charset="0"/>
              </a:rPr>
              <a:t> </a:t>
            </a:r>
            <a:r>
              <a:rPr lang="en-CA" sz="2200" b="1" dirty="0" err="1">
                <a:latin typeface="Constantia" panose="02030602050306030303" pitchFamily="18" charset="0"/>
              </a:rPr>
              <a:t>bakaNkulunkulu</a:t>
            </a:r>
            <a:r>
              <a:rPr lang="en-CA" sz="2200" b="1" dirty="0">
                <a:latin typeface="Constantia" panose="02030602050306030303" pitchFamily="18" charset="0"/>
              </a:rPr>
              <a:t> </a:t>
            </a:r>
            <a:r>
              <a:rPr lang="en-CA" sz="2200" b="1" dirty="0" err="1">
                <a:latin typeface="Constantia" panose="02030602050306030303" pitchFamily="18" charset="0"/>
              </a:rPr>
              <a:t>belandela</a:t>
            </a:r>
            <a:r>
              <a:rPr lang="en-CA" sz="2200" b="1" dirty="0">
                <a:latin typeface="Constantia" panose="02030602050306030303" pitchFamily="18" charset="0"/>
              </a:rPr>
              <a:t> </a:t>
            </a:r>
            <a:r>
              <a:rPr lang="en-CA" sz="2200" b="1" dirty="0" err="1">
                <a:latin typeface="Constantia" panose="02030602050306030303" pitchFamily="18" charset="0"/>
              </a:rPr>
              <a:t>imilayo</a:t>
            </a:r>
            <a:r>
              <a:rPr lang="en-CA" sz="2200" b="1" dirty="0">
                <a:latin typeface="Constantia" panose="02030602050306030303" pitchFamily="18" charset="0"/>
              </a:rPr>
              <a:t> </a:t>
            </a:r>
            <a:r>
              <a:rPr lang="en-CA" sz="2200" b="1" dirty="0" err="1">
                <a:latin typeface="Constantia" panose="02030602050306030303" pitchFamily="18" charset="0"/>
              </a:rPr>
              <a:t>Yakhe</a:t>
            </a:r>
            <a:r>
              <a:rPr lang="en-CA" sz="2200" b="1" dirty="0">
                <a:latin typeface="Constantia" panose="02030602050306030303" pitchFamily="18" charset="0"/>
              </a:rPr>
              <a:t>, </a:t>
            </a:r>
            <a:r>
              <a:rPr lang="en-CA" sz="2200" b="1" dirty="0" err="1">
                <a:latin typeface="Constantia" panose="02030602050306030303" pitchFamily="18" charset="0"/>
              </a:rPr>
              <a:t>izwe</a:t>
            </a:r>
            <a:r>
              <a:rPr lang="en-CA" sz="2200" b="1" dirty="0">
                <a:latin typeface="Constantia" panose="02030602050306030303" pitchFamily="18" charset="0"/>
              </a:rPr>
              <a:t> </a:t>
            </a:r>
            <a:r>
              <a:rPr lang="en-CA" sz="2200" b="1" dirty="0" err="1">
                <a:latin typeface="Constantia" panose="02030602050306030303" pitchFamily="18" charset="0"/>
              </a:rPr>
              <a:t>labo</a:t>
            </a:r>
            <a:r>
              <a:rPr lang="en-CA" sz="2200" b="1" dirty="0">
                <a:latin typeface="Constantia" panose="02030602050306030303" pitchFamily="18" charset="0"/>
              </a:rPr>
              <a:t> </a:t>
            </a:r>
            <a:r>
              <a:rPr lang="en-CA" sz="2200" b="1" dirty="0" err="1">
                <a:latin typeface="Constantia" panose="02030602050306030303" pitchFamily="18" charset="0"/>
              </a:rPr>
              <a:t>laliyobuyiselwa</a:t>
            </a:r>
            <a:r>
              <a:rPr lang="en-CA" sz="2200" b="1" dirty="0">
                <a:latin typeface="Constantia" panose="02030602050306030303" pitchFamily="18" charset="0"/>
              </a:rPr>
              <a:t> </a:t>
            </a:r>
            <a:r>
              <a:rPr lang="en-CA" sz="2200" b="1" dirty="0" err="1">
                <a:latin typeface="Constantia" panose="02030602050306030303" pitchFamily="18" charset="0"/>
              </a:rPr>
              <a:t>ekuvundeni</a:t>
            </a:r>
            <a:r>
              <a:rPr lang="en-CA" sz="2200" b="1" dirty="0">
                <a:latin typeface="Constantia" panose="02030602050306030303" pitchFamily="18" charset="0"/>
              </a:rPr>
              <a:t> </a:t>
            </a:r>
            <a:r>
              <a:rPr lang="en-CA" sz="2200" b="1" dirty="0" err="1">
                <a:latin typeface="Constantia" panose="02030602050306030303" pitchFamily="18" charset="0"/>
              </a:rPr>
              <a:t>lasebuhleni</a:t>
            </a:r>
            <a:r>
              <a:rPr lang="en-CA" sz="2200" b="1" dirty="0">
                <a:latin typeface="Constantia" panose="02030602050306030303" pitchFamily="18" charset="0"/>
              </a:rPr>
              <a:t>. UNkulunkulu </a:t>
            </a:r>
            <a:r>
              <a:rPr lang="en-CA" sz="2200" b="1" dirty="0" err="1">
                <a:latin typeface="Constantia" panose="02030602050306030303" pitchFamily="18" charset="0"/>
              </a:rPr>
              <a:t>Uqobo</a:t>
            </a:r>
            <a:r>
              <a:rPr lang="en-CA" sz="2200" b="1" dirty="0">
                <a:latin typeface="Constantia" panose="02030602050306030303" pitchFamily="18" charset="0"/>
              </a:rPr>
              <a:t> </a:t>
            </a:r>
            <a:r>
              <a:rPr lang="en-CA" sz="2200" b="1" dirty="0" err="1">
                <a:latin typeface="Constantia" panose="02030602050306030303" pitchFamily="18" charset="0"/>
              </a:rPr>
              <a:t>Lwakhe</a:t>
            </a:r>
            <a:r>
              <a:rPr lang="en-CA" sz="2200" b="1" dirty="0">
                <a:latin typeface="Constantia" panose="02030602050306030303" pitchFamily="18" charset="0"/>
              </a:rPr>
              <a:t> </a:t>
            </a:r>
            <a:r>
              <a:rPr lang="en-CA" sz="2200" b="1" dirty="0" err="1">
                <a:latin typeface="Constantia" panose="02030602050306030303" pitchFamily="18" charset="0"/>
              </a:rPr>
              <a:t>wabanika</a:t>
            </a:r>
            <a:r>
              <a:rPr lang="en-CA" sz="2200" b="1" dirty="0">
                <a:latin typeface="Constantia" panose="02030602050306030303" pitchFamily="18" charset="0"/>
              </a:rPr>
              <a:t> </a:t>
            </a:r>
            <a:r>
              <a:rPr lang="en-CA" sz="2200" b="1" dirty="0" err="1">
                <a:latin typeface="Constantia" panose="02030602050306030303" pitchFamily="18" charset="0"/>
              </a:rPr>
              <a:t>iziqondiso</a:t>
            </a:r>
            <a:r>
              <a:rPr lang="en-CA" sz="2200" b="1" dirty="0">
                <a:latin typeface="Constantia" panose="02030602050306030303" pitchFamily="18" charset="0"/>
              </a:rPr>
              <a:t> </a:t>
            </a:r>
            <a:r>
              <a:rPr lang="en-CA" sz="2200" b="1" dirty="0" err="1">
                <a:latin typeface="Constantia" panose="02030602050306030303" pitchFamily="18" charset="0"/>
              </a:rPr>
              <a:t>maqondana</a:t>
            </a:r>
            <a:r>
              <a:rPr lang="en-CA" sz="2200" b="1" dirty="0">
                <a:latin typeface="Constantia" panose="02030602050306030303" pitchFamily="18" charset="0"/>
              </a:rPr>
              <a:t> </a:t>
            </a:r>
            <a:r>
              <a:rPr lang="en-CA" sz="2200" b="1" dirty="0" err="1">
                <a:latin typeface="Constantia" panose="02030602050306030303" pitchFamily="18" charset="0"/>
              </a:rPr>
              <a:t>lamasiko</a:t>
            </a:r>
            <a:r>
              <a:rPr lang="en-CA" sz="2200" b="1" dirty="0">
                <a:latin typeface="Constantia" panose="02030602050306030303" pitchFamily="18" charset="0"/>
              </a:rPr>
              <a:t> </a:t>
            </a:r>
            <a:r>
              <a:rPr lang="en-CA" sz="2200" b="1" dirty="0" err="1">
                <a:latin typeface="Constantia" panose="02030602050306030303" pitchFamily="18" charset="0"/>
              </a:rPr>
              <a:t>omhlaba</a:t>
            </a:r>
            <a:r>
              <a:rPr lang="en-CA" sz="2200" b="1" dirty="0">
                <a:latin typeface="Constantia" panose="02030602050306030303" pitchFamily="18" charset="0"/>
              </a:rPr>
              <a:t>, </a:t>
            </a:r>
            <a:r>
              <a:rPr lang="en-CA" sz="2200" b="1" dirty="0" err="1">
                <a:latin typeface="Constantia" panose="02030602050306030303" pitchFamily="18" charset="0"/>
              </a:rPr>
              <a:t>futhi</a:t>
            </a:r>
            <a:r>
              <a:rPr lang="en-CA" sz="2200" b="1" dirty="0">
                <a:latin typeface="Constantia" panose="02030602050306030303" pitchFamily="18" charset="0"/>
              </a:rPr>
              <a:t> </a:t>
            </a:r>
            <a:r>
              <a:rPr lang="en-CA" sz="2200" b="1" dirty="0" err="1">
                <a:latin typeface="Constantia" panose="02030602050306030303" pitchFamily="18" charset="0"/>
              </a:rPr>
              <a:t>kwakufanele</a:t>
            </a:r>
            <a:r>
              <a:rPr lang="en-CA" sz="2200" b="1" dirty="0">
                <a:latin typeface="Constantia" panose="02030602050306030303" pitchFamily="18" charset="0"/>
              </a:rPr>
              <a:t> </a:t>
            </a:r>
            <a:r>
              <a:rPr lang="en-CA" sz="2200" b="1" dirty="0" err="1">
                <a:latin typeface="Constantia" panose="02030602050306030303" pitchFamily="18" charset="0"/>
              </a:rPr>
              <a:t>babambisane</a:t>
            </a:r>
            <a:r>
              <a:rPr lang="en-CA" sz="2200" b="1" dirty="0">
                <a:latin typeface="Constantia" panose="02030602050306030303" pitchFamily="18" charset="0"/>
              </a:rPr>
              <a:t> Laye </a:t>
            </a:r>
            <a:r>
              <a:rPr lang="en-CA" sz="2200" b="1" dirty="0" err="1">
                <a:latin typeface="Constantia" panose="02030602050306030303" pitchFamily="18" charset="0"/>
              </a:rPr>
              <a:t>ekubuyiselweni</a:t>
            </a:r>
            <a:r>
              <a:rPr lang="en-CA" sz="2200" b="1" dirty="0">
                <a:latin typeface="Constantia" panose="02030602050306030303" pitchFamily="18" charset="0"/>
              </a:rPr>
              <a:t> </a:t>
            </a:r>
            <a:r>
              <a:rPr lang="en-CA" sz="2200" b="1" dirty="0" err="1">
                <a:latin typeface="Constantia" panose="02030602050306030303" pitchFamily="18" charset="0"/>
              </a:rPr>
              <a:t>kwawo</a:t>
            </a:r>
            <a:r>
              <a:rPr lang="en-CA" sz="2200" b="1" dirty="0">
                <a:latin typeface="Constantia" panose="02030602050306030303" pitchFamily="18" charset="0"/>
              </a:rPr>
              <a:t>. </a:t>
            </a:r>
            <a:r>
              <a:rPr lang="en-CA" sz="2200" b="1" dirty="0" err="1">
                <a:latin typeface="Constantia" panose="02030602050306030303" pitchFamily="18" charset="0"/>
              </a:rPr>
              <a:t>Ngaleyondlela</a:t>
            </a:r>
            <a:r>
              <a:rPr lang="en-CA" sz="2200" b="1" dirty="0">
                <a:latin typeface="Constantia" panose="02030602050306030303" pitchFamily="18" charset="0"/>
              </a:rPr>
              <a:t> </a:t>
            </a:r>
            <a:r>
              <a:rPr lang="en-CA" sz="2200" b="1" dirty="0" err="1">
                <a:latin typeface="Constantia" panose="02030602050306030303" pitchFamily="18" charset="0"/>
              </a:rPr>
              <a:t>izwe</a:t>
            </a:r>
            <a:r>
              <a:rPr lang="en-CA" sz="2200" b="1" dirty="0">
                <a:latin typeface="Constantia" panose="02030602050306030303" pitchFamily="18" charset="0"/>
              </a:rPr>
              <a:t> </a:t>
            </a:r>
            <a:r>
              <a:rPr lang="en-CA" sz="2200" b="1" dirty="0" err="1">
                <a:latin typeface="Constantia" panose="02030602050306030303" pitchFamily="18" charset="0"/>
              </a:rPr>
              <a:t>lonke</a:t>
            </a:r>
            <a:r>
              <a:rPr lang="en-CA" sz="2200" b="1" dirty="0">
                <a:latin typeface="Constantia" panose="02030602050306030303" pitchFamily="18" charset="0"/>
              </a:rPr>
              <a:t>, </a:t>
            </a:r>
            <a:r>
              <a:rPr lang="en-CA" sz="2200" b="1" dirty="0" err="1">
                <a:latin typeface="Constantia" panose="02030602050306030303" pitchFamily="18" charset="0"/>
              </a:rPr>
              <a:t>ngaphansi</a:t>
            </a:r>
            <a:r>
              <a:rPr lang="en-CA" sz="2200" b="1" dirty="0">
                <a:latin typeface="Constantia" panose="02030602050306030303" pitchFamily="18" charset="0"/>
              </a:rPr>
              <a:t> </a:t>
            </a:r>
            <a:r>
              <a:rPr lang="en-CA" sz="2200" b="1" dirty="0" err="1">
                <a:latin typeface="Constantia" panose="02030602050306030303" pitchFamily="18" charset="0"/>
              </a:rPr>
              <a:t>kwemithetho</a:t>
            </a:r>
            <a:r>
              <a:rPr lang="en-CA" sz="2200" b="1" dirty="0">
                <a:latin typeface="Constantia" panose="02030602050306030303" pitchFamily="18" charset="0"/>
              </a:rPr>
              <a:t> </a:t>
            </a:r>
            <a:r>
              <a:rPr lang="en-CA" sz="2200" b="1" dirty="0" err="1">
                <a:latin typeface="Constantia" panose="02030602050306030303" pitchFamily="18" charset="0"/>
              </a:rPr>
              <a:t>engokomoya</a:t>
            </a:r>
            <a:r>
              <a:rPr lang="en-CA" sz="2200" b="1" dirty="0">
                <a:latin typeface="Constantia" panose="02030602050306030303" pitchFamily="18" charset="0"/>
              </a:rPr>
              <a:t>, </a:t>
            </a:r>
            <a:r>
              <a:rPr lang="en-CA" sz="2200" b="1" dirty="0" err="1">
                <a:latin typeface="Constantia" panose="02030602050306030303" pitchFamily="18" charset="0"/>
              </a:rPr>
              <a:t>lalizaba</a:t>
            </a:r>
            <a:r>
              <a:rPr lang="en-CA" sz="2200" b="1" dirty="0">
                <a:latin typeface="Constantia" panose="02030602050306030303" pitchFamily="18" charset="0"/>
              </a:rPr>
              <a:t> </a:t>
            </a:r>
            <a:r>
              <a:rPr lang="en-CA" sz="2200" b="1" dirty="0" err="1">
                <a:latin typeface="Constantia" panose="02030602050306030303" pitchFamily="18" charset="0"/>
              </a:rPr>
              <a:t>yisifundo</a:t>
            </a:r>
            <a:r>
              <a:rPr lang="en-CA" sz="2200" b="1" dirty="0">
                <a:latin typeface="Constantia" panose="02030602050306030303" pitchFamily="18" charset="0"/>
              </a:rPr>
              <a:t> </a:t>
            </a:r>
            <a:r>
              <a:rPr lang="en-CA" sz="2200" b="1" dirty="0" err="1">
                <a:latin typeface="Constantia" panose="02030602050306030303" pitchFamily="18" charset="0"/>
              </a:rPr>
              <a:t>sikaNkulunkulu</a:t>
            </a:r>
            <a:r>
              <a:rPr lang="en-CA" sz="2200" b="1" dirty="0">
                <a:latin typeface="Constantia" panose="02030602050306030303" pitchFamily="18" charset="0"/>
              </a:rPr>
              <a:t> </a:t>
            </a:r>
            <a:r>
              <a:rPr lang="en-CA" sz="2200" b="1" dirty="0" err="1">
                <a:latin typeface="Constantia" panose="02030602050306030303" pitchFamily="18" charset="0"/>
              </a:rPr>
              <a:t>esingokomoya</a:t>
            </a:r>
            <a:r>
              <a:rPr lang="en-CA" sz="2200" b="1" dirty="0">
                <a:latin typeface="Constantia" panose="02030602050306030303" pitchFamily="18" charset="0"/>
              </a:rPr>
              <a:t> </a:t>
            </a:r>
            <a:r>
              <a:rPr lang="en-CA" sz="2200" b="1" dirty="0" err="1">
                <a:latin typeface="Constantia" panose="02030602050306030303" pitchFamily="18" charset="0"/>
              </a:rPr>
              <a:t>njengesifundo</a:t>
            </a:r>
            <a:r>
              <a:rPr lang="en-CA" sz="2200" b="1" dirty="0">
                <a:latin typeface="Constantia" panose="02030602050306030303" pitchFamily="18" charset="0"/>
              </a:rPr>
              <a:t> </a:t>
            </a:r>
            <a:r>
              <a:rPr lang="en-CA" sz="2200" b="1" dirty="0" err="1">
                <a:latin typeface="Constantia" panose="02030602050306030303" pitchFamily="18" charset="0"/>
              </a:rPr>
              <a:t>saKhe</a:t>
            </a:r>
            <a:r>
              <a:rPr lang="en-CA" sz="2200" b="1" dirty="0">
                <a:latin typeface="Constantia" panose="02030602050306030303" pitchFamily="18" charset="0"/>
              </a:rPr>
              <a:t> </a:t>
            </a:r>
            <a:r>
              <a:rPr lang="en-CA" sz="2200" b="1" dirty="0" err="1">
                <a:latin typeface="Constantia" panose="02030602050306030303" pitchFamily="18" charset="0"/>
              </a:rPr>
              <a:t>esingokomoya</a:t>
            </a:r>
            <a:r>
              <a:rPr lang="en-CA" sz="2200" b="1" dirty="0">
                <a:latin typeface="Constantia" panose="02030602050306030303" pitchFamily="18" charset="0"/>
              </a:rPr>
              <a:t>. </a:t>
            </a:r>
            <a:r>
              <a:rPr lang="en-CA" sz="2200" b="1" dirty="0" err="1">
                <a:latin typeface="Constantia" panose="02030602050306030303" pitchFamily="18" charset="0"/>
              </a:rPr>
              <a:t>umhlaba</a:t>
            </a:r>
            <a:r>
              <a:rPr lang="en-CA" sz="2200" b="1" dirty="0">
                <a:latin typeface="Constantia" panose="02030602050306030303" pitchFamily="18" charset="0"/>
              </a:rPr>
              <a:t> </a:t>
            </a:r>
            <a:r>
              <a:rPr lang="en-CA" sz="2200" b="1" dirty="0" err="1">
                <a:latin typeface="Constantia" panose="02030602050306030303" pitchFamily="18" charset="0"/>
              </a:rPr>
              <a:t>kufanele</a:t>
            </a:r>
            <a:r>
              <a:rPr lang="en-CA" sz="2200" b="1" dirty="0">
                <a:latin typeface="Constantia" panose="02030602050306030303" pitchFamily="18" charset="0"/>
              </a:rPr>
              <a:t> </a:t>
            </a:r>
            <a:r>
              <a:rPr lang="en-CA" sz="2200" b="1" dirty="0" err="1">
                <a:latin typeface="Constantia" panose="02030602050306030303" pitchFamily="18" charset="0"/>
              </a:rPr>
              <a:t>ukhiqize</a:t>
            </a:r>
            <a:r>
              <a:rPr lang="en-CA" sz="2200" b="1" dirty="0">
                <a:latin typeface="Constantia" panose="02030602050306030303" pitchFamily="18" charset="0"/>
              </a:rPr>
              <a:t> </a:t>
            </a:r>
            <a:r>
              <a:rPr lang="en-CA" sz="2200" b="1" dirty="0" err="1">
                <a:latin typeface="Constantia" panose="02030602050306030303" pitchFamily="18" charset="0"/>
              </a:rPr>
              <a:t>ingcebo</a:t>
            </a:r>
            <a:r>
              <a:rPr lang="en-CA" sz="2200" b="1" dirty="0">
                <a:latin typeface="Constantia" panose="02030602050306030303" pitchFamily="18" charset="0"/>
              </a:rPr>
              <a:t> </a:t>
            </a:r>
            <a:r>
              <a:rPr lang="en-CA" sz="2200" b="1" dirty="0" err="1">
                <a:latin typeface="Constantia" panose="02030602050306030303" pitchFamily="18" charset="0"/>
              </a:rPr>
              <a:t>yawo</a:t>
            </a:r>
            <a:r>
              <a:rPr lang="en-CA" sz="2200" b="1" dirty="0">
                <a:latin typeface="Constantia" panose="02030602050306030303" pitchFamily="18" charset="0"/>
              </a:rPr>
              <a:t>, </a:t>
            </a:r>
            <a:r>
              <a:rPr lang="en-CA" sz="2200" b="1" dirty="0" err="1">
                <a:latin typeface="Constantia" panose="02030602050306030303" pitchFamily="18" charset="0"/>
              </a:rPr>
              <a:t>ngakho</a:t>
            </a:r>
            <a:r>
              <a:rPr lang="en-CA" sz="2200" b="1" dirty="0">
                <a:latin typeface="Constantia" panose="02030602050306030303" pitchFamily="18" charset="0"/>
              </a:rPr>
              <a:t> </a:t>
            </a:r>
            <a:r>
              <a:rPr lang="en-CA" sz="2200" b="1" dirty="0" err="1">
                <a:latin typeface="Constantia" panose="02030602050306030303" pitchFamily="18" charset="0"/>
              </a:rPr>
              <a:t>ngokulalela</a:t>
            </a:r>
            <a:r>
              <a:rPr lang="en-CA" sz="2200" b="1" dirty="0">
                <a:latin typeface="Constantia" panose="02030602050306030303" pitchFamily="18" charset="0"/>
              </a:rPr>
              <a:t> </a:t>
            </a:r>
            <a:r>
              <a:rPr lang="en-CA" sz="2200" b="1" dirty="0" err="1">
                <a:latin typeface="Constantia" panose="02030602050306030303" pitchFamily="18" charset="0"/>
              </a:rPr>
              <a:t>umthetho</a:t>
            </a:r>
            <a:r>
              <a:rPr lang="en-CA" sz="2200" b="1" dirty="0">
                <a:latin typeface="Constantia" panose="02030602050306030303" pitchFamily="18" charset="0"/>
              </a:rPr>
              <a:t> </a:t>
            </a:r>
            <a:r>
              <a:rPr lang="en-CA" sz="2200" b="1" dirty="0" err="1">
                <a:latin typeface="Constantia" panose="02030602050306030303" pitchFamily="18" charset="0"/>
              </a:rPr>
              <a:t>waKhe</a:t>
            </a:r>
            <a:r>
              <a:rPr lang="en-CA" sz="2200" b="1" dirty="0">
                <a:latin typeface="Constantia" panose="02030602050306030303" pitchFamily="18" charset="0"/>
              </a:rPr>
              <a:t> </a:t>
            </a:r>
            <a:r>
              <a:rPr lang="en-CA" sz="2200" b="1" dirty="0" err="1">
                <a:latin typeface="Constantia" panose="02030602050306030303" pitchFamily="18" charset="0"/>
              </a:rPr>
              <a:t>wokuziphatha</a:t>
            </a:r>
            <a:r>
              <a:rPr lang="en-CA" sz="2200" b="1" dirty="0">
                <a:latin typeface="Constantia" panose="02030602050306030303" pitchFamily="18" charset="0"/>
              </a:rPr>
              <a:t> </a:t>
            </a:r>
            <a:r>
              <a:rPr lang="en-CA" sz="2200" b="1" dirty="0" err="1">
                <a:latin typeface="Constantia" panose="02030602050306030303" pitchFamily="18" charset="0"/>
              </a:rPr>
              <a:t>izinhliziyo</a:t>
            </a:r>
            <a:r>
              <a:rPr lang="en-CA" sz="2200" b="1" dirty="0">
                <a:latin typeface="Constantia" panose="02030602050306030303" pitchFamily="18" charset="0"/>
              </a:rPr>
              <a:t> </a:t>
            </a:r>
            <a:r>
              <a:rPr lang="en-CA" sz="2200" b="1" dirty="0" err="1">
                <a:latin typeface="Constantia" panose="02030602050306030303" pitchFamily="18" charset="0"/>
              </a:rPr>
              <a:t>zabantu</a:t>
            </a:r>
            <a:r>
              <a:rPr lang="en-CA" sz="2200" b="1" dirty="0">
                <a:latin typeface="Constantia" panose="02030602050306030303" pitchFamily="18" charset="0"/>
              </a:rPr>
              <a:t> </a:t>
            </a:r>
            <a:r>
              <a:rPr lang="en-CA" sz="2200" b="1" dirty="0" err="1">
                <a:latin typeface="Constantia" panose="02030602050306030303" pitchFamily="18" charset="0"/>
              </a:rPr>
              <a:t>kwakufanele</a:t>
            </a:r>
            <a:r>
              <a:rPr lang="en-CA" sz="2200" b="1" dirty="0">
                <a:latin typeface="Constantia" panose="02030602050306030303" pitchFamily="18" charset="0"/>
              </a:rPr>
              <a:t> </a:t>
            </a:r>
            <a:r>
              <a:rPr lang="en-CA" sz="2200" b="1" dirty="0" err="1">
                <a:latin typeface="Constantia" panose="02030602050306030303" pitchFamily="18" charset="0"/>
              </a:rPr>
              <a:t>zibonise</a:t>
            </a:r>
            <a:r>
              <a:rPr lang="en-CA" sz="2200" b="1" dirty="0">
                <a:latin typeface="Constantia" panose="02030602050306030303" pitchFamily="18" charset="0"/>
              </a:rPr>
              <a:t> </a:t>
            </a:r>
            <a:r>
              <a:rPr lang="en-CA" sz="2200" b="1" dirty="0" err="1">
                <a:latin typeface="Constantia" panose="02030602050306030303" pitchFamily="18" charset="0"/>
              </a:rPr>
              <a:t>izimfanelo</a:t>
            </a:r>
            <a:r>
              <a:rPr lang="en-CA" sz="2200" b="1" dirty="0">
                <a:latin typeface="Constantia" panose="02030602050306030303" pitchFamily="18" charset="0"/>
              </a:rPr>
              <a:t> </a:t>
            </a:r>
            <a:r>
              <a:rPr lang="en-CA" sz="2200" b="1" dirty="0" err="1">
                <a:latin typeface="Constantia" panose="02030602050306030303" pitchFamily="18" charset="0"/>
              </a:rPr>
              <a:t>zesimo</a:t>
            </a:r>
            <a:r>
              <a:rPr lang="en-CA" sz="2200" b="1" dirty="0">
                <a:latin typeface="Constantia" panose="02030602050306030303" pitchFamily="18" charset="0"/>
              </a:rPr>
              <a:t> </a:t>
            </a:r>
            <a:r>
              <a:rPr lang="en-CA" sz="2200" b="1" dirty="0" err="1">
                <a:latin typeface="Constantia" panose="02030602050306030303" pitchFamily="18" charset="0"/>
              </a:rPr>
              <a:t>Sakhe</a:t>
            </a:r>
            <a:r>
              <a:rPr lang="en" sz="22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5B5D0C1-3E85-151F-5DEA-F321F15A622C}"/>
              </a:ext>
            </a:extLst>
          </p:cNvPr>
          <p:cNvSpPr txBox="1"/>
          <p:nvPr/>
        </p:nvSpPr>
        <p:spPr>
          <a:xfrm>
            <a:off x="6234789" y="6063461"/>
            <a:ext cx="37572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en-US" sz="1600" b="1" dirty="0"/>
              <a:t>Christ's Object Lessons</a:t>
            </a:r>
            <a:r>
              <a:rPr lang="en" sz="1600" b="1" dirty="0"/>
              <a:t>, p. 289)</a:t>
            </a:r>
          </a:p>
        </p:txBody>
      </p:sp>
    </p:spTree>
    <p:extLst>
      <p:ext uri="{BB962C8B-B14F-4D97-AF65-F5344CB8AC3E}">
        <p14:creationId xmlns:p14="http://schemas.microsoft.com/office/powerpoint/2010/main" val="65560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3624</TotalTime>
  <Words>897</Words>
  <Application>Microsoft Office PowerPoint</Application>
  <PresentationFormat>Panorámica</PresentationFormat>
  <Paragraphs>70</Paragraphs>
  <Slides>9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Aptos Display</vt:lpstr>
      <vt:lpstr>Aptos</vt:lpstr>
      <vt:lpstr>Arial</vt:lpstr>
      <vt:lpstr>Constantia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89</cp:revision>
  <dcterms:created xsi:type="dcterms:W3CDTF">2025-10-25T14:24:07Z</dcterms:created>
  <dcterms:modified xsi:type="dcterms:W3CDTF">2025-11-27T15:54:28Z</dcterms:modified>
</cp:coreProperties>
</file>