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CA" sz="1600" b="1" noProof="0" dirty="0" err="1"/>
            <a:t>Sengathi</a:t>
          </a:r>
          <a:r>
            <a:rPr lang="en-CA" sz="1600" b="1" noProof="0" dirty="0"/>
            <a:t> </a:t>
          </a:r>
          <a:r>
            <a:rPr lang="en-CA" sz="1600" b="1" noProof="0" dirty="0" err="1"/>
            <a:t>uthando</a:t>
          </a:r>
          <a:r>
            <a:rPr lang="en-CA" sz="1600" b="1" noProof="0" dirty="0"/>
            <a:t> </a:t>
          </a:r>
          <a:r>
            <a:rPr lang="en-CA" sz="1600" b="1" noProof="0" dirty="0" err="1"/>
            <a:t>lungakhula</a:t>
          </a:r>
          <a:r>
            <a:rPr lang="en-CA" sz="1600" b="1" noProof="0" dirty="0"/>
            <a:t> </a:t>
          </a:r>
          <a:r>
            <a:rPr lang="en-CA" sz="1600" b="1" noProof="0" dirty="0" err="1"/>
            <a:t>kuwe</a:t>
          </a:r>
          <a:endParaRPr lang="en" sz="16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-CA" sz="1600" b="1" noProof="0" dirty="0" err="1"/>
            <a:t>Lokhu</a:t>
          </a:r>
          <a:r>
            <a:rPr lang="en-CA" sz="1600" b="1" noProof="0" dirty="0"/>
            <a:t> </a:t>
          </a:r>
          <a:r>
            <a:rPr lang="en-CA" sz="1600" b="1" noProof="0" dirty="0" err="1"/>
            <a:t>kuyokwenza</a:t>
          </a:r>
          <a:r>
            <a:rPr lang="en-CA" sz="1600" b="1" noProof="0" dirty="0"/>
            <a:t> ube </a:t>
          </a:r>
          <a:r>
            <a:rPr lang="en-CA" sz="1600" b="1" noProof="0" dirty="0" err="1"/>
            <a:t>lolwazi</a:t>
          </a:r>
          <a:r>
            <a:rPr lang="en-CA" sz="1600" b="1" noProof="0" dirty="0"/>
            <a:t> </a:t>
          </a:r>
          <a:r>
            <a:rPr lang="en-CA" sz="1600" b="1" noProof="0" dirty="0" err="1"/>
            <a:t>olukhulu</a:t>
          </a:r>
          <a:endParaRPr lang="en" sz="16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-CA" sz="1400" b="1" noProof="0" dirty="0" err="1"/>
            <a:t>Uzokwazi</a:t>
          </a:r>
          <a:r>
            <a:rPr lang="en-CA" sz="1400" b="1" noProof="0" dirty="0"/>
            <a:t> </a:t>
          </a:r>
          <a:r>
            <a:rPr lang="en-CA" sz="1400" b="1" noProof="0" dirty="0" err="1"/>
            <a:t>ukuhlukanisa</a:t>
          </a:r>
          <a:r>
            <a:rPr lang="en-CA" sz="1400" b="1" noProof="0" dirty="0"/>
            <a:t> </a:t>
          </a:r>
          <a:r>
            <a:rPr lang="en-CA" sz="1400" b="1" noProof="0" dirty="0" err="1"/>
            <a:t>okuhle</a:t>
          </a:r>
          <a:r>
            <a:rPr lang="en-CA" sz="1400" b="1" noProof="0" dirty="0"/>
            <a:t> </a:t>
          </a:r>
          <a:r>
            <a:rPr lang="en-CA" sz="1400" b="1" noProof="0" dirty="0" err="1"/>
            <a:t>kakhulu</a:t>
          </a:r>
          <a:endParaRPr lang="en" sz="20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CA" sz="1600" b="1" noProof="0" dirty="0" err="1"/>
            <a:t>Uzoba</a:t>
          </a:r>
          <a:r>
            <a:rPr lang="en-CA" sz="1600" b="1" noProof="0" dirty="0"/>
            <a:t> </a:t>
          </a:r>
          <a:r>
            <a:rPr lang="en-CA" sz="1600" b="1" noProof="0" dirty="0" err="1"/>
            <a:t>ngcwele</a:t>
          </a:r>
          <a:r>
            <a:rPr lang="en-CA" sz="1600" b="1" noProof="0" dirty="0"/>
            <a:t> </a:t>
          </a:r>
          <a:r>
            <a:rPr lang="en-CA" sz="1600" b="1" noProof="0" dirty="0" err="1"/>
            <a:t>futhi</a:t>
          </a:r>
          <a:r>
            <a:rPr lang="en-CA" sz="1600" b="1" noProof="0" dirty="0"/>
            <a:t> ube </a:t>
          </a:r>
          <a:r>
            <a:rPr lang="en-CA" sz="1600" b="1" noProof="0" dirty="0" err="1"/>
            <a:t>ngowesimilo</a:t>
          </a:r>
          <a:r>
            <a:rPr lang="en-CA" sz="1600" b="1" noProof="0" dirty="0"/>
            <a:t> </a:t>
          </a:r>
          <a:r>
            <a:rPr lang="en-CA" sz="1600" b="1" noProof="0" dirty="0" err="1"/>
            <a:t>esihle</a:t>
          </a:r>
          <a:endParaRPr lang="en" sz="16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-CA" sz="2000" b="1" noProof="0" dirty="0" err="1"/>
            <a:t>Uzoveza</a:t>
          </a:r>
          <a:r>
            <a:rPr lang="en-CA" sz="2000" b="1" noProof="0" dirty="0"/>
            <a:t> </a:t>
          </a:r>
          <a:r>
            <a:rPr lang="en-CA" sz="2000" b="1" noProof="0" dirty="0" err="1"/>
            <a:t>izithelo</a:t>
          </a:r>
          <a:r>
            <a:rPr lang="en-CA" sz="2000" b="1" noProof="0" dirty="0"/>
            <a:t> </a:t>
          </a:r>
          <a:r>
            <a:rPr lang="en-CA" sz="2000" b="1" noProof="0" dirty="0" err="1"/>
            <a:t>ngoJesu</a:t>
          </a:r>
          <a:r>
            <a:rPr lang="en-CA" sz="2000" b="1" noProof="0" dirty="0"/>
            <a:t> </a:t>
          </a:r>
          <a:r>
            <a:rPr lang="en-CA" sz="2000" b="1" noProof="0" dirty="0" err="1"/>
            <a:t>Kristu</a:t>
          </a:r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CA" sz="1600" b="1" noProof="0" dirty="0" err="1"/>
            <a:t>Lokhu</a:t>
          </a:r>
          <a:r>
            <a:rPr lang="en-CA" sz="1600" b="1" noProof="0" dirty="0"/>
            <a:t> </a:t>
          </a:r>
          <a:r>
            <a:rPr lang="en-CA" sz="1600" b="1" noProof="0" dirty="0" err="1"/>
            <a:t>kuzoletha</a:t>
          </a:r>
          <a:r>
            <a:rPr lang="en-CA" sz="1600" b="1" noProof="0" dirty="0"/>
            <a:t> </a:t>
          </a:r>
          <a:r>
            <a:rPr lang="en-CA" sz="1600" b="1" noProof="0" dirty="0" err="1"/>
            <a:t>udumo</a:t>
          </a:r>
          <a:r>
            <a:rPr lang="en-CA" sz="1600" b="1" noProof="0" dirty="0"/>
            <a:t> </a:t>
          </a:r>
          <a:r>
            <a:rPr lang="en-CA" sz="1600" b="1" noProof="0" dirty="0" err="1"/>
            <a:t>lokudumisa</a:t>
          </a:r>
          <a:r>
            <a:rPr lang="en-CA" sz="1600" b="1" noProof="0" dirty="0"/>
            <a:t> </a:t>
          </a:r>
          <a:r>
            <a:rPr lang="en-CA" sz="1600" b="1" noProof="0" dirty="0" err="1"/>
            <a:t>kuNkulunkulu</a:t>
          </a:r>
          <a:endParaRPr lang="en" sz="16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Kungakhula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ulwazi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ngoNkulunkulu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kuzakwenza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bathole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ukuhlakanipha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lokuqonda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ngokomoya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Baphile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njengabantwana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bakaNkulunkulu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bemjabulisa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ngazo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izindlela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Baliswe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izithelo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bakhule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olwazini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Baqiniswe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ngamandla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babekezelele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 custLinFactY="-14858" custLinFactNeighborX="-23160" custLinFactNeighborY="-100000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IBhayibheli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IHubo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wokubekezela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Isambulo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ivezwe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-Ellen G. White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Ukuholwa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nguNkulunkulu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ngokuhlakanipha</a:t>
          </a:r>
          <a:r>
            <a:rPr lang="en-C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4:3)</a:t>
          </a:r>
          <a:endParaRPr lang="en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oNgcwele</a:t>
          </a:r>
          <a:r>
            <a:rPr lang="en-C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(Is.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Sengathi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uthando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lungakhula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kuwe</a:t>
          </a:r>
          <a:endParaRPr lang="en" sz="1600" b="1" kern="1200" noProof="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Lokhu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kuyokwenza</a:t>
          </a:r>
          <a:r>
            <a:rPr lang="en-CA" sz="1600" b="1" kern="1200" noProof="0" dirty="0"/>
            <a:t> ube </a:t>
          </a:r>
          <a:r>
            <a:rPr lang="en-CA" sz="1600" b="1" kern="1200" noProof="0" dirty="0" err="1"/>
            <a:t>lolwazi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olukhulu</a:t>
          </a:r>
          <a:endParaRPr lang="en" sz="1600" b="1" kern="1200" noProof="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noProof="0" dirty="0" err="1"/>
            <a:t>Uzokwazi</a:t>
          </a:r>
          <a:r>
            <a:rPr lang="en-CA" sz="1400" b="1" kern="1200" noProof="0" dirty="0"/>
            <a:t> </a:t>
          </a:r>
          <a:r>
            <a:rPr lang="en-CA" sz="1400" b="1" kern="1200" noProof="0" dirty="0" err="1"/>
            <a:t>ukuhlukanisa</a:t>
          </a:r>
          <a:r>
            <a:rPr lang="en-CA" sz="1400" b="1" kern="1200" noProof="0" dirty="0"/>
            <a:t> </a:t>
          </a:r>
          <a:r>
            <a:rPr lang="en-CA" sz="1400" b="1" kern="1200" noProof="0" dirty="0" err="1"/>
            <a:t>okuhle</a:t>
          </a:r>
          <a:r>
            <a:rPr lang="en-CA" sz="1400" b="1" kern="1200" noProof="0" dirty="0"/>
            <a:t> </a:t>
          </a:r>
          <a:r>
            <a:rPr lang="en-CA" sz="1400" b="1" kern="1200" noProof="0" dirty="0" err="1"/>
            <a:t>kakhulu</a:t>
          </a:r>
          <a:endParaRPr lang="en" sz="2000" b="1" kern="1200" noProof="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Uzoba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ngcwele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futhi</a:t>
          </a:r>
          <a:r>
            <a:rPr lang="en-CA" sz="1600" b="1" kern="1200" noProof="0" dirty="0"/>
            <a:t> ube </a:t>
          </a:r>
          <a:r>
            <a:rPr lang="en-CA" sz="1600" b="1" kern="1200" noProof="0" dirty="0" err="1"/>
            <a:t>ngowesimilo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esihle</a:t>
          </a:r>
          <a:endParaRPr lang="en" sz="16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 err="1"/>
            <a:t>Uzoveza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izithelo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ngoJesu</a:t>
          </a:r>
          <a:r>
            <a:rPr lang="en-CA" sz="2000" b="1" kern="1200" noProof="0" dirty="0"/>
            <a:t> </a:t>
          </a:r>
          <a:r>
            <a:rPr lang="en-CA" sz="2000" b="1" kern="1200" noProof="0" dirty="0" err="1"/>
            <a:t>Kristu</a:t>
          </a:r>
          <a:endParaRPr lang="en" sz="20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 err="1"/>
            <a:t>Lokhu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kuzoletha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udumo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lokudumisa</a:t>
          </a:r>
          <a:r>
            <a:rPr lang="en-CA" sz="1600" b="1" kern="1200" noProof="0" dirty="0"/>
            <a:t> </a:t>
          </a:r>
          <a:r>
            <a:rPr lang="en-CA" sz="1600" b="1" kern="1200" noProof="0" dirty="0" err="1"/>
            <a:t>kuNkulunkulu</a:t>
          </a:r>
          <a:endParaRPr lang="en" sz="16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0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Kungakhula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ulwazi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ngoNkulunkulu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kuzakwenza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bathole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ukuhlakanipha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lokuqonda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ngokomoya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3037"/>
        <a:ext cx="5381414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Baphile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njengabantwana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bakaNkulunkulu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bemjabulisa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ngazo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izindlela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381414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Baliswe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izithelo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futhi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bakhule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olwazini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381414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447488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Baqiniswe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ngamandla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ukuze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babekezelele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381414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IBhayibheli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IHubo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wokubekezela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Isambulo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19:10),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ivezwe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-Ellen G. White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Ukuholwa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nguNkulunkulu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ngokuhlakanipha</a:t>
          </a:r>
          <a:r>
            <a:rPr lang="en-C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4:3)</a:t>
          </a:r>
          <a:endParaRPr lang="en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UMoya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oNgcwele</a:t>
          </a:r>
          <a:r>
            <a:rPr lang="en-C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(Is.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6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IZIZATHU</a:t>
            </a:r>
            <a:r>
              <a:rPr lang="en-CA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</a:t>
            </a:r>
            <a:r>
              <a:rPr lang="en-CA" sz="36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ZOKUBONGA</a:t>
            </a:r>
            <a:r>
              <a:rPr lang="en-CA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</a:t>
            </a:r>
            <a:r>
              <a:rPr lang="en-CA" sz="36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lOKUTHANDAZA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5613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noProof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sesibili kuZibandlela ilanga letshumi ku2026</a:t>
            </a:r>
            <a:endParaRPr lang="en" sz="1600" b="1" noProof="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IZIZATHO ZOKUBONGA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Sihlale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sibonga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uNkulunkulu,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uBaba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weNkosi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yethu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uJesu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Kristu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lapho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sithandazela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kini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. (</a:t>
            </a:r>
            <a:r>
              <a:rPr lang="en-CA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Kolosayi</a:t>
            </a:r>
            <a:r>
              <a:rPr lang="en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1:3)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endParaRPr lang="en" sz="1400" b="1" noProof="0" dirty="0">
              <a:solidFill>
                <a:schemeClr val="accent3">
                  <a:lumMod val="40000"/>
                  <a:lumOff val="60000"/>
                </a:schemeClr>
              </a:solidFill>
              <a:effectLst>
                <a:glow rad="101600">
                  <a:srgbClr val="5D138B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Siphinda</a:t>
            </a:r>
            <a:r>
              <a:rPr lang="en-CA" sz="2000" b="1" dirty="0"/>
              <a:t> </a:t>
            </a:r>
            <a:r>
              <a:rPr lang="en-CA" sz="2000" b="1" dirty="0" err="1"/>
              <a:t>amazwi</a:t>
            </a:r>
            <a:r>
              <a:rPr lang="en-CA" sz="2000" b="1" dirty="0"/>
              <a:t> ka-1 </a:t>
            </a:r>
            <a:r>
              <a:rPr lang="en-CA" sz="2000" b="1" dirty="0" err="1"/>
              <a:t>Korinte</a:t>
            </a:r>
            <a:r>
              <a:rPr lang="en-CA" sz="2000" b="1" dirty="0"/>
              <a:t> 13:13, </a:t>
            </a:r>
            <a:r>
              <a:rPr lang="en-CA" sz="2000" b="1" dirty="0" err="1"/>
              <a:t>uPaulu</a:t>
            </a:r>
            <a:r>
              <a:rPr lang="en-CA" sz="2000" b="1" dirty="0"/>
              <a:t> </a:t>
            </a:r>
            <a:r>
              <a:rPr lang="en-CA" sz="2000" b="1" dirty="0" err="1"/>
              <a:t>ubonga</a:t>
            </a:r>
            <a:r>
              <a:rPr lang="en-CA" sz="2000" b="1" dirty="0"/>
              <a:t> uNkulunkulu </a:t>
            </a:r>
            <a:r>
              <a:rPr lang="en-CA" sz="2000" b="1" dirty="0" err="1"/>
              <a:t>ngoba</a:t>
            </a:r>
            <a:r>
              <a:rPr lang="en-CA" sz="2000" b="1" dirty="0"/>
              <a:t> </a:t>
            </a:r>
            <a:r>
              <a:rPr lang="en-CA" sz="2000" b="1" dirty="0" err="1"/>
              <a:t>amaKolosayi</a:t>
            </a:r>
            <a:r>
              <a:rPr lang="en-CA" sz="2000" b="1" dirty="0"/>
              <a:t> </a:t>
            </a:r>
            <a:r>
              <a:rPr lang="en-CA" sz="2000" b="1" dirty="0" err="1"/>
              <a:t>alezi</a:t>
            </a:r>
            <a:r>
              <a:rPr lang="en-CA" sz="2000" b="1" dirty="0"/>
              <a:t> </a:t>
            </a:r>
            <a:r>
              <a:rPr lang="en-CA" sz="2000" b="1" dirty="0" err="1"/>
              <a:t>zimiso</a:t>
            </a:r>
            <a:r>
              <a:rPr lang="en-CA" sz="2000" b="1" dirty="0"/>
              <a:t> </a:t>
            </a:r>
            <a:r>
              <a:rPr lang="en-CA" sz="2000" b="1" dirty="0" err="1"/>
              <a:t>ezintathu</a:t>
            </a:r>
            <a:r>
              <a:rPr lang="en-CA" sz="2000" b="1" dirty="0"/>
              <a:t> </a:t>
            </a:r>
            <a:r>
              <a:rPr lang="en-CA" sz="2000" b="1" dirty="0" err="1"/>
              <a:t>zobuKristu</a:t>
            </a:r>
            <a:r>
              <a:rPr lang="en-CA" sz="2000" b="1" dirty="0"/>
              <a:t>: </a:t>
            </a:r>
            <a:r>
              <a:rPr lang="en-CA" sz="2000" b="1" dirty="0" err="1"/>
              <a:t>ukukholwa</a:t>
            </a:r>
            <a:r>
              <a:rPr lang="en-CA" sz="2000" b="1" dirty="0"/>
              <a:t>, </a:t>
            </a:r>
            <a:r>
              <a:rPr lang="en-CA" sz="2000" b="1" dirty="0" err="1"/>
              <a:t>ithemba</a:t>
            </a:r>
            <a:r>
              <a:rPr lang="en-CA" sz="2000" b="1" dirty="0"/>
              <a:t>, </a:t>
            </a:r>
            <a:r>
              <a:rPr lang="en-CA" sz="2000" b="1" dirty="0" err="1"/>
              <a:t>nothando</a:t>
            </a:r>
            <a:r>
              <a:rPr lang="en-CA" sz="2000" b="1" dirty="0"/>
              <a:t> (Kol. 1:4-5).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317712"/>
            <a:ext cx="5156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Lezi</a:t>
            </a:r>
            <a:r>
              <a:rPr lang="en-CA" b="1" dirty="0"/>
              <a:t> </a:t>
            </a:r>
            <a:r>
              <a:rPr lang="en-CA" b="1" dirty="0" err="1"/>
              <a:t>zimiso</a:t>
            </a:r>
            <a:r>
              <a:rPr lang="en-CA" b="1" dirty="0"/>
              <a:t> </a:t>
            </a:r>
            <a:r>
              <a:rPr lang="en-CA" b="1" dirty="0" err="1"/>
              <a:t>zivezwa</a:t>
            </a:r>
            <a:r>
              <a:rPr lang="en-CA" b="1" dirty="0"/>
              <a:t> “</a:t>
            </a:r>
            <a:r>
              <a:rPr lang="en-CA" b="1" dirty="0" err="1"/>
              <a:t>kuKristu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”, </a:t>
            </a:r>
            <a:r>
              <a:rPr lang="en-CA" b="1" dirty="0" err="1"/>
              <a:t>zithinta</a:t>
            </a:r>
            <a:r>
              <a:rPr lang="en-CA" b="1" dirty="0"/>
              <a:t> </a:t>
            </a:r>
            <a:r>
              <a:rPr lang="en-CA" b="1" dirty="0" err="1"/>
              <a:t>ubudlelwano</a:t>
            </a:r>
            <a:r>
              <a:rPr lang="en-CA" b="1" dirty="0"/>
              <a:t> </a:t>
            </a:r>
            <a:r>
              <a:rPr lang="en-CA" b="1" dirty="0" err="1"/>
              <a:t>bethu</a:t>
            </a:r>
            <a:r>
              <a:rPr lang="en-CA" b="1" dirty="0"/>
              <a:t> “</a:t>
            </a:r>
            <a:r>
              <a:rPr lang="en-CA" b="1" dirty="0" err="1"/>
              <a:t>labahlanzekileyo</a:t>
            </a:r>
            <a:r>
              <a:rPr lang="en-CA" b="1" dirty="0"/>
              <a:t> </a:t>
            </a:r>
            <a:r>
              <a:rPr lang="en-CA" b="1" dirty="0" err="1"/>
              <a:t>bonke</a:t>
            </a:r>
            <a:r>
              <a:rPr lang="en-CA" b="1" dirty="0"/>
              <a:t>”,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sezidluliselwe</a:t>
            </a:r>
            <a:r>
              <a:rPr lang="en-CA" b="1" dirty="0"/>
              <a:t> </a:t>
            </a:r>
            <a:r>
              <a:rPr lang="en-CA" b="1" dirty="0" err="1"/>
              <a:t>kithi</a:t>
            </a:r>
            <a:r>
              <a:rPr lang="en-CA" b="1" dirty="0"/>
              <a:t> </a:t>
            </a:r>
            <a:r>
              <a:rPr lang="en-CA" b="1" dirty="0" err="1"/>
              <a:t>nge</a:t>
            </a:r>
            <a:r>
              <a:rPr lang="en-CA" b="1" dirty="0"/>
              <a:t> “</a:t>
            </a:r>
            <a:r>
              <a:rPr lang="en-CA" b="1" dirty="0" err="1"/>
              <a:t>gama</a:t>
            </a:r>
            <a:r>
              <a:rPr lang="en-CA" b="1" dirty="0"/>
              <a:t> </a:t>
            </a:r>
            <a:r>
              <a:rPr lang="en-CA" b="1" dirty="0" err="1"/>
              <a:t>langempela</a:t>
            </a:r>
            <a:r>
              <a:rPr lang="en-CA" b="1" dirty="0"/>
              <a:t> </a:t>
            </a:r>
            <a:r>
              <a:rPr lang="en-CA" b="1" dirty="0" err="1"/>
              <a:t>levangeli</a:t>
            </a:r>
            <a:r>
              <a:rPr lang="en-CA" b="1" dirty="0"/>
              <a:t>”.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5035038"/>
            <a:ext cx="61561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Amandla </a:t>
            </a:r>
            <a:r>
              <a:rPr lang="en-CA" b="1" dirty="0" err="1"/>
              <a:t>kaNkulunkulu</a:t>
            </a:r>
            <a:r>
              <a:rPr lang="en-CA" b="1" dirty="0"/>
              <a:t>, </a:t>
            </a:r>
            <a:r>
              <a:rPr lang="en-CA" b="1" dirty="0" err="1"/>
              <a:t>adluliselwa</a:t>
            </a:r>
            <a:r>
              <a:rPr lang="en-CA" b="1" dirty="0"/>
              <a:t> </a:t>
            </a:r>
            <a:r>
              <a:rPr lang="en-CA" b="1" dirty="0" err="1"/>
              <a:t>ngevangeli</a:t>
            </a:r>
            <a:r>
              <a:rPr lang="en-CA" b="1" dirty="0"/>
              <a:t> </a:t>
            </a:r>
            <a:r>
              <a:rPr lang="en-CA" b="1" dirty="0" err="1"/>
              <a:t>ngomsebenzi</a:t>
            </a:r>
            <a:r>
              <a:rPr lang="en-CA" b="1" dirty="0"/>
              <a:t> </a:t>
            </a:r>
            <a:r>
              <a:rPr lang="en-CA" b="1" dirty="0" err="1"/>
              <a:t>woMoya</a:t>
            </a:r>
            <a:r>
              <a:rPr lang="en-CA" b="1" dirty="0"/>
              <a:t> </a:t>
            </a:r>
            <a:r>
              <a:rPr lang="en-CA" b="1" dirty="0" err="1"/>
              <a:t>oNgcwele</a:t>
            </a:r>
            <a:r>
              <a:rPr lang="en-CA" b="1" dirty="0"/>
              <a:t>, </a:t>
            </a:r>
            <a:r>
              <a:rPr lang="en-CA" b="1" dirty="0" err="1"/>
              <a:t>kwenza</a:t>
            </a:r>
            <a:r>
              <a:rPr lang="en-CA" b="1" dirty="0"/>
              <a:t> </a:t>
            </a:r>
            <a:r>
              <a:rPr lang="en-CA" b="1" dirty="0" err="1"/>
              <a:t>iBhayibheli</a:t>
            </a:r>
            <a:r>
              <a:rPr lang="en-CA" b="1" dirty="0"/>
              <a:t> </a:t>
            </a:r>
            <a:r>
              <a:rPr lang="en-CA" b="1" dirty="0" err="1"/>
              <a:t>libe</a:t>
            </a:r>
            <a:r>
              <a:rPr lang="en-CA" b="1" dirty="0"/>
              <a:t> “</a:t>
            </a:r>
            <a:r>
              <a:rPr lang="en-CA" b="1" dirty="0" err="1"/>
              <a:t>ligama</a:t>
            </a:r>
            <a:r>
              <a:rPr lang="en-CA" b="1" dirty="0"/>
              <a:t> </a:t>
            </a:r>
            <a:r>
              <a:rPr lang="en-CA" b="1" dirty="0" err="1"/>
              <a:t>lokuphila</a:t>
            </a:r>
            <a:r>
              <a:rPr lang="en-CA" b="1" dirty="0"/>
              <a:t>” (Fil. 2:16).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kutsho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, </a:t>
            </a:r>
            <a:r>
              <a:rPr lang="en-CA" b="1" dirty="0" err="1"/>
              <a:t>ngokwamukela</a:t>
            </a:r>
            <a:r>
              <a:rPr lang="en-CA" b="1" dirty="0"/>
              <a:t> </a:t>
            </a:r>
            <a:r>
              <a:rPr lang="en-CA" b="1" dirty="0" err="1"/>
              <a:t>ivangeli</a:t>
            </a:r>
            <a:r>
              <a:rPr lang="en-CA" b="1" dirty="0"/>
              <a:t>, </a:t>
            </a:r>
            <a:r>
              <a:rPr lang="en-CA" b="1" dirty="0" err="1"/>
              <a:t>silempilo</a:t>
            </a:r>
            <a:r>
              <a:rPr lang="en-CA" b="1" dirty="0"/>
              <a:t> </a:t>
            </a:r>
            <a:r>
              <a:rPr lang="en-CA" b="1" dirty="0" err="1"/>
              <a:t>engapheliyo</a:t>
            </a:r>
            <a:r>
              <a:rPr lang="en-CA" b="1" dirty="0"/>
              <a:t> </a:t>
            </a:r>
            <a:r>
              <a:rPr lang="en-CA" b="1" dirty="0" err="1"/>
              <a:t>lesipho</a:t>
            </a:r>
            <a:r>
              <a:rPr lang="en-CA" b="1" dirty="0"/>
              <a:t> </a:t>
            </a:r>
            <a:r>
              <a:rPr lang="en-CA" b="1" dirty="0" err="1"/>
              <a:t>sohlanga</a:t>
            </a:r>
            <a:r>
              <a:rPr lang="en-CA" b="1" dirty="0"/>
              <a:t> “</a:t>
            </a:r>
            <a:r>
              <a:rPr lang="en-CA" b="1" dirty="0" err="1"/>
              <a:t>esigcinwe</a:t>
            </a:r>
            <a:r>
              <a:rPr lang="en-CA" b="1" dirty="0"/>
              <a:t> </a:t>
            </a:r>
            <a:r>
              <a:rPr lang="en-CA" b="1" dirty="0" err="1"/>
              <a:t>kini</a:t>
            </a:r>
            <a:r>
              <a:rPr lang="en-CA" b="1" dirty="0"/>
              <a:t> </a:t>
            </a:r>
            <a:r>
              <a:rPr lang="en-CA" b="1" dirty="0" err="1"/>
              <a:t>ezulwini</a:t>
            </a:r>
            <a:r>
              <a:rPr lang="en-CA" b="1" dirty="0"/>
              <a:t>” (Kol. 1:5).</a:t>
            </a:r>
            <a:endParaRPr lang="en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UPaulu</a:t>
            </a:r>
            <a:r>
              <a:rPr lang="en-CA" b="1" dirty="0"/>
              <a:t> </a:t>
            </a:r>
            <a:r>
              <a:rPr lang="en-CA" b="1" dirty="0" err="1"/>
              <a:t>ugcizelela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le </a:t>
            </a:r>
            <a:r>
              <a:rPr lang="en-CA" b="1" dirty="0" err="1"/>
              <a:t>vangelini</a:t>
            </a:r>
            <a:r>
              <a:rPr lang="en-CA" b="1" dirty="0"/>
              <a:t> </a:t>
            </a:r>
            <a:r>
              <a:rPr lang="en-CA" b="1" dirty="0" err="1"/>
              <a:t>ayikhulunywanga</a:t>
            </a:r>
            <a:r>
              <a:rPr lang="en-CA" b="1" dirty="0"/>
              <a:t> </a:t>
            </a:r>
            <a:r>
              <a:rPr lang="en-CA" b="1" dirty="0" err="1"/>
              <a:t>kuphela</a:t>
            </a:r>
            <a:r>
              <a:rPr lang="en-CA" b="1" dirty="0"/>
              <a:t> </a:t>
            </a:r>
            <a:r>
              <a:rPr lang="en-CA" b="1" dirty="0" err="1"/>
              <a:t>kubo</a:t>
            </a:r>
            <a:r>
              <a:rPr lang="en-CA" b="1" dirty="0"/>
              <a:t> </a:t>
            </a:r>
            <a:r>
              <a:rPr lang="en-CA" b="1" dirty="0" err="1"/>
              <a:t>abakwaKolosayi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“</a:t>
            </a:r>
            <a:r>
              <a:rPr lang="en-CA" b="1" dirty="0" err="1"/>
              <a:t>kulo</a:t>
            </a:r>
            <a:r>
              <a:rPr lang="en-CA" b="1" dirty="0"/>
              <a:t> </a:t>
            </a:r>
            <a:r>
              <a:rPr lang="en-CA" b="1" dirty="0" err="1"/>
              <a:t>lonke</a:t>
            </a:r>
            <a:r>
              <a:rPr lang="en-CA" b="1" dirty="0"/>
              <a:t> </a:t>
            </a:r>
            <a:r>
              <a:rPr lang="en-CA" b="1" dirty="0" err="1"/>
              <a:t>izwe</a:t>
            </a:r>
            <a:r>
              <a:rPr lang="en-CA" b="1" dirty="0"/>
              <a:t>” (Kol. 1:6) ...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kungakapheli</a:t>
            </a:r>
            <a:r>
              <a:rPr lang="en-CA" b="1" dirty="0"/>
              <a:t> </a:t>
            </a:r>
            <a:r>
              <a:rPr lang="en-CA" b="1" dirty="0" err="1"/>
              <a:t>iminyaka</a:t>
            </a:r>
            <a:r>
              <a:rPr lang="en-CA" b="1" dirty="0"/>
              <a:t> engu-30 </a:t>
            </a:r>
            <a:r>
              <a:rPr lang="en-CA" b="1" dirty="0" err="1"/>
              <a:t>kuphela</a:t>
            </a:r>
            <a:r>
              <a:rPr lang="en-CA" b="1" dirty="0"/>
              <a:t>!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CA" sz="4400" b="1" spc="60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IZICELO ZOMTHANDAZO</a:t>
            </a:r>
            <a:endParaRPr lang="en" sz="44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29184" y="632853"/>
            <a:ext cx="12191998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Ngalesi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sizathu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kusukela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ngosuku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sizwe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ngalo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ngawe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asikaze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sekele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ukukukhuleka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Sihlala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sicela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uNkulunkulu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akugcwalise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ngolwazi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lwemvelo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yakhe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ngokuhlakanipha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lokwazi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konke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okumnika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umoya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(</a:t>
            </a:r>
            <a:r>
              <a:rPr lang="en-CA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KwabaseKolose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sz="1600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Isicelo</a:t>
            </a:r>
            <a:r>
              <a:rPr lang="en-CA" sz="2000" b="1" dirty="0"/>
              <a:t> </a:t>
            </a:r>
            <a:r>
              <a:rPr lang="en-CA" sz="2000" b="1" dirty="0" err="1"/>
              <a:t>sokukhuleka</a:t>
            </a:r>
            <a:r>
              <a:rPr lang="en-CA" sz="2000" b="1" dirty="0"/>
              <a:t> </a:t>
            </a:r>
            <a:r>
              <a:rPr lang="en-CA" sz="2000" b="1" dirty="0" err="1"/>
              <a:t>sikaPhawuli</a:t>
            </a:r>
            <a:r>
              <a:rPr lang="en-CA" sz="2000" b="1" dirty="0"/>
              <a:t> </a:t>
            </a:r>
            <a:r>
              <a:rPr lang="en-CA" sz="2000" b="1" dirty="0" err="1"/>
              <a:t>sihlanganisa</a:t>
            </a:r>
            <a:r>
              <a:rPr lang="en-CA" sz="2000" b="1" dirty="0"/>
              <a:t> </a:t>
            </a:r>
            <a:r>
              <a:rPr lang="en-CA" sz="2000" b="1" dirty="0" err="1"/>
              <a:t>izinto</a:t>
            </a:r>
            <a:r>
              <a:rPr lang="en-CA" sz="2000" b="1" dirty="0"/>
              <a:t> </a:t>
            </a:r>
            <a:r>
              <a:rPr lang="en-CA" sz="2000" b="1" dirty="0" err="1"/>
              <a:t>ezinengi</a:t>
            </a:r>
            <a:r>
              <a:rPr lang="en-CA" sz="2000" b="1" dirty="0"/>
              <a:t> </a:t>
            </a:r>
            <a:r>
              <a:rPr lang="en-CA" sz="2000" b="1" dirty="0" err="1"/>
              <a:t>ezinhle</a:t>
            </a:r>
            <a:r>
              <a:rPr lang="en-CA" sz="2000" b="1" dirty="0"/>
              <a:t> </a:t>
            </a:r>
            <a:r>
              <a:rPr lang="en-CA" sz="2000" b="1" dirty="0" err="1"/>
              <a:t>kwabeKholose</a:t>
            </a:r>
            <a:r>
              <a:rPr lang="en-CA" sz="2000" b="1" dirty="0"/>
              <a:t> (Kol. 1:9-11):</a:t>
            </a:r>
            <a:endParaRPr lang="en" sz="20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963385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Lomkhuleko</a:t>
            </a:r>
            <a:r>
              <a:rPr lang="en-CA" sz="2000" b="1" dirty="0"/>
              <a:t> </a:t>
            </a:r>
            <a:r>
              <a:rPr lang="en-CA" sz="2000" b="1" dirty="0" err="1"/>
              <a:t>wenziwa</a:t>
            </a:r>
            <a:r>
              <a:rPr lang="en-CA" sz="2000" b="1" dirty="0"/>
              <a:t> “</a:t>
            </a:r>
            <a:r>
              <a:rPr lang="en-CA" sz="2000" b="1" dirty="0" err="1"/>
              <a:t>bebonga</a:t>
            </a:r>
            <a:r>
              <a:rPr lang="en-CA" sz="2000" b="1" dirty="0"/>
              <a:t> </a:t>
            </a:r>
            <a:r>
              <a:rPr lang="en-CA" sz="2000" b="1" dirty="0" err="1"/>
              <a:t>ngenjabulo</a:t>
            </a:r>
            <a:r>
              <a:rPr lang="en-CA" sz="2000" b="1" dirty="0"/>
              <a:t> </a:t>
            </a:r>
            <a:r>
              <a:rPr lang="en-CA" sz="2000" b="1" dirty="0" err="1"/>
              <a:t>kuBaba</a:t>
            </a:r>
            <a:r>
              <a:rPr lang="en-CA" sz="2000" b="1" dirty="0"/>
              <a:t>” (Kol. 1:12).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532498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Kulezindlela</a:t>
            </a:r>
            <a:r>
              <a:rPr lang="en-CA" sz="1600" b="1" dirty="0"/>
              <a:t> ezine uNkulunkulu </a:t>
            </a:r>
            <a:r>
              <a:rPr lang="en-CA" sz="1600" b="1" dirty="0" err="1"/>
              <a:t>asebenza</a:t>
            </a:r>
            <a:r>
              <a:rPr lang="en-CA" sz="1600" b="1" dirty="0"/>
              <a:t> </a:t>
            </a:r>
            <a:r>
              <a:rPr lang="en-CA" sz="1600" b="1" dirty="0" err="1"/>
              <a:t>ngazo</a:t>
            </a:r>
            <a:r>
              <a:rPr lang="en-CA" sz="1600" b="1" dirty="0"/>
              <a:t> </a:t>
            </a:r>
            <a:r>
              <a:rPr lang="en-CA" sz="1600" b="1" dirty="0" err="1"/>
              <a:t>ukwenza</a:t>
            </a:r>
            <a:r>
              <a:rPr lang="en-CA" sz="1600" b="1" dirty="0"/>
              <a:t> </a:t>
            </a:r>
            <a:r>
              <a:rPr lang="en-CA" sz="1600" b="1" dirty="0" err="1"/>
              <a:t>umkhuleko</a:t>
            </a:r>
            <a:r>
              <a:rPr lang="en-CA" sz="1600" b="1" dirty="0"/>
              <a:t> </a:t>
            </a:r>
            <a:r>
              <a:rPr lang="en-CA" sz="1600" b="1" dirty="0" err="1"/>
              <a:t>kaPhawuli</a:t>
            </a:r>
            <a:r>
              <a:rPr lang="en-CA" sz="1600" b="1" dirty="0"/>
              <a:t> ube </a:t>
            </a:r>
            <a:r>
              <a:rPr lang="en-CA" sz="1600" b="1" dirty="0" err="1"/>
              <a:t>impumelelo</a:t>
            </a:r>
            <a:r>
              <a:rPr lang="en-CA" sz="1600" b="1" dirty="0"/>
              <a:t> </a:t>
            </a:r>
            <a:r>
              <a:rPr lang="en-CA" sz="1600" b="1" dirty="0" err="1"/>
              <a:t>kithi</a:t>
            </a:r>
            <a:r>
              <a:rPr lang="en-CA" sz="1600" b="1" dirty="0"/>
              <a:t>:</a:t>
            </a:r>
            <a:endParaRPr lang="en" sz="1600" b="1" noProof="0" dirty="0"/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969586"/>
            <a:ext cx="107727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Impilo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yethu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kumele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ibotshwe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ndawonye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lempilo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kaKristu</a:t>
            </a:r>
            <a:r>
              <a:rPr lang="en-CA" sz="2400" b="1" dirty="0">
                <a:latin typeface="Constantia" panose="02030602050306030303" pitchFamily="18" charset="0"/>
              </a:rPr>
              <a:t>; </a:t>
            </a:r>
            <a:r>
              <a:rPr lang="en-CA" sz="2400" b="1" dirty="0" err="1">
                <a:latin typeface="Constantia" panose="02030602050306030303" pitchFamily="18" charset="0"/>
              </a:rPr>
              <a:t>kumele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sihlale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sithola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kuye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sithathe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Isinkwa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Esiphilayo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esehla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ezulwini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sikhupha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emthonjeni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ongapheliyo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osipha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izibusiso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ezinothileyo</a:t>
            </a:r>
            <a:r>
              <a:rPr lang="en-CA" sz="2400" b="1" dirty="0">
                <a:latin typeface="Constantia" panose="02030602050306030303" pitchFamily="18" charset="0"/>
              </a:rPr>
              <a:t>. Uma </a:t>
            </a:r>
            <a:r>
              <a:rPr lang="en-CA" sz="2400" b="1" dirty="0" err="1">
                <a:latin typeface="Constantia" panose="02030602050306030303" pitchFamily="18" charset="0"/>
              </a:rPr>
              <a:t>sigcina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iNkosi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ngaphambi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kwethu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njalo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sivumela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izinhliziyo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zethu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ukuphuma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ngokubonga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lokudumisa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kuye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sizoba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lokutsha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okuqhubekayo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empilweni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yethu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yokholo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Imithandazo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yethu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izothatha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isimo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sengxoxo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sikhuluma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lomngane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Uzoziveza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izimfihlo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kithi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ngokwakhe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Kanengi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kithi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umuzwa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ojabulisayo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wokuba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khona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kukaJesu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Kanengi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inhliziyo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zethu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ziyatsha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phakathi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kwethu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esondela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ahlanganyele</a:t>
            </a:r>
            <a:r>
              <a:rPr lang="en-CA" sz="2400" b="1" dirty="0">
                <a:latin typeface="Constantia" panose="02030602050306030303" pitchFamily="18" charset="0"/>
              </a:rPr>
              <a:t> lathi </a:t>
            </a:r>
            <a:r>
              <a:rPr lang="en-CA" sz="2400" b="1" dirty="0" err="1">
                <a:latin typeface="Constantia" panose="02030602050306030303" pitchFamily="18" charset="0"/>
              </a:rPr>
              <a:t>njengoba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esenza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loHezekhu</a:t>
            </a:r>
            <a:r>
              <a:rPr lang="en-CA" sz="2400" b="1" dirty="0">
                <a:latin typeface="Constantia" panose="02030602050306030303" pitchFamily="18" charset="0"/>
              </a:rPr>
              <a:t>. Lapho </a:t>
            </a:r>
            <a:r>
              <a:rPr lang="en-CA" sz="2400" b="1" dirty="0" err="1">
                <a:latin typeface="Constantia" panose="02030602050306030303" pitchFamily="18" charset="0"/>
              </a:rPr>
              <a:t>lokhu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kuyimvelo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yeqiniso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yesipiliyoni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somKristu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kubonakala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empilweni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ubuqotho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ukufaneleyo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ukuthobeka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endParaRPr lang="en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04776" y="243512"/>
            <a:ext cx="37777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Sileqiniso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ngalokhu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lowo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oqale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umsebenzi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omuhle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kini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uzawuqeda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kuze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lusuku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lukaJesu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AmaFilipi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 NKJV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952875"/>
            <a:ext cx="7524749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00BD53"/>
                </a:solidFill>
              </a:rPr>
              <a:t>Izizathu</a:t>
            </a:r>
            <a:r>
              <a:rPr lang="en-CA" sz="2000" b="1" dirty="0">
                <a:solidFill>
                  <a:srgbClr val="00BD53"/>
                </a:solidFill>
              </a:rPr>
              <a:t> </a:t>
            </a:r>
            <a:r>
              <a:rPr lang="en-CA" sz="2000" b="1" dirty="0" err="1">
                <a:solidFill>
                  <a:srgbClr val="00BD53"/>
                </a:solidFill>
              </a:rPr>
              <a:t>zokubonga</a:t>
            </a:r>
            <a:r>
              <a:rPr lang="en-CA" sz="2000" b="1" dirty="0">
                <a:solidFill>
                  <a:srgbClr val="00BD53"/>
                </a:solidFill>
              </a:rPr>
              <a:t> </a:t>
            </a:r>
            <a:r>
              <a:rPr lang="en-CA" sz="2000" b="1" dirty="0" err="1">
                <a:solidFill>
                  <a:srgbClr val="00BD53"/>
                </a:solidFill>
              </a:rPr>
              <a:t>lokuthandaza</a:t>
            </a:r>
            <a:r>
              <a:rPr lang="en-CA" sz="2000" b="1" dirty="0">
                <a:solidFill>
                  <a:srgbClr val="00BD53"/>
                </a:solidFill>
              </a:rPr>
              <a:t> </a:t>
            </a:r>
            <a:r>
              <a:rPr lang="en-CA" sz="2000" b="1" dirty="0" err="1">
                <a:solidFill>
                  <a:srgbClr val="00BD53"/>
                </a:solidFill>
              </a:rPr>
              <a:t>encwadini</a:t>
            </a:r>
            <a:r>
              <a:rPr lang="en-CA" sz="2000" b="1" dirty="0">
                <a:solidFill>
                  <a:srgbClr val="00BD53"/>
                </a:solidFill>
              </a:rPr>
              <a:t> </a:t>
            </a:r>
            <a:r>
              <a:rPr lang="en-CA" sz="2000" b="1" dirty="0" err="1">
                <a:solidFill>
                  <a:srgbClr val="00BD53"/>
                </a:solidFill>
              </a:rPr>
              <a:t>yamaFilipi</a:t>
            </a:r>
            <a:r>
              <a:rPr lang="en" sz="2000" b="1" noProof="0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/>
              <a:t> </a:t>
            </a:r>
            <a:r>
              <a:rPr lang="en-CA" sz="2000" b="1" dirty="0" err="1"/>
              <a:t>Izizathu</a:t>
            </a:r>
            <a:r>
              <a:rPr lang="en-CA" sz="2000" b="1" dirty="0"/>
              <a:t> </a:t>
            </a:r>
            <a:r>
              <a:rPr lang="en-CA" sz="2000" b="1" dirty="0" err="1"/>
              <a:t>zokubonga</a:t>
            </a:r>
            <a:r>
              <a:rPr lang="en-CA" sz="2000" b="1" dirty="0"/>
              <a:t> (</a:t>
            </a:r>
            <a:r>
              <a:rPr lang="en-CA" sz="2000" b="1" dirty="0" err="1"/>
              <a:t>AmaFilipi</a:t>
            </a:r>
            <a:r>
              <a:rPr lang="en-CA" sz="2000" b="1" dirty="0"/>
              <a:t> 1:3-8)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 </a:t>
            </a:r>
            <a:r>
              <a:rPr lang="en-CA" sz="2000" b="1" dirty="0" err="1"/>
              <a:t>Izicelo</a:t>
            </a:r>
            <a:r>
              <a:rPr lang="en-CA" sz="2000" b="1" dirty="0"/>
              <a:t> </a:t>
            </a:r>
            <a:r>
              <a:rPr lang="en-CA" sz="2000" b="1" dirty="0" err="1"/>
              <a:t>zemithandazo</a:t>
            </a:r>
            <a:r>
              <a:rPr lang="en-CA" sz="2000" b="1" dirty="0"/>
              <a:t> (</a:t>
            </a:r>
            <a:r>
              <a:rPr lang="en-CA" sz="2000" b="1" dirty="0" err="1"/>
              <a:t>AmaFilipi</a:t>
            </a:r>
            <a:r>
              <a:rPr lang="en-CA" sz="2000" b="1" dirty="0"/>
              <a:t> 1:9-11)</a:t>
            </a:r>
            <a:endParaRPr lang="en" sz="2000" b="1" noProof="0" dirty="0"/>
          </a:p>
          <a:p>
            <a:pPr>
              <a:spcBef>
                <a:spcPts val="600"/>
              </a:spcBef>
            </a:pPr>
            <a:r>
              <a:rPr lang="en-CA" b="1" dirty="0" err="1">
                <a:solidFill>
                  <a:srgbClr val="BA9B00"/>
                </a:solidFill>
              </a:rPr>
              <a:t>Ukubonga</a:t>
            </a:r>
            <a:r>
              <a:rPr lang="en-CA" b="1" dirty="0">
                <a:solidFill>
                  <a:srgbClr val="BA9B00"/>
                </a:solidFill>
              </a:rPr>
              <a:t> </a:t>
            </a:r>
            <a:r>
              <a:rPr lang="en-CA" b="1" dirty="0" err="1">
                <a:solidFill>
                  <a:srgbClr val="BA9B00"/>
                </a:solidFill>
              </a:rPr>
              <a:t>lokuthandaza</a:t>
            </a:r>
            <a:r>
              <a:rPr lang="en-CA" b="1" dirty="0">
                <a:solidFill>
                  <a:srgbClr val="BA9B00"/>
                </a:solidFill>
              </a:rPr>
              <a:t> </a:t>
            </a:r>
            <a:r>
              <a:rPr lang="en-CA" b="1" dirty="0" err="1">
                <a:solidFill>
                  <a:srgbClr val="BA9B00"/>
                </a:solidFill>
              </a:rPr>
              <a:t>ezikhathini</a:t>
            </a:r>
            <a:r>
              <a:rPr lang="en-CA" b="1" dirty="0">
                <a:solidFill>
                  <a:srgbClr val="BA9B00"/>
                </a:solidFill>
              </a:rPr>
              <a:t> </a:t>
            </a:r>
            <a:r>
              <a:rPr lang="en-CA" b="1" dirty="0" err="1">
                <a:solidFill>
                  <a:srgbClr val="BA9B00"/>
                </a:solidFill>
              </a:rPr>
              <a:t>ezinzima</a:t>
            </a:r>
            <a:r>
              <a:rPr lang="en-CA" b="1" dirty="0">
                <a:solidFill>
                  <a:srgbClr val="BA9B00"/>
                </a:solidFill>
              </a:rPr>
              <a:t> (</a:t>
            </a:r>
            <a:r>
              <a:rPr lang="en-CA" b="1" dirty="0" err="1">
                <a:solidFill>
                  <a:srgbClr val="BA9B00"/>
                </a:solidFill>
              </a:rPr>
              <a:t>AmaFilipi</a:t>
            </a:r>
            <a:r>
              <a:rPr lang="en-CA" b="1" dirty="0">
                <a:solidFill>
                  <a:srgbClr val="BA9B00"/>
                </a:solidFill>
              </a:rPr>
              <a:t> 1:12-18)</a:t>
            </a:r>
            <a:endParaRPr lang="en" b="1" noProof="0" dirty="0">
              <a:solidFill>
                <a:srgbClr val="BA9B00"/>
              </a:solidFill>
            </a:endParaRPr>
          </a:p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A400B9"/>
                </a:solidFill>
              </a:rPr>
              <a:t>Izizathu</a:t>
            </a:r>
            <a:r>
              <a:rPr lang="en-CA" sz="2000" b="1" dirty="0">
                <a:solidFill>
                  <a:srgbClr val="A400B9"/>
                </a:solidFill>
              </a:rPr>
              <a:t> </a:t>
            </a:r>
            <a:r>
              <a:rPr lang="en-CA" sz="2000" b="1" dirty="0" err="1">
                <a:solidFill>
                  <a:srgbClr val="A400B9"/>
                </a:solidFill>
              </a:rPr>
              <a:t>zokubonga</a:t>
            </a:r>
            <a:r>
              <a:rPr lang="en-CA" sz="2000" b="1" dirty="0">
                <a:solidFill>
                  <a:srgbClr val="A400B9"/>
                </a:solidFill>
              </a:rPr>
              <a:t> </a:t>
            </a:r>
            <a:r>
              <a:rPr lang="en-CA" sz="2000" b="1" dirty="0" err="1">
                <a:solidFill>
                  <a:srgbClr val="A400B9"/>
                </a:solidFill>
              </a:rPr>
              <a:t>lokuthandaza</a:t>
            </a:r>
            <a:r>
              <a:rPr lang="en-CA" sz="2000" b="1" dirty="0">
                <a:solidFill>
                  <a:srgbClr val="A400B9"/>
                </a:solidFill>
              </a:rPr>
              <a:t> </a:t>
            </a:r>
            <a:r>
              <a:rPr lang="en-CA" sz="2000" b="1" dirty="0" err="1">
                <a:solidFill>
                  <a:srgbClr val="A400B9"/>
                </a:solidFill>
              </a:rPr>
              <a:t>encwadini</a:t>
            </a:r>
            <a:r>
              <a:rPr lang="en-CA" sz="2000" b="1" dirty="0">
                <a:solidFill>
                  <a:srgbClr val="A400B9"/>
                </a:solidFill>
              </a:rPr>
              <a:t> </a:t>
            </a:r>
            <a:r>
              <a:rPr lang="en-CA" sz="2000" b="1" dirty="0" err="1">
                <a:solidFill>
                  <a:srgbClr val="A400B9"/>
                </a:solidFill>
              </a:rPr>
              <a:t>yamaKolosi</a:t>
            </a:r>
            <a:r>
              <a:rPr lang="en" sz="2000" b="1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Izizathu</a:t>
            </a:r>
            <a:r>
              <a:rPr lang="en-CA" sz="2000" b="1" dirty="0"/>
              <a:t> </a:t>
            </a:r>
            <a:r>
              <a:rPr lang="en-CA" sz="2000" b="1" dirty="0" err="1"/>
              <a:t>zokubonga</a:t>
            </a:r>
            <a:r>
              <a:rPr lang="en-CA" sz="2000" b="1" dirty="0"/>
              <a:t> (</a:t>
            </a:r>
            <a:r>
              <a:rPr lang="en-CA" sz="2000" b="1" dirty="0" err="1"/>
              <a:t>AmaKolose</a:t>
            </a:r>
            <a:r>
              <a:rPr lang="en-CA" sz="2000" b="1" dirty="0"/>
              <a:t> 1:3-8)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Izicelo</a:t>
            </a:r>
            <a:r>
              <a:rPr lang="en-CA" sz="2000" b="1" dirty="0"/>
              <a:t> </a:t>
            </a:r>
            <a:r>
              <a:rPr lang="en-CA" sz="2000" b="1" dirty="0" err="1"/>
              <a:t>zemithandazo</a:t>
            </a:r>
            <a:r>
              <a:rPr lang="en-CA" sz="2000" b="1" dirty="0"/>
              <a:t> (</a:t>
            </a:r>
            <a:r>
              <a:rPr lang="en-CA" sz="2000" b="1" dirty="0" err="1"/>
              <a:t>AmaKolose</a:t>
            </a:r>
            <a:r>
              <a:rPr lang="en-CA" sz="2000" b="1" dirty="0"/>
              <a:t> 1:9-12)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Lezi</a:t>
            </a:r>
            <a:r>
              <a:rPr lang="en-CA" sz="2000" b="1" dirty="0"/>
              <a:t> </a:t>
            </a:r>
            <a:r>
              <a:rPr lang="en-CA" sz="2000" b="1" dirty="0" err="1"/>
              <a:t>bezingezikhathi</a:t>
            </a:r>
            <a:r>
              <a:rPr lang="en-CA" sz="2000" b="1" dirty="0"/>
              <a:t> </a:t>
            </a:r>
            <a:r>
              <a:rPr lang="en-CA" sz="2000" b="1" dirty="0" err="1"/>
              <a:t>ezilula</a:t>
            </a:r>
            <a:r>
              <a:rPr lang="en-CA" sz="2000" b="1" dirty="0"/>
              <a:t> </a:t>
            </a:r>
            <a:r>
              <a:rPr lang="en-CA" sz="2000" b="1" dirty="0" err="1"/>
              <a:t>kuPaul</a:t>
            </a:r>
            <a:r>
              <a:rPr lang="en-CA" sz="2000" b="1" dirty="0"/>
              <a:t>. </a:t>
            </a:r>
            <a:r>
              <a:rPr lang="en-CA" sz="2000" b="1" dirty="0" err="1"/>
              <a:t>Bekungaba</a:t>
            </a:r>
            <a:r>
              <a:rPr lang="en-CA" sz="2000" b="1" dirty="0"/>
              <a:t> </a:t>
            </a:r>
            <a:r>
              <a:rPr lang="en-CA" sz="2000" b="1" dirty="0" err="1"/>
              <a:t>lula</a:t>
            </a:r>
            <a:r>
              <a:rPr lang="en-CA" sz="2000" b="1" dirty="0"/>
              <a:t> </a:t>
            </a:r>
            <a:r>
              <a:rPr lang="en-CA" sz="2000" b="1" dirty="0" err="1"/>
              <a:t>ukuzinikela</a:t>
            </a:r>
            <a:r>
              <a:rPr lang="en-CA" sz="2000" b="1" dirty="0"/>
              <a:t> </a:t>
            </a:r>
            <a:r>
              <a:rPr lang="en-CA" sz="2000" b="1" dirty="0" err="1"/>
              <a:t>ukudangala</a:t>
            </a:r>
            <a:r>
              <a:rPr lang="en-CA" sz="2000" b="1" dirty="0"/>
              <a:t> </a:t>
            </a: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yokulahlekelwa</a:t>
            </a:r>
            <a:r>
              <a:rPr lang="en-CA" sz="2000" b="1" dirty="0"/>
              <a:t> </a:t>
            </a:r>
            <a:r>
              <a:rPr lang="en-CA" sz="2000" b="1" dirty="0" err="1"/>
              <a:t>yinkululeko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41670"/>
            <a:ext cx="6772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Ukuvalelwa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 </a:t>
            </a:r>
            <a:r>
              <a:rPr lang="en-CA" sz="2000" b="1" dirty="0" err="1"/>
              <a:t>ejele</a:t>
            </a:r>
            <a:r>
              <a:rPr lang="en-CA" sz="2000" b="1" dirty="0"/>
              <a:t> </a:t>
            </a:r>
            <a:r>
              <a:rPr lang="en-CA" sz="2000" b="1" dirty="0" err="1"/>
              <a:t>akuzange</a:t>
            </a:r>
            <a:r>
              <a:rPr lang="en-CA" sz="2000" b="1" dirty="0"/>
              <a:t> </a:t>
            </a:r>
            <a:r>
              <a:rPr lang="en-CA" sz="2000" b="1" dirty="0" err="1"/>
              <a:t>kumvimbe</a:t>
            </a:r>
            <a:r>
              <a:rPr lang="en-CA" sz="2000" b="1" dirty="0"/>
              <a:t> </a:t>
            </a:r>
            <a:r>
              <a:rPr lang="en-CA" sz="2000" b="1" dirty="0" err="1"/>
              <a:t>ekuqhubekeni</a:t>
            </a:r>
            <a:r>
              <a:rPr lang="en-CA" sz="2000" b="1" dirty="0"/>
              <a:t> </a:t>
            </a:r>
            <a:r>
              <a:rPr lang="en-CA" sz="2000" b="1" dirty="0" err="1"/>
              <a:t>lokuxhumana</a:t>
            </a:r>
            <a:r>
              <a:rPr lang="en-CA" sz="2000" b="1" dirty="0"/>
              <a:t> </a:t>
            </a:r>
            <a:r>
              <a:rPr lang="en-CA" sz="2000" b="1" dirty="0" err="1"/>
              <a:t>noBaba</a:t>
            </a:r>
            <a:r>
              <a:rPr lang="en-CA" sz="2000" b="1" dirty="0"/>
              <a:t> </a:t>
            </a:r>
            <a:r>
              <a:rPr lang="en-CA" sz="2000" b="1" dirty="0" err="1"/>
              <a:t>wakhe</a:t>
            </a:r>
            <a:r>
              <a:rPr lang="en-CA" sz="2000" b="1" dirty="0"/>
              <a:t>, </a:t>
            </a:r>
            <a:r>
              <a:rPr lang="en-CA" sz="2000" b="1" dirty="0" err="1"/>
              <a:t>lasekuthandazeleni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 </a:t>
            </a:r>
            <a:r>
              <a:rPr lang="en-CA" sz="2000" b="1" dirty="0" err="1"/>
              <a:t>ngokuthandaza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1225610"/>
            <a:ext cx="6772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Ngalokho</a:t>
            </a:r>
            <a:r>
              <a:rPr lang="en-CA" sz="2000" b="1" dirty="0"/>
              <a:t>, </a:t>
            </a:r>
            <a:r>
              <a:rPr lang="en-CA" sz="2000" b="1" dirty="0" err="1"/>
              <a:t>njengoba</a:t>
            </a:r>
            <a:r>
              <a:rPr lang="en-CA" sz="2000" b="1" dirty="0"/>
              <a:t> </a:t>
            </a:r>
            <a:r>
              <a:rPr lang="en-CA" sz="2000" b="1" dirty="0" err="1"/>
              <a:t>engekho</a:t>
            </a:r>
            <a:r>
              <a:rPr lang="en-CA" sz="2000" b="1" dirty="0"/>
              <a:t> </a:t>
            </a:r>
            <a:r>
              <a:rPr lang="en-CA" sz="2000" b="1" dirty="0" err="1"/>
              <a:t>esithembisweni</a:t>
            </a:r>
            <a:r>
              <a:rPr lang="en-CA" sz="2000" b="1" dirty="0"/>
              <a:t> </a:t>
            </a:r>
            <a:r>
              <a:rPr lang="en-CA" sz="2000" b="1" dirty="0" err="1"/>
              <a:t>esinzima</a:t>
            </a:r>
            <a:r>
              <a:rPr lang="en-CA" sz="2000" b="1" dirty="0"/>
              <a:t> </a:t>
            </a:r>
            <a:r>
              <a:rPr lang="en-CA" sz="2000" b="1" dirty="0" err="1"/>
              <a:t>sasePhilippi</a:t>
            </a:r>
            <a:r>
              <a:rPr lang="en-CA" sz="2000" b="1" dirty="0"/>
              <a:t>, </a:t>
            </a:r>
            <a:r>
              <a:rPr lang="en-CA" sz="2000" b="1" dirty="0" err="1"/>
              <a:t>uPaul</a:t>
            </a:r>
            <a:r>
              <a:rPr lang="en-CA" sz="2000" b="1" dirty="0"/>
              <a:t> </a:t>
            </a:r>
            <a:r>
              <a:rPr lang="en-CA" sz="2000" b="1" dirty="0" err="1"/>
              <a:t>wathola</a:t>
            </a:r>
            <a:r>
              <a:rPr lang="en-CA" sz="2000" b="1" dirty="0"/>
              <a:t> </a:t>
            </a:r>
            <a:r>
              <a:rPr lang="en-CA" sz="2000" b="1" dirty="0" err="1"/>
              <a:t>izizathu</a:t>
            </a:r>
            <a:r>
              <a:rPr lang="en-CA" sz="2000" b="1" dirty="0"/>
              <a:t> </a:t>
            </a:r>
            <a:r>
              <a:rPr lang="en-CA" sz="2000" b="1" dirty="0" err="1"/>
              <a:t>zokubonga</a:t>
            </a:r>
            <a:r>
              <a:rPr lang="en-CA" sz="2000" b="1" dirty="0"/>
              <a:t> </a:t>
            </a:r>
            <a:r>
              <a:rPr lang="en-CA" sz="2000" b="1" dirty="0" err="1"/>
              <a:t>waziveza</a:t>
            </a:r>
            <a:r>
              <a:rPr lang="en-CA" sz="2000" b="1" dirty="0"/>
              <a:t> </a:t>
            </a:r>
            <a:r>
              <a:rPr lang="en-CA" sz="2000" b="1" dirty="0" err="1"/>
              <a:t>kubafowabo</a:t>
            </a:r>
            <a:r>
              <a:rPr lang="en-CA" sz="2000" b="1" dirty="0"/>
              <a:t> </a:t>
            </a:r>
            <a:r>
              <a:rPr lang="en-CA" sz="2000" b="1" dirty="0" err="1"/>
              <a:t>labodadewabo</a:t>
            </a:r>
            <a:r>
              <a:rPr lang="en-CA" sz="2000" b="1" dirty="0"/>
              <a:t> </a:t>
            </a:r>
            <a:r>
              <a:rPr lang="en-CA" sz="2000" b="1" dirty="0" err="1"/>
              <a:t>ePhilippi</a:t>
            </a:r>
            <a:r>
              <a:rPr lang="en-CA" sz="2000" b="1" dirty="0"/>
              <a:t> </a:t>
            </a:r>
            <a:r>
              <a:rPr lang="en-CA" sz="2000" b="1" dirty="0" err="1"/>
              <a:t>laseColossae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587363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3600" b="1" noProof="0">
                <a:ln/>
                <a:solidFill>
                  <a:schemeClr val="accent4"/>
                </a:solidFill>
              </a:rPr>
              <a:t>Izizatho Zokubonga lokuthandaza Encwadini YabaseFilippi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>
                <a:ln/>
                <a:solidFill>
                  <a:schemeClr val="accent4"/>
                </a:solidFill>
              </a:rPr>
              <a:t>IZIZATHO ZOKUBONGA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692468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ukuzethemba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ngalokhu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ukuthi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lowo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owaqala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umsebenzi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omuhle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uyowuqhubekisela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ekupheleni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kuze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lusuku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lukaKristu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Jesu” (</a:t>
            </a:r>
            <a:r>
              <a:rPr lang="en-CA" sz="16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Filiphisi</a:t>
            </a:r>
            <a:r>
              <a:rPr lang="en-CA" sz="1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  <a:r>
              <a:rPr lang="en" sz="16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310997"/>
            <a:ext cx="844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UPawulu uqala incwadi yakhe ngokubonga uNkulunkulu ngabakholwayo eFiliphini (Fil. 1:3), ababemthanda kakhulu (Fil. 1:8).</a:t>
            </a:r>
            <a:endParaRPr lang="en" sz="2000" b="1" noProof="0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018883"/>
            <a:ext cx="5675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Njengezikhathi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umpristi</a:t>
            </a:r>
            <a:r>
              <a:rPr lang="en-CA" b="1" dirty="0"/>
              <a:t> </a:t>
            </a:r>
            <a:r>
              <a:rPr lang="en-CA" b="1" dirty="0" err="1"/>
              <a:t>ophakemeyo</a:t>
            </a:r>
            <a:r>
              <a:rPr lang="en-CA" b="1" dirty="0"/>
              <a:t> </a:t>
            </a:r>
            <a:r>
              <a:rPr lang="en-CA" b="1" dirty="0" err="1"/>
              <a:t>egqoke</a:t>
            </a:r>
            <a:r>
              <a:rPr lang="en-CA" b="1" dirty="0"/>
              <a:t> </a:t>
            </a:r>
            <a:r>
              <a:rPr lang="en-CA" b="1" dirty="0" err="1"/>
              <a:t>ibheqe</a:t>
            </a:r>
            <a:r>
              <a:rPr lang="en-CA" b="1" dirty="0"/>
              <a:t> </a:t>
            </a:r>
            <a:r>
              <a:rPr lang="en-CA" b="1" dirty="0" err="1"/>
              <a:t>lakhe</a:t>
            </a:r>
            <a:r>
              <a:rPr lang="en-CA" b="1" dirty="0"/>
              <a:t> </a:t>
            </a:r>
            <a:r>
              <a:rPr lang="en-CA" b="1" dirty="0" err="1"/>
              <a:t>lesifuba</a:t>
            </a:r>
            <a:r>
              <a:rPr lang="en-CA" b="1" dirty="0"/>
              <a:t>, </a:t>
            </a:r>
            <a:r>
              <a:rPr lang="en-CA" b="1" dirty="0" err="1"/>
              <a:t>eduze</a:t>
            </a:r>
            <a:r>
              <a:rPr lang="en-CA" b="1" dirty="0"/>
              <a:t> </a:t>
            </a:r>
            <a:r>
              <a:rPr lang="en-CA" b="1" dirty="0" err="1"/>
              <a:t>lenhliziyo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, </a:t>
            </a:r>
            <a:r>
              <a:rPr lang="en-CA" b="1" dirty="0" err="1"/>
              <a:t>amagama</a:t>
            </a:r>
            <a:r>
              <a:rPr lang="en-CA" b="1" dirty="0"/>
              <a:t> </a:t>
            </a:r>
            <a:r>
              <a:rPr lang="en-CA" b="1" dirty="0" err="1"/>
              <a:t>ezizwe</a:t>
            </a:r>
            <a:r>
              <a:rPr lang="en-CA" b="1" dirty="0"/>
              <a:t> zika-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abhalwe</a:t>
            </a:r>
            <a:r>
              <a:rPr lang="en-CA" b="1" dirty="0"/>
              <a:t> </a:t>
            </a:r>
            <a:r>
              <a:rPr lang="en-CA" b="1" dirty="0" err="1"/>
              <a:t>emadwaleni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emi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kukaNkulunkulu</a:t>
            </a:r>
            <a:r>
              <a:rPr lang="en-CA" b="1" dirty="0"/>
              <a:t>,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wayephethe</a:t>
            </a:r>
            <a:r>
              <a:rPr lang="en-CA" b="1" dirty="0"/>
              <a:t> “</a:t>
            </a:r>
            <a:r>
              <a:rPr lang="en-CA" b="1" dirty="0" err="1"/>
              <a:t>enhliziyweni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” </a:t>
            </a:r>
            <a:r>
              <a:rPr lang="en-CA" b="1" dirty="0" err="1"/>
              <a:t>ilunga</a:t>
            </a:r>
            <a:r>
              <a:rPr lang="en-CA" b="1" dirty="0"/>
              <a:t> </a:t>
            </a:r>
            <a:r>
              <a:rPr lang="en-CA" b="1" dirty="0" err="1"/>
              <a:t>ngalinye</a:t>
            </a:r>
            <a:r>
              <a:rPr lang="en-CA" b="1" dirty="0"/>
              <a:t> </a:t>
            </a:r>
            <a:r>
              <a:rPr lang="en-CA" b="1" dirty="0" err="1"/>
              <a:t>lebandla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emi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kukaNkulunkulu</a:t>
            </a:r>
            <a:r>
              <a:rPr lang="en-CA" b="1" dirty="0"/>
              <a:t> </a:t>
            </a:r>
            <a:r>
              <a:rPr lang="en-CA" b="1" dirty="0" err="1"/>
              <a:t>emithandazweni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abaxhumanise</a:t>
            </a:r>
            <a:r>
              <a:rPr lang="en-CA" b="1" dirty="0"/>
              <a:t> (Fil. 1:7).</a:t>
            </a:r>
            <a:endParaRPr lang="en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458072"/>
            <a:ext cx="5675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Isizathu</a:t>
            </a:r>
            <a:r>
              <a:rPr lang="en-CA" sz="2000" b="1" dirty="0"/>
              <a:t> </a:t>
            </a:r>
            <a:r>
              <a:rPr lang="en-CA" sz="2000" b="1" dirty="0" err="1"/>
              <a:t>sesithathu</a:t>
            </a:r>
            <a:r>
              <a:rPr lang="en-CA" sz="2000" b="1" dirty="0"/>
              <a:t> </a:t>
            </a:r>
            <a:r>
              <a:rPr lang="en-CA" sz="2000" b="1" dirty="0" err="1"/>
              <a:t>sokubonga</a:t>
            </a:r>
            <a:r>
              <a:rPr lang="en-CA" sz="2000" b="1" dirty="0"/>
              <a:t> </a:t>
            </a:r>
            <a:r>
              <a:rPr lang="en-CA" sz="2000" b="1" dirty="0" err="1"/>
              <a:t>kwakuyikuthi</a:t>
            </a:r>
            <a:r>
              <a:rPr lang="en-CA" sz="2000" b="1" dirty="0"/>
              <a:t> </a:t>
            </a:r>
            <a:r>
              <a:rPr lang="en-CA" sz="2000" b="1" dirty="0" err="1"/>
              <a:t>amaFiliphisi</a:t>
            </a:r>
            <a:r>
              <a:rPr lang="en-CA" sz="2000" b="1" dirty="0"/>
              <a:t> </a:t>
            </a:r>
            <a:r>
              <a:rPr lang="en-CA" sz="2000" b="1" dirty="0" err="1"/>
              <a:t>ayesaba</a:t>
            </a:r>
            <a:r>
              <a:rPr lang="en-CA" sz="2000" b="1" dirty="0"/>
              <a:t> </a:t>
            </a:r>
            <a:r>
              <a:rPr lang="en-CA" sz="2000" b="1" dirty="0" err="1"/>
              <a:t>laye</a:t>
            </a:r>
            <a:r>
              <a:rPr lang="en-CA" sz="2000" b="1" dirty="0"/>
              <a:t> “</a:t>
            </a:r>
            <a:r>
              <a:rPr lang="en-CA" sz="2000" b="1" dirty="0" err="1"/>
              <a:t>ezibopho</a:t>
            </a:r>
            <a:r>
              <a:rPr lang="en-CA" sz="2000" b="1" dirty="0"/>
              <a:t> </a:t>
            </a:r>
            <a:r>
              <a:rPr lang="en-CA" sz="2000" b="1" dirty="0" err="1"/>
              <a:t>zami</a:t>
            </a:r>
            <a:r>
              <a:rPr lang="en-CA" sz="2000" b="1" dirty="0"/>
              <a:t>, </a:t>
            </a:r>
            <a:r>
              <a:rPr lang="en-CA" sz="2000" b="1" dirty="0" err="1"/>
              <a:t>lasekuzivikeleni</a:t>
            </a:r>
            <a:r>
              <a:rPr lang="en-CA" sz="2000" b="1" dirty="0"/>
              <a:t> </a:t>
            </a:r>
            <a:r>
              <a:rPr lang="en-CA" sz="2000" b="1" dirty="0" err="1"/>
              <a:t>lasekuqiniseni</a:t>
            </a:r>
            <a:r>
              <a:rPr lang="en-CA" sz="2000" b="1" dirty="0"/>
              <a:t> </a:t>
            </a:r>
            <a:r>
              <a:rPr lang="en-CA" sz="2000" b="1" dirty="0" err="1"/>
              <a:t>kwevangeli</a:t>
            </a:r>
            <a:r>
              <a:rPr lang="en-CA" sz="2000" b="1" dirty="0"/>
              <a:t>” (Fil. 1:7).</a:t>
            </a:r>
            <a:endParaRPr lang="en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046254"/>
            <a:ext cx="542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Ukubonga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 </a:t>
            </a:r>
            <a:r>
              <a:rPr lang="en-CA" sz="2000" b="1" dirty="0" err="1"/>
              <a:t>kwakuhlanganisa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amaFiliphisi</a:t>
            </a:r>
            <a:r>
              <a:rPr lang="en-CA" sz="2000" b="1" dirty="0"/>
              <a:t> </a:t>
            </a:r>
            <a:r>
              <a:rPr lang="en-CA" sz="2000" b="1" dirty="0" err="1"/>
              <a:t>ahlala</a:t>
            </a:r>
            <a:r>
              <a:rPr lang="en-CA" sz="2000" b="1" dirty="0"/>
              <a:t> </a:t>
            </a:r>
            <a:r>
              <a:rPr lang="en-CA" sz="2000" b="1" dirty="0" err="1"/>
              <a:t>ethembekile</a:t>
            </a:r>
            <a:r>
              <a:rPr lang="en-CA" sz="2000" b="1" dirty="0"/>
              <a:t> </a:t>
            </a:r>
            <a:r>
              <a:rPr lang="en-CA" sz="2000" b="1" dirty="0" err="1"/>
              <a:t>kuvangeli</a:t>
            </a:r>
            <a:r>
              <a:rPr lang="en-CA" sz="2000" b="1" dirty="0"/>
              <a:t>, </a:t>
            </a:r>
            <a:r>
              <a:rPr lang="en-CA" sz="2000" b="1" dirty="0" err="1"/>
              <a:t>lokuthi</a:t>
            </a:r>
            <a:r>
              <a:rPr lang="en-CA" sz="2000" b="1" dirty="0"/>
              <a:t> uNkulunkulu </a:t>
            </a:r>
            <a:r>
              <a:rPr lang="en-CA" sz="2000" b="1" dirty="0" err="1"/>
              <a:t>wayelungisisa</a:t>
            </a:r>
            <a:r>
              <a:rPr lang="en-CA" sz="2000" b="1" dirty="0"/>
              <a:t> bona </a:t>
            </a:r>
            <a:r>
              <a:rPr lang="en-CA" sz="2000" b="1" dirty="0" err="1"/>
              <a:t>nsuku</a:t>
            </a:r>
            <a:r>
              <a:rPr lang="en-CA" sz="2000" b="1" dirty="0"/>
              <a:t> </a:t>
            </a:r>
            <a:r>
              <a:rPr lang="en-CA" sz="2000" b="1" dirty="0" err="1"/>
              <a:t>zonke</a:t>
            </a:r>
            <a:r>
              <a:rPr lang="en-CA" sz="2000" b="1" dirty="0"/>
              <a:t> (Fil. 1:5-6).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25459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IZICELO ZOMTHANDAZO</a:t>
            </a:r>
            <a:endParaRPr lang="en" sz="4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lo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ngumthandazo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wami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uthando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lwakho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lungakhula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kakhulu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kakhulu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ekwazini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lasekujuleni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kokubona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ukuze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ukwazi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ukuhlukanisa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okuhle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kakhulu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ube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mhlophe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ngaphandlekokufanisa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ngosuku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lukaKristu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ugcwele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izithelo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zolulimeko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okuza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ngoJesu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Kristu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—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ekubongeni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lasekudumeni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kukaNkulunkulu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(Filipi 1:9-11 NIV)</a:t>
            </a:r>
            <a:endParaRPr lang="en" sz="1400" b="1" noProof="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Singacabanga ngokufuqwa kukaPaul ekuthandazeni njenge “sizathu esihlotshanisiwe” (Filipi 1:9-11 NIV):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590461"/>
            <a:ext cx="4514331" cy="1200329"/>
          </a:xfrm>
          <a:custGeom>
            <a:avLst/>
            <a:gdLst>
              <a:gd name="csX0" fmla="*/ 0 w 4514331"/>
              <a:gd name="csY0" fmla="*/ 0 h 1200329"/>
              <a:gd name="csX1" fmla="*/ 519148 w 4514331"/>
              <a:gd name="csY1" fmla="*/ 0 h 1200329"/>
              <a:gd name="csX2" fmla="*/ 1083439 w 4514331"/>
              <a:gd name="csY2" fmla="*/ 0 h 1200329"/>
              <a:gd name="csX3" fmla="*/ 1692874 w 4514331"/>
              <a:gd name="csY3" fmla="*/ 0 h 1200329"/>
              <a:gd name="csX4" fmla="*/ 2302309 w 4514331"/>
              <a:gd name="csY4" fmla="*/ 0 h 1200329"/>
              <a:gd name="csX5" fmla="*/ 2731170 w 4514331"/>
              <a:gd name="csY5" fmla="*/ 0 h 1200329"/>
              <a:gd name="csX6" fmla="*/ 3205175 w 4514331"/>
              <a:gd name="csY6" fmla="*/ 0 h 1200329"/>
              <a:gd name="csX7" fmla="*/ 3724323 w 4514331"/>
              <a:gd name="csY7" fmla="*/ 0 h 1200329"/>
              <a:gd name="csX8" fmla="*/ 4514331 w 4514331"/>
              <a:gd name="csY8" fmla="*/ 0 h 1200329"/>
              <a:gd name="csX9" fmla="*/ 4514331 w 4514331"/>
              <a:gd name="csY9" fmla="*/ 400110 h 1200329"/>
              <a:gd name="csX10" fmla="*/ 4514331 w 4514331"/>
              <a:gd name="csY10" fmla="*/ 764209 h 1200329"/>
              <a:gd name="csX11" fmla="*/ 4514331 w 4514331"/>
              <a:gd name="csY11" fmla="*/ 1200329 h 1200329"/>
              <a:gd name="csX12" fmla="*/ 4085470 w 4514331"/>
              <a:gd name="csY12" fmla="*/ 1200329 h 1200329"/>
              <a:gd name="csX13" fmla="*/ 3476035 w 4514331"/>
              <a:gd name="csY13" fmla="*/ 1200329 h 1200329"/>
              <a:gd name="csX14" fmla="*/ 2911743 w 4514331"/>
              <a:gd name="csY14" fmla="*/ 1200329 h 1200329"/>
              <a:gd name="csX15" fmla="*/ 2482882 w 4514331"/>
              <a:gd name="csY15" fmla="*/ 1200329 h 1200329"/>
              <a:gd name="csX16" fmla="*/ 1918591 w 4514331"/>
              <a:gd name="csY16" fmla="*/ 1200329 h 1200329"/>
              <a:gd name="csX17" fmla="*/ 1444586 w 4514331"/>
              <a:gd name="csY17" fmla="*/ 1200329 h 1200329"/>
              <a:gd name="csX18" fmla="*/ 925438 w 4514331"/>
              <a:gd name="csY18" fmla="*/ 1200329 h 1200329"/>
              <a:gd name="csX19" fmla="*/ 496576 w 4514331"/>
              <a:gd name="csY19" fmla="*/ 1200329 h 1200329"/>
              <a:gd name="csX20" fmla="*/ 0 w 4514331"/>
              <a:gd name="csY20" fmla="*/ 1200329 h 1200329"/>
              <a:gd name="csX21" fmla="*/ 0 w 4514331"/>
              <a:gd name="csY21" fmla="*/ 776213 h 1200329"/>
              <a:gd name="csX22" fmla="*/ 0 w 4514331"/>
              <a:gd name="csY22" fmla="*/ 412113 h 1200329"/>
              <a:gd name="csX23" fmla="*/ 0 w 4514331"/>
              <a:gd name="csY23" fmla="*/ 0 h 12003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514331" h="1200329" extrusionOk="0">
                <a:moveTo>
                  <a:pt x="0" y="0"/>
                </a:moveTo>
                <a:cubicBezTo>
                  <a:pt x="114664" y="-60044"/>
                  <a:pt x="300233" y="38543"/>
                  <a:pt x="519148" y="0"/>
                </a:cubicBezTo>
                <a:cubicBezTo>
                  <a:pt x="738063" y="-38543"/>
                  <a:pt x="911298" y="18493"/>
                  <a:pt x="1083439" y="0"/>
                </a:cubicBezTo>
                <a:cubicBezTo>
                  <a:pt x="1255580" y="-18493"/>
                  <a:pt x="1507802" y="18317"/>
                  <a:pt x="1692874" y="0"/>
                </a:cubicBezTo>
                <a:cubicBezTo>
                  <a:pt x="1877947" y="-18317"/>
                  <a:pt x="2162315" y="11753"/>
                  <a:pt x="2302309" y="0"/>
                </a:cubicBezTo>
                <a:cubicBezTo>
                  <a:pt x="2442304" y="-11753"/>
                  <a:pt x="2562087" y="36423"/>
                  <a:pt x="2731170" y="0"/>
                </a:cubicBezTo>
                <a:cubicBezTo>
                  <a:pt x="2900253" y="-36423"/>
                  <a:pt x="3020170" y="13251"/>
                  <a:pt x="3205175" y="0"/>
                </a:cubicBezTo>
                <a:cubicBezTo>
                  <a:pt x="3390181" y="-13251"/>
                  <a:pt x="3555746" y="53823"/>
                  <a:pt x="3724323" y="0"/>
                </a:cubicBezTo>
                <a:cubicBezTo>
                  <a:pt x="3892900" y="-53823"/>
                  <a:pt x="4174882" y="68797"/>
                  <a:pt x="4514331" y="0"/>
                </a:cubicBezTo>
                <a:cubicBezTo>
                  <a:pt x="4530614" y="123121"/>
                  <a:pt x="4472581" y="224534"/>
                  <a:pt x="4514331" y="400110"/>
                </a:cubicBezTo>
                <a:cubicBezTo>
                  <a:pt x="4556081" y="575686"/>
                  <a:pt x="4481604" y="641647"/>
                  <a:pt x="4514331" y="764209"/>
                </a:cubicBezTo>
                <a:cubicBezTo>
                  <a:pt x="4547058" y="886771"/>
                  <a:pt x="4487082" y="1001629"/>
                  <a:pt x="4514331" y="1200329"/>
                </a:cubicBezTo>
                <a:cubicBezTo>
                  <a:pt x="4301479" y="1242953"/>
                  <a:pt x="4262978" y="1166599"/>
                  <a:pt x="4085470" y="1200329"/>
                </a:cubicBezTo>
                <a:cubicBezTo>
                  <a:pt x="3907962" y="1234059"/>
                  <a:pt x="3684258" y="1195468"/>
                  <a:pt x="3476035" y="1200329"/>
                </a:cubicBezTo>
                <a:cubicBezTo>
                  <a:pt x="3267812" y="1205190"/>
                  <a:pt x="3041055" y="1199944"/>
                  <a:pt x="2911743" y="1200329"/>
                </a:cubicBezTo>
                <a:cubicBezTo>
                  <a:pt x="2782431" y="1200714"/>
                  <a:pt x="2684847" y="1160602"/>
                  <a:pt x="2482882" y="1200329"/>
                </a:cubicBezTo>
                <a:cubicBezTo>
                  <a:pt x="2280917" y="1240056"/>
                  <a:pt x="2127431" y="1180452"/>
                  <a:pt x="1918591" y="1200329"/>
                </a:cubicBezTo>
                <a:cubicBezTo>
                  <a:pt x="1709751" y="1220206"/>
                  <a:pt x="1619508" y="1169171"/>
                  <a:pt x="1444586" y="1200329"/>
                </a:cubicBezTo>
                <a:cubicBezTo>
                  <a:pt x="1269665" y="1231487"/>
                  <a:pt x="1101662" y="1182112"/>
                  <a:pt x="925438" y="1200329"/>
                </a:cubicBezTo>
                <a:cubicBezTo>
                  <a:pt x="749214" y="1218546"/>
                  <a:pt x="667413" y="1182800"/>
                  <a:pt x="496576" y="1200329"/>
                </a:cubicBezTo>
                <a:cubicBezTo>
                  <a:pt x="325739" y="1217858"/>
                  <a:pt x="228476" y="1159780"/>
                  <a:pt x="0" y="1200329"/>
                </a:cubicBezTo>
                <a:cubicBezTo>
                  <a:pt x="-24882" y="1032327"/>
                  <a:pt x="3597" y="987388"/>
                  <a:pt x="0" y="776213"/>
                </a:cubicBezTo>
                <a:cubicBezTo>
                  <a:pt x="-3597" y="565038"/>
                  <a:pt x="13011" y="503509"/>
                  <a:pt x="0" y="412113"/>
                </a:cubicBezTo>
                <a:cubicBezTo>
                  <a:pt x="-13011" y="320717"/>
                  <a:pt x="8268" y="171835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b="1" dirty="0"/>
              <a:t>Senzeni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uthando</a:t>
            </a:r>
            <a:r>
              <a:rPr lang="en-CA" b="1" dirty="0"/>
              <a:t> </a:t>
            </a:r>
            <a:r>
              <a:rPr lang="en-CA" b="1" dirty="0" err="1"/>
              <a:t>lwethu</a:t>
            </a:r>
            <a:r>
              <a:rPr lang="en-CA" b="1" dirty="0"/>
              <a:t> “</a:t>
            </a:r>
            <a:r>
              <a:rPr lang="en-CA" b="1" dirty="0" err="1"/>
              <a:t>lukhule</a:t>
            </a:r>
            <a:r>
              <a:rPr lang="en-CA" b="1" dirty="0"/>
              <a:t> </a:t>
            </a:r>
            <a:r>
              <a:rPr lang="en-CA" b="1" dirty="0" err="1"/>
              <a:t>kakhulu</a:t>
            </a:r>
            <a:r>
              <a:rPr lang="en-CA" b="1" dirty="0"/>
              <a:t> </a:t>
            </a:r>
            <a:r>
              <a:rPr lang="en-CA" b="1" dirty="0" err="1"/>
              <a:t>langaphezulu</a:t>
            </a:r>
            <a:r>
              <a:rPr lang="en-CA" b="1" dirty="0"/>
              <a:t>”? </a:t>
            </a:r>
            <a:r>
              <a:rPr lang="en-CA" b="1" dirty="0" err="1"/>
              <a:t>Kungani</a:t>
            </a:r>
            <a:r>
              <a:rPr lang="en-CA" b="1" dirty="0"/>
              <a:t> </a:t>
            </a:r>
            <a:r>
              <a:rPr lang="en-CA" b="1" dirty="0" err="1"/>
              <a:t>kubalulekile</a:t>
            </a:r>
            <a:r>
              <a:rPr lang="en-CA" b="1" dirty="0"/>
              <a:t> </a:t>
            </a:r>
            <a:r>
              <a:rPr lang="en-CA" b="1" dirty="0" err="1"/>
              <a:t>kangaka</a:t>
            </a:r>
            <a:r>
              <a:rPr lang="en-CA" b="1" dirty="0"/>
              <a:t> </a:t>
            </a:r>
            <a:r>
              <a:rPr lang="en-CA" b="1" dirty="0" err="1"/>
              <a:t>empilweni</a:t>
            </a:r>
            <a:r>
              <a:rPr lang="en-CA" b="1" dirty="0"/>
              <a:t> </a:t>
            </a:r>
            <a:r>
              <a:rPr lang="en-CA" b="1" dirty="0" err="1"/>
              <a:t>yobuKristu</a:t>
            </a:r>
            <a:r>
              <a:rPr lang="en-CA" b="1" dirty="0"/>
              <a:t>?</a:t>
            </a:r>
            <a:endParaRPr lang="en" b="1" noProof="0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800" b="1" noProof="0">
                <a:ln/>
                <a:solidFill>
                  <a:schemeClr val="accent3">
                    <a:lumMod val="75000"/>
                  </a:schemeClr>
                </a:solidFill>
              </a:rPr>
              <a:t>UKUPHA UKUBONGA LOKUPHILA EZIKHATHINI ZOBUNZIMA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"Manje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ngiyathanda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lazi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bazalwane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okwenzekileyo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kwaholela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ekuthuthukiseni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ivangeli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(Filipi 1:12)</a:t>
            </a:r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endParaRPr lang="en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ITHUBA LOKUVIKELA </a:t>
            </a:r>
            <a:r>
              <a:rPr lang="en-CA" sz="36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IVANGELi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Lapho </a:t>
            </a:r>
            <a:r>
              <a:rPr lang="en-CA" sz="2000" b="1" dirty="0" err="1"/>
              <a:t>abaseFilipi</a:t>
            </a:r>
            <a:r>
              <a:rPr lang="en-CA" sz="2000" b="1" dirty="0"/>
              <a:t> </a:t>
            </a:r>
            <a:r>
              <a:rPr lang="en-CA" sz="2000" b="1" dirty="0" err="1"/>
              <a:t>besizwa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ubotshiwe</a:t>
            </a:r>
            <a:r>
              <a:rPr lang="en-CA" sz="2000" b="1" dirty="0"/>
              <a:t> </a:t>
            </a:r>
            <a:r>
              <a:rPr lang="en-CA" sz="2000" b="1" dirty="0" err="1"/>
              <a:t>eRoma</a:t>
            </a:r>
            <a:r>
              <a:rPr lang="en-CA" sz="2000" b="1" dirty="0"/>
              <a:t>, </a:t>
            </a:r>
            <a:r>
              <a:rPr lang="en-CA" sz="2000" b="1" dirty="0" err="1"/>
              <a:t>bakhathazeka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bathumela</a:t>
            </a:r>
            <a:r>
              <a:rPr lang="en-CA" sz="2000" b="1" dirty="0"/>
              <a:t> u-</a:t>
            </a:r>
            <a:r>
              <a:rPr lang="en-CA" sz="2000" b="1" dirty="0" err="1"/>
              <a:t>Epaphrodito</a:t>
            </a:r>
            <a:r>
              <a:rPr lang="en-CA" sz="2000" b="1" dirty="0"/>
              <a:t> </a:t>
            </a:r>
            <a:r>
              <a:rPr lang="en-CA" sz="2000" b="1" dirty="0" err="1"/>
              <a:t>ngosizo</a:t>
            </a:r>
            <a:r>
              <a:rPr lang="en-CA" sz="2000" b="1" dirty="0"/>
              <a:t> </a:t>
            </a:r>
            <a:r>
              <a:rPr lang="en-CA" sz="2000" b="1" dirty="0" err="1"/>
              <a:t>lompostoli</a:t>
            </a:r>
            <a:r>
              <a:rPr lang="en-CA" sz="2000" b="1" dirty="0"/>
              <a:t> (Fil. 4:18).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378427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Kulokuba</a:t>
            </a:r>
            <a:r>
              <a:rPr lang="en-CA" sz="2000" b="1" dirty="0"/>
              <a:t> </a:t>
            </a:r>
            <a:r>
              <a:rPr lang="en-CA" sz="2000" b="1" dirty="0" err="1"/>
              <a:t>akhathazeke</a:t>
            </a:r>
            <a:r>
              <a:rPr lang="en-CA" sz="2000" b="1" dirty="0"/>
              <a:t>, </a:t>
            </a:r>
            <a:r>
              <a:rPr lang="en-CA" sz="2000" b="1" dirty="0" err="1"/>
              <a:t>uPawulu</a:t>
            </a:r>
            <a:r>
              <a:rPr lang="en-CA" sz="2000" b="1" dirty="0"/>
              <a:t> </a:t>
            </a:r>
            <a:r>
              <a:rPr lang="en-CA" sz="2000" b="1" dirty="0" err="1"/>
              <a:t>wabonga</a:t>
            </a:r>
            <a:r>
              <a:rPr lang="en-CA" sz="2000" b="1" dirty="0"/>
              <a:t> uNkulunkulu </a:t>
            </a:r>
            <a:r>
              <a:rPr lang="en-CA" sz="2000" b="1" dirty="0" err="1"/>
              <a:t>ngokubotshwa</a:t>
            </a:r>
            <a:r>
              <a:rPr lang="en-CA" sz="2000" b="1" dirty="0"/>
              <a:t> </a:t>
            </a:r>
            <a:r>
              <a:rPr lang="en-CA" sz="2000" b="1" dirty="0" err="1"/>
              <a:t>kwakhe</a:t>
            </a:r>
            <a:r>
              <a:rPr lang="en-CA" sz="2000" b="1" dirty="0"/>
              <a:t>. </a:t>
            </a:r>
            <a:r>
              <a:rPr lang="en-CA" sz="2000" b="1" dirty="0" err="1"/>
              <a:t>Kungani</a:t>
            </a:r>
            <a:r>
              <a:rPr lang="en-CA" sz="2000" b="1" dirty="0"/>
              <a:t> </a:t>
            </a:r>
            <a:r>
              <a:rPr lang="en-CA" sz="2000" b="1" dirty="0" err="1"/>
              <a:t>ubonga</a:t>
            </a:r>
            <a:r>
              <a:rPr lang="en-CA" sz="2000" b="1" dirty="0"/>
              <a:t>? </a:t>
            </a:r>
            <a:r>
              <a:rPr lang="en-CA" sz="2000" b="1" dirty="0" err="1"/>
              <a:t>Ngoba</a:t>
            </a:r>
            <a:r>
              <a:rPr lang="en-CA" sz="2000" b="1" dirty="0"/>
              <a:t> </a:t>
            </a:r>
            <a:r>
              <a:rPr lang="en-CA" sz="2000" b="1" dirty="0" err="1"/>
              <a:t>ngale</a:t>
            </a:r>
            <a:r>
              <a:rPr lang="en-CA" sz="2000" b="1" dirty="0"/>
              <a:t> </a:t>
            </a:r>
            <a:r>
              <a:rPr lang="en-CA" sz="2000" b="1" dirty="0" err="1"/>
              <a:t>ndlela</a:t>
            </a:r>
            <a:r>
              <a:rPr lang="en-CA" sz="2000" b="1" dirty="0"/>
              <a:t> </a:t>
            </a:r>
            <a:r>
              <a:rPr lang="en-CA" sz="2000" b="1" dirty="0" err="1"/>
              <a:t>wakwazi</a:t>
            </a:r>
            <a:r>
              <a:rPr lang="en-CA" sz="2000" b="1" dirty="0"/>
              <a:t> </a:t>
            </a:r>
            <a:r>
              <a:rPr lang="en-CA" sz="2000" b="1" dirty="0" err="1"/>
              <a:t>ukutshumayela</a:t>
            </a:r>
            <a:r>
              <a:rPr lang="en-CA" sz="2000" b="1" dirty="0"/>
              <a:t> </a:t>
            </a:r>
            <a:r>
              <a:rPr lang="en-CA" sz="2000" b="1" dirty="0" err="1"/>
              <a:t>kubani</a:t>
            </a:r>
            <a:r>
              <a:rPr lang="en-CA" sz="2000" b="1" dirty="0"/>
              <a:t>, </a:t>
            </a:r>
            <a:r>
              <a:rPr lang="en-CA" sz="2000" b="1" dirty="0" err="1"/>
              <a:t>ngaphandle</a:t>
            </a:r>
            <a:r>
              <a:rPr lang="en-CA" sz="2000" b="1" dirty="0"/>
              <a:t> </a:t>
            </a:r>
            <a:r>
              <a:rPr lang="en-CA" sz="2000" b="1" dirty="0" err="1"/>
              <a:t>kwalokho</a:t>
            </a:r>
            <a:r>
              <a:rPr lang="en-CA" sz="2000" b="1" dirty="0"/>
              <a:t>, </a:t>
            </a:r>
            <a:r>
              <a:rPr lang="en-CA" sz="2000" b="1" dirty="0" err="1"/>
              <a:t>wayengeke</a:t>
            </a:r>
            <a:r>
              <a:rPr lang="en-CA" sz="2000" b="1" dirty="0"/>
              <a:t> </a:t>
            </a:r>
            <a:r>
              <a:rPr lang="en-CA" sz="2000" b="1" dirty="0" err="1"/>
              <a:t>afinyelele</a:t>
            </a:r>
            <a:r>
              <a:rPr lang="en-CA" sz="2000" b="1" dirty="0"/>
              <a:t> (Phil. 1:13).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6" y="3309054"/>
            <a:ext cx="37521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Ngaphezu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, </a:t>
            </a:r>
            <a:r>
              <a:rPr lang="en-CA" b="1" dirty="0" err="1"/>
              <a:t>ukubona</a:t>
            </a:r>
            <a:r>
              <a:rPr lang="en-CA" b="1" dirty="0"/>
              <a:t> </a:t>
            </a:r>
            <a:r>
              <a:rPr lang="en-CA" b="1" dirty="0" err="1"/>
              <a:t>isimo</a:t>
            </a:r>
            <a:r>
              <a:rPr lang="en-CA" b="1" dirty="0"/>
              <a:t> </a:t>
            </a:r>
            <a:r>
              <a:rPr lang="en-CA" b="1" dirty="0" err="1"/>
              <a:t>senhliziyo</a:t>
            </a:r>
            <a:r>
              <a:rPr lang="en-CA" b="1" dirty="0"/>
              <a:t> se-</a:t>
            </a:r>
            <a:r>
              <a:rPr lang="en-CA" b="1" dirty="0" err="1"/>
              <a:t>mpostoli</a:t>
            </a:r>
            <a:r>
              <a:rPr lang="en-CA" b="1" dirty="0"/>
              <a:t>, </a:t>
            </a:r>
            <a:r>
              <a:rPr lang="en-CA" b="1" dirty="0" err="1"/>
              <a:t>abanye</a:t>
            </a:r>
            <a:r>
              <a:rPr lang="en-CA" b="1" dirty="0"/>
              <a:t> </a:t>
            </a:r>
            <a:r>
              <a:rPr lang="en-CA" b="1" dirty="0" err="1"/>
              <a:t>abafowabo</a:t>
            </a:r>
            <a:r>
              <a:rPr lang="en-CA" b="1" dirty="0"/>
              <a:t> </a:t>
            </a:r>
            <a:r>
              <a:rPr lang="en-CA" b="1" dirty="0" err="1"/>
              <a:t>abathembekileyo</a:t>
            </a:r>
            <a:r>
              <a:rPr lang="en-CA" b="1" dirty="0"/>
              <a:t> </a:t>
            </a:r>
            <a:r>
              <a:rPr lang="en-CA" b="1" dirty="0" err="1"/>
              <a:t>bagqugquzelwa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baqala</a:t>
            </a:r>
            <a:r>
              <a:rPr lang="en-CA" b="1" dirty="0"/>
              <a:t> </a:t>
            </a:r>
            <a:r>
              <a:rPr lang="en-CA" b="1" dirty="0" err="1"/>
              <a:t>ukufundisa</a:t>
            </a:r>
            <a:r>
              <a:rPr lang="en-CA" b="1" dirty="0"/>
              <a:t> </a:t>
            </a:r>
            <a:r>
              <a:rPr lang="en-CA" b="1" dirty="0" err="1"/>
              <a:t>izindaba</a:t>
            </a:r>
            <a:r>
              <a:rPr lang="en-CA" b="1" dirty="0"/>
              <a:t> </a:t>
            </a:r>
            <a:r>
              <a:rPr lang="en-CA" b="1" dirty="0" err="1"/>
              <a:t>ezinhle</a:t>
            </a:r>
            <a:r>
              <a:rPr lang="en-CA" b="1" dirty="0"/>
              <a:t> </a:t>
            </a: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kokubheka</a:t>
            </a:r>
            <a:r>
              <a:rPr lang="en-CA" b="1" dirty="0"/>
              <a:t> </a:t>
            </a:r>
            <a:r>
              <a:rPr lang="en-CA" b="1" dirty="0" err="1"/>
              <a:t>ubunzima</a:t>
            </a:r>
            <a:r>
              <a:rPr lang="en-CA" b="1" dirty="0"/>
              <a:t> </a:t>
            </a:r>
            <a:r>
              <a:rPr lang="en-CA" b="1" dirty="0" err="1"/>
              <a:t>obuhambisana</a:t>
            </a:r>
            <a:r>
              <a:rPr lang="en-CA" b="1" dirty="0"/>
              <a:t> </a:t>
            </a:r>
            <a:r>
              <a:rPr lang="en-CA" b="1" dirty="0" err="1"/>
              <a:t>nakho</a:t>
            </a:r>
            <a:r>
              <a:rPr lang="en-CA" b="1" dirty="0"/>
              <a:t> (</a:t>
            </a:r>
            <a:r>
              <a:rPr lang="en-CA" b="1" dirty="0" err="1"/>
              <a:t>Flp</a:t>
            </a:r>
            <a:r>
              <a:rPr lang="en-CA" b="1" dirty="0"/>
              <a:t>. 1:14).</a:t>
            </a:r>
            <a:r>
              <a:rPr lang="en" b="1" noProof="0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470786"/>
            <a:ext cx="4857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Abanye</a:t>
            </a:r>
            <a:r>
              <a:rPr lang="en-CA" b="1" dirty="0"/>
              <a:t>, </a:t>
            </a:r>
            <a:r>
              <a:rPr lang="en-CA" b="1" dirty="0" err="1"/>
              <a:t>becabanga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ukukhuluma</a:t>
            </a:r>
            <a:r>
              <a:rPr lang="en-CA" b="1" dirty="0"/>
              <a:t> </a:t>
            </a:r>
            <a:r>
              <a:rPr lang="en-CA" b="1" dirty="0" err="1"/>
              <a:t>ngokusobala</a:t>
            </a:r>
            <a:r>
              <a:rPr lang="en-CA" b="1" dirty="0"/>
              <a:t> </a:t>
            </a:r>
            <a:r>
              <a:rPr lang="en-CA" b="1" dirty="0" err="1"/>
              <a:t>ngezindaba</a:t>
            </a:r>
            <a:r>
              <a:rPr lang="en-CA" b="1" dirty="0"/>
              <a:t> </a:t>
            </a:r>
            <a:r>
              <a:rPr lang="en-CA" b="1" dirty="0" err="1"/>
              <a:t>ezinhle</a:t>
            </a:r>
            <a:r>
              <a:rPr lang="en-CA" b="1" dirty="0"/>
              <a:t> </a:t>
            </a:r>
            <a:r>
              <a:rPr lang="en-CA" b="1" dirty="0" err="1"/>
              <a:t>kuzoletha</a:t>
            </a:r>
            <a:r>
              <a:rPr lang="en-CA" b="1" dirty="0"/>
              <a:t> </a:t>
            </a:r>
            <a:r>
              <a:rPr lang="en-CA" b="1" dirty="0" err="1"/>
              <a:t>ubunzima</a:t>
            </a:r>
            <a:r>
              <a:rPr lang="en-CA" b="1" dirty="0"/>
              <a:t> </a:t>
            </a:r>
            <a:r>
              <a:rPr lang="en-CA" b="1" dirty="0" err="1"/>
              <a:t>kuPhawuli</a:t>
            </a:r>
            <a:r>
              <a:rPr lang="en-CA" b="1" dirty="0"/>
              <a:t>, </a:t>
            </a:r>
            <a:r>
              <a:rPr lang="en-CA" b="1" dirty="0" err="1"/>
              <a:t>labo</a:t>
            </a:r>
            <a:r>
              <a:rPr lang="en-CA" b="1" dirty="0"/>
              <a:t> </a:t>
            </a:r>
            <a:r>
              <a:rPr lang="en-CA" b="1" dirty="0" err="1"/>
              <a:t>basize</a:t>
            </a:r>
            <a:r>
              <a:rPr lang="en-CA" b="1" dirty="0"/>
              <a:t> –</a:t>
            </a:r>
            <a:r>
              <a:rPr lang="en-CA" b="1" dirty="0" err="1"/>
              <a:t>ngokungafuni</a:t>
            </a:r>
            <a:r>
              <a:rPr lang="en-CA" b="1" dirty="0"/>
              <a:t>– </a:t>
            </a:r>
            <a:r>
              <a:rPr lang="en-CA" b="1" dirty="0" err="1"/>
              <a:t>ekusabalaliseni</a:t>
            </a:r>
            <a:r>
              <a:rPr lang="en-CA" b="1" dirty="0"/>
              <a:t> </a:t>
            </a:r>
            <a:r>
              <a:rPr lang="en-CA" b="1" dirty="0" err="1"/>
              <a:t>kwazo</a:t>
            </a:r>
            <a:r>
              <a:rPr lang="en-CA" b="1" dirty="0"/>
              <a:t> (</a:t>
            </a:r>
            <a:r>
              <a:rPr lang="en-CA" b="1" dirty="0" err="1"/>
              <a:t>Flp</a:t>
            </a:r>
            <a:r>
              <a:rPr lang="en-CA" b="1" dirty="0"/>
              <a:t>. 1:15-18).</a:t>
            </a:r>
            <a:r>
              <a:rPr lang="en" b="1" noProof="0" dirty="0"/>
              <a:t> 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Izizatho</a:t>
            </a:r>
            <a:r>
              <a:rPr lang="en-CA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Zokubonga</a:t>
            </a:r>
            <a:r>
              <a:rPr lang="en-CA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Lokuthandaza</a:t>
            </a:r>
            <a:r>
              <a:rPr lang="en-CA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Encwadini</a:t>
            </a:r>
            <a:r>
              <a:rPr lang="en-CA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3600" b="1" noProof="0" dirty="0" err="1">
                <a:ln/>
                <a:solidFill>
                  <a:schemeClr val="accent6">
                    <a:lumMod val="50000"/>
                  </a:schemeClr>
                </a:solidFill>
              </a:rPr>
              <a:t>YamaKolose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7600</TotalTime>
  <Words>882</Words>
  <Application>Microsoft Office PowerPoint</Application>
  <PresentationFormat>Panorámica</PresentationFormat>
  <Paragraphs>62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2025-12-29T07:58:33Z</dcterms:created>
  <dcterms:modified xsi:type="dcterms:W3CDTF">2026-01-06T10:30:03Z</dcterms:modified>
</cp:coreProperties>
</file>