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0" r:id="rId3"/>
    <p:sldId id="323" r:id="rId4"/>
    <p:sldId id="257" r:id="rId5"/>
    <p:sldId id="321" r:id="rId6"/>
    <p:sldId id="259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71"/>
    <a:srgbClr val="B0AEE0"/>
    <a:srgbClr val="736FC7"/>
    <a:srgbClr val="4743AC"/>
    <a:srgbClr val="B6BCD8"/>
    <a:srgbClr val="7A84B8"/>
    <a:srgbClr val="4C578F"/>
    <a:srgbClr val="BEC4E0"/>
    <a:srgbClr val="7785BF"/>
    <a:srgbClr val="34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Induduzo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kuKristu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Induduzo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othandweni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Isidlo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sikaMoya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Uthando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olusuka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enhliziyweni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Umusa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Ubunye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bomuzwa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lothando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CA" sz="1600" b="1" dirty="0" err="1"/>
            <a:t>Ubakhuthaza</a:t>
          </a:r>
          <a:r>
            <a:rPr lang="en-CA" sz="1600" b="1" dirty="0"/>
            <a:t> </a:t>
          </a:r>
          <a:r>
            <a:rPr lang="en-CA" sz="1600" b="1" dirty="0" err="1"/>
            <a:t>ukuba</a:t>
          </a:r>
          <a:r>
            <a:rPr lang="en-CA" sz="1600" b="1" dirty="0"/>
            <a:t> </a:t>
          </a:r>
          <a:r>
            <a:rPr lang="en-CA" sz="1600" b="1" dirty="0" err="1"/>
            <a:t>batadishe</a:t>
          </a:r>
          <a:r>
            <a:rPr lang="en-CA" sz="1600" b="1" dirty="0"/>
            <a:t> </a:t>
          </a:r>
          <a:r>
            <a:rPr lang="en-CA" sz="1600" b="1" dirty="0" err="1"/>
            <a:t>futhi</a:t>
          </a:r>
          <a:r>
            <a:rPr lang="en-CA" sz="1600" b="1" dirty="0"/>
            <a:t> </a:t>
          </a:r>
          <a:r>
            <a:rPr lang="en-CA" sz="1600" b="1" dirty="0" err="1"/>
            <a:t>balingise</a:t>
          </a:r>
          <a:r>
            <a:rPr lang="en-CA" sz="1600" b="1" dirty="0"/>
            <a:t> </a:t>
          </a:r>
          <a:r>
            <a:rPr lang="en-CA" sz="1600" b="1" dirty="0" err="1"/>
            <a:t>ukuphila</a:t>
          </a:r>
          <a:r>
            <a:rPr lang="en-CA" sz="1600" b="1" dirty="0"/>
            <a:t> </a:t>
          </a:r>
          <a:r>
            <a:rPr lang="en-CA" sz="1600" b="1" dirty="0" err="1"/>
            <a:t>kukaKristu</a:t>
          </a:r>
          <a:r>
            <a:rPr lang="en-CA" sz="1600" b="1" dirty="0"/>
            <a:t> </a:t>
          </a:r>
          <a:r>
            <a:rPr lang="en-CA" sz="1600" b="1" dirty="0" err="1"/>
            <a:t>okuyisibonelo</a:t>
          </a:r>
          <a:endParaRPr lang="es-ES" sz="1600" dirty="0"/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CA" sz="1800" b="1" dirty="0" err="1"/>
            <a:t>Uthando</a:t>
          </a:r>
          <a:r>
            <a:rPr lang="en-CA" sz="1800" b="1" dirty="0"/>
            <a:t> </a:t>
          </a:r>
          <a:r>
            <a:rPr lang="en-CA" sz="1800" b="1" dirty="0" err="1"/>
            <a:t>lwabo</a:t>
          </a:r>
          <a:r>
            <a:rPr lang="en-CA" sz="1800" b="1" dirty="0"/>
            <a:t> </a:t>
          </a:r>
          <a:r>
            <a:rPr lang="en-CA" sz="1800" b="1" dirty="0" err="1"/>
            <a:t>ngoKristu</a:t>
          </a:r>
          <a:r>
            <a:rPr lang="en-CA" sz="1800" b="1" dirty="0"/>
            <a:t> </a:t>
          </a:r>
          <a:r>
            <a:rPr lang="en-CA" sz="1800" b="1" dirty="0" err="1"/>
            <a:t>lulamandla</a:t>
          </a:r>
          <a:r>
            <a:rPr lang="en-CA" sz="1800" b="1" dirty="0"/>
            <a:t> </a:t>
          </a:r>
          <a:r>
            <a:rPr lang="en-CA" sz="1800" b="1" dirty="0" err="1"/>
            <a:t>atshukumisayo</a:t>
          </a:r>
          <a:r>
            <a:rPr lang="en-CA" sz="1800" b="1" dirty="0"/>
            <a:t> </a:t>
          </a:r>
          <a:r>
            <a:rPr lang="en-CA" sz="1800" b="1" dirty="0" err="1"/>
            <a:t>ezingqondweni</a:t>
          </a:r>
          <a:r>
            <a:rPr lang="en-CA" sz="1800" b="1" dirty="0"/>
            <a:t> </a:t>
          </a:r>
          <a:r>
            <a:rPr lang="en-CA" sz="1800" b="1" dirty="0" err="1"/>
            <a:t>zabo</a:t>
          </a:r>
          <a:endParaRPr lang="es-ES" sz="1800" dirty="0"/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CA" sz="1800" b="1" dirty="0" err="1"/>
            <a:t>Kufanele</a:t>
          </a:r>
          <a:r>
            <a:rPr lang="en-CA" sz="1800" b="1" dirty="0"/>
            <a:t> </a:t>
          </a:r>
          <a:r>
            <a:rPr lang="en-CA" sz="1800" b="1" dirty="0" err="1"/>
            <a:t>bazithobe</a:t>
          </a:r>
          <a:r>
            <a:rPr lang="en-CA" sz="1800" b="1" dirty="0"/>
            <a:t> </a:t>
          </a:r>
          <a:r>
            <a:rPr lang="en-CA" sz="1800" b="1" dirty="0" err="1"/>
            <a:t>ekulawuleni</a:t>
          </a:r>
          <a:r>
            <a:rPr lang="en-CA" sz="1800" b="1" dirty="0"/>
            <a:t> </a:t>
          </a:r>
          <a:r>
            <a:rPr lang="en-CA" sz="1800" b="1" dirty="0" err="1"/>
            <a:t>kukaMoya</a:t>
          </a:r>
          <a:endParaRPr lang="es-ES" sz="1800" dirty="0"/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CA" sz="1800" b="1" dirty="0" err="1"/>
            <a:t>Kufanele</a:t>
          </a:r>
          <a:r>
            <a:rPr lang="en-CA" sz="1800" b="1" dirty="0"/>
            <a:t> </a:t>
          </a:r>
          <a:r>
            <a:rPr lang="en-CA" sz="1800" b="1" dirty="0" err="1"/>
            <a:t>zibonise</a:t>
          </a:r>
          <a:r>
            <a:rPr lang="en-CA" sz="1800" b="1" dirty="0"/>
            <a:t> </a:t>
          </a:r>
          <a:r>
            <a:rPr lang="en-CA" sz="1800" b="1" dirty="0" err="1"/>
            <a:t>imizwelo</a:t>
          </a:r>
          <a:r>
            <a:rPr lang="en-CA" sz="1800" b="1" dirty="0"/>
            <a:t> </a:t>
          </a:r>
          <a:r>
            <a:rPr lang="en-CA" sz="1800" b="1" dirty="0" err="1"/>
            <a:t>emnene</a:t>
          </a:r>
          <a:r>
            <a:rPr lang="en-CA" sz="1800" b="1" dirty="0"/>
            <a:t> </a:t>
          </a:r>
          <a:r>
            <a:rPr lang="en-CA" sz="1800" b="1" dirty="0" err="1"/>
            <a:t>nefudumele</a:t>
          </a:r>
          <a:r>
            <a:rPr lang="en-CA" sz="1800" b="1" dirty="0"/>
            <a:t> </a:t>
          </a:r>
          <a:r>
            <a:rPr lang="en-CA" sz="1800" b="1" dirty="0" err="1"/>
            <a:t>yothando</a:t>
          </a:r>
          <a:r>
            <a:rPr lang="en-CA" sz="1800" b="1" dirty="0"/>
            <a:t> </a:t>
          </a:r>
          <a:r>
            <a:rPr lang="en-CA" sz="1800" b="1" dirty="0" err="1"/>
            <a:t>lomuntu</a:t>
          </a:r>
          <a:endParaRPr lang="es-ES" sz="1800" dirty="0"/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CA" sz="1800" b="1" dirty="0" err="1"/>
            <a:t>Mababonise</a:t>
          </a:r>
          <a:r>
            <a:rPr lang="en-CA" sz="1800" b="1" dirty="0"/>
            <a:t> </a:t>
          </a:r>
          <a:r>
            <a:rPr lang="en-CA" sz="1800" b="1" dirty="0" err="1"/>
            <a:t>ukuba</a:t>
          </a:r>
          <a:r>
            <a:rPr lang="en-CA" sz="1800" b="1" dirty="0"/>
            <a:t> </a:t>
          </a:r>
          <a:r>
            <a:rPr lang="en-CA" sz="1800" b="1" dirty="0" err="1"/>
            <a:t>khona</a:t>
          </a:r>
          <a:r>
            <a:rPr lang="en-CA" sz="1800" b="1" dirty="0"/>
            <a:t> </a:t>
          </a:r>
          <a:r>
            <a:rPr lang="en-CA" sz="1800" b="1" dirty="0" err="1"/>
            <a:t>kothando</a:t>
          </a:r>
          <a:r>
            <a:rPr lang="en-CA" sz="1800" b="1" dirty="0"/>
            <a:t> </a:t>
          </a:r>
          <a:r>
            <a:rPr lang="en-CA" sz="1800" b="1" dirty="0" err="1"/>
            <a:t>lwangempela</a:t>
          </a:r>
          <a:r>
            <a:rPr lang="en-CA" sz="1800" b="1" dirty="0"/>
            <a:t> </a:t>
          </a:r>
          <a:r>
            <a:rPr lang="en-CA" sz="1800" b="1" dirty="0" err="1"/>
            <a:t>ngezenzo</a:t>
          </a:r>
          <a:r>
            <a:rPr lang="en-CA" sz="1800" b="1" dirty="0"/>
            <a:t> </a:t>
          </a:r>
          <a:r>
            <a:rPr lang="en-CA" sz="1800" b="1" dirty="0" err="1"/>
            <a:t>zomuntu</a:t>
          </a:r>
          <a:r>
            <a:rPr lang="en-CA" sz="1800" b="1" dirty="0"/>
            <a:t> </a:t>
          </a:r>
          <a:r>
            <a:rPr lang="en-CA" sz="1800" b="1" dirty="0" err="1"/>
            <a:t>ngamunye</a:t>
          </a:r>
          <a:r>
            <a:rPr lang="en-CA" sz="1800" b="1" dirty="0"/>
            <a:t> </a:t>
          </a:r>
          <a:r>
            <a:rPr lang="en-CA" sz="1800" b="1" dirty="0" err="1"/>
            <a:t>zomusa</a:t>
          </a:r>
          <a:r>
            <a:rPr lang="en-CA" sz="1800" b="1" dirty="0"/>
            <a:t>.</a:t>
          </a:r>
          <a:endParaRPr lang="es-ES" sz="1800" dirty="0"/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CA" sz="1800" b="1" dirty="0" err="1"/>
            <a:t>Ukuthandana</a:t>
          </a:r>
          <a:r>
            <a:rPr lang="en-CA" sz="1800" b="1" dirty="0"/>
            <a:t> </a:t>
          </a:r>
          <a:r>
            <a:rPr lang="en-CA" sz="1800" b="1" dirty="0" err="1"/>
            <a:t>kwenza</a:t>
          </a:r>
          <a:r>
            <a:rPr lang="en-CA" sz="1800" b="1" dirty="0"/>
            <a:t> </a:t>
          </a:r>
          <a:r>
            <a:rPr lang="en-CA" sz="1800" b="1" dirty="0" err="1"/>
            <a:t>imicabango</a:t>
          </a:r>
          <a:r>
            <a:rPr lang="en-CA" sz="1800" b="1" dirty="0"/>
            <a:t> </a:t>
          </a:r>
          <a:r>
            <a:rPr lang="en-CA" sz="1800" b="1" dirty="0" err="1"/>
            <a:t>ifane</a:t>
          </a:r>
          <a:r>
            <a:rPr lang="en-CA" sz="1800" b="1" dirty="0"/>
            <a:t> </a:t>
          </a:r>
          <a:r>
            <a:rPr lang="en-CA" sz="1800" b="1" dirty="0" err="1"/>
            <a:t>futhi</a:t>
          </a:r>
          <a:r>
            <a:rPr lang="en-CA" sz="1800" b="1" dirty="0"/>
            <a:t> </a:t>
          </a:r>
          <a:r>
            <a:rPr lang="en-CA" sz="1800" b="1" dirty="0" err="1"/>
            <a:t>iholele</a:t>
          </a:r>
          <a:r>
            <a:rPr lang="en-CA" sz="1800" b="1" dirty="0"/>
            <a:t> </a:t>
          </a:r>
          <a:r>
            <a:rPr lang="en-CA" sz="1800" b="1" dirty="0" err="1"/>
            <a:t>esenzweni</a:t>
          </a:r>
          <a:r>
            <a:rPr lang="en-CA" sz="1800" b="1" dirty="0"/>
            <a:t> </a:t>
          </a:r>
          <a:r>
            <a:rPr lang="en-CA" sz="1800" b="1" dirty="0" err="1"/>
            <a:t>esibumbene</a:t>
          </a:r>
          <a:endParaRPr lang="es-ES" sz="1800" dirty="0"/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481" custLinFactNeighborY="-248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en-C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Walahla</a:t>
          </a:r>
          <a:r>
            <a:rPr lang="en-C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ubukhosi</a:t>
          </a:r>
          <a:r>
            <a:rPr lang="en-C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bakhe</a:t>
          </a:r>
          <a:r>
            <a:rPr lang="en-C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baphezulu</a:t>
          </a:r>
          <a:r>
            <a:rPr lang="en-C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en-C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en-C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2:6 ).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en-C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Waba </a:t>
          </a:r>
          <a:r>
            <a:rPr lang="en-C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ngumuntu</a:t>
          </a:r>
          <a:r>
            <a:rPr lang="en-C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ukuze</a:t>
          </a:r>
          <a:r>
            <a:rPr lang="en-C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asikhonze</a:t>
          </a:r>
          <a:r>
            <a:rPr lang="en-C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en-C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en-C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2:7 )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en-CA" sz="1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Wazithoba</a:t>
          </a:r>
          <a:r>
            <a:rPr lang="en-CA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ngokuthobeka</a:t>
          </a:r>
          <a:r>
            <a:rPr lang="en-CA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kukho</a:t>
          </a:r>
          <a:r>
            <a:rPr lang="en-CA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konke</a:t>
          </a:r>
          <a:r>
            <a:rPr lang="en-CA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kwaze</a:t>
          </a:r>
          <a:r>
            <a:rPr lang="en-CA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kwaba</a:t>
          </a:r>
          <a:r>
            <a:rPr lang="en-CA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sekufeni</a:t>
          </a:r>
          <a:r>
            <a:rPr lang="en-CA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kwakhe</a:t>
          </a:r>
          <a:r>
            <a:rPr lang="en-CA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Fil. 2:8 </a:t>
          </a:r>
          <a:r>
            <a:rPr lang="en-C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600" b="1" kern="1200" dirty="0" err="1"/>
            <a:t>Ubakhuthaza</a:t>
          </a:r>
          <a:r>
            <a:rPr lang="en-CA" sz="1600" b="1" kern="1200" dirty="0"/>
            <a:t> </a:t>
          </a:r>
          <a:r>
            <a:rPr lang="en-CA" sz="1600" b="1" kern="1200" dirty="0" err="1"/>
            <a:t>ukuba</a:t>
          </a:r>
          <a:r>
            <a:rPr lang="en-CA" sz="1600" b="1" kern="1200" dirty="0"/>
            <a:t> </a:t>
          </a:r>
          <a:r>
            <a:rPr lang="en-CA" sz="1600" b="1" kern="1200" dirty="0" err="1"/>
            <a:t>batadishe</a:t>
          </a:r>
          <a:r>
            <a:rPr lang="en-CA" sz="1600" b="1" kern="1200" dirty="0"/>
            <a:t> </a:t>
          </a:r>
          <a:r>
            <a:rPr lang="en-CA" sz="1600" b="1" kern="1200" dirty="0" err="1"/>
            <a:t>futhi</a:t>
          </a:r>
          <a:r>
            <a:rPr lang="en-CA" sz="1600" b="1" kern="1200" dirty="0"/>
            <a:t> </a:t>
          </a:r>
          <a:r>
            <a:rPr lang="en-CA" sz="1600" b="1" kern="1200" dirty="0" err="1"/>
            <a:t>balingise</a:t>
          </a:r>
          <a:r>
            <a:rPr lang="en-CA" sz="1600" b="1" kern="1200" dirty="0"/>
            <a:t> </a:t>
          </a:r>
          <a:r>
            <a:rPr lang="en-CA" sz="1600" b="1" kern="1200" dirty="0" err="1"/>
            <a:t>ukuphila</a:t>
          </a:r>
          <a:r>
            <a:rPr lang="en-CA" sz="1600" b="1" kern="1200" dirty="0"/>
            <a:t> </a:t>
          </a:r>
          <a:r>
            <a:rPr lang="en-CA" sz="1600" b="1" kern="1200" dirty="0" err="1"/>
            <a:t>kukaKristu</a:t>
          </a:r>
          <a:r>
            <a:rPr lang="en-CA" sz="1600" b="1" kern="1200" dirty="0"/>
            <a:t> </a:t>
          </a:r>
          <a:r>
            <a:rPr lang="en-CA" sz="1600" b="1" kern="1200" dirty="0" err="1"/>
            <a:t>okuyisibonelo</a:t>
          </a:r>
          <a:endParaRPr lang="es-ES" sz="1600" kern="1200" dirty="0"/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Induduzo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kuKristu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800" b="1" kern="1200" dirty="0" err="1"/>
            <a:t>Uthando</a:t>
          </a:r>
          <a:r>
            <a:rPr lang="en-CA" sz="1800" b="1" kern="1200" dirty="0"/>
            <a:t> </a:t>
          </a:r>
          <a:r>
            <a:rPr lang="en-CA" sz="1800" b="1" kern="1200" dirty="0" err="1"/>
            <a:t>lwabo</a:t>
          </a:r>
          <a:r>
            <a:rPr lang="en-CA" sz="1800" b="1" kern="1200" dirty="0"/>
            <a:t> </a:t>
          </a:r>
          <a:r>
            <a:rPr lang="en-CA" sz="1800" b="1" kern="1200" dirty="0" err="1"/>
            <a:t>ngoKristu</a:t>
          </a:r>
          <a:r>
            <a:rPr lang="en-CA" sz="1800" b="1" kern="1200" dirty="0"/>
            <a:t> </a:t>
          </a:r>
          <a:r>
            <a:rPr lang="en-CA" sz="1800" b="1" kern="1200" dirty="0" err="1"/>
            <a:t>lulamandla</a:t>
          </a:r>
          <a:r>
            <a:rPr lang="en-CA" sz="1800" b="1" kern="1200" dirty="0"/>
            <a:t> </a:t>
          </a:r>
          <a:r>
            <a:rPr lang="en-CA" sz="1800" b="1" kern="1200" dirty="0" err="1"/>
            <a:t>atshukumisayo</a:t>
          </a:r>
          <a:r>
            <a:rPr lang="en-CA" sz="1800" b="1" kern="1200" dirty="0"/>
            <a:t> </a:t>
          </a:r>
          <a:r>
            <a:rPr lang="en-CA" sz="1800" b="1" kern="1200" dirty="0" err="1"/>
            <a:t>ezingqondweni</a:t>
          </a:r>
          <a:r>
            <a:rPr lang="en-CA" sz="1800" b="1" kern="1200" dirty="0"/>
            <a:t> </a:t>
          </a:r>
          <a:r>
            <a:rPr lang="en-CA" sz="1800" b="1" kern="1200" dirty="0" err="1"/>
            <a:t>zabo</a:t>
          </a:r>
          <a:endParaRPr lang="es-ES" sz="1800" kern="1200" dirty="0"/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Induduzo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othandweni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800" b="1" kern="1200" dirty="0" err="1"/>
            <a:t>Kufanele</a:t>
          </a:r>
          <a:r>
            <a:rPr lang="en-CA" sz="1800" b="1" kern="1200" dirty="0"/>
            <a:t> </a:t>
          </a:r>
          <a:r>
            <a:rPr lang="en-CA" sz="1800" b="1" kern="1200" dirty="0" err="1"/>
            <a:t>bazithobe</a:t>
          </a:r>
          <a:r>
            <a:rPr lang="en-CA" sz="1800" b="1" kern="1200" dirty="0"/>
            <a:t> </a:t>
          </a:r>
          <a:r>
            <a:rPr lang="en-CA" sz="1800" b="1" kern="1200" dirty="0" err="1"/>
            <a:t>ekulawuleni</a:t>
          </a:r>
          <a:r>
            <a:rPr lang="en-CA" sz="1800" b="1" kern="1200" dirty="0"/>
            <a:t> </a:t>
          </a:r>
          <a:r>
            <a:rPr lang="en-CA" sz="1800" b="1" kern="1200" dirty="0" err="1"/>
            <a:t>kukaMoya</a:t>
          </a:r>
          <a:endParaRPr lang="es-ES" sz="1800" kern="1200" dirty="0"/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Isidlo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sikaMoya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800" b="1" kern="1200" dirty="0" err="1"/>
            <a:t>Kufanele</a:t>
          </a:r>
          <a:r>
            <a:rPr lang="en-CA" sz="1800" b="1" kern="1200" dirty="0"/>
            <a:t> </a:t>
          </a:r>
          <a:r>
            <a:rPr lang="en-CA" sz="1800" b="1" kern="1200" dirty="0" err="1"/>
            <a:t>zibonise</a:t>
          </a:r>
          <a:r>
            <a:rPr lang="en-CA" sz="1800" b="1" kern="1200" dirty="0"/>
            <a:t> </a:t>
          </a:r>
          <a:r>
            <a:rPr lang="en-CA" sz="1800" b="1" kern="1200" dirty="0" err="1"/>
            <a:t>imizwelo</a:t>
          </a:r>
          <a:r>
            <a:rPr lang="en-CA" sz="1800" b="1" kern="1200" dirty="0"/>
            <a:t> </a:t>
          </a:r>
          <a:r>
            <a:rPr lang="en-CA" sz="1800" b="1" kern="1200" dirty="0" err="1"/>
            <a:t>emnene</a:t>
          </a:r>
          <a:r>
            <a:rPr lang="en-CA" sz="1800" b="1" kern="1200" dirty="0"/>
            <a:t> </a:t>
          </a:r>
          <a:r>
            <a:rPr lang="en-CA" sz="1800" b="1" kern="1200" dirty="0" err="1"/>
            <a:t>nefudumele</a:t>
          </a:r>
          <a:r>
            <a:rPr lang="en-CA" sz="1800" b="1" kern="1200" dirty="0"/>
            <a:t> </a:t>
          </a:r>
          <a:r>
            <a:rPr lang="en-CA" sz="1800" b="1" kern="1200" dirty="0" err="1"/>
            <a:t>yothando</a:t>
          </a:r>
          <a:r>
            <a:rPr lang="en-CA" sz="1800" b="1" kern="1200" dirty="0"/>
            <a:t> </a:t>
          </a:r>
          <a:r>
            <a:rPr lang="en-CA" sz="1800" b="1" kern="1200" dirty="0" err="1"/>
            <a:t>lomuntu</a:t>
          </a:r>
          <a:endParaRPr lang="es-ES" sz="1800" kern="1200" dirty="0"/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545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Uthando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olusuka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enhliziyweni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50847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800" b="1" kern="1200" dirty="0" err="1"/>
            <a:t>Mababonise</a:t>
          </a:r>
          <a:r>
            <a:rPr lang="en-CA" sz="1800" b="1" kern="1200" dirty="0"/>
            <a:t> </a:t>
          </a:r>
          <a:r>
            <a:rPr lang="en-CA" sz="1800" b="1" kern="1200" dirty="0" err="1"/>
            <a:t>ukuba</a:t>
          </a:r>
          <a:r>
            <a:rPr lang="en-CA" sz="1800" b="1" kern="1200" dirty="0"/>
            <a:t> </a:t>
          </a:r>
          <a:r>
            <a:rPr lang="en-CA" sz="1800" b="1" kern="1200" dirty="0" err="1"/>
            <a:t>khona</a:t>
          </a:r>
          <a:r>
            <a:rPr lang="en-CA" sz="1800" b="1" kern="1200" dirty="0"/>
            <a:t> </a:t>
          </a:r>
          <a:r>
            <a:rPr lang="en-CA" sz="1800" b="1" kern="1200" dirty="0" err="1"/>
            <a:t>kothando</a:t>
          </a:r>
          <a:r>
            <a:rPr lang="en-CA" sz="1800" b="1" kern="1200" dirty="0"/>
            <a:t> </a:t>
          </a:r>
          <a:r>
            <a:rPr lang="en-CA" sz="1800" b="1" kern="1200" dirty="0" err="1"/>
            <a:t>lwangempela</a:t>
          </a:r>
          <a:r>
            <a:rPr lang="en-CA" sz="1800" b="1" kern="1200" dirty="0"/>
            <a:t> </a:t>
          </a:r>
          <a:r>
            <a:rPr lang="en-CA" sz="1800" b="1" kern="1200" dirty="0" err="1"/>
            <a:t>ngezenzo</a:t>
          </a:r>
          <a:r>
            <a:rPr lang="en-CA" sz="1800" b="1" kern="1200" dirty="0"/>
            <a:t> </a:t>
          </a:r>
          <a:r>
            <a:rPr lang="en-CA" sz="1800" b="1" kern="1200" dirty="0" err="1"/>
            <a:t>zomuntu</a:t>
          </a:r>
          <a:r>
            <a:rPr lang="en-CA" sz="1800" b="1" kern="1200" dirty="0"/>
            <a:t> </a:t>
          </a:r>
          <a:r>
            <a:rPr lang="en-CA" sz="1800" b="1" kern="1200" dirty="0" err="1"/>
            <a:t>ngamunye</a:t>
          </a:r>
          <a:r>
            <a:rPr lang="en-CA" sz="1800" b="1" kern="1200" dirty="0"/>
            <a:t> </a:t>
          </a:r>
          <a:r>
            <a:rPr lang="en-CA" sz="1800" b="1" kern="1200" dirty="0" err="1"/>
            <a:t>zomusa</a:t>
          </a:r>
          <a:r>
            <a:rPr lang="en-CA" sz="1800" b="1" kern="1200" dirty="0"/>
            <a:t>.</a:t>
          </a:r>
          <a:endParaRPr lang="es-ES" sz="1800" kern="1200" dirty="0"/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Umusa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800" b="1" kern="1200" dirty="0" err="1"/>
            <a:t>Ukuthandana</a:t>
          </a:r>
          <a:r>
            <a:rPr lang="en-CA" sz="1800" b="1" kern="1200" dirty="0"/>
            <a:t> </a:t>
          </a:r>
          <a:r>
            <a:rPr lang="en-CA" sz="1800" b="1" kern="1200" dirty="0" err="1"/>
            <a:t>kwenza</a:t>
          </a:r>
          <a:r>
            <a:rPr lang="en-CA" sz="1800" b="1" kern="1200" dirty="0"/>
            <a:t> </a:t>
          </a:r>
          <a:r>
            <a:rPr lang="en-CA" sz="1800" b="1" kern="1200" dirty="0" err="1"/>
            <a:t>imicabango</a:t>
          </a:r>
          <a:r>
            <a:rPr lang="en-CA" sz="1800" b="1" kern="1200" dirty="0"/>
            <a:t> </a:t>
          </a:r>
          <a:r>
            <a:rPr lang="en-CA" sz="1800" b="1" kern="1200" dirty="0" err="1"/>
            <a:t>ifane</a:t>
          </a:r>
          <a:r>
            <a:rPr lang="en-CA" sz="1800" b="1" kern="1200" dirty="0"/>
            <a:t> </a:t>
          </a:r>
          <a:r>
            <a:rPr lang="en-CA" sz="1800" b="1" kern="1200" dirty="0" err="1"/>
            <a:t>futhi</a:t>
          </a:r>
          <a:r>
            <a:rPr lang="en-CA" sz="1800" b="1" kern="1200" dirty="0"/>
            <a:t> </a:t>
          </a:r>
          <a:r>
            <a:rPr lang="en-CA" sz="1800" b="1" kern="1200" dirty="0" err="1"/>
            <a:t>iholele</a:t>
          </a:r>
          <a:r>
            <a:rPr lang="en-CA" sz="1800" b="1" kern="1200" dirty="0"/>
            <a:t> </a:t>
          </a:r>
          <a:r>
            <a:rPr lang="en-CA" sz="1800" b="1" kern="1200" dirty="0" err="1"/>
            <a:t>esenzweni</a:t>
          </a:r>
          <a:r>
            <a:rPr lang="en-CA" sz="1800" b="1" kern="1200" dirty="0"/>
            <a:t> </a:t>
          </a:r>
          <a:r>
            <a:rPr lang="en-CA" sz="1800" b="1" kern="1200" dirty="0" err="1"/>
            <a:t>esibumbene</a:t>
          </a:r>
          <a:endParaRPr lang="es-ES" sz="1800" kern="1200" dirty="0"/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Ubunye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bomuzwa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lothando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Walahla</a:t>
          </a:r>
          <a:r>
            <a:rPr lang="en-C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ubukhosi</a:t>
          </a:r>
          <a:r>
            <a:rPr lang="en-C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bakhe</a:t>
          </a:r>
          <a:r>
            <a:rPr lang="en-C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baphezulu</a:t>
          </a:r>
          <a:r>
            <a:rPr lang="en-C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en-C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en-C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2:6 ).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Waba </a:t>
          </a:r>
          <a:r>
            <a:rPr lang="en-C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ngumuntu</a:t>
          </a:r>
          <a:r>
            <a:rPr lang="en-C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ukuze</a:t>
          </a:r>
          <a:r>
            <a:rPr lang="en-C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asikhonze</a:t>
          </a:r>
          <a:r>
            <a:rPr lang="en-C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en-C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en-C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2:7 )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Wazithoba</a:t>
          </a:r>
          <a:r>
            <a:rPr lang="en-CA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ngokuthobeka</a:t>
          </a:r>
          <a:r>
            <a:rPr lang="en-CA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kukho</a:t>
          </a:r>
          <a:r>
            <a:rPr lang="en-CA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konke</a:t>
          </a:r>
          <a:r>
            <a:rPr lang="en-CA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kwaze</a:t>
          </a:r>
          <a:r>
            <a:rPr lang="en-CA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kwaba</a:t>
          </a:r>
          <a:r>
            <a:rPr lang="en-CA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sekufeni</a:t>
          </a:r>
          <a:r>
            <a:rPr lang="en-CA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kwakhe</a:t>
          </a:r>
          <a:r>
            <a:rPr lang="en-CA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Fil. 2:8 </a:t>
          </a:r>
          <a:r>
            <a:rPr lang="en-C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8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4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7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5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9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Un grupo de personas haciendo gestos con la mano&#10;&#10;El contenido generado por IA puede ser incorrecto.">
            <a:extLst>
              <a:ext uri="{FF2B5EF4-FFF2-40B4-BE49-F238E27FC236}">
                <a16:creationId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697379" y="989667"/>
            <a:ext cx="4065121" cy="4461378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CA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UKUBAMBANA NGOKUTHOBEKA</a:t>
            </a:r>
            <a:endParaRPr lang="en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4278633" y="6299867"/>
            <a:ext cx="763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err="1">
                <a:solidFill>
                  <a:srgbClr val="FFC4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Isifundo</a:t>
            </a:r>
            <a:r>
              <a:rPr lang="en-CA" sz="1600" b="1" dirty="0">
                <a:solidFill>
                  <a:srgbClr val="FFC4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FFC4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sesine</a:t>
            </a:r>
            <a:r>
              <a:rPr lang="en-CA" sz="1600" b="1" dirty="0">
                <a:solidFill>
                  <a:srgbClr val="FFC4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FFC4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ilanga</a:t>
            </a:r>
            <a:r>
              <a:rPr lang="en-CA" sz="1600" b="1" dirty="0">
                <a:solidFill>
                  <a:srgbClr val="FFC4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FFC4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lamatshumi</a:t>
            </a:r>
            <a:r>
              <a:rPr lang="en-CA" sz="1600" b="1" dirty="0">
                <a:solidFill>
                  <a:srgbClr val="FFC4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FFC4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amabili</a:t>
            </a:r>
            <a:r>
              <a:rPr lang="en-CA" sz="1600" b="1" dirty="0">
                <a:solidFill>
                  <a:srgbClr val="FFC4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lane </a:t>
            </a:r>
            <a:r>
              <a:rPr lang="en-CA" sz="1600" b="1" dirty="0" err="1">
                <a:solidFill>
                  <a:srgbClr val="FFC4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kuZibandlela</a:t>
            </a:r>
            <a:r>
              <a:rPr lang="en-CA" sz="1600" b="1" dirty="0">
                <a:solidFill>
                  <a:srgbClr val="FFC4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ku2026</a:t>
            </a:r>
            <a:r>
              <a:rPr lang="en" sz="1600" b="1" dirty="0">
                <a:solidFill>
                  <a:srgbClr val="FFC4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F248CD-B893-91ED-E0AD-668CD827F8EC}"/>
              </a:ext>
            </a:extLst>
          </p:cNvPr>
          <p:cNvSpPr txBox="1"/>
          <p:nvPr/>
        </p:nvSpPr>
        <p:spPr>
          <a:xfrm>
            <a:off x="1969770" y="1056174"/>
            <a:ext cx="799338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CA" sz="2800" b="1" dirty="0">
                <a:latin typeface="Constantia" panose="02030602050306030303" pitchFamily="18" charset="0"/>
              </a:rPr>
              <a:t>UNkulunkulu </a:t>
            </a:r>
            <a:r>
              <a:rPr lang="en-CA" sz="2800" b="1" dirty="0" err="1">
                <a:latin typeface="Constantia" panose="02030602050306030303" pitchFamily="18" charset="0"/>
              </a:rPr>
              <a:t>uvumela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wonke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umuntu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ukuba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asebenzise</a:t>
            </a:r>
            <a:r>
              <a:rPr lang="en-CA" sz="2800" b="1" dirty="0">
                <a:latin typeface="Constantia" panose="02030602050306030303" pitchFamily="18" charset="0"/>
              </a:rPr>
              <a:t> ubuntu </a:t>
            </a:r>
            <a:r>
              <a:rPr lang="en-CA" sz="2800" b="1" dirty="0" err="1">
                <a:latin typeface="Constantia" panose="02030602050306030303" pitchFamily="18" charset="0"/>
              </a:rPr>
              <a:t>bakhe</a:t>
            </a:r>
            <a:r>
              <a:rPr lang="en-CA" sz="2800" b="1" dirty="0">
                <a:latin typeface="Constantia" panose="02030602050306030303" pitchFamily="18" charset="0"/>
              </a:rPr>
              <a:t>. </a:t>
            </a:r>
            <a:r>
              <a:rPr lang="en-CA" sz="2800" b="1" dirty="0" err="1">
                <a:latin typeface="Constantia" panose="02030602050306030303" pitchFamily="18" charset="0"/>
              </a:rPr>
              <a:t>Akafisi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muntu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ukuthi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afake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ingqondo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yakhe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engqondweni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yomuntu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ofayo</a:t>
            </a:r>
            <a:r>
              <a:rPr lang="en-CA" sz="2800" b="1" dirty="0">
                <a:latin typeface="Constantia" panose="02030602050306030303" pitchFamily="18" charset="0"/>
              </a:rPr>
              <a:t>. Labo </a:t>
            </a:r>
            <a:r>
              <a:rPr lang="en-CA" sz="2800" b="1" dirty="0" err="1">
                <a:latin typeface="Constantia" panose="02030602050306030303" pitchFamily="18" charset="0"/>
              </a:rPr>
              <a:t>abafisa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ukuguqulwa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engqondweni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lasengqondweni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akufanele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babheke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kubantu</a:t>
            </a:r>
            <a:r>
              <a:rPr lang="en-CA" sz="2800" b="1" dirty="0">
                <a:latin typeface="Constantia" panose="02030602050306030303" pitchFamily="18" charset="0"/>
              </a:rPr>
              <a:t>, </a:t>
            </a:r>
            <a:r>
              <a:rPr lang="en-CA" sz="2800" b="1" dirty="0" err="1">
                <a:latin typeface="Constantia" panose="02030602050306030303" pitchFamily="18" charset="0"/>
              </a:rPr>
              <a:t>kodwa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babheke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esibonelweni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saphezulu</a:t>
            </a:r>
            <a:r>
              <a:rPr lang="en-CA" sz="2800" b="1" dirty="0">
                <a:latin typeface="Constantia" panose="02030602050306030303" pitchFamily="18" charset="0"/>
              </a:rPr>
              <a:t>. UNkulunkulu </a:t>
            </a:r>
            <a:r>
              <a:rPr lang="en-CA" sz="2800" b="1" dirty="0" err="1">
                <a:latin typeface="Constantia" panose="02030602050306030303" pitchFamily="18" charset="0"/>
              </a:rPr>
              <a:t>unikeza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isimemo</a:t>
            </a:r>
            <a:r>
              <a:rPr lang="en-CA" sz="2800" b="1" dirty="0">
                <a:latin typeface="Constantia" panose="02030602050306030303" pitchFamily="18" charset="0"/>
              </a:rPr>
              <a:t>, “</a:t>
            </a:r>
            <a:r>
              <a:rPr lang="en-CA" sz="2800" b="1" dirty="0" err="1">
                <a:latin typeface="Constantia" panose="02030602050306030303" pitchFamily="18" charset="0"/>
              </a:rPr>
              <a:t>Lowomqondo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kawube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kini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owawukuKristu</a:t>
            </a:r>
            <a:r>
              <a:rPr lang="en-CA" sz="2800" b="1" dirty="0">
                <a:latin typeface="Constantia" panose="02030602050306030303" pitchFamily="18" charset="0"/>
              </a:rPr>
              <a:t> Jesu.” </a:t>
            </a:r>
            <a:r>
              <a:rPr lang="en-CA" sz="2800" b="1" dirty="0" err="1">
                <a:latin typeface="Constantia" panose="02030602050306030303" pitchFamily="18" charset="0"/>
              </a:rPr>
              <a:t>Ngokuguqulwa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nokuguqulwa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kwabantu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kufanele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bamukele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umqondo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kaKristu</a:t>
            </a:r>
            <a:r>
              <a:rPr lang="en-CA" sz="2800" b="1" dirty="0">
                <a:latin typeface="Constantia" panose="02030602050306030303" pitchFamily="18" charset="0"/>
              </a:rPr>
              <a:t>.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EA4C1-B5BE-FFC2-BBB6-28B6D435CA7A}"/>
              </a:ext>
            </a:extLst>
          </p:cNvPr>
          <p:cNvSpPr txBox="1"/>
          <p:nvPr/>
        </p:nvSpPr>
        <p:spPr>
          <a:xfrm>
            <a:off x="6982012" y="5539472"/>
            <a:ext cx="3230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That I May Know Him</a:t>
            </a:r>
            <a:r>
              <a:rPr lang="en" sz="1600" b="1" dirty="0"/>
              <a:t>, May 8)</a:t>
            </a:r>
          </a:p>
        </p:txBody>
      </p:sp>
    </p:spTree>
    <p:extLst>
      <p:ext uri="{BB962C8B-B14F-4D97-AF65-F5344CB8AC3E}">
        <p14:creationId xmlns:p14="http://schemas.microsoft.com/office/powerpoint/2010/main" val="4268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283391" y="705177"/>
            <a:ext cx="5958672" cy="44012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Gcwalisani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intokozo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yami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ngokuba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lomqondo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munye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lokuba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lothando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olufananayo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lokuba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nhliziyonye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umqondo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munye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2:2NKJV, </a:t>
            </a:r>
          </a:p>
        </p:txBody>
      </p:sp>
    </p:spTree>
    <p:extLst>
      <p:ext uri="{BB962C8B-B14F-4D97-AF65-F5344CB8AC3E}">
        <p14:creationId xmlns:p14="http://schemas.microsoft.com/office/powerpoint/2010/main" val="3174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972549" y="3994473"/>
            <a:ext cx="5953125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en-CA" sz="2000" b="1" dirty="0" err="1">
                <a:solidFill>
                  <a:srgbClr val="B92F00"/>
                </a:solidFill>
              </a:rPr>
              <a:t>Isisusa</a:t>
            </a:r>
            <a:r>
              <a:rPr lang="en-CA" sz="2000" b="1" dirty="0">
                <a:solidFill>
                  <a:srgbClr val="B92F00"/>
                </a:solidFill>
              </a:rPr>
              <a:t> </a:t>
            </a:r>
            <a:r>
              <a:rPr lang="en-CA" sz="2000" b="1" dirty="0" err="1">
                <a:solidFill>
                  <a:srgbClr val="B92F00"/>
                </a:solidFill>
              </a:rPr>
              <a:t>sokungabambani</a:t>
            </a:r>
            <a:r>
              <a:rPr lang="en-CA" sz="2000" b="1" dirty="0">
                <a:solidFill>
                  <a:srgbClr val="B92F00"/>
                </a:solidFill>
              </a:rPr>
              <a:t> (Filipi 2:1-3a)</a:t>
            </a:r>
            <a:endParaRPr lang="en" sz="2000" b="1" dirty="0">
              <a:solidFill>
                <a:srgbClr val="B92F00"/>
              </a:solidFill>
            </a:endParaRPr>
          </a:p>
          <a:p>
            <a:pPr>
              <a:spcBef>
                <a:spcPts val="3000"/>
              </a:spcBef>
            </a:pPr>
            <a:r>
              <a:rPr lang="en-CA" sz="2000" b="1" dirty="0" err="1">
                <a:solidFill>
                  <a:srgbClr val="008496"/>
                </a:solidFill>
              </a:rPr>
              <a:t>Ubunye</a:t>
            </a:r>
            <a:r>
              <a:rPr lang="en-CA" sz="2000" b="1" dirty="0">
                <a:solidFill>
                  <a:srgbClr val="008496"/>
                </a:solidFill>
              </a:rPr>
              <a:t> </a:t>
            </a:r>
            <a:r>
              <a:rPr lang="en-CA" sz="2000" b="1" dirty="0" err="1">
                <a:solidFill>
                  <a:srgbClr val="008496"/>
                </a:solidFill>
              </a:rPr>
              <a:t>ngokuthobeka</a:t>
            </a:r>
            <a:r>
              <a:rPr lang="en-CA" sz="2000" b="1" dirty="0">
                <a:solidFill>
                  <a:srgbClr val="008496"/>
                </a:solidFill>
              </a:rPr>
              <a:t> (Filipi 2:3b-4)</a:t>
            </a:r>
            <a:endParaRPr lang="en" sz="2000" b="1" dirty="0">
              <a:solidFill>
                <a:srgbClr val="008496"/>
              </a:solidFill>
            </a:endParaRPr>
          </a:p>
          <a:p>
            <a:pPr>
              <a:spcBef>
                <a:spcPts val="3000"/>
              </a:spcBef>
            </a:pPr>
            <a:r>
              <a:rPr lang="en-CA" sz="2000" b="1" dirty="0" err="1">
                <a:solidFill>
                  <a:srgbClr val="139E00"/>
                </a:solidFill>
              </a:rPr>
              <a:t>Cabanga</a:t>
            </a:r>
            <a:r>
              <a:rPr lang="en-CA" sz="2000" b="1" dirty="0">
                <a:solidFill>
                  <a:srgbClr val="139E00"/>
                </a:solidFill>
              </a:rPr>
              <a:t> </a:t>
            </a:r>
            <a:r>
              <a:rPr lang="en-CA" sz="2000" b="1" dirty="0" err="1">
                <a:solidFill>
                  <a:srgbClr val="139E00"/>
                </a:solidFill>
              </a:rPr>
              <a:t>njengoJesu</a:t>
            </a:r>
            <a:r>
              <a:rPr lang="en-CA" sz="2000" b="1" dirty="0">
                <a:solidFill>
                  <a:srgbClr val="139E00"/>
                </a:solidFill>
              </a:rPr>
              <a:t> (Filipi 2:5)</a:t>
            </a:r>
            <a:endParaRPr lang="en" sz="2000" b="1" dirty="0">
              <a:solidFill>
                <a:srgbClr val="139E00"/>
              </a:solidFill>
            </a:endParaRPr>
          </a:p>
          <a:p>
            <a:pPr>
              <a:spcBef>
                <a:spcPts val="3000"/>
              </a:spcBef>
            </a:pPr>
            <a:r>
              <a:rPr lang="en-CA" sz="2000" b="1" dirty="0" err="1">
                <a:solidFill>
                  <a:srgbClr val="9800B9"/>
                </a:solidFill>
              </a:rPr>
              <a:t>Isimo</a:t>
            </a:r>
            <a:r>
              <a:rPr lang="en-CA" sz="2000" b="1" dirty="0">
                <a:solidFill>
                  <a:srgbClr val="9800B9"/>
                </a:solidFill>
              </a:rPr>
              <a:t> </a:t>
            </a:r>
            <a:r>
              <a:rPr lang="en-CA" sz="2000" b="1" dirty="0" err="1">
                <a:solidFill>
                  <a:srgbClr val="9800B9"/>
                </a:solidFill>
              </a:rPr>
              <a:t>sengqondo</a:t>
            </a:r>
            <a:r>
              <a:rPr lang="en-CA" sz="2000" b="1" dirty="0">
                <a:solidFill>
                  <a:srgbClr val="9800B9"/>
                </a:solidFill>
              </a:rPr>
              <a:t> </a:t>
            </a:r>
            <a:r>
              <a:rPr lang="en-CA" sz="2000" b="1" dirty="0" err="1">
                <a:solidFill>
                  <a:srgbClr val="9800B9"/>
                </a:solidFill>
              </a:rPr>
              <a:t>sikaJesu</a:t>
            </a:r>
            <a:r>
              <a:rPr lang="en-CA" sz="2000" b="1" dirty="0">
                <a:solidFill>
                  <a:srgbClr val="9800B9"/>
                </a:solidFill>
              </a:rPr>
              <a:t> (Filipi 2:6-8)</a:t>
            </a:r>
            <a:endParaRPr lang="en" sz="2000" b="1" dirty="0">
              <a:solidFill>
                <a:srgbClr val="9800B9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228600" y="126214"/>
            <a:ext cx="6267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UPawulu</a:t>
            </a:r>
            <a:r>
              <a:rPr lang="en-CA" sz="2000" b="1" dirty="0"/>
              <a:t> </a:t>
            </a:r>
            <a:r>
              <a:rPr lang="en-CA" sz="2000" b="1" dirty="0" err="1"/>
              <a:t>usanda</a:t>
            </a:r>
            <a:r>
              <a:rPr lang="en-CA" sz="2000" b="1" dirty="0"/>
              <a:t> </a:t>
            </a:r>
            <a:r>
              <a:rPr lang="en-CA" sz="2000" b="1" dirty="0" err="1"/>
              <a:t>kukhuthaza</a:t>
            </a:r>
            <a:r>
              <a:rPr lang="en-CA" sz="2000" b="1" dirty="0"/>
              <a:t> </a:t>
            </a:r>
            <a:r>
              <a:rPr lang="en-CA" sz="2000" b="1" dirty="0" err="1"/>
              <a:t>amakholwa</a:t>
            </a:r>
            <a:r>
              <a:rPr lang="en-CA" sz="2000" b="1" dirty="0"/>
              <a:t> </a:t>
            </a:r>
            <a:r>
              <a:rPr lang="en-CA" sz="2000" b="1" dirty="0" err="1"/>
              <a:t>aseFilipi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ame</a:t>
            </a:r>
            <a:r>
              <a:rPr lang="en-CA" sz="2000" b="1" dirty="0"/>
              <a:t> </a:t>
            </a:r>
            <a:r>
              <a:rPr lang="en-CA" sz="2000" b="1" dirty="0" err="1"/>
              <a:t>aqine</a:t>
            </a:r>
            <a:r>
              <a:rPr lang="en-CA" sz="2000" b="1" dirty="0"/>
              <a:t> </a:t>
            </a:r>
            <a:r>
              <a:rPr lang="en-CA" sz="2000" b="1" dirty="0" err="1"/>
              <a:t>lapho</a:t>
            </a:r>
            <a:r>
              <a:rPr lang="en-CA" sz="2000" b="1" dirty="0"/>
              <a:t> </a:t>
            </a:r>
            <a:r>
              <a:rPr lang="en-CA" sz="2000" b="1" dirty="0" err="1"/>
              <a:t>ebhekene</a:t>
            </a:r>
            <a:r>
              <a:rPr lang="en-CA" sz="2000" b="1" dirty="0"/>
              <a:t> </a:t>
            </a:r>
            <a:r>
              <a:rPr lang="en-CA" sz="2000" b="1" dirty="0" err="1"/>
              <a:t>lezinselele</a:t>
            </a:r>
            <a:r>
              <a:rPr lang="en-CA" sz="2000" b="1" dirty="0"/>
              <a:t> </a:t>
            </a:r>
            <a:r>
              <a:rPr lang="en-CA" sz="2000" b="1" dirty="0" err="1"/>
              <a:t>zokuphila</a:t>
            </a:r>
            <a:r>
              <a:rPr lang="en-CA" sz="2000" b="1" dirty="0"/>
              <a:t> </a:t>
            </a:r>
            <a:r>
              <a:rPr lang="en-CA" sz="2000" b="1" dirty="0" err="1"/>
              <a:t>kobuKristu</a:t>
            </a:r>
            <a:r>
              <a:rPr lang="en-CA" sz="2000" b="1" dirty="0"/>
              <a:t>. </a:t>
            </a:r>
            <a:r>
              <a:rPr lang="en-CA" sz="2000" b="1" dirty="0" err="1"/>
              <a:t>Ubacele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baziphathe</a:t>
            </a:r>
            <a:r>
              <a:rPr lang="en-CA" sz="2000" b="1" dirty="0"/>
              <a:t> </a:t>
            </a:r>
            <a:r>
              <a:rPr lang="en-CA" sz="2000" b="1" dirty="0" err="1"/>
              <a:t>ngendlela</a:t>
            </a:r>
            <a:r>
              <a:rPr lang="en-CA" sz="2000" b="1" dirty="0"/>
              <a:t> </a:t>
            </a:r>
            <a:r>
              <a:rPr lang="en-CA" sz="2000" b="1" dirty="0" err="1"/>
              <a:t>efaneleyo</a:t>
            </a:r>
            <a:r>
              <a:rPr lang="en-CA" sz="2000" b="1" dirty="0"/>
              <a:t> </a:t>
            </a:r>
            <a:r>
              <a:rPr lang="en-CA" sz="2000" b="1" dirty="0" err="1"/>
              <a:t>izakhamuzi</a:t>
            </a:r>
            <a:r>
              <a:rPr lang="en-CA" sz="2000" b="1" dirty="0"/>
              <a:t> </a:t>
            </a:r>
            <a:r>
              <a:rPr lang="en-CA" sz="2000" b="1" dirty="0" err="1"/>
              <a:t>zasezulwini</a:t>
            </a:r>
            <a:r>
              <a:rPr lang="en-CA" sz="2000" b="1" dirty="0"/>
              <a:t>, </a:t>
            </a:r>
            <a:r>
              <a:rPr lang="en-CA" sz="2000" b="1" dirty="0" err="1"/>
              <a:t>egcizelela</a:t>
            </a:r>
            <a:r>
              <a:rPr lang="en-CA" sz="2000" b="1" dirty="0"/>
              <a:t> </a:t>
            </a:r>
            <a:r>
              <a:rPr lang="en-CA" sz="2000" b="1" dirty="0" err="1"/>
              <a:t>ubunye</a:t>
            </a:r>
            <a:r>
              <a:rPr lang="en-CA" sz="2000" b="1" dirty="0"/>
              <a:t>.</a:t>
            </a:r>
            <a:endParaRPr lang="en" sz="2000" b="1" dirty="0"/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622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7358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6050855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8494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228599" y="1799210"/>
            <a:ext cx="626744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Ngenkulumo</a:t>
            </a:r>
            <a:r>
              <a:rPr lang="en-CA" sz="2000" b="1" dirty="0"/>
              <a:t> </a:t>
            </a:r>
            <a:r>
              <a:rPr lang="en-CA" sz="2000" b="1" dirty="0" err="1"/>
              <a:t>ethi</a:t>
            </a:r>
            <a:r>
              <a:rPr lang="en-CA" sz="2000" b="1" dirty="0"/>
              <a:t> “</a:t>
            </a:r>
            <a:r>
              <a:rPr lang="en-CA" sz="2000" b="1" dirty="0" err="1"/>
              <a:t>ngakho-ke</a:t>
            </a:r>
            <a:r>
              <a:rPr lang="en-CA" sz="2000" b="1" dirty="0"/>
              <a:t>”, </a:t>
            </a:r>
            <a:r>
              <a:rPr lang="en-CA" sz="2000" b="1" dirty="0" err="1"/>
              <a:t>uPawulu</a:t>
            </a:r>
            <a:r>
              <a:rPr lang="en-CA" sz="2000" b="1" dirty="0"/>
              <a:t> </a:t>
            </a:r>
            <a:r>
              <a:rPr lang="en-CA" sz="2000" b="1" dirty="0" err="1"/>
              <a:t>uqala</a:t>
            </a:r>
            <a:r>
              <a:rPr lang="en-CA" sz="2000" b="1" dirty="0"/>
              <a:t> </a:t>
            </a:r>
            <a:r>
              <a:rPr lang="en-CA" sz="2000" b="1" dirty="0" err="1"/>
              <a:t>ingxenye</a:t>
            </a:r>
            <a:r>
              <a:rPr lang="en-CA" sz="2000" b="1" dirty="0"/>
              <a:t> </a:t>
            </a:r>
            <a:r>
              <a:rPr lang="en-CA" sz="2000" b="1" dirty="0" err="1"/>
              <a:t>entsha</a:t>
            </a:r>
            <a:r>
              <a:rPr lang="en-CA" sz="2000" b="1" dirty="0"/>
              <a:t> </a:t>
            </a:r>
            <a:r>
              <a:rPr lang="en-CA" sz="2000" b="1" dirty="0" err="1"/>
              <a:t>lapho</a:t>
            </a:r>
            <a:r>
              <a:rPr lang="en-CA" sz="2000" b="1" dirty="0"/>
              <a:t> </a:t>
            </a:r>
            <a:r>
              <a:rPr lang="en-CA" sz="2000" b="1" dirty="0" err="1"/>
              <a:t>asinika</a:t>
            </a:r>
            <a:r>
              <a:rPr lang="en-CA" sz="2000" b="1" dirty="0"/>
              <a:t> </a:t>
            </a:r>
            <a:r>
              <a:rPr lang="en-CA" sz="2000" b="1" dirty="0" err="1"/>
              <a:t>khona</a:t>
            </a:r>
            <a:r>
              <a:rPr lang="en-CA" sz="2000" b="1" dirty="0"/>
              <a:t> </a:t>
            </a:r>
            <a:r>
              <a:rPr lang="en-CA" sz="2000" b="1" dirty="0" err="1"/>
              <a:t>izihluthulelo</a:t>
            </a:r>
            <a:r>
              <a:rPr lang="en-CA" sz="2000" b="1" dirty="0"/>
              <a:t> </a:t>
            </a:r>
            <a:r>
              <a:rPr lang="en-CA" sz="2000" b="1" dirty="0" err="1"/>
              <a:t>zokuqonda</a:t>
            </a:r>
            <a:r>
              <a:rPr lang="en-CA" sz="2000" b="1" dirty="0"/>
              <a:t> </a:t>
            </a:r>
            <a:r>
              <a:rPr lang="en-CA" sz="2000" b="1" dirty="0" err="1"/>
              <a:t>indlela</a:t>
            </a:r>
            <a:r>
              <a:rPr lang="en-CA" sz="2000" b="1" dirty="0"/>
              <a:t> </a:t>
            </a:r>
            <a:r>
              <a:rPr lang="en-CA" sz="2000" b="1" dirty="0" err="1"/>
              <a:t>yokufinyelela</a:t>
            </a:r>
            <a:r>
              <a:rPr lang="en-CA" sz="2000" b="1" dirty="0"/>
              <a:t> lobo </a:t>
            </a:r>
            <a:r>
              <a:rPr lang="en-CA" sz="2000" b="1" dirty="0" err="1"/>
              <a:t>bunye</a:t>
            </a:r>
            <a:r>
              <a:rPr lang="en-CA" sz="2000" b="1" dirty="0"/>
              <a:t> </a:t>
            </a:r>
            <a:r>
              <a:rPr lang="en-CA" sz="2000" b="1" dirty="0" err="1"/>
              <a:t>obupheleleyo</a:t>
            </a:r>
            <a:r>
              <a:rPr lang="en-CA" sz="2000" b="1" dirty="0"/>
              <a:t>: </a:t>
            </a:r>
            <a:r>
              <a:rPr lang="en-CA" sz="2000" b="1" dirty="0" err="1"/>
              <a:t>ngokulingisa</a:t>
            </a:r>
            <a:r>
              <a:rPr lang="en-CA" sz="2000" b="1" dirty="0"/>
              <a:t> </a:t>
            </a:r>
            <a:r>
              <a:rPr lang="en-CA" sz="2000" b="1" dirty="0" err="1"/>
              <a:t>isibonelo</a:t>
            </a:r>
            <a:r>
              <a:rPr lang="en-CA" sz="2000" b="1" dirty="0"/>
              <a:t> </a:t>
            </a:r>
            <a:r>
              <a:rPr lang="en-CA" sz="2000" b="1" dirty="0" err="1"/>
              <a:t>sikaJesu</a:t>
            </a:r>
            <a:r>
              <a:rPr lang="en-CA" sz="2000" b="1" dirty="0"/>
              <a:t>.</a:t>
            </a:r>
          </a:p>
          <a:p>
            <a:pPr>
              <a:spcBef>
                <a:spcPts val="600"/>
              </a:spcBef>
            </a:pP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0" y="0"/>
            <a:ext cx="891785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CA" sz="4400" b="1">
                <a:ln/>
                <a:solidFill>
                  <a:schemeClr val="accent6"/>
                </a:solidFill>
              </a:rPr>
              <a:t>ISISUSA SOKUNGABAMBANI</a:t>
            </a:r>
            <a:endParaRPr lang="en" sz="44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672716" y="604472"/>
            <a:ext cx="76009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b="1" dirty="0">
                <a:solidFill>
                  <a:schemeClr val="tx2"/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Lingenzi</a:t>
            </a:r>
            <a:r>
              <a:rPr lang="en-CA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lutho</a:t>
            </a:r>
            <a:r>
              <a:rPr lang="en-CA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ngokubanga</a:t>
            </a:r>
            <a:r>
              <a:rPr lang="en-CA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loba</a:t>
            </a:r>
            <a:r>
              <a:rPr lang="en-CA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ngokuzazisa</a:t>
            </a:r>
            <a:r>
              <a:rPr lang="en-CA" b="1" dirty="0">
                <a:solidFill>
                  <a:schemeClr val="tx2"/>
                </a:solidFill>
                <a:latin typeface="Comic Sans MS" panose="030F0702030302020204" pitchFamily="66" charset="0"/>
              </a:rPr>
              <a:t>” (Filipi 2:3a)</a:t>
            </a:r>
            <a:endParaRPr lang="en" sz="1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0" y="1062573"/>
            <a:ext cx="8917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Ngaphambi</a:t>
            </a:r>
            <a:r>
              <a:rPr lang="en-CA" b="1" dirty="0"/>
              <a:t> </a:t>
            </a:r>
            <a:r>
              <a:rPr lang="en-CA" b="1" dirty="0" err="1"/>
              <a:t>kokuba</a:t>
            </a:r>
            <a:r>
              <a:rPr lang="en-CA" b="1" dirty="0"/>
              <a:t> </a:t>
            </a:r>
            <a:r>
              <a:rPr lang="en-CA" b="1" dirty="0" err="1"/>
              <a:t>abeke</a:t>
            </a:r>
            <a:r>
              <a:rPr lang="en-CA" b="1" dirty="0"/>
              <a:t> </a:t>
            </a:r>
            <a:r>
              <a:rPr lang="en-CA" b="1" dirty="0" err="1"/>
              <a:t>umunwe</a:t>
            </a:r>
            <a:r>
              <a:rPr lang="en-CA" b="1" dirty="0"/>
              <a:t> </a:t>
            </a:r>
            <a:r>
              <a:rPr lang="en-CA" b="1" dirty="0" err="1"/>
              <a:t>esikh</a:t>
            </a:r>
            <a:r>
              <a:rPr lang="en-CA" b="1" dirty="0"/>
              <a:t> </a:t>
            </a:r>
            <a:r>
              <a:rPr lang="en-CA" b="1" dirty="0" err="1"/>
              <a:t>esibuhlungu</a:t>
            </a:r>
            <a:r>
              <a:rPr lang="en-CA" b="1" dirty="0"/>
              <a:t>, </a:t>
            </a:r>
            <a:r>
              <a:rPr lang="en-CA" b="1" dirty="0" err="1"/>
              <a:t>aveze</a:t>
            </a:r>
            <a:r>
              <a:rPr lang="en-CA" b="1" dirty="0"/>
              <a:t> </a:t>
            </a:r>
            <a:r>
              <a:rPr lang="en-CA" b="1" dirty="0" err="1"/>
              <a:t>izizathu</a:t>
            </a:r>
            <a:r>
              <a:rPr lang="en-CA" b="1" dirty="0"/>
              <a:t> </a:t>
            </a:r>
            <a:r>
              <a:rPr lang="en-CA" b="1" dirty="0" err="1"/>
              <a:t>zokuhlukana</a:t>
            </a:r>
            <a:r>
              <a:rPr lang="en-CA" b="1" dirty="0"/>
              <a:t> </a:t>
            </a:r>
            <a:r>
              <a:rPr lang="en-CA" b="1" dirty="0" err="1"/>
              <a:t>okwakubonakala</a:t>
            </a:r>
            <a:r>
              <a:rPr lang="en-CA" b="1" dirty="0"/>
              <a:t> </a:t>
            </a:r>
            <a:r>
              <a:rPr lang="en-CA" b="1" dirty="0" err="1"/>
              <a:t>phakathi</a:t>
            </a:r>
            <a:r>
              <a:rPr lang="en-CA" b="1" dirty="0"/>
              <a:t> </a:t>
            </a:r>
            <a:r>
              <a:rPr lang="en-CA" b="1" dirty="0" err="1"/>
              <a:t>kwabaseFilipi</a:t>
            </a:r>
            <a:r>
              <a:rPr lang="en-CA" b="1" dirty="0"/>
              <a:t>, </a:t>
            </a:r>
            <a:r>
              <a:rPr lang="en-CA" b="1" dirty="0" err="1"/>
              <a:t>yiziphi</a:t>
            </a:r>
            <a:r>
              <a:rPr lang="en-CA" b="1" dirty="0"/>
              <a:t> </a:t>
            </a:r>
            <a:r>
              <a:rPr lang="en-CA" b="1" dirty="0" err="1"/>
              <a:t>izeluleko</a:t>
            </a:r>
            <a:r>
              <a:rPr lang="en-CA" b="1" dirty="0"/>
              <a:t> </a:t>
            </a:r>
            <a:r>
              <a:rPr lang="en-CA" b="1" dirty="0" err="1"/>
              <a:t>zokuqala</a:t>
            </a:r>
            <a:r>
              <a:rPr lang="en-CA" b="1" dirty="0"/>
              <a:t> </a:t>
            </a:r>
            <a:r>
              <a:rPr lang="en-CA" b="1" dirty="0" err="1"/>
              <a:t>azinikezayo</a:t>
            </a:r>
            <a:r>
              <a:rPr lang="en-CA" b="1" dirty="0"/>
              <a:t> </a:t>
            </a:r>
            <a:r>
              <a:rPr lang="en-CA" b="1" dirty="0" err="1"/>
              <a:t>ukuze</a:t>
            </a:r>
            <a:r>
              <a:rPr lang="en-CA" b="1" dirty="0"/>
              <a:t> </a:t>
            </a:r>
            <a:r>
              <a:rPr lang="en-CA" b="1" dirty="0" err="1"/>
              <a:t>bathole</a:t>
            </a:r>
            <a:r>
              <a:rPr lang="en-CA" b="1" dirty="0"/>
              <a:t> </a:t>
            </a:r>
            <a:r>
              <a:rPr lang="en-CA" b="1" dirty="0" err="1"/>
              <a:t>ubunye</a:t>
            </a:r>
            <a:r>
              <a:rPr lang="en-CA" b="1" dirty="0"/>
              <a:t>, </a:t>
            </a:r>
            <a:r>
              <a:rPr lang="en-CA" b="1" dirty="0" err="1"/>
              <a:t>bephelelisa</a:t>
            </a:r>
            <a:r>
              <a:rPr lang="en-CA" b="1" dirty="0"/>
              <a:t> </a:t>
            </a:r>
            <a:r>
              <a:rPr lang="en-CA" b="1" dirty="0" err="1"/>
              <a:t>injabulo</a:t>
            </a:r>
            <a:r>
              <a:rPr lang="en-CA" b="1" dirty="0"/>
              <a:t> </a:t>
            </a:r>
            <a:r>
              <a:rPr lang="en-CA" b="1" dirty="0" err="1"/>
              <a:t>yakhe</a:t>
            </a:r>
            <a:r>
              <a:rPr lang="en-CA" b="1" dirty="0"/>
              <a:t> ( Fil. 2:1-2 )?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9355659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5031116" y="5120965"/>
            <a:ext cx="7087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Konke </a:t>
            </a:r>
            <a:r>
              <a:rPr lang="en-CA" sz="2000" b="1" dirty="0" err="1"/>
              <a:t>lokhu</a:t>
            </a:r>
            <a:r>
              <a:rPr lang="en-CA" sz="2000" b="1" dirty="0"/>
              <a:t> </a:t>
            </a:r>
            <a:r>
              <a:rPr lang="en-CA" sz="2000" b="1" dirty="0" err="1"/>
              <a:t>babengakuzuza</a:t>
            </a:r>
            <a:r>
              <a:rPr lang="en-CA" sz="2000" b="1" dirty="0"/>
              <a:t> </a:t>
            </a:r>
            <a:r>
              <a:rPr lang="en-CA" sz="2000" b="1" dirty="0" err="1"/>
              <a:t>kuphela</a:t>
            </a:r>
            <a:r>
              <a:rPr lang="en-CA" sz="2000" b="1" dirty="0"/>
              <a:t> </a:t>
            </a:r>
            <a:r>
              <a:rPr lang="en-CA" sz="2000" b="1" dirty="0" err="1"/>
              <a:t>uma</a:t>
            </a:r>
            <a:r>
              <a:rPr lang="en-CA" sz="2000" b="1" dirty="0"/>
              <a:t> </a:t>
            </a:r>
            <a:r>
              <a:rPr lang="en-CA" sz="2000" b="1" dirty="0" err="1"/>
              <a:t>bebeka</a:t>
            </a:r>
            <a:r>
              <a:rPr lang="en-CA" sz="2000" b="1" dirty="0"/>
              <a:t> </a:t>
            </a:r>
            <a:r>
              <a:rPr lang="en-CA" sz="2000" b="1" dirty="0" err="1"/>
              <a:t>eceleni</a:t>
            </a:r>
            <a:r>
              <a:rPr lang="en-CA" sz="2000" b="1" dirty="0"/>
              <a:t> </a:t>
            </a:r>
            <a:r>
              <a:rPr lang="en-CA" sz="2000" b="1" dirty="0" err="1"/>
              <a:t>lokho</a:t>
            </a:r>
            <a:r>
              <a:rPr lang="en-CA" sz="2000" b="1" dirty="0"/>
              <a:t> </a:t>
            </a:r>
            <a:r>
              <a:rPr lang="en-CA" sz="2000" b="1" dirty="0" err="1"/>
              <a:t>okubahlukanisayo</a:t>
            </a:r>
            <a:r>
              <a:rPr lang="en-CA" sz="2000" b="1" dirty="0"/>
              <a:t>: </a:t>
            </a:r>
            <a:r>
              <a:rPr lang="en-CA" sz="2000" b="1" dirty="0" err="1"/>
              <a:t>ukuzidla</a:t>
            </a:r>
            <a:r>
              <a:rPr lang="en-CA" sz="2000" b="1" dirty="0"/>
              <a:t> </a:t>
            </a:r>
            <a:r>
              <a:rPr lang="en-CA" sz="2000" b="1" dirty="0" err="1"/>
              <a:t>lezingxabano</a:t>
            </a:r>
            <a:r>
              <a:rPr lang="en-CA" sz="2000" b="1" dirty="0"/>
              <a:t> (Fil. 2:3a).</a:t>
            </a:r>
            <a:endParaRPr lang="en" sz="2000" b="1" dirty="0"/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7858" y="210737"/>
            <a:ext cx="3038423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5031115" y="5848427"/>
            <a:ext cx="7087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Zombili</a:t>
            </a:r>
            <a:r>
              <a:rPr lang="en-CA" sz="2000" b="1" dirty="0"/>
              <a:t> </a:t>
            </a:r>
            <a:r>
              <a:rPr lang="en-CA" sz="2000" b="1" dirty="0" err="1"/>
              <a:t>lezi</a:t>
            </a:r>
            <a:r>
              <a:rPr lang="en-CA" sz="2000" b="1" dirty="0"/>
              <a:t> </a:t>
            </a:r>
            <a:r>
              <a:rPr lang="en-CA" sz="2000" b="1" dirty="0" err="1"/>
              <a:t>zinkinga</a:t>
            </a:r>
            <a:r>
              <a:rPr lang="en-CA" sz="2000" b="1" dirty="0"/>
              <a:t> </a:t>
            </a:r>
            <a:r>
              <a:rPr lang="en-CA" sz="2000" b="1" dirty="0" err="1"/>
              <a:t>zazikhona</a:t>
            </a:r>
            <a:r>
              <a:rPr lang="en-CA" sz="2000" b="1" dirty="0"/>
              <a:t> </a:t>
            </a:r>
            <a:r>
              <a:rPr lang="en-CA" sz="2000" b="1" dirty="0" err="1"/>
              <a:t>ekuhlubukeni</a:t>
            </a:r>
            <a:r>
              <a:rPr lang="en-CA" sz="2000" b="1" dirty="0"/>
              <a:t> </a:t>
            </a:r>
            <a:r>
              <a:rPr lang="en-CA" sz="2000" b="1" dirty="0" err="1"/>
              <a:t>kukaLusifa</a:t>
            </a:r>
            <a:r>
              <a:rPr lang="en-CA" sz="2000" b="1" dirty="0"/>
              <a:t>,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ziphakathi</a:t>
            </a:r>
            <a:r>
              <a:rPr lang="en-CA" sz="2000" b="1" dirty="0"/>
              <a:t> </a:t>
            </a:r>
            <a:r>
              <a:rPr lang="en-CA" sz="2000" b="1" dirty="0" err="1"/>
              <a:t>kwezinkinga</a:t>
            </a:r>
            <a:r>
              <a:rPr lang="en-CA" sz="2000" b="1" dirty="0"/>
              <a:t> </a:t>
            </a:r>
            <a:r>
              <a:rPr lang="en-CA" sz="2000" b="1" dirty="0" err="1"/>
              <a:t>ezinkulu</a:t>
            </a:r>
            <a:r>
              <a:rPr lang="en-CA" sz="2000" b="1" dirty="0"/>
              <a:t> </a:t>
            </a:r>
            <a:r>
              <a:rPr lang="en-CA" sz="2000" b="1" dirty="0" err="1"/>
              <a:t>kakhulu</a:t>
            </a:r>
            <a:r>
              <a:rPr lang="en-CA" sz="2000" b="1" dirty="0"/>
              <a:t> </a:t>
            </a:r>
            <a:r>
              <a:rPr lang="en-CA" sz="2000" b="1" dirty="0" err="1"/>
              <a:t>ebudlelwaneni</a:t>
            </a:r>
            <a:r>
              <a:rPr lang="en-CA" sz="2000" b="1" dirty="0"/>
              <a:t> (Gal. 5:26; Jak. 3:16 NIV)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30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UKUBAMBANA NGOKUZEHLISA</a:t>
            </a:r>
            <a:endParaRPr lang="en" sz="4400" b="1" spc="300" dirty="0">
              <a:ln w="6600">
                <a:solidFill>
                  <a:srgbClr val="10A499"/>
                </a:solidFill>
                <a:prstDash val="solid"/>
              </a:ln>
              <a:solidFill>
                <a:srgbClr val="96F5EE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0" y="704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“…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ngokuzehlisa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khangelani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abanye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ngaphezu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kwenu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4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lingakhangeli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okwenu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kodwa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yilowo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lalowo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ebheke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okomunye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( Filipi 2:3b-4 )</a:t>
            </a:r>
            <a:endParaRPr lang="en" sz="1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805943" y="1473814"/>
            <a:ext cx="8386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Indlela</a:t>
            </a:r>
            <a:r>
              <a:rPr lang="en-CA" b="1" dirty="0"/>
              <a:t> </a:t>
            </a:r>
            <a:r>
              <a:rPr lang="en-CA" b="1" dirty="0" err="1"/>
              <a:t>yobubambana</a:t>
            </a:r>
            <a:r>
              <a:rPr lang="en-CA" b="1" dirty="0"/>
              <a:t> </a:t>
            </a:r>
            <a:r>
              <a:rPr lang="en-CA" b="1" dirty="0" err="1"/>
              <a:t>uPawulu</a:t>
            </a:r>
            <a:r>
              <a:rPr lang="en-CA" b="1" dirty="0"/>
              <a:t> </a:t>
            </a:r>
            <a:r>
              <a:rPr lang="en-CA" b="1" dirty="0" err="1"/>
              <a:t>ayiphakamisayo</a:t>
            </a:r>
            <a:r>
              <a:rPr lang="en-CA" b="1" dirty="0"/>
              <a:t> </a:t>
            </a:r>
            <a:r>
              <a:rPr lang="en-CA" b="1" dirty="0" err="1"/>
              <a:t>ayisiyona</a:t>
            </a:r>
            <a:r>
              <a:rPr lang="en-CA" b="1" dirty="0"/>
              <a:t> into </a:t>
            </a:r>
            <a:r>
              <a:rPr lang="en-CA" b="1" dirty="0" err="1"/>
              <a:t>yangaphandle</a:t>
            </a:r>
            <a:r>
              <a:rPr lang="en-CA" b="1" dirty="0"/>
              <a:t>,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yisimo</a:t>
            </a:r>
            <a:r>
              <a:rPr lang="en-CA" b="1" dirty="0"/>
              <a:t> </a:t>
            </a:r>
            <a:r>
              <a:rPr lang="en-CA" b="1" dirty="0" err="1"/>
              <a:t>sengqondo</a:t>
            </a:r>
            <a:r>
              <a:rPr lang="en-CA" b="1" dirty="0"/>
              <a:t> </a:t>
            </a:r>
            <a:r>
              <a:rPr lang="en-CA" b="1" dirty="0" err="1"/>
              <a:t>sangaphakathi</a:t>
            </a:r>
            <a:r>
              <a:rPr lang="en-CA" b="1" dirty="0"/>
              <a:t>: </a:t>
            </a:r>
            <a:r>
              <a:rPr lang="en-CA" b="1" dirty="0" err="1"/>
              <a:t>ukuthobeka</a:t>
            </a:r>
            <a:r>
              <a:rPr lang="en-CA" b="1" dirty="0"/>
              <a:t>. </a:t>
            </a:r>
            <a:r>
              <a:rPr lang="en-CA" b="1" dirty="0" err="1"/>
              <a:t>Ngaphandle</a:t>
            </a:r>
            <a:r>
              <a:rPr lang="en-CA" b="1" dirty="0"/>
              <a:t> </a:t>
            </a:r>
            <a:r>
              <a:rPr lang="en-CA" b="1" dirty="0" err="1"/>
              <a:t>kokuba</a:t>
            </a:r>
            <a:r>
              <a:rPr lang="en-CA" b="1" dirty="0"/>
              <a:t> </a:t>
            </a:r>
            <a:r>
              <a:rPr lang="en-CA" b="1" dirty="0" err="1"/>
              <a:t>isici</a:t>
            </a:r>
            <a:r>
              <a:rPr lang="en-CA" b="1" dirty="0"/>
              <a:t> </a:t>
            </a:r>
            <a:r>
              <a:rPr lang="en-CA" b="1" dirty="0" err="1"/>
              <a:t>sikaJesu</a:t>
            </a:r>
            <a:r>
              <a:rPr lang="en-CA" b="1" dirty="0"/>
              <a:t>, </a:t>
            </a:r>
            <a:r>
              <a:rPr lang="en-CA" b="1" dirty="0" err="1"/>
              <a:t>wakhuthaza</a:t>
            </a:r>
            <a:r>
              <a:rPr lang="en-CA" b="1" dirty="0"/>
              <a:t> </a:t>
            </a:r>
            <a:r>
              <a:rPr lang="en-CA" b="1" dirty="0" err="1"/>
              <a:t>izilaleli</a:t>
            </a:r>
            <a:r>
              <a:rPr lang="en-CA" b="1" dirty="0"/>
              <a:t> </a:t>
            </a:r>
            <a:r>
              <a:rPr lang="en-CA" b="1" dirty="0" err="1"/>
              <a:t>Zakhe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zithobeke</a:t>
            </a:r>
            <a:r>
              <a:rPr lang="en-CA" b="1" dirty="0"/>
              <a:t> ( Mt. 11:29; 18:4; 23:12 ).</a:t>
            </a:r>
            <a:endParaRPr lang="en" b="1" dirty="0"/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0" y="1517851"/>
            <a:ext cx="3491681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0" y="3852949"/>
            <a:ext cx="3491681" cy="22260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316" y="2515069"/>
            <a:ext cx="2718004" cy="3934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805941" y="2620273"/>
            <a:ext cx="54658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Ukuze</a:t>
            </a:r>
            <a:r>
              <a:rPr lang="en-CA" b="1" dirty="0"/>
              <a:t> </a:t>
            </a:r>
            <a:r>
              <a:rPr lang="en-CA" b="1" dirty="0" err="1"/>
              <a:t>sithole</a:t>
            </a:r>
            <a:r>
              <a:rPr lang="en-CA" b="1" dirty="0"/>
              <a:t> </a:t>
            </a:r>
            <a:r>
              <a:rPr lang="en-CA" b="1" dirty="0" err="1"/>
              <a:t>lokhu</a:t>
            </a:r>
            <a:r>
              <a:rPr lang="en-CA" b="1" dirty="0"/>
              <a:t> </a:t>
            </a:r>
            <a:r>
              <a:rPr lang="en-CA" b="1" dirty="0" err="1"/>
              <a:t>kuzithoba</a:t>
            </a:r>
            <a:r>
              <a:rPr lang="en-CA" b="1" dirty="0"/>
              <a:t>, </a:t>
            </a:r>
            <a:r>
              <a:rPr lang="en-CA" b="1" dirty="0" err="1"/>
              <a:t>uPawulu</a:t>
            </a:r>
            <a:r>
              <a:rPr lang="en-CA" b="1" dirty="0"/>
              <a:t> </a:t>
            </a:r>
            <a:r>
              <a:rPr lang="en-CA" b="1" dirty="0" err="1"/>
              <a:t>uphakamisa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sibheke</a:t>
            </a:r>
            <a:r>
              <a:rPr lang="en-CA" b="1" dirty="0"/>
              <a:t> </a:t>
            </a:r>
            <a:r>
              <a:rPr lang="en-CA" b="1" dirty="0" err="1"/>
              <a:t>abanye</a:t>
            </a:r>
            <a:r>
              <a:rPr lang="en-CA" b="1" dirty="0"/>
              <a:t> </a:t>
            </a:r>
            <a:r>
              <a:rPr lang="en-CA" b="1" dirty="0" err="1"/>
              <a:t>njengabaphezulu</a:t>
            </a:r>
            <a:r>
              <a:rPr lang="en-CA" b="1" dirty="0"/>
              <a:t> </a:t>
            </a:r>
            <a:r>
              <a:rPr lang="en-CA" b="1" dirty="0" err="1"/>
              <a:t>kulathi</a:t>
            </a:r>
            <a:r>
              <a:rPr lang="en-CA" b="1" dirty="0"/>
              <a:t> (Fil. 2:3).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asilingani</a:t>
            </a:r>
            <a:r>
              <a:rPr lang="en-CA" b="1" dirty="0"/>
              <a:t> </a:t>
            </a:r>
            <a:r>
              <a:rPr lang="en-CA" b="1" dirty="0" err="1"/>
              <a:t>sonke</a:t>
            </a:r>
            <a:r>
              <a:rPr lang="en-CA" b="1" dirty="0"/>
              <a:t> </a:t>
            </a:r>
            <a:r>
              <a:rPr lang="en-CA" b="1" dirty="0" err="1"/>
              <a:t>phambi</a:t>
            </a:r>
            <a:r>
              <a:rPr lang="en-CA" b="1" dirty="0"/>
              <a:t> </a:t>
            </a:r>
            <a:r>
              <a:rPr lang="en-CA" b="1" dirty="0" err="1"/>
              <a:t>kukaNkulunkulu</a:t>
            </a:r>
            <a:r>
              <a:rPr lang="en-CA" b="1" dirty="0"/>
              <a:t>? </a:t>
            </a:r>
            <a:r>
              <a:rPr lang="en-CA" b="1" dirty="0" err="1"/>
              <a:t>Akufanele</a:t>
            </a:r>
            <a:r>
              <a:rPr lang="en-CA" b="1" dirty="0"/>
              <a:t> </a:t>
            </a:r>
            <a:r>
              <a:rPr lang="en-CA" b="1" dirty="0" err="1"/>
              <a:t>yini</a:t>
            </a:r>
            <a:r>
              <a:rPr lang="en-CA" b="1" dirty="0"/>
              <a:t> </a:t>
            </a:r>
            <a:r>
              <a:rPr lang="en-CA" b="1" dirty="0" err="1"/>
              <a:t>kube</a:t>
            </a:r>
            <a:r>
              <a:rPr lang="en-CA" b="1" dirty="0"/>
              <a:t> </a:t>
            </a:r>
            <a:r>
              <a:rPr lang="en-CA" b="1" dirty="0" err="1"/>
              <a:t>lokulingana</a:t>
            </a:r>
            <a:r>
              <a:rPr lang="en-CA" b="1" dirty="0"/>
              <a:t> </a:t>
            </a:r>
            <a:r>
              <a:rPr lang="en-CA" b="1" dirty="0" err="1"/>
              <a:t>ukuze</a:t>
            </a:r>
            <a:r>
              <a:rPr lang="en-CA" b="1" dirty="0"/>
              <a:t> </a:t>
            </a:r>
            <a:r>
              <a:rPr lang="en-CA" b="1" dirty="0" err="1"/>
              <a:t>kube</a:t>
            </a:r>
            <a:r>
              <a:rPr lang="en-CA" b="1" dirty="0"/>
              <a:t> </a:t>
            </a:r>
            <a:r>
              <a:rPr lang="en-CA" b="1" dirty="0" err="1"/>
              <a:t>lobunye</a:t>
            </a:r>
            <a:r>
              <a:rPr lang="en-CA" b="1" dirty="0"/>
              <a:t>?</a:t>
            </a:r>
            <a:endParaRPr lang="en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172680" y="6144297"/>
            <a:ext cx="9128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Ukuze</a:t>
            </a:r>
            <a:r>
              <a:rPr lang="en-CA" b="1" dirty="0"/>
              <a:t> </a:t>
            </a:r>
            <a:r>
              <a:rPr lang="en-CA" b="1" dirty="0" err="1"/>
              <a:t>sikwazi</a:t>
            </a:r>
            <a:r>
              <a:rPr lang="en-CA" b="1" dirty="0"/>
              <a:t> </a:t>
            </a:r>
            <a:r>
              <a:rPr lang="en-CA" b="1" dirty="0" err="1"/>
              <a:t>ukusiza</a:t>
            </a:r>
            <a:r>
              <a:rPr lang="en-CA" b="1" dirty="0"/>
              <a:t> </a:t>
            </a:r>
            <a:r>
              <a:rPr lang="en-CA" b="1" dirty="0" err="1"/>
              <a:t>abanye</a:t>
            </a:r>
            <a:r>
              <a:rPr lang="en-CA" b="1" dirty="0"/>
              <a:t>, </a:t>
            </a:r>
            <a:r>
              <a:rPr lang="en-CA" b="1" dirty="0" err="1"/>
              <a:t>kumelwe</a:t>
            </a:r>
            <a:r>
              <a:rPr lang="en-CA" b="1" dirty="0"/>
              <a:t> </a:t>
            </a:r>
            <a:r>
              <a:rPr lang="en-CA" b="1" dirty="0" err="1"/>
              <a:t>sifunde</a:t>
            </a:r>
            <a:r>
              <a:rPr lang="en-CA" b="1" dirty="0"/>
              <a:t> </a:t>
            </a:r>
            <a:r>
              <a:rPr lang="en-CA" b="1" dirty="0" err="1"/>
              <a:t>ukubalalela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siqonde</a:t>
            </a:r>
            <a:r>
              <a:rPr lang="en-CA" b="1" dirty="0"/>
              <a:t> </a:t>
            </a:r>
            <a:r>
              <a:rPr lang="en-CA" b="1" dirty="0" err="1"/>
              <a:t>umbono</a:t>
            </a:r>
            <a:r>
              <a:rPr lang="en-CA" b="1" dirty="0"/>
              <a:t> </a:t>
            </a:r>
            <a:r>
              <a:rPr lang="en-CA" b="1" dirty="0" err="1"/>
              <a:t>wabo</a:t>
            </a:r>
            <a:r>
              <a:rPr lang="en-CA" b="1" dirty="0"/>
              <a:t>. Konke </a:t>
            </a:r>
            <a:r>
              <a:rPr lang="en-CA" b="1" dirty="0" err="1"/>
              <a:t>lokhu</a:t>
            </a:r>
            <a:r>
              <a:rPr lang="en-CA" b="1" dirty="0"/>
              <a:t> </a:t>
            </a:r>
            <a:r>
              <a:rPr lang="en-CA" b="1" dirty="0" err="1"/>
              <a:t>ngokungathandabuzi</a:t>
            </a:r>
            <a:r>
              <a:rPr lang="en-CA" b="1" dirty="0"/>
              <a:t> </a:t>
            </a:r>
            <a:r>
              <a:rPr lang="en-CA" b="1" dirty="0" err="1"/>
              <a:t>kungumsebenzi</a:t>
            </a:r>
            <a:r>
              <a:rPr lang="en-CA" b="1" dirty="0"/>
              <a:t> </a:t>
            </a:r>
            <a:r>
              <a:rPr lang="en-CA" b="1" dirty="0" err="1"/>
              <a:t>kaMoya</a:t>
            </a:r>
            <a:r>
              <a:rPr lang="en-CA" b="1" dirty="0"/>
              <a:t> </a:t>
            </a:r>
            <a:r>
              <a:rPr lang="en-CA" b="1" dirty="0" err="1"/>
              <a:t>oNgcwele</a:t>
            </a:r>
            <a:endParaRPr lang="en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805941" y="4382285"/>
            <a:ext cx="54658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UPawulu</a:t>
            </a:r>
            <a:r>
              <a:rPr lang="en-CA" sz="2000" b="1" dirty="0"/>
              <a:t> </a:t>
            </a:r>
            <a:r>
              <a:rPr lang="en-CA" sz="2000" b="1" dirty="0" err="1"/>
              <a:t>akatsho</a:t>
            </a:r>
            <a:r>
              <a:rPr lang="en-CA" sz="2000" b="1" dirty="0"/>
              <a:t> </a:t>
            </a:r>
            <a:r>
              <a:rPr lang="en-CA" sz="2000" b="1" dirty="0" err="1"/>
              <a:t>ukuthi</a:t>
            </a:r>
            <a:r>
              <a:rPr lang="en-CA" sz="2000" b="1" dirty="0"/>
              <a:t> </a:t>
            </a:r>
            <a:r>
              <a:rPr lang="en-CA" sz="2000" b="1" dirty="0" err="1"/>
              <a:t>siphansi</a:t>
            </a:r>
            <a:r>
              <a:rPr lang="en-CA" sz="2000" b="1" dirty="0"/>
              <a:t> </a:t>
            </a:r>
            <a:r>
              <a:rPr lang="en-CA" sz="2000" b="1" dirty="0" err="1"/>
              <a:t>kulabanye</a:t>
            </a:r>
            <a:r>
              <a:rPr lang="en-CA" sz="2000" b="1" dirty="0"/>
              <a:t>, </a:t>
            </a: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kulalokho</a:t>
            </a:r>
            <a:r>
              <a:rPr lang="en-CA" sz="2000" b="1" dirty="0"/>
              <a:t> </a:t>
            </a:r>
            <a:r>
              <a:rPr lang="en-CA" sz="2000" b="1" dirty="0" err="1"/>
              <a:t>kufanele</a:t>
            </a:r>
            <a:r>
              <a:rPr lang="en-CA" sz="2000" b="1" dirty="0"/>
              <a:t> </a:t>
            </a:r>
            <a:r>
              <a:rPr lang="en-CA" sz="2000" b="1" dirty="0" err="1"/>
              <a:t>sizibheke</a:t>
            </a:r>
            <a:r>
              <a:rPr lang="en-CA" sz="2000" b="1" dirty="0"/>
              <a:t> </a:t>
            </a:r>
            <a:r>
              <a:rPr lang="en-CA" sz="2000" b="1" dirty="0" err="1"/>
              <a:t>njengabanjalo</a:t>
            </a:r>
            <a:r>
              <a:rPr lang="en-CA" sz="2000" b="1" dirty="0"/>
              <a:t>. </a:t>
            </a:r>
            <a:r>
              <a:rPr lang="en-CA" sz="2000" b="1" dirty="0" err="1"/>
              <a:t>Njengoba</a:t>
            </a:r>
            <a:r>
              <a:rPr lang="en-CA" sz="2000" b="1" dirty="0"/>
              <a:t> </a:t>
            </a:r>
            <a:r>
              <a:rPr lang="en-CA" sz="2000" b="1" dirty="0" err="1"/>
              <a:t>nje</a:t>
            </a:r>
            <a:r>
              <a:rPr lang="en-CA" sz="2000" b="1" dirty="0"/>
              <a:t> </a:t>
            </a:r>
            <a:r>
              <a:rPr lang="en-CA" sz="2000" b="1" dirty="0" err="1"/>
              <a:t>inceku</a:t>
            </a:r>
            <a:r>
              <a:rPr lang="en-CA" sz="2000" b="1" dirty="0"/>
              <a:t> </a:t>
            </a:r>
            <a:r>
              <a:rPr lang="en-CA" sz="2000" b="1" dirty="0" err="1"/>
              <a:t>ifuna</a:t>
            </a:r>
            <a:r>
              <a:rPr lang="en-CA" sz="2000" b="1" dirty="0"/>
              <a:t> </a:t>
            </a:r>
            <a:r>
              <a:rPr lang="en-CA" sz="2000" b="1" dirty="0" err="1"/>
              <a:t>okuhle</a:t>
            </a:r>
            <a:r>
              <a:rPr lang="en-CA" sz="2000" b="1" dirty="0"/>
              <a:t> </a:t>
            </a:r>
            <a:r>
              <a:rPr lang="en-CA" sz="2000" b="1" dirty="0" err="1"/>
              <a:t>enkosini</a:t>
            </a:r>
            <a:r>
              <a:rPr lang="en-CA" sz="2000" b="1" dirty="0"/>
              <a:t> </a:t>
            </a:r>
            <a:r>
              <a:rPr lang="en-CA" sz="2000" b="1" dirty="0" err="1"/>
              <a:t>yayo</a:t>
            </a:r>
            <a:r>
              <a:rPr lang="en-CA" sz="2000" b="1" dirty="0"/>
              <a:t>, lathi </a:t>
            </a:r>
            <a:r>
              <a:rPr lang="en-CA" sz="2000" b="1" dirty="0" err="1"/>
              <a:t>kufanele</a:t>
            </a:r>
            <a:r>
              <a:rPr lang="en-CA" sz="2000" b="1" dirty="0"/>
              <a:t> </a:t>
            </a:r>
            <a:r>
              <a:rPr lang="en-CA" sz="2000" b="1" dirty="0" err="1"/>
              <a:t>sifune</a:t>
            </a:r>
            <a:r>
              <a:rPr lang="en-CA" sz="2000" b="1" dirty="0"/>
              <a:t> </a:t>
            </a:r>
            <a:r>
              <a:rPr lang="en-CA" sz="2000" b="1" dirty="0" err="1"/>
              <a:t>okuhle</a:t>
            </a:r>
            <a:r>
              <a:rPr lang="en-CA" sz="2000" b="1" dirty="0"/>
              <a:t> </a:t>
            </a:r>
            <a:r>
              <a:rPr lang="en-CA" sz="2000" b="1" dirty="0" err="1"/>
              <a:t>kulabo</a:t>
            </a:r>
            <a:r>
              <a:rPr lang="en-CA" sz="2000" b="1" dirty="0"/>
              <a:t> </a:t>
            </a:r>
            <a:r>
              <a:rPr lang="en-CA" sz="2000" b="1" dirty="0" err="1"/>
              <a:t>esibakhangela</a:t>
            </a:r>
            <a:r>
              <a:rPr lang="en-CA" sz="2000" b="1" dirty="0"/>
              <a:t> </a:t>
            </a:r>
            <a:r>
              <a:rPr lang="en-CA" sz="2000" b="1" dirty="0" err="1"/>
              <a:t>njengabakhulu</a:t>
            </a:r>
            <a:r>
              <a:rPr lang="en-CA" sz="2000" b="1" dirty="0"/>
              <a:t> </a:t>
            </a:r>
            <a:r>
              <a:rPr lang="en-CA" sz="2000" b="1" dirty="0" err="1"/>
              <a:t>kulathi</a:t>
            </a:r>
            <a:r>
              <a:rPr lang="en-CA" sz="2000" b="1" dirty="0"/>
              <a:t> ( Fil. 2:4 ).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0" y="0"/>
            <a:ext cx="8721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CABANGAA NJENGOJESU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535858" y="650505"/>
            <a:ext cx="7649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Lowo</a:t>
            </a:r>
            <a:r>
              <a:rPr lang="en-CA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mqondo</a:t>
            </a:r>
            <a:r>
              <a:rPr lang="en-CA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mawube</a:t>
            </a:r>
            <a:r>
              <a:rPr lang="en-CA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CA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owawukuKristu</a:t>
            </a:r>
            <a:r>
              <a:rPr lang="en-CA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Jesu” </a:t>
            </a:r>
            <a:r>
              <a:rPr lang="en-CA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CA" sz="1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KwabaseFilipi</a:t>
            </a:r>
            <a:r>
              <a:rPr lang="en-CA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2:5).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153847" y="1315773"/>
            <a:ext cx="8567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Imicabango</a:t>
            </a:r>
            <a:r>
              <a:rPr lang="en-CA" b="1" dirty="0"/>
              <a:t> </a:t>
            </a:r>
            <a:r>
              <a:rPr lang="en-CA" b="1" dirty="0" err="1"/>
              <a:t>yethu</a:t>
            </a:r>
            <a:r>
              <a:rPr lang="en-CA" b="1" dirty="0"/>
              <a:t> </a:t>
            </a:r>
            <a:r>
              <a:rPr lang="en-CA" b="1" dirty="0" err="1"/>
              <a:t>yakheke</a:t>
            </a:r>
            <a:r>
              <a:rPr lang="en-CA" b="1" dirty="0"/>
              <a:t> </a:t>
            </a:r>
            <a:r>
              <a:rPr lang="en-CA" b="1" dirty="0" err="1"/>
              <a:t>kanjani</a:t>
            </a:r>
            <a:r>
              <a:rPr lang="en-CA" b="1" dirty="0"/>
              <a:t>? “</a:t>
            </a:r>
            <a:r>
              <a:rPr lang="en-CA" b="1" dirty="0" err="1"/>
              <a:t>Ngezindlela</a:t>
            </a:r>
            <a:r>
              <a:rPr lang="en-CA" b="1" dirty="0"/>
              <a:t> </a:t>
            </a:r>
            <a:r>
              <a:rPr lang="en-CA" b="1" dirty="0" err="1"/>
              <a:t>zomphefumulo</a:t>
            </a:r>
            <a:r>
              <a:rPr lang="en-CA" b="1" dirty="0"/>
              <a:t>,” </a:t>
            </a:r>
            <a:r>
              <a:rPr lang="en-CA" b="1" dirty="0" err="1"/>
              <a:t>okungukuthi</a:t>
            </a:r>
            <a:r>
              <a:rPr lang="en-CA" b="1" dirty="0"/>
              <a:t>, </a:t>
            </a:r>
            <a:r>
              <a:rPr lang="en-CA" b="1" dirty="0" err="1"/>
              <a:t>izinzwa</a:t>
            </a:r>
            <a:r>
              <a:rPr lang="en-CA" b="1" dirty="0"/>
              <a:t> </a:t>
            </a:r>
            <a:r>
              <a:rPr lang="en-CA" b="1" dirty="0" err="1"/>
              <a:t>zethu</a:t>
            </a:r>
            <a:r>
              <a:rPr lang="en-CA" b="1" dirty="0"/>
              <a:t>. Konke </a:t>
            </a:r>
            <a:r>
              <a:rPr lang="en-CA" b="1" dirty="0" err="1"/>
              <a:t>esikufundayo</a:t>
            </a:r>
            <a:r>
              <a:rPr lang="en-CA" b="1" dirty="0"/>
              <a:t>, </a:t>
            </a:r>
            <a:r>
              <a:rPr lang="en-CA" b="1" dirty="0" err="1"/>
              <a:t>esikubonayo</a:t>
            </a:r>
            <a:r>
              <a:rPr lang="en-CA" b="1" dirty="0"/>
              <a:t>, </a:t>
            </a:r>
            <a:r>
              <a:rPr lang="en-CA" b="1" dirty="0" err="1"/>
              <a:t>noma</a:t>
            </a:r>
            <a:r>
              <a:rPr lang="en-CA" b="1" dirty="0"/>
              <a:t> </a:t>
            </a:r>
            <a:r>
              <a:rPr lang="en-CA" b="1" dirty="0" err="1"/>
              <a:t>esikuzwayo</a:t>
            </a:r>
            <a:r>
              <a:rPr lang="en-CA" b="1" dirty="0"/>
              <a:t> </a:t>
            </a:r>
            <a:r>
              <a:rPr lang="en-CA" b="1" dirty="0" err="1"/>
              <a:t>kusilolonga</a:t>
            </a:r>
            <a:r>
              <a:rPr lang="en-CA" b="1" dirty="0"/>
              <a:t> </a:t>
            </a:r>
            <a:r>
              <a:rPr lang="en-CA" b="1" dirty="0" err="1"/>
              <a:t>ngandlela</a:t>
            </a:r>
            <a:r>
              <a:rPr lang="en-CA" b="1" dirty="0"/>
              <a:t> </a:t>
            </a:r>
            <a:r>
              <a:rPr lang="en-CA" b="1" dirty="0" err="1"/>
              <a:t>thize</a:t>
            </a:r>
            <a:r>
              <a:rPr lang="en-CA" b="1" dirty="0"/>
              <a:t>. Yebo, </a:t>
            </a:r>
            <a:r>
              <a:rPr lang="en-CA" b="1" dirty="0" err="1"/>
              <a:t>uSathane</a:t>
            </a:r>
            <a:r>
              <a:rPr lang="en-CA" b="1" dirty="0"/>
              <a:t> </a:t>
            </a:r>
            <a:r>
              <a:rPr lang="en-CA" b="1" dirty="0" err="1"/>
              <a:t>uhlasela</a:t>
            </a:r>
            <a:r>
              <a:rPr lang="en-CA" b="1" dirty="0"/>
              <a:t> </a:t>
            </a:r>
            <a:r>
              <a:rPr lang="en-CA" b="1" dirty="0" err="1"/>
              <a:t>izinzwa</a:t>
            </a:r>
            <a:r>
              <a:rPr lang="en-CA" b="1" dirty="0"/>
              <a:t> </a:t>
            </a:r>
            <a:r>
              <a:rPr lang="en-CA" b="1" dirty="0" err="1"/>
              <a:t>zethu</a:t>
            </a:r>
            <a:r>
              <a:rPr lang="en-CA" b="1" dirty="0"/>
              <a:t> </a:t>
            </a:r>
            <a:r>
              <a:rPr lang="en-CA" b="1" dirty="0" err="1"/>
              <a:t>ukuze</a:t>
            </a:r>
            <a:r>
              <a:rPr lang="en-CA" b="1" dirty="0"/>
              <a:t> </a:t>
            </a:r>
            <a:r>
              <a:rPr lang="en-CA" b="1" dirty="0" err="1"/>
              <a:t>alolonge</a:t>
            </a:r>
            <a:r>
              <a:rPr lang="en-CA" b="1" dirty="0"/>
              <a:t> </a:t>
            </a:r>
            <a:r>
              <a:rPr lang="en-CA" b="1" dirty="0" err="1"/>
              <a:t>izingqondo</a:t>
            </a:r>
            <a:r>
              <a:rPr lang="en-CA" b="1" dirty="0"/>
              <a:t> </a:t>
            </a:r>
            <a:r>
              <a:rPr lang="en-CA" b="1" dirty="0" err="1"/>
              <a:t>zethu</a:t>
            </a:r>
            <a:r>
              <a:rPr lang="en-CA" b="1" dirty="0"/>
              <a:t> </a:t>
            </a:r>
            <a:r>
              <a:rPr lang="en-CA" b="1" dirty="0" err="1"/>
              <a:t>zivumelane</a:t>
            </a:r>
            <a:r>
              <a:rPr lang="en-CA" b="1" dirty="0"/>
              <a:t> </a:t>
            </a:r>
            <a:r>
              <a:rPr lang="en-CA" b="1" dirty="0" err="1"/>
              <a:t>nendlela</a:t>
            </a:r>
            <a:r>
              <a:rPr lang="en-CA" b="1" dirty="0"/>
              <a:t> </a:t>
            </a:r>
            <a:r>
              <a:rPr lang="en-CA" b="1" dirty="0" err="1"/>
              <a:t>yakhe</a:t>
            </a:r>
            <a:r>
              <a:rPr lang="en-CA" b="1" dirty="0"/>
              <a:t> </a:t>
            </a:r>
            <a:r>
              <a:rPr lang="en-CA" b="1" dirty="0" err="1"/>
              <a:t>yokucabanga</a:t>
            </a:r>
            <a:r>
              <a:rPr lang="en-CA" b="1" dirty="0"/>
              <a:t>.</a:t>
            </a:r>
            <a:endParaRPr lang="en" b="1" dirty="0"/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4656099" y="4572731"/>
            <a:ext cx="37971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Lokhu</a:t>
            </a:r>
            <a:r>
              <a:rPr lang="en-CA" b="1" dirty="0"/>
              <a:t> </a:t>
            </a:r>
            <a:r>
              <a:rPr lang="en-CA" b="1" dirty="0" err="1"/>
              <a:t>kungenxa</a:t>
            </a:r>
            <a:r>
              <a:rPr lang="en-CA" b="1" dirty="0"/>
              <a:t> </a:t>
            </a:r>
            <a:r>
              <a:rPr lang="en-CA" b="1" dirty="0" err="1"/>
              <a:t>yokuthi</a:t>
            </a:r>
            <a:r>
              <a:rPr lang="en-CA" b="1" dirty="0"/>
              <a:t> </a:t>
            </a:r>
            <a:r>
              <a:rPr lang="en-CA" b="1" dirty="0" err="1"/>
              <a:t>imicabango</a:t>
            </a:r>
            <a:r>
              <a:rPr lang="en-CA" b="1" dirty="0"/>
              <a:t> </a:t>
            </a:r>
            <a:r>
              <a:rPr lang="en-CA" b="1" dirty="0" err="1"/>
              <a:t>yethu</a:t>
            </a:r>
            <a:r>
              <a:rPr lang="en-CA" b="1" dirty="0"/>
              <a:t> </a:t>
            </a:r>
            <a:r>
              <a:rPr lang="en-CA" b="1" dirty="0" err="1"/>
              <a:t>ingeyenyama</a:t>
            </a:r>
            <a:r>
              <a:rPr lang="en-CA" b="1" dirty="0"/>
              <a:t>,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inhliziyo</a:t>
            </a:r>
            <a:r>
              <a:rPr lang="en-CA" b="1" dirty="0"/>
              <a:t> </a:t>
            </a:r>
            <a:r>
              <a:rPr lang="en-CA" b="1" dirty="0" err="1"/>
              <a:t>yethu</a:t>
            </a:r>
            <a:r>
              <a:rPr lang="en-CA" b="1" dirty="0"/>
              <a:t> </a:t>
            </a:r>
            <a:r>
              <a:rPr lang="en-CA" b="1" dirty="0" err="1"/>
              <a:t>ilenkohliso</a:t>
            </a:r>
            <a:r>
              <a:rPr lang="en-CA" b="1" dirty="0"/>
              <a:t> (Jer. 17:9). </a:t>
            </a:r>
            <a:r>
              <a:rPr lang="en-CA" b="1" dirty="0" err="1"/>
              <a:t>UMoya</a:t>
            </a:r>
            <a:r>
              <a:rPr lang="en-CA" b="1" dirty="0"/>
              <a:t> </a:t>
            </a:r>
            <a:r>
              <a:rPr lang="en-CA" b="1" dirty="0" err="1"/>
              <a:t>uyoguqula</a:t>
            </a:r>
            <a:r>
              <a:rPr lang="en-CA" b="1" dirty="0"/>
              <a:t> </a:t>
            </a:r>
            <a:r>
              <a:rPr lang="en-CA" b="1" dirty="0" err="1"/>
              <a:t>ingqondo</a:t>
            </a:r>
            <a:r>
              <a:rPr lang="en-CA" b="1" dirty="0"/>
              <a:t> </a:t>
            </a:r>
            <a:r>
              <a:rPr lang="en-CA" b="1" dirty="0" err="1"/>
              <a:t>yethu</a:t>
            </a:r>
            <a:r>
              <a:rPr lang="en-CA" b="1" dirty="0"/>
              <a:t> </a:t>
            </a:r>
            <a:r>
              <a:rPr lang="en-CA" b="1" dirty="0" err="1"/>
              <a:t>yenyama</a:t>
            </a:r>
            <a:r>
              <a:rPr lang="en-CA" b="1" dirty="0"/>
              <a:t> </a:t>
            </a:r>
            <a:r>
              <a:rPr lang="en-CA" b="1" dirty="0" err="1"/>
              <a:t>ibe</a:t>
            </a:r>
            <a:r>
              <a:rPr lang="en-CA" b="1" dirty="0"/>
              <a:t> </a:t>
            </a:r>
            <a:r>
              <a:rPr lang="en-CA" b="1" dirty="0" err="1"/>
              <a:t>yingqondo</a:t>
            </a:r>
            <a:r>
              <a:rPr lang="en-CA" b="1" dirty="0"/>
              <a:t> </a:t>
            </a:r>
            <a:r>
              <a:rPr lang="en-CA" b="1" dirty="0" err="1"/>
              <a:t>kamoya</a:t>
            </a:r>
            <a:r>
              <a:rPr lang="en-CA" b="1" dirty="0"/>
              <a:t>, </a:t>
            </a:r>
            <a:r>
              <a:rPr lang="en-CA" b="1" dirty="0" err="1"/>
              <a:t>efana</a:t>
            </a:r>
            <a:r>
              <a:rPr lang="en-CA" b="1" dirty="0"/>
              <a:t> </a:t>
            </a:r>
            <a:r>
              <a:rPr lang="en-CA" b="1" dirty="0" err="1"/>
              <a:t>nekaKristu</a:t>
            </a:r>
            <a:r>
              <a:rPr lang="en-CA" b="1" dirty="0"/>
              <a:t> ( Roma 8:1, 5 ).1</a:t>
            </a:r>
            <a:endParaRPr lang="en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153848" y="3472747"/>
            <a:ext cx="8266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Mhlawumbe</a:t>
            </a:r>
            <a:r>
              <a:rPr lang="en-CA" sz="2000" b="1" dirty="0"/>
              <a:t> </a:t>
            </a:r>
            <a:r>
              <a:rPr lang="en-CA" sz="2000" b="1" dirty="0" err="1"/>
              <a:t>singakwazi</a:t>
            </a:r>
            <a:r>
              <a:rPr lang="en-CA" sz="2000" b="1" dirty="0"/>
              <a:t>, </a:t>
            </a:r>
            <a:r>
              <a:rPr lang="en-CA" sz="2000" b="1" dirty="0" err="1"/>
              <a:t>ngomzamo</a:t>
            </a:r>
            <a:r>
              <a:rPr lang="en-CA" sz="2000" b="1" dirty="0"/>
              <a:t> </a:t>
            </a:r>
            <a:r>
              <a:rPr lang="en-CA" sz="2000" b="1" dirty="0" err="1"/>
              <a:t>omkhulu</a:t>
            </a:r>
            <a:r>
              <a:rPr lang="en-CA" sz="2000" b="1" dirty="0"/>
              <a:t>, </a:t>
            </a:r>
            <a:r>
              <a:rPr lang="en-CA" sz="2000" b="1" dirty="0" err="1"/>
              <a:t>sifinyelele</a:t>
            </a:r>
            <a:r>
              <a:rPr lang="en-CA" sz="2000" b="1" dirty="0"/>
              <a:t> </a:t>
            </a:r>
            <a:r>
              <a:rPr lang="en-CA" sz="2000" b="1" dirty="0" err="1"/>
              <a:t>esokuqala</a:t>
            </a:r>
            <a:r>
              <a:rPr lang="en-CA" sz="2000" b="1" dirty="0"/>
              <a:t>. </a:t>
            </a: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ukuguqula</a:t>
            </a:r>
            <a:r>
              <a:rPr lang="en-CA" sz="2000" b="1" dirty="0"/>
              <a:t> </a:t>
            </a:r>
            <a:r>
              <a:rPr lang="en-CA" sz="2000" b="1" dirty="0" err="1"/>
              <a:t>ingqondo</a:t>
            </a:r>
            <a:r>
              <a:rPr lang="en-CA" sz="2000" b="1" dirty="0"/>
              <a:t> </a:t>
            </a:r>
            <a:r>
              <a:rPr lang="en-CA" sz="2000" b="1" dirty="0" err="1"/>
              <a:t>zethu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zivumelane</a:t>
            </a:r>
            <a:r>
              <a:rPr lang="en-CA" sz="2000" b="1" dirty="0"/>
              <a:t> </a:t>
            </a:r>
            <a:r>
              <a:rPr lang="en-CA" sz="2000" b="1" dirty="0" err="1"/>
              <a:t>lomcabango</a:t>
            </a:r>
            <a:r>
              <a:rPr lang="en-CA" sz="2000" b="1" dirty="0"/>
              <a:t> </a:t>
            </a:r>
            <a:r>
              <a:rPr lang="en-CA" sz="2000" b="1" dirty="0" err="1"/>
              <a:t>kaJesu</a:t>
            </a:r>
            <a:r>
              <a:rPr lang="en-CA" sz="2000" b="1" dirty="0"/>
              <a:t> </a:t>
            </a:r>
            <a:r>
              <a:rPr lang="en-CA" sz="2000" b="1" dirty="0" err="1"/>
              <a:t>kungenziwa</a:t>
            </a:r>
            <a:r>
              <a:rPr lang="en-CA" sz="2000" b="1" dirty="0"/>
              <a:t> </a:t>
            </a:r>
            <a:r>
              <a:rPr lang="en-CA" sz="2000" b="1" dirty="0" err="1"/>
              <a:t>kithi</a:t>
            </a:r>
            <a:r>
              <a:rPr lang="en-CA" sz="2000" b="1" dirty="0"/>
              <a:t> </a:t>
            </a:r>
            <a:r>
              <a:rPr lang="en-CA" sz="2000" b="1" dirty="0" err="1"/>
              <a:t>kuphela</a:t>
            </a:r>
            <a:r>
              <a:rPr lang="en-CA" sz="2000" b="1" dirty="0"/>
              <a:t> </a:t>
            </a:r>
            <a:r>
              <a:rPr lang="en-CA" sz="2000" b="1" dirty="0" err="1"/>
              <a:t>ngoMoya</a:t>
            </a:r>
            <a:r>
              <a:rPr lang="en-CA" sz="2000" b="1" dirty="0"/>
              <a:t> </a:t>
            </a:r>
            <a:r>
              <a:rPr lang="en-CA" sz="2000" b="1" dirty="0" err="1"/>
              <a:t>oNgcwele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153847" y="2702036"/>
            <a:ext cx="8567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UPawulu</a:t>
            </a:r>
            <a:r>
              <a:rPr lang="en-CA" b="1" dirty="0"/>
              <a:t> </a:t>
            </a:r>
            <a:r>
              <a:rPr lang="en-CA" b="1" dirty="0" err="1"/>
              <a:t>uneqili</a:t>
            </a:r>
            <a:r>
              <a:rPr lang="en-CA" b="1" dirty="0"/>
              <a:t>. </a:t>
            </a:r>
            <a:r>
              <a:rPr lang="en-CA" b="1" dirty="0" err="1"/>
              <a:t>Akagcini</a:t>
            </a:r>
            <a:r>
              <a:rPr lang="en-CA" b="1" dirty="0"/>
              <a:t> </a:t>
            </a:r>
            <a:r>
              <a:rPr lang="en-CA" b="1" dirty="0" err="1"/>
              <a:t>nje</a:t>
            </a:r>
            <a:r>
              <a:rPr lang="en-CA" b="1" dirty="0"/>
              <a:t> </a:t>
            </a:r>
            <a:r>
              <a:rPr lang="en-CA" b="1" dirty="0" err="1"/>
              <a:t>ngokusimema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sibheke</a:t>
            </a:r>
            <a:r>
              <a:rPr lang="en-CA" b="1" dirty="0"/>
              <a:t> </a:t>
            </a:r>
            <a:r>
              <a:rPr lang="en-CA" b="1" dirty="0" err="1"/>
              <a:t>imicabango</a:t>
            </a:r>
            <a:r>
              <a:rPr lang="en-CA" b="1" dirty="0"/>
              <a:t> </a:t>
            </a:r>
            <a:r>
              <a:rPr lang="en-CA" b="1" dirty="0" err="1"/>
              <a:t>yethu</a:t>
            </a:r>
            <a:r>
              <a:rPr lang="en-CA" b="1" dirty="0"/>
              <a:t>,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usicela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sicabange</a:t>
            </a:r>
            <a:r>
              <a:rPr lang="en-CA" b="1" dirty="0"/>
              <a:t> </a:t>
            </a:r>
            <a:r>
              <a:rPr lang="en-CA" b="1" dirty="0" err="1"/>
              <a:t>njengoba</a:t>
            </a:r>
            <a:r>
              <a:rPr lang="en-CA" b="1" dirty="0"/>
              <a:t> </a:t>
            </a:r>
            <a:r>
              <a:rPr lang="en-CA" b="1" dirty="0" err="1"/>
              <a:t>uKristu</a:t>
            </a:r>
            <a:r>
              <a:rPr lang="en-CA" b="1" dirty="0"/>
              <a:t> </a:t>
            </a:r>
            <a:r>
              <a:rPr lang="en-CA" b="1" dirty="0" err="1"/>
              <a:t>ayecabanga</a:t>
            </a:r>
            <a:r>
              <a:rPr lang="en-CA" b="1" dirty="0"/>
              <a:t> (Fil. 4:8; 2:5).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B2EAC2-9BC6-762A-7674-A6822560EEA6}"/>
              </a:ext>
            </a:extLst>
          </p:cNvPr>
          <p:cNvSpPr txBox="1"/>
          <p:nvPr/>
        </p:nvSpPr>
        <p:spPr>
          <a:xfrm>
            <a:off x="2969340" y="1916196"/>
            <a:ext cx="890802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3200" b="1" dirty="0">
                <a:latin typeface="Constantia" panose="02030602050306030303" pitchFamily="18" charset="0"/>
              </a:rPr>
              <a:t>“</a:t>
            </a:r>
            <a:r>
              <a:rPr lang="en-CA" sz="3200" b="1" dirty="0" err="1">
                <a:latin typeface="Constantia" panose="02030602050306030303" pitchFamily="18" charset="0"/>
              </a:rPr>
              <a:t>Ngakho</a:t>
            </a:r>
            <a:r>
              <a:rPr lang="en-CA" sz="3200" b="1" dirty="0">
                <a:latin typeface="Constantia" panose="02030602050306030303" pitchFamily="18" charset="0"/>
              </a:rPr>
              <a:t> </a:t>
            </a:r>
            <a:r>
              <a:rPr lang="en-CA" sz="3200" b="1" dirty="0" err="1">
                <a:latin typeface="Constantia" panose="02030602050306030303" pitchFamily="18" charset="0"/>
              </a:rPr>
              <a:t>silomsebenzi</a:t>
            </a:r>
            <a:r>
              <a:rPr lang="en-CA" sz="3200" b="1" dirty="0">
                <a:latin typeface="Constantia" panose="02030602050306030303" pitchFamily="18" charset="0"/>
              </a:rPr>
              <a:t> </a:t>
            </a:r>
            <a:r>
              <a:rPr lang="en-CA" sz="3200" b="1" dirty="0" err="1">
                <a:latin typeface="Constantia" panose="02030602050306030303" pitchFamily="18" charset="0"/>
              </a:rPr>
              <a:t>okufanele</a:t>
            </a:r>
            <a:r>
              <a:rPr lang="en-CA" sz="3200" b="1" dirty="0">
                <a:latin typeface="Constantia" panose="02030602050306030303" pitchFamily="18" charset="0"/>
              </a:rPr>
              <a:t> </a:t>
            </a:r>
            <a:r>
              <a:rPr lang="en-CA" sz="3200" b="1" dirty="0" err="1">
                <a:latin typeface="Constantia" panose="02030602050306030303" pitchFamily="18" charset="0"/>
              </a:rPr>
              <a:t>siwenze</a:t>
            </a:r>
            <a:r>
              <a:rPr lang="en-CA" sz="3200" b="1" dirty="0">
                <a:latin typeface="Constantia" panose="02030602050306030303" pitchFamily="18" charset="0"/>
              </a:rPr>
              <a:t> </a:t>
            </a:r>
            <a:r>
              <a:rPr lang="en-CA" sz="3200" b="1" dirty="0" err="1">
                <a:latin typeface="Constantia" panose="02030602050306030303" pitchFamily="18" charset="0"/>
              </a:rPr>
              <a:t>ukuze</a:t>
            </a:r>
            <a:r>
              <a:rPr lang="en-CA" sz="3200" b="1" dirty="0">
                <a:latin typeface="Constantia" panose="02030602050306030303" pitchFamily="18" charset="0"/>
              </a:rPr>
              <a:t> </a:t>
            </a:r>
            <a:r>
              <a:rPr lang="en-CA" sz="3200" b="1" dirty="0" err="1">
                <a:latin typeface="Constantia" panose="02030602050306030303" pitchFamily="18" charset="0"/>
              </a:rPr>
              <a:t>simelane</a:t>
            </a:r>
            <a:r>
              <a:rPr lang="en-CA" sz="3200" b="1" dirty="0">
                <a:latin typeface="Constantia" panose="02030602050306030303" pitchFamily="18" charset="0"/>
              </a:rPr>
              <a:t> </a:t>
            </a:r>
            <a:r>
              <a:rPr lang="en-CA" sz="3200" b="1" dirty="0" err="1">
                <a:latin typeface="Constantia" panose="02030602050306030303" pitchFamily="18" charset="0"/>
              </a:rPr>
              <a:t>lesilingo</a:t>
            </a:r>
            <a:r>
              <a:rPr lang="en-CA" sz="3200" b="1" dirty="0">
                <a:latin typeface="Constantia" panose="02030602050306030303" pitchFamily="18" charset="0"/>
              </a:rPr>
              <a:t>. Labo </a:t>
            </a:r>
            <a:r>
              <a:rPr lang="en-CA" sz="3200" b="1" dirty="0" err="1">
                <a:latin typeface="Constantia" panose="02030602050306030303" pitchFamily="18" charset="0"/>
              </a:rPr>
              <a:t>abangeke</a:t>
            </a:r>
            <a:r>
              <a:rPr lang="en-CA" sz="3200" b="1" dirty="0">
                <a:latin typeface="Constantia" panose="02030602050306030303" pitchFamily="18" charset="0"/>
              </a:rPr>
              <a:t> </a:t>
            </a:r>
            <a:r>
              <a:rPr lang="en-CA" sz="3200" b="1" dirty="0" err="1">
                <a:latin typeface="Constantia" panose="02030602050306030303" pitchFamily="18" charset="0"/>
              </a:rPr>
              <a:t>bawele</a:t>
            </a:r>
            <a:r>
              <a:rPr lang="en-CA" sz="3200" b="1" dirty="0">
                <a:latin typeface="Constantia" panose="02030602050306030303" pitchFamily="18" charset="0"/>
              </a:rPr>
              <a:t> </a:t>
            </a:r>
            <a:r>
              <a:rPr lang="en-CA" sz="3200" b="1" dirty="0" err="1">
                <a:latin typeface="Constantia" panose="02030602050306030303" pitchFamily="18" charset="0"/>
              </a:rPr>
              <a:t>ekubanjweni</a:t>
            </a:r>
            <a:r>
              <a:rPr lang="en-CA" sz="3200" b="1" dirty="0">
                <a:latin typeface="Constantia" panose="02030602050306030303" pitchFamily="18" charset="0"/>
              </a:rPr>
              <a:t> </a:t>
            </a:r>
            <a:r>
              <a:rPr lang="en-CA" sz="3200" b="1" dirty="0" err="1">
                <a:latin typeface="Constantia" panose="02030602050306030303" pitchFamily="18" charset="0"/>
              </a:rPr>
              <a:t>kwamaqhinga</a:t>
            </a:r>
            <a:r>
              <a:rPr lang="en-CA" sz="3200" b="1" dirty="0">
                <a:latin typeface="Constantia" panose="02030602050306030303" pitchFamily="18" charset="0"/>
              </a:rPr>
              <a:t> </a:t>
            </a:r>
            <a:r>
              <a:rPr lang="en-CA" sz="3200" b="1" dirty="0" err="1">
                <a:latin typeface="Constantia" panose="02030602050306030303" pitchFamily="18" charset="0"/>
              </a:rPr>
              <a:t>kaSathane</a:t>
            </a:r>
            <a:r>
              <a:rPr lang="en-CA" sz="3200" b="1" dirty="0">
                <a:latin typeface="Constantia" panose="02030602050306030303" pitchFamily="18" charset="0"/>
              </a:rPr>
              <a:t> </a:t>
            </a:r>
            <a:r>
              <a:rPr lang="en-CA" sz="3200" b="1" dirty="0" err="1">
                <a:latin typeface="Constantia" panose="02030602050306030303" pitchFamily="18" charset="0"/>
              </a:rPr>
              <a:t>kufanele</a:t>
            </a:r>
            <a:r>
              <a:rPr lang="en-CA" sz="3200" b="1" dirty="0">
                <a:latin typeface="Constantia" panose="02030602050306030303" pitchFamily="18" charset="0"/>
              </a:rPr>
              <a:t> </a:t>
            </a:r>
            <a:r>
              <a:rPr lang="en-CA" sz="3200" b="1" dirty="0" err="1">
                <a:latin typeface="Constantia" panose="02030602050306030303" pitchFamily="18" charset="0"/>
              </a:rPr>
              <a:t>baqaphele</a:t>
            </a:r>
            <a:r>
              <a:rPr lang="en-CA" sz="3200" b="1" dirty="0">
                <a:latin typeface="Constantia" panose="02030602050306030303" pitchFamily="18" charset="0"/>
              </a:rPr>
              <a:t> kahle </a:t>
            </a:r>
            <a:r>
              <a:rPr lang="en-CA" sz="3200" b="1" dirty="0" err="1">
                <a:latin typeface="Constantia" panose="02030602050306030303" pitchFamily="18" charset="0"/>
              </a:rPr>
              <a:t>izindlela</a:t>
            </a:r>
            <a:r>
              <a:rPr lang="en-CA" sz="3200" b="1" dirty="0">
                <a:latin typeface="Constantia" panose="02030602050306030303" pitchFamily="18" charset="0"/>
              </a:rPr>
              <a:t> </a:t>
            </a:r>
            <a:r>
              <a:rPr lang="en-CA" sz="3200" b="1" dirty="0" err="1">
                <a:latin typeface="Constantia" panose="02030602050306030303" pitchFamily="18" charset="0"/>
              </a:rPr>
              <a:t>zomphefumulo</a:t>
            </a:r>
            <a:r>
              <a:rPr lang="en-CA" sz="3200" b="1" dirty="0">
                <a:latin typeface="Constantia" panose="02030602050306030303" pitchFamily="18" charset="0"/>
              </a:rPr>
              <a:t>; </a:t>
            </a:r>
            <a:r>
              <a:rPr lang="en-CA" sz="3200" b="1" dirty="0" err="1">
                <a:latin typeface="Constantia" panose="02030602050306030303" pitchFamily="18" charset="0"/>
              </a:rPr>
              <a:t>kufanele</a:t>
            </a:r>
            <a:r>
              <a:rPr lang="en-CA" sz="3200" b="1" dirty="0">
                <a:latin typeface="Constantia" panose="02030602050306030303" pitchFamily="18" charset="0"/>
              </a:rPr>
              <a:t> </a:t>
            </a:r>
            <a:r>
              <a:rPr lang="en-CA" sz="3200" b="1" dirty="0" err="1">
                <a:latin typeface="Constantia" panose="02030602050306030303" pitchFamily="18" charset="0"/>
              </a:rPr>
              <a:t>bavike</a:t>
            </a:r>
            <a:r>
              <a:rPr lang="en-CA" sz="3200" b="1" dirty="0">
                <a:latin typeface="Constantia" panose="02030602050306030303" pitchFamily="18" charset="0"/>
              </a:rPr>
              <a:t> </a:t>
            </a:r>
            <a:r>
              <a:rPr lang="en-CA" sz="3200" b="1" dirty="0" err="1">
                <a:latin typeface="Constantia" panose="02030602050306030303" pitchFamily="18" charset="0"/>
              </a:rPr>
              <a:t>ukufunda</a:t>
            </a:r>
            <a:r>
              <a:rPr lang="en-CA" sz="3200" b="1" dirty="0">
                <a:latin typeface="Constantia" panose="02030602050306030303" pitchFamily="18" charset="0"/>
              </a:rPr>
              <a:t>, </a:t>
            </a:r>
            <a:r>
              <a:rPr lang="en-CA" sz="3200" b="1" dirty="0" err="1">
                <a:latin typeface="Constantia" panose="02030602050306030303" pitchFamily="18" charset="0"/>
              </a:rPr>
              <a:t>ukubona</a:t>
            </a:r>
            <a:r>
              <a:rPr lang="en-CA" sz="3200" b="1" dirty="0">
                <a:latin typeface="Constantia" panose="02030602050306030303" pitchFamily="18" charset="0"/>
              </a:rPr>
              <a:t>, </a:t>
            </a:r>
            <a:r>
              <a:rPr lang="en-CA" sz="3200" b="1" dirty="0" err="1">
                <a:latin typeface="Constantia" panose="02030602050306030303" pitchFamily="18" charset="0"/>
              </a:rPr>
              <a:t>loba</a:t>
            </a:r>
            <a:r>
              <a:rPr lang="en-CA" sz="3200" b="1" dirty="0">
                <a:latin typeface="Constantia" panose="02030602050306030303" pitchFamily="18" charset="0"/>
              </a:rPr>
              <a:t> </a:t>
            </a:r>
            <a:r>
              <a:rPr lang="en-CA" sz="3200" b="1" dirty="0" err="1">
                <a:latin typeface="Constantia" panose="02030602050306030303" pitchFamily="18" charset="0"/>
              </a:rPr>
              <a:t>ukuzwa</a:t>
            </a:r>
            <a:r>
              <a:rPr lang="en-CA" sz="3200" b="1" dirty="0">
                <a:latin typeface="Constantia" panose="02030602050306030303" pitchFamily="18" charset="0"/>
              </a:rPr>
              <a:t> </a:t>
            </a:r>
            <a:r>
              <a:rPr lang="en-CA" sz="3200" b="1" dirty="0" err="1">
                <a:latin typeface="Constantia" panose="02030602050306030303" pitchFamily="18" charset="0"/>
              </a:rPr>
              <a:t>lokho</a:t>
            </a:r>
            <a:r>
              <a:rPr lang="en-CA" sz="3200" b="1" dirty="0">
                <a:latin typeface="Constantia" panose="02030602050306030303" pitchFamily="18" charset="0"/>
              </a:rPr>
              <a:t> </a:t>
            </a:r>
            <a:r>
              <a:rPr lang="en-CA" sz="3200" b="1" dirty="0" err="1">
                <a:latin typeface="Constantia" panose="02030602050306030303" pitchFamily="18" charset="0"/>
              </a:rPr>
              <a:t>okuzosikisela</a:t>
            </a:r>
            <a:r>
              <a:rPr lang="en-CA" sz="3200" b="1" dirty="0">
                <a:latin typeface="Constantia" panose="02030602050306030303" pitchFamily="18" charset="0"/>
              </a:rPr>
              <a:t> </a:t>
            </a:r>
            <a:r>
              <a:rPr lang="en-CA" sz="3200" b="1" dirty="0" err="1">
                <a:latin typeface="Constantia" panose="02030602050306030303" pitchFamily="18" charset="0"/>
              </a:rPr>
              <a:t>imicabango</a:t>
            </a:r>
            <a:r>
              <a:rPr lang="en-CA" sz="3200" b="1" dirty="0">
                <a:latin typeface="Constantia" panose="02030602050306030303" pitchFamily="18" charset="0"/>
              </a:rPr>
              <a:t> </a:t>
            </a:r>
            <a:r>
              <a:rPr lang="en-CA" sz="3200" b="1" dirty="0" err="1">
                <a:latin typeface="Constantia" panose="02030602050306030303" pitchFamily="18" charset="0"/>
              </a:rPr>
              <a:t>engcolileyo</a:t>
            </a:r>
            <a:r>
              <a:rPr lang="en-CA" sz="3200" b="1" dirty="0">
                <a:latin typeface="Constantia" panose="02030602050306030303" pitchFamily="18" charset="0"/>
              </a:rPr>
              <a:t>.</a:t>
            </a:r>
            <a:r>
              <a:rPr lang="en" sz="32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976D-1FD8-390F-0BE3-739219CA3CB2}"/>
              </a:ext>
            </a:extLst>
          </p:cNvPr>
          <p:cNvSpPr txBox="1"/>
          <p:nvPr/>
        </p:nvSpPr>
        <p:spPr>
          <a:xfrm>
            <a:off x="8378234" y="827752"/>
            <a:ext cx="368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460)</a:t>
            </a:r>
          </a:p>
        </p:txBody>
      </p:sp>
    </p:spTree>
    <p:extLst>
      <p:ext uri="{BB962C8B-B14F-4D97-AF65-F5344CB8AC3E}">
        <p14:creationId xmlns:p14="http://schemas.microsoft.com/office/powerpoint/2010/main" val="2738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860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8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ISIMO SIKAJESU (1)</a:t>
            </a:r>
            <a:endParaRPr lang="en" sz="48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0" y="860214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owathi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elesimo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sikaNkulunkulu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akakubonanga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njengokuphanga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ukulingana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loNkulunkulu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KwabaseFilipi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2:6 )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806244" y="1427574"/>
            <a:ext cx="657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UPawulu</a:t>
            </a:r>
            <a:r>
              <a:rPr lang="en-CA" sz="2000" b="1" dirty="0"/>
              <a:t> </a:t>
            </a:r>
            <a:r>
              <a:rPr lang="en-CA" sz="2000" b="1" dirty="0" err="1"/>
              <a:t>uqokomisa</a:t>
            </a:r>
            <a:r>
              <a:rPr lang="en-CA" sz="2000" b="1" dirty="0"/>
              <a:t> </a:t>
            </a:r>
            <a:r>
              <a:rPr lang="en-CA" sz="2000" b="1" dirty="0" err="1"/>
              <a:t>izimfanelo</a:t>
            </a:r>
            <a:r>
              <a:rPr lang="en-CA" sz="2000" b="1" dirty="0"/>
              <a:t> </a:t>
            </a:r>
            <a:r>
              <a:rPr lang="en-CA" sz="2000" b="1" dirty="0" err="1"/>
              <a:t>ezintathu</a:t>
            </a:r>
            <a:r>
              <a:rPr lang="en-CA" sz="2000" b="1" dirty="0"/>
              <a:t> </a:t>
            </a:r>
            <a:r>
              <a:rPr lang="en-CA" sz="2000" b="1" dirty="0" err="1"/>
              <a:t>zikaJesu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011770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156390" y="3356662"/>
            <a:ext cx="7144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EnguMdali</a:t>
            </a:r>
            <a:r>
              <a:rPr lang="en-CA" sz="2000" b="1" dirty="0"/>
              <a:t>, Waba </a:t>
            </a:r>
            <a:r>
              <a:rPr lang="en-CA" sz="2000" b="1" dirty="0" err="1"/>
              <a:t>isidalwa</a:t>
            </a:r>
            <a:r>
              <a:rPr lang="en-CA" sz="2000" b="1" dirty="0"/>
              <a:t>. </a:t>
            </a:r>
            <a:r>
              <a:rPr lang="en-CA" sz="2000" b="1" dirty="0" err="1"/>
              <a:t>Wavuma</a:t>
            </a:r>
            <a:r>
              <a:rPr lang="en-CA" sz="2000" b="1" dirty="0"/>
              <a:t> </a:t>
            </a:r>
            <a:r>
              <a:rPr lang="en-CA" sz="2000" b="1" dirty="0" err="1"/>
              <a:t>ukuphathwa</a:t>
            </a:r>
            <a:r>
              <a:rPr lang="en-CA" sz="2000" b="1" dirty="0"/>
              <a:t> </a:t>
            </a:r>
            <a:r>
              <a:rPr lang="en-CA" sz="2000" b="1" dirty="0" err="1"/>
              <a:t>kabi</a:t>
            </a:r>
            <a:r>
              <a:rPr lang="en-CA" sz="2000" b="1" dirty="0"/>
              <a:t> </a:t>
            </a:r>
            <a:r>
              <a:rPr lang="en-CA" sz="2000" b="1" dirty="0" err="1"/>
              <a:t>lokufa</a:t>
            </a:r>
            <a:r>
              <a:rPr lang="en-CA" sz="2000" b="1" dirty="0"/>
              <a:t> </a:t>
            </a:r>
            <a:r>
              <a:rPr lang="en-CA" sz="2000" b="1" dirty="0" err="1"/>
              <a:t>esiphambanweni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asihlenge</a:t>
            </a:r>
            <a:endParaRPr lang="en" sz="2000" b="1" dirty="0"/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156380" y="6047008"/>
            <a:ext cx="71443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Uyisibonelo</a:t>
            </a:r>
            <a:r>
              <a:rPr lang="en-CA" sz="2000" b="1" dirty="0"/>
              <a:t> </a:t>
            </a:r>
            <a:r>
              <a:rPr lang="en-CA" sz="2000" b="1" dirty="0" err="1"/>
              <a:t>sethu</a:t>
            </a:r>
            <a:r>
              <a:rPr lang="en-CA" sz="2000" b="1" dirty="0"/>
              <a:t>. </a:t>
            </a:r>
            <a:r>
              <a:rPr lang="en-CA" sz="2000" b="1" dirty="0" err="1"/>
              <a:t>Kumele</a:t>
            </a:r>
            <a:r>
              <a:rPr lang="en-CA" sz="2000" b="1" dirty="0"/>
              <a:t> </a:t>
            </a:r>
            <a:r>
              <a:rPr lang="en-CA" sz="2000" b="1" dirty="0" err="1"/>
              <a:t>sizimisele</a:t>
            </a:r>
            <a:r>
              <a:rPr lang="en-CA" sz="2000" b="1" dirty="0"/>
              <a:t> </a:t>
            </a:r>
            <a:r>
              <a:rPr lang="en-CA" sz="2000" b="1" dirty="0" err="1"/>
              <a:t>ukuzithoba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sizidele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kuzuze</a:t>
            </a:r>
            <a:r>
              <a:rPr lang="en-CA" sz="2000" b="1" dirty="0"/>
              <a:t> </a:t>
            </a:r>
            <a:r>
              <a:rPr lang="en-CA" sz="2000" b="1" dirty="0" err="1"/>
              <a:t>abanye</a:t>
            </a:r>
            <a:r>
              <a:rPr lang="en-CA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DCBA1-5E0B-1793-24BA-EF6D83481202}"/>
              </a:ext>
            </a:extLst>
          </p:cNvPr>
          <p:cNvSpPr txBox="1"/>
          <p:nvPr/>
        </p:nvSpPr>
        <p:spPr>
          <a:xfrm>
            <a:off x="156383" y="5355411"/>
            <a:ext cx="7144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Uma </a:t>
            </a:r>
            <a:r>
              <a:rPr lang="en-CA" sz="2000" b="1" dirty="0" err="1"/>
              <a:t>sicabanga</a:t>
            </a:r>
            <a:r>
              <a:rPr lang="en-CA" sz="2000" b="1" dirty="0"/>
              <a:t> </a:t>
            </a:r>
            <a:r>
              <a:rPr lang="en-CA" sz="2000" b="1" dirty="0" err="1"/>
              <a:t>ngalokhu</a:t>
            </a:r>
            <a:r>
              <a:rPr lang="en-CA" sz="2000" b="1" dirty="0"/>
              <a:t>, </a:t>
            </a:r>
            <a:r>
              <a:rPr lang="en-CA" sz="2000" b="1" dirty="0" err="1"/>
              <a:t>singakhothama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sikhonze</a:t>
            </a:r>
            <a:r>
              <a:rPr lang="en-CA" sz="2000" b="1" dirty="0"/>
              <a:t> </a:t>
            </a:r>
            <a:r>
              <a:rPr lang="en-CA" sz="2000" b="1" dirty="0" err="1"/>
              <a:t>uMsindisi</a:t>
            </a:r>
            <a:r>
              <a:rPr lang="en-CA" sz="2000" b="1" dirty="0"/>
              <a:t> </a:t>
            </a:r>
            <a:r>
              <a:rPr lang="en-CA" sz="2000" b="1" dirty="0" err="1"/>
              <a:t>wethu</a:t>
            </a:r>
            <a:r>
              <a:rPr lang="en-CA" sz="2000" b="1" dirty="0"/>
              <a:t> </a:t>
            </a:r>
            <a:r>
              <a:rPr lang="en-CA" sz="2000" b="1" dirty="0" err="1"/>
              <a:t>omangalisayo</a:t>
            </a:r>
            <a:r>
              <a:rPr lang="en-CA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156387" y="4048260"/>
            <a:ext cx="71443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Laphezu</a:t>
            </a:r>
            <a:r>
              <a:rPr lang="en-CA" sz="2000" b="1" dirty="0"/>
              <a:t> </a:t>
            </a:r>
            <a:r>
              <a:rPr lang="en-CA" sz="2000" b="1" dirty="0" err="1"/>
              <a:t>kokulingana</a:t>
            </a:r>
            <a:r>
              <a:rPr lang="en-CA" sz="2000" b="1" dirty="0"/>
              <a:t> </a:t>
            </a:r>
            <a:r>
              <a:rPr lang="en-CA" sz="2000" b="1" dirty="0" err="1"/>
              <a:t>labanye</a:t>
            </a:r>
            <a:r>
              <a:rPr lang="en-CA" sz="2000" b="1" dirty="0"/>
              <a:t> </a:t>
            </a:r>
            <a:r>
              <a:rPr lang="en-CA" sz="2000" b="1" dirty="0" err="1"/>
              <a:t>abantu</a:t>
            </a:r>
            <a:r>
              <a:rPr lang="en-CA" sz="2000" b="1" dirty="0"/>
              <a:t> </a:t>
            </a:r>
            <a:r>
              <a:rPr lang="en-CA" sz="2000" b="1" dirty="0" err="1"/>
              <a:t>ababili</a:t>
            </a:r>
            <a:r>
              <a:rPr lang="en-CA" sz="2000" b="1" dirty="0"/>
              <a:t> </a:t>
            </a:r>
            <a:r>
              <a:rPr lang="en-CA" sz="2000" b="1" dirty="0" err="1"/>
              <a:t>bobuNkulunkulu</a:t>
            </a:r>
            <a:r>
              <a:rPr lang="en-CA" sz="2000" b="1" dirty="0"/>
              <a:t>, </a:t>
            </a:r>
            <a:r>
              <a:rPr lang="en-CA" sz="2000" b="1" dirty="0" err="1"/>
              <a:t>ukuzithoba</a:t>
            </a:r>
            <a:r>
              <a:rPr lang="en-CA" sz="2000" b="1" dirty="0"/>
              <a:t> </a:t>
            </a:r>
            <a:r>
              <a:rPr lang="en-CA" sz="2000" b="1" dirty="0" err="1"/>
              <a:t>kukaJesu</a:t>
            </a:r>
            <a:r>
              <a:rPr lang="en-CA" sz="2000" b="1" dirty="0"/>
              <a:t> </a:t>
            </a:r>
            <a:r>
              <a:rPr lang="en-CA" sz="2000" b="1" dirty="0" err="1"/>
              <a:t>entandweni</a:t>
            </a:r>
            <a:r>
              <a:rPr lang="en-CA" sz="2000" b="1" dirty="0"/>
              <a:t> </a:t>
            </a:r>
            <a:r>
              <a:rPr lang="en-CA" sz="2000" b="1" dirty="0" err="1"/>
              <a:t>kaYise</a:t>
            </a:r>
            <a:r>
              <a:rPr lang="en-CA" sz="2000" b="1" dirty="0"/>
              <a:t> </a:t>
            </a:r>
            <a:r>
              <a:rPr lang="en-CA" sz="2000" b="1" dirty="0" err="1"/>
              <a:t>kwakuphelele</a:t>
            </a:r>
            <a:r>
              <a:rPr lang="en-CA" sz="2000" b="1" dirty="0"/>
              <a:t> </a:t>
            </a:r>
            <a:r>
              <a:rPr lang="en-CA" sz="2000" b="1" dirty="0" err="1"/>
              <a:t>ngaso</a:t>
            </a:r>
            <a:r>
              <a:rPr lang="en-CA" sz="2000" b="1" dirty="0"/>
              <a:t> </a:t>
            </a:r>
            <a:r>
              <a:rPr lang="en-CA" sz="2000" b="1" dirty="0" err="1"/>
              <a:t>sonke</a:t>
            </a:r>
            <a:r>
              <a:rPr lang="en-CA" sz="2000" b="1" dirty="0"/>
              <a:t> </a:t>
            </a:r>
            <a:r>
              <a:rPr lang="en-CA" sz="2000" b="1" dirty="0" err="1"/>
              <a:t>isikhathi</a:t>
            </a:r>
            <a:r>
              <a:rPr lang="en-CA" sz="2000" b="1" dirty="0"/>
              <a:t>. </a:t>
            </a:r>
            <a:r>
              <a:rPr lang="en-CA" sz="2000" b="1" dirty="0" err="1"/>
              <a:t>Akuzange</a:t>
            </a:r>
            <a:r>
              <a:rPr lang="en-CA" sz="2000" b="1" dirty="0"/>
              <a:t> </a:t>
            </a:r>
            <a:r>
              <a:rPr lang="en-CA" sz="2000" b="1" dirty="0" err="1"/>
              <a:t>kube</a:t>
            </a:r>
            <a:r>
              <a:rPr lang="en-CA" sz="2000" b="1" dirty="0"/>
              <a:t> </a:t>
            </a:r>
            <a:r>
              <a:rPr lang="en-CA" sz="2000" b="1" dirty="0" err="1"/>
              <a:t>lamzuzu</a:t>
            </a:r>
            <a:r>
              <a:rPr lang="en-CA" sz="2000" b="1" dirty="0"/>
              <a:t> </a:t>
            </a:r>
            <a:r>
              <a:rPr lang="en-CA" sz="2000" b="1" dirty="0" err="1"/>
              <a:t>lapho</a:t>
            </a:r>
            <a:r>
              <a:rPr lang="en-CA" sz="2000" b="1" dirty="0"/>
              <a:t> </a:t>
            </a:r>
            <a:r>
              <a:rPr lang="en-CA" sz="2000" b="1" dirty="0" err="1"/>
              <a:t>enqaba</a:t>
            </a:r>
            <a:r>
              <a:rPr lang="en-CA" sz="2000" b="1" dirty="0"/>
              <a:t> </a:t>
            </a:r>
            <a:r>
              <a:rPr lang="en-CA" sz="2000" b="1" dirty="0" err="1"/>
              <a:t>ukuzithoba</a:t>
            </a:r>
            <a:r>
              <a:rPr lang="en-C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2" y="-64858"/>
            <a:ext cx="761401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CA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ISIMO SIKAJESU </a:t>
            </a:r>
            <a:r>
              <a:rPr lang="en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869637" y="772686"/>
            <a:ext cx="7030706" cy="1872853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Futhi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ngokungelampikiso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enkulu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imfihlakalo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yokumesaba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uNkulunkulu: UNkulunkulu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wabonakaliswa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enyameni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</a:t>
            </a:r>
          </a:p>
          <a:p>
            <a:pPr algn="ctr"/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Kuthiwe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balungile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ngoMoya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babonwa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yizingelosi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batshunyayelwa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phakathi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kwabezizwe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bakholwa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emhlabeni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Lamukelwe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ngenkazimulo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(1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Thimothewu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3:16).</a:t>
            </a:r>
          </a:p>
          <a:p>
            <a:pPr algn="ctr"/>
            <a:endParaRPr lang="e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800601" y="2762636"/>
            <a:ext cx="7391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Ukuzehlisa</a:t>
            </a:r>
            <a:r>
              <a:rPr lang="en-CA" sz="2000" b="1" dirty="0"/>
              <a:t> </a:t>
            </a:r>
            <a:r>
              <a:rPr lang="en-CA" sz="2000" b="1" dirty="0" err="1"/>
              <a:t>kukaKristu</a:t>
            </a:r>
            <a:r>
              <a:rPr lang="en-CA" sz="2000" b="1" dirty="0"/>
              <a:t> </a:t>
            </a:r>
            <a:r>
              <a:rPr lang="en-CA" sz="2000" b="1" dirty="0" err="1"/>
              <a:t>okumangalisayo</a:t>
            </a:r>
            <a:r>
              <a:rPr lang="en-CA" sz="2000" b="1" dirty="0"/>
              <a:t> </a:t>
            </a:r>
            <a:r>
              <a:rPr lang="en-CA" sz="2000" b="1" dirty="0" err="1"/>
              <a:t>ekubeni</a:t>
            </a:r>
            <a:r>
              <a:rPr lang="en-CA" sz="2000" b="1" dirty="0"/>
              <a:t> </a:t>
            </a:r>
            <a:r>
              <a:rPr lang="en-CA" sz="2000" b="1" dirty="0" err="1"/>
              <a:t>umuntu</a:t>
            </a:r>
            <a:r>
              <a:rPr lang="en-CA" sz="2000" b="1" dirty="0"/>
              <a:t> </a:t>
            </a:r>
            <a:r>
              <a:rPr lang="en-CA" sz="2000" b="1" dirty="0" err="1"/>
              <a:t>kuzoba</a:t>
            </a:r>
            <a:r>
              <a:rPr lang="en-CA" sz="2000" b="1" dirty="0"/>
              <a:t> </a:t>
            </a:r>
            <a:r>
              <a:rPr lang="en-CA" sz="2000" b="1" dirty="0" err="1"/>
              <a:t>yisifundo</a:t>
            </a:r>
            <a:r>
              <a:rPr lang="en-CA" sz="2000" b="1" dirty="0"/>
              <a:t> </a:t>
            </a:r>
            <a:r>
              <a:rPr lang="en-CA" sz="2000" b="1" dirty="0" err="1"/>
              <a:t>kwabahlengiweyo</a:t>
            </a:r>
            <a:r>
              <a:rPr lang="en-CA" sz="2000" b="1" dirty="0"/>
              <a:t> </a:t>
            </a:r>
            <a:r>
              <a:rPr lang="en-CA" sz="2000" b="1" dirty="0" err="1"/>
              <a:t>ingunaphakade</a:t>
            </a:r>
            <a:endParaRPr lang="en" sz="2000" b="1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800599" y="5629095"/>
            <a:ext cx="73914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Lesi </a:t>
            </a:r>
            <a:r>
              <a:rPr lang="en-CA" sz="2000" b="1" dirty="0" err="1"/>
              <a:t>sibonelo</a:t>
            </a:r>
            <a:r>
              <a:rPr lang="en-CA" sz="2000" b="1" dirty="0"/>
              <a:t> </a:t>
            </a:r>
            <a:r>
              <a:rPr lang="en-CA" sz="2000" b="1" dirty="0" err="1"/>
              <a:t>sisibiza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silahle</a:t>
            </a:r>
            <a:r>
              <a:rPr lang="en-CA" sz="2000" b="1" dirty="0"/>
              <a:t> </a:t>
            </a:r>
            <a:r>
              <a:rPr lang="en-CA" sz="2000" b="1" dirty="0" err="1"/>
              <a:t>ubugovu</a:t>
            </a:r>
            <a:r>
              <a:rPr lang="en-CA" sz="2000" b="1" dirty="0"/>
              <a:t> </a:t>
            </a:r>
            <a:r>
              <a:rPr lang="en-CA" sz="2000" b="1" dirty="0" err="1"/>
              <a:t>bethu</a:t>
            </a:r>
            <a:r>
              <a:rPr lang="en-CA" sz="2000" b="1" dirty="0"/>
              <a:t> </a:t>
            </a:r>
            <a:r>
              <a:rPr lang="en-CA" sz="2000" b="1" dirty="0" err="1"/>
              <a:t>lesifiso</a:t>
            </a:r>
            <a:r>
              <a:rPr lang="en-CA" sz="2000" b="1" dirty="0"/>
              <a:t> </a:t>
            </a:r>
            <a:r>
              <a:rPr lang="en-CA" sz="2000" b="1" dirty="0" err="1"/>
              <a:t>sethu</a:t>
            </a:r>
            <a:r>
              <a:rPr lang="en-CA" sz="2000" b="1" dirty="0"/>
              <a:t> </a:t>
            </a:r>
            <a:r>
              <a:rPr lang="en-CA" sz="2000" b="1" dirty="0" err="1"/>
              <a:t>sokukhonzwa</a:t>
            </a:r>
            <a:r>
              <a:rPr lang="en-CA" sz="2000" b="1" dirty="0"/>
              <a:t>,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esikhundleni</a:t>
            </a:r>
            <a:r>
              <a:rPr lang="en-CA" sz="2000" b="1" dirty="0"/>
              <a:t> </a:t>
            </a:r>
            <a:r>
              <a:rPr lang="en-CA" sz="2000" b="1" dirty="0" err="1"/>
              <a:t>sako</a:t>
            </a:r>
            <a:r>
              <a:rPr lang="en-CA" sz="2000" b="1" dirty="0"/>
              <a:t> </a:t>
            </a:r>
            <a:r>
              <a:rPr lang="en-CA" sz="2000" b="1" dirty="0" err="1"/>
              <a:t>sibeke</a:t>
            </a:r>
            <a:r>
              <a:rPr lang="en-CA" sz="2000" b="1" dirty="0"/>
              <a:t> </a:t>
            </a:r>
            <a:r>
              <a:rPr lang="en-CA" sz="2000" b="1" dirty="0" err="1"/>
              <a:t>ukuthobeka</a:t>
            </a:r>
            <a:r>
              <a:rPr lang="en-CA" sz="2000" b="1" dirty="0"/>
              <a:t> </a:t>
            </a:r>
            <a:r>
              <a:rPr lang="en-CA" sz="2000" b="1" dirty="0" err="1"/>
              <a:t>lokuzimisela</a:t>
            </a:r>
            <a:r>
              <a:rPr lang="en-CA" sz="2000" b="1" dirty="0"/>
              <a:t> </a:t>
            </a:r>
            <a:r>
              <a:rPr lang="en-CA" sz="2000" b="1" dirty="0" err="1"/>
              <a:t>ukukhonza</a:t>
            </a:r>
            <a:r>
              <a:rPr lang="en-CA" sz="2000" b="1" dirty="0"/>
              <a:t> </a:t>
            </a:r>
            <a:r>
              <a:rPr lang="en-CA" sz="2000" b="1" dirty="0" err="1"/>
              <a:t>abanye</a:t>
            </a:r>
            <a:r>
              <a:rPr lang="en-CA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800599" y="4581276"/>
            <a:ext cx="7391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UJesu</a:t>
            </a:r>
            <a:r>
              <a:rPr lang="en-CA" b="1" dirty="0"/>
              <a:t> </a:t>
            </a:r>
            <a:r>
              <a:rPr lang="en-CA" b="1" dirty="0" err="1"/>
              <a:t>wasuka</a:t>
            </a:r>
            <a:r>
              <a:rPr lang="en-CA" b="1" dirty="0"/>
              <a:t> </a:t>
            </a:r>
            <a:r>
              <a:rPr lang="en-CA" b="1" dirty="0" err="1"/>
              <a:t>ebukhosini</a:t>
            </a:r>
            <a:r>
              <a:rPr lang="en-CA" b="1" dirty="0"/>
              <a:t> </a:t>
            </a:r>
            <a:r>
              <a:rPr lang="en-CA" b="1" dirty="0" err="1"/>
              <a:t>bendawo</a:t>
            </a:r>
            <a:r>
              <a:rPr lang="en-CA" b="1" dirty="0"/>
              <a:t> </a:t>
            </a:r>
            <a:r>
              <a:rPr lang="en-CA" b="1" dirty="0" err="1"/>
              <a:t>yonke</a:t>
            </a:r>
            <a:r>
              <a:rPr lang="en-CA" b="1" dirty="0"/>
              <a:t> </a:t>
            </a:r>
            <a:r>
              <a:rPr lang="en-CA" b="1" dirty="0" err="1"/>
              <a:t>waya</a:t>
            </a:r>
            <a:r>
              <a:rPr lang="en-CA" b="1" dirty="0"/>
              <a:t> </a:t>
            </a:r>
            <a:r>
              <a:rPr lang="en-CA" b="1" dirty="0" err="1"/>
              <a:t>ebugqileni</a:t>
            </a:r>
            <a:r>
              <a:rPr lang="en-CA" b="1" dirty="0"/>
              <a:t> </a:t>
            </a:r>
            <a:r>
              <a:rPr lang="en-CA" b="1" dirty="0" err="1"/>
              <a:t>obupheleleyo</a:t>
            </a:r>
            <a:r>
              <a:rPr lang="en-CA" b="1" dirty="0"/>
              <a:t>. </a:t>
            </a:r>
            <a:r>
              <a:rPr lang="en-CA" b="1" dirty="0" err="1"/>
              <a:t>Lokhu</a:t>
            </a:r>
            <a:r>
              <a:rPr lang="en-CA" b="1" dirty="0"/>
              <a:t> </a:t>
            </a:r>
            <a:r>
              <a:rPr lang="en-CA" b="1" dirty="0" err="1"/>
              <a:t>kuphambene</a:t>
            </a:r>
            <a:r>
              <a:rPr lang="en-CA" b="1" dirty="0"/>
              <a:t> </a:t>
            </a:r>
            <a:r>
              <a:rPr lang="en-CA" b="1" dirty="0" err="1"/>
              <a:t>mpela</a:t>
            </a:r>
            <a:r>
              <a:rPr lang="en-CA" b="1" dirty="0"/>
              <a:t> </a:t>
            </a:r>
            <a:r>
              <a:rPr lang="en-CA" b="1" dirty="0" err="1"/>
              <a:t>lalokho</a:t>
            </a:r>
            <a:r>
              <a:rPr lang="en-CA" b="1" dirty="0"/>
              <a:t> </a:t>
            </a:r>
            <a:r>
              <a:rPr lang="en-CA" b="1" dirty="0" err="1"/>
              <a:t>uLusifa</a:t>
            </a:r>
            <a:r>
              <a:rPr lang="en-CA" b="1" dirty="0"/>
              <a:t> </a:t>
            </a:r>
            <a:r>
              <a:rPr lang="en-CA" b="1" dirty="0" err="1"/>
              <a:t>ayekufisa</a:t>
            </a:r>
            <a:r>
              <a:rPr lang="en-CA" b="1" dirty="0"/>
              <a:t>, </a:t>
            </a:r>
            <a:r>
              <a:rPr lang="en-CA" b="1" dirty="0" err="1"/>
              <a:t>owathi</a:t>
            </a:r>
            <a:r>
              <a:rPr lang="en-CA" b="1" dirty="0"/>
              <a:t>, </a:t>
            </a:r>
            <a:r>
              <a:rPr lang="en-CA" b="1" dirty="0" err="1"/>
              <a:t>eyinceku</a:t>
            </a:r>
            <a:r>
              <a:rPr lang="en-CA" b="1" dirty="0"/>
              <a:t>, </a:t>
            </a:r>
            <a:r>
              <a:rPr lang="en-CA" b="1" dirty="0" err="1"/>
              <a:t>wafisa</a:t>
            </a:r>
            <a:r>
              <a:rPr lang="en-CA" b="1" dirty="0"/>
              <a:t> </a:t>
            </a:r>
            <a:r>
              <a:rPr lang="en-CA" b="1" dirty="0" err="1"/>
              <a:t>ukuphakama</a:t>
            </a:r>
            <a:r>
              <a:rPr lang="en-CA" b="1" dirty="0"/>
              <a:t> </a:t>
            </a:r>
            <a:r>
              <a:rPr lang="en-CA" b="1" dirty="0" err="1"/>
              <a:t>kwendawo</a:t>
            </a:r>
            <a:r>
              <a:rPr lang="en-CA" b="1" dirty="0"/>
              <a:t> </a:t>
            </a:r>
            <a:r>
              <a:rPr lang="en-CA" b="1" dirty="0" err="1"/>
              <a:t>yonke</a:t>
            </a:r>
            <a:r>
              <a:rPr lang="en-CA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800600" y="3564234"/>
            <a:ext cx="7391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Kuyamangalisa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uMuntu</a:t>
            </a:r>
            <a:r>
              <a:rPr lang="en-CA" b="1" dirty="0"/>
              <a:t> </a:t>
            </a:r>
            <a:r>
              <a:rPr lang="en-CA" b="1" dirty="0" err="1"/>
              <a:t>ongapheliyo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ongunaphakade</a:t>
            </a:r>
            <a:r>
              <a:rPr lang="en-CA" b="1" dirty="0"/>
              <a:t> </a:t>
            </a:r>
            <a:r>
              <a:rPr lang="en-CA" b="1" dirty="0" err="1"/>
              <a:t>waba</a:t>
            </a:r>
            <a:r>
              <a:rPr lang="en-CA" b="1" dirty="0"/>
              <a:t> </a:t>
            </a:r>
            <a:r>
              <a:rPr lang="en-CA" b="1" dirty="0" err="1"/>
              <a:t>ngumuntu</a:t>
            </a:r>
            <a:r>
              <a:rPr lang="en-CA" b="1" dirty="0"/>
              <a:t> </a:t>
            </a:r>
            <a:r>
              <a:rPr lang="en-CA" b="1" dirty="0" err="1"/>
              <a:t>olesiphetho</a:t>
            </a:r>
            <a:r>
              <a:rPr lang="en-CA" b="1" dirty="0"/>
              <a:t>, </a:t>
            </a:r>
            <a:r>
              <a:rPr lang="en-CA" b="1" dirty="0" err="1"/>
              <a:t>ofanele</a:t>
            </a:r>
            <a:r>
              <a:rPr lang="en-CA" b="1" dirty="0"/>
              <a:t> </a:t>
            </a:r>
            <a:r>
              <a:rPr lang="en-CA" b="1" dirty="0" err="1"/>
              <a:t>ukufa</a:t>
            </a:r>
            <a:r>
              <a:rPr lang="en-CA" b="1" dirty="0"/>
              <a:t>. </a:t>
            </a:r>
            <a:r>
              <a:rPr lang="en-CA" b="1" dirty="0" err="1"/>
              <a:t>Yilokhu</a:t>
            </a:r>
            <a:r>
              <a:rPr lang="en-CA" b="1" dirty="0"/>
              <a:t> </a:t>
            </a:r>
            <a:r>
              <a:rPr lang="en-CA" b="1" dirty="0" err="1"/>
              <a:t>uPawulu</a:t>
            </a:r>
            <a:r>
              <a:rPr lang="en-CA" b="1" dirty="0"/>
              <a:t> </a:t>
            </a:r>
            <a:r>
              <a:rPr lang="en-CA" b="1" dirty="0" err="1"/>
              <a:t>akubiza</a:t>
            </a:r>
            <a:r>
              <a:rPr lang="en-CA" b="1" dirty="0"/>
              <a:t> </a:t>
            </a:r>
            <a:r>
              <a:rPr lang="en-CA" b="1" dirty="0" err="1"/>
              <a:t>ngokuthi</a:t>
            </a:r>
            <a:r>
              <a:rPr lang="en-CA" b="1" dirty="0"/>
              <a:t> “</a:t>
            </a:r>
            <a:r>
              <a:rPr lang="en-CA" b="1" dirty="0" err="1"/>
              <a:t>imfihlakalo</a:t>
            </a:r>
            <a:r>
              <a:rPr lang="en-CA" b="1" dirty="0"/>
              <a:t> </a:t>
            </a:r>
            <a:r>
              <a:rPr lang="en-CA" b="1" dirty="0" err="1"/>
              <a:t>yokumesaba</a:t>
            </a:r>
            <a:r>
              <a:rPr lang="en-CA" b="1" dirty="0"/>
              <a:t> uNkulunkulu” ( 1 Thim. 3:16 ).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870</Words>
  <Application>Microsoft Office PowerPoint</Application>
  <PresentationFormat>Panorámica</PresentationFormat>
  <Paragraphs>60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69</cp:revision>
  <dcterms:created xsi:type="dcterms:W3CDTF">2025-12-31T11:02:26Z</dcterms:created>
  <dcterms:modified xsi:type="dcterms:W3CDTF">2026-01-23T07:49:03Z</dcterms:modified>
</cp:coreProperties>
</file>