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nn-NO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Sonke siyadingeka</a:t>
          </a:r>
          <a:br>
            <a:rPr lang="nn-NO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nn-NO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( 1 Kor. 12:15 )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en-CA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Yilowo</a:t>
          </a:r>
          <a:r>
            <a:rPr lang="en-CA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lalowo</a:t>
          </a:r>
          <a:r>
            <a:rPr lang="en-CA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ulomsebenzi</a:t>
          </a:r>
          <a:r>
            <a:rPr lang="en-CA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wakhe</a:t>
          </a:r>
          <a:r>
            <a:rPr lang="en-CA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( 1 Kor. 12:17 ).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nn-NO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Ngeke sadelela muntu</a:t>
          </a:r>
          <a:br>
            <a:rPr lang="nn-NO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nn-NO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( 1 Kor. 12:21 )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en-CA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Awekho</a:t>
          </a:r>
          <a:r>
            <a:rPr lang="en-CA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amakholwa</a:t>
          </a:r>
          <a:r>
            <a:rPr lang="en-CA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</a:t>
          </a:r>
          <a:r>
            <a:rPr lang="en-CA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aphansi</a:t>
          </a:r>
          <a:r>
            <a:rPr lang="en-CA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( 1 Kor. 12:22-24 )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en-CA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Siyakhathalelana</a:t>
          </a:r>
          <a:br>
            <a:rPr lang="en-CA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CA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( 1 Kor. 12:25-26 )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Sonke siyadingeka</a:t>
          </a:r>
          <a:br>
            <a:rPr lang="nn-NO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nn-NO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( 1 Kor. 12:15 )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Yilowo</a:t>
          </a:r>
          <a:r>
            <a:rPr lang="en-CA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lalowo</a:t>
          </a:r>
          <a:r>
            <a:rPr lang="en-CA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ulomsebenzi</a:t>
          </a:r>
          <a:r>
            <a:rPr lang="en-CA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wakhe</a:t>
          </a:r>
          <a:r>
            <a:rPr lang="en-CA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( 1 Kor. 12:17 ).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Ngeke sadelela muntu</a:t>
          </a:r>
          <a:br>
            <a:rPr lang="nn-NO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nn-NO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( 1 Kor. 12:21 )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Awekho</a:t>
          </a:r>
          <a:r>
            <a:rPr lang="en-CA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amakholwa</a:t>
          </a:r>
          <a:r>
            <a:rPr lang="en-CA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</a:t>
          </a:r>
          <a:r>
            <a:rPr lang="en-CA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aphansi</a:t>
          </a:r>
          <a:r>
            <a:rPr lang="en-CA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( 1 Kor. 12:22-24 )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Siyakhathalelana</a:t>
          </a:r>
          <a:br>
            <a:rPr lang="en-CA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CA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( 1 Kor. 12:25-26 )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en-US" sz="4800" b="1" spc="600" noProof="0" dirty="0" err="1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UBUKHULU</a:t>
            </a:r>
            <a:r>
              <a:rPr 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 </a:t>
            </a:r>
            <a:r>
              <a:rPr lang="en-US" sz="4800" b="1" spc="600" noProof="0" dirty="0" err="1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BUKAKRESTU</a:t>
            </a:r>
            <a:endParaRPr lang="en-US" sz="4800" b="1" spc="600" noProof="0" dirty="0">
              <a:ln w="0"/>
              <a:gradFill>
                <a:gsLst>
                  <a:gs pos="0">
                    <a:srgbClr val="913823"/>
                  </a:gs>
                  <a:gs pos="50000">
                    <a:srgbClr val="E8985E"/>
                  </a:gs>
                  <a:gs pos="100000">
                    <a:srgbClr val="F5D3AF"/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70000"/>
                  </a:prst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6836229" y="85522"/>
            <a:ext cx="5355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noProof="0" dirty="0" err="1">
                <a:solidFill>
                  <a:srgbClr val="2E767C"/>
                </a:solidFill>
              </a:rPr>
              <a:t>Isifundo</a:t>
            </a:r>
            <a:r>
              <a:rPr lang="en-US" sz="1100" b="1" noProof="0" dirty="0">
                <a:solidFill>
                  <a:srgbClr val="2E767C"/>
                </a:solidFill>
              </a:rPr>
              <a:t> </a:t>
            </a:r>
            <a:r>
              <a:rPr lang="en-US" sz="1100" b="1" noProof="0" dirty="0" err="1">
                <a:solidFill>
                  <a:srgbClr val="2E767C"/>
                </a:solidFill>
              </a:rPr>
              <a:t>setshiyangalombili</a:t>
            </a:r>
            <a:r>
              <a:rPr lang="en-US" sz="1100" b="1" noProof="0" dirty="0">
                <a:solidFill>
                  <a:srgbClr val="2E767C"/>
                </a:solidFill>
              </a:rPr>
              <a:t> </a:t>
            </a:r>
            <a:r>
              <a:rPr lang="en-US" sz="1100" b="1" noProof="0" dirty="0" err="1">
                <a:solidFill>
                  <a:srgbClr val="2E767C"/>
                </a:solidFill>
              </a:rPr>
              <a:t>kuNhlolanja</a:t>
            </a:r>
            <a:r>
              <a:rPr lang="en-US" sz="1100" b="1" noProof="0" dirty="0">
                <a:solidFill>
                  <a:srgbClr val="2E767C"/>
                </a:solidFill>
              </a:rPr>
              <a:t> </a:t>
            </a:r>
            <a:r>
              <a:rPr lang="en-US" sz="1100" b="1" noProof="0" dirty="0" err="1">
                <a:solidFill>
                  <a:srgbClr val="2E767C"/>
                </a:solidFill>
              </a:rPr>
              <a:t>ilanga</a:t>
            </a:r>
            <a:r>
              <a:rPr lang="en-US" sz="1100" b="1" noProof="0" dirty="0">
                <a:solidFill>
                  <a:srgbClr val="2E767C"/>
                </a:solidFill>
              </a:rPr>
              <a:t> </a:t>
            </a:r>
            <a:r>
              <a:rPr lang="en-US" sz="1100" b="1" noProof="0" dirty="0" err="1">
                <a:solidFill>
                  <a:srgbClr val="2E767C"/>
                </a:solidFill>
              </a:rPr>
              <a:t>lamatshimi</a:t>
            </a:r>
            <a:r>
              <a:rPr lang="en-US" sz="1100" b="1" noProof="0" dirty="0">
                <a:solidFill>
                  <a:srgbClr val="2E767C"/>
                </a:solidFill>
              </a:rPr>
              <a:t> </a:t>
            </a:r>
            <a:r>
              <a:rPr lang="en-US" sz="1100" b="1" noProof="0" dirty="0" err="1">
                <a:solidFill>
                  <a:srgbClr val="2E767C"/>
                </a:solidFill>
              </a:rPr>
              <a:t>amabili</a:t>
            </a:r>
            <a:r>
              <a:rPr lang="en-US" sz="1100" b="1" noProof="0" dirty="0">
                <a:solidFill>
                  <a:srgbClr val="2E767C"/>
                </a:solidFill>
              </a:rPr>
              <a:t> </a:t>
            </a:r>
            <a:r>
              <a:rPr lang="en-US" sz="1100" b="1" noProof="0" dirty="0" err="1">
                <a:solidFill>
                  <a:srgbClr val="2E767C"/>
                </a:solidFill>
              </a:rPr>
              <a:t>lanye</a:t>
            </a:r>
            <a:r>
              <a:rPr lang="en-US" sz="1100" b="1" noProof="0" dirty="0">
                <a:solidFill>
                  <a:srgbClr val="2E767C"/>
                </a:solidFill>
              </a:rPr>
              <a:t> ku2026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5262979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“[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UKristu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]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ungumfanekiso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kaNkulunkulu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ongabonakaliyo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izibulo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layo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yonke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indalo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ngokuba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kwadalwa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ngaye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zonke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izinto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ezisezulwini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lezisemhlabeni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ezibonakalayo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lezingabonakali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kungakhathalekile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ukuthi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izihlalo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zobukhosi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loba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ubukhosi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loba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izikhulu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loba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amandla.Futhi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ungaphambi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kwazo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zonke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izinto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futhi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zonke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izinto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zimi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kuye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Kolose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1:15-17 </a:t>
            </a:r>
            <a:endParaRPr kumimoji="0" lang="en-US" sz="2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534025" y="4468037"/>
            <a:ext cx="657225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D81062"/>
                </a:solidFill>
              </a:rPr>
              <a:t>Umfanekiso</a:t>
            </a:r>
            <a:r>
              <a:rPr lang="en-US" sz="2000" b="1" dirty="0">
                <a:solidFill>
                  <a:srgbClr val="D81062"/>
                </a:solidFill>
              </a:rPr>
              <a:t> </a:t>
            </a:r>
            <a:r>
              <a:rPr lang="en-US" sz="2000" b="1" dirty="0" err="1">
                <a:solidFill>
                  <a:srgbClr val="D81062"/>
                </a:solidFill>
              </a:rPr>
              <a:t>kaNkulunkulu</a:t>
            </a:r>
            <a:r>
              <a:rPr lang="en-US" sz="2000" b="1" dirty="0">
                <a:solidFill>
                  <a:srgbClr val="D81062"/>
                </a:solidFill>
              </a:rPr>
              <a:t> (</a:t>
            </a:r>
            <a:r>
              <a:rPr lang="en-US" sz="2000" b="1" dirty="0" err="1">
                <a:solidFill>
                  <a:srgbClr val="D81062"/>
                </a:solidFill>
              </a:rPr>
              <a:t>Kolose</a:t>
            </a:r>
            <a:r>
              <a:rPr lang="en-US" sz="2000" b="1" dirty="0">
                <a:solidFill>
                  <a:srgbClr val="D81062"/>
                </a:solidFill>
              </a:rPr>
              <a:t> 1:15a)</a:t>
            </a:r>
            <a:r>
              <a:rPr lang="en-US" sz="2000" b="1" noProof="0" dirty="0">
                <a:solidFill>
                  <a:srgbClr val="D81062"/>
                </a:solidFill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9112E3"/>
                </a:solidFill>
              </a:rPr>
              <a:t>Izibulo</a:t>
            </a:r>
            <a:r>
              <a:rPr lang="en-US" sz="2000" b="1" dirty="0">
                <a:solidFill>
                  <a:srgbClr val="9112E3"/>
                </a:solidFill>
              </a:rPr>
              <a:t> (</a:t>
            </a:r>
            <a:r>
              <a:rPr lang="en-US" sz="2000" b="1" dirty="0" err="1">
                <a:solidFill>
                  <a:srgbClr val="9112E3"/>
                </a:solidFill>
              </a:rPr>
              <a:t>Kolose</a:t>
            </a:r>
            <a:r>
              <a:rPr lang="en-US" sz="2000" b="1" dirty="0">
                <a:solidFill>
                  <a:srgbClr val="9112E3"/>
                </a:solidFill>
              </a:rPr>
              <a:t> 1:15b-17)</a:t>
            </a:r>
            <a:endParaRPr lang="en-US" sz="2000" b="1" noProof="0" dirty="0">
              <a:solidFill>
                <a:srgbClr val="9112E3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173EE5"/>
                </a:solidFill>
              </a:rPr>
              <a:t>Inhloko</a:t>
            </a:r>
            <a:r>
              <a:rPr lang="en-US" sz="2000" b="1" dirty="0">
                <a:solidFill>
                  <a:srgbClr val="173EE5"/>
                </a:solidFill>
              </a:rPr>
              <a:t> </a:t>
            </a:r>
            <a:r>
              <a:rPr lang="en-US" sz="2000" b="1" dirty="0" err="1">
                <a:solidFill>
                  <a:srgbClr val="173EE5"/>
                </a:solidFill>
              </a:rPr>
              <a:t>yeBandla</a:t>
            </a:r>
            <a:r>
              <a:rPr lang="en-US" sz="2000" b="1" dirty="0">
                <a:solidFill>
                  <a:srgbClr val="173EE5"/>
                </a:solidFill>
              </a:rPr>
              <a:t> (</a:t>
            </a:r>
            <a:r>
              <a:rPr lang="en-US" sz="2000" b="1" dirty="0" err="1">
                <a:solidFill>
                  <a:srgbClr val="173EE5"/>
                </a:solidFill>
              </a:rPr>
              <a:t>Kolose</a:t>
            </a:r>
            <a:r>
              <a:rPr lang="en-US" sz="2000" b="1" dirty="0">
                <a:solidFill>
                  <a:srgbClr val="173EE5"/>
                </a:solidFill>
              </a:rPr>
              <a:t> 1:18a</a:t>
            </a:r>
            <a:r>
              <a:rPr lang="en-US" sz="2000" b="1" noProof="0" dirty="0">
                <a:solidFill>
                  <a:srgbClr val="173EE5"/>
                </a:solidFill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28BA63"/>
                </a:solidFill>
              </a:rPr>
              <a:t>Isiqalo</a:t>
            </a:r>
            <a:r>
              <a:rPr lang="en-US" sz="2000" b="1" dirty="0">
                <a:solidFill>
                  <a:srgbClr val="28BA63"/>
                </a:solidFill>
              </a:rPr>
              <a:t> (</a:t>
            </a:r>
            <a:r>
              <a:rPr lang="en-US" sz="2000" b="1" dirty="0" err="1">
                <a:solidFill>
                  <a:srgbClr val="28BA63"/>
                </a:solidFill>
              </a:rPr>
              <a:t>Kolose</a:t>
            </a:r>
            <a:r>
              <a:rPr lang="en-US" sz="2000" b="1" dirty="0">
                <a:solidFill>
                  <a:srgbClr val="28BA63"/>
                </a:solidFill>
              </a:rPr>
              <a:t> 1:18b)</a:t>
            </a:r>
            <a:r>
              <a:rPr lang="en-US" sz="2000" b="1" noProof="0" dirty="0">
                <a:solidFill>
                  <a:srgbClr val="28BA63"/>
                </a:solidFill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E35316"/>
                </a:solidFill>
              </a:rPr>
              <a:t>Ukubuyisana</a:t>
            </a:r>
            <a:r>
              <a:rPr lang="en-US" sz="2000" b="1" dirty="0">
                <a:solidFill>
                  <a:srgbClr val="E35316"/>
                </a:solidFill>
              </a:rPr>
              <a:t> ( </a:t>
            </a:r>
            <a:r>
              <a:rPr lang="en-US" sz="2000" b="1" dirty="0" err="1">
                <a:solidFill>
                  <a:srgbClr val="E35316"/>
                </a:solidFill>
              </a:rPr>
              <a:t>Kolose</a:t>
            </a:r>
            <a:r>
              <a:rPr lang="en-US" sz="2000" b="1" dirty="0">
                <a:solidFill>
                  <a:srgbClr val="E35316"/>
                </a:solidFill>
              </a:rPr>
              <a:t> 1:19-20 )</a:t>
            </a:r>
            <a:endParaRPr lang="en-US" sz="2000" b="1" noProof="0" dirty="0">
              <a:solidFill>
                <a:srgbClr val="E35316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3962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UPawulu</a:t>
            </a:r>
            <a:r>
              <a:rPr lang="en-US" sz="2000" b="1" dirty="0"/>
              <a:t> </a:t>
            </a:r>
            <a:r>
              <a:rPr lang="en-US" sz="2000" b="1" dirty="0" err="1"/>
              <a:t>uthi</a:t>
            </a:r>
            <a:r>
              <a:rPr lang="en-US" sz="2000" b="1" dirty="0"/>
              <a:t> </a:t>
            </a:r>
            <a:r>
              <a:rPr lang="en-US" sz="2000" b="1" dirty="0" err="1"/>
              <a:t>uJesu</a:t>
            </a:r>
            <a:r>
              <a:rPr lang="en-US" sz="2000" b="1" dirty="0"/>
              <a:t> </a:t>
            </a:r>
            <a:r>
              <a:rPr lang="en-US" sz="2000" b="1" dirty="0" err="1"/>
              <a:t>ulethe</a:t>
            </a:r>
            <a:r>
              <a:rPr lang="en-US" sz="2000" b="1" dirty="0"/>
              <a:t> </a:t>
            </a:r>
            <a:r>
              <a:rPr lang="en-US" sz="2000" b="1" dirty="0" err="1"/>
              <a:t>ukuthula</a:t>
            </a:r>
            <a:r>
              <a:rPr lang="en-US" sz="2000" b="1" dirty="0"/>
              <a:t> </a:t>
            </a:r>
            <a:r>
              <a:rPr lang="en-US" sz="2000" b="1" dirty="0" err="1"/>
              <a:t>endaweni</a:t>
            </a:r>
            <a:r>
              <a:rPr lang="en-US" sz="2000" b="1" dirty="0"/>
              <a:t> </a:t>
            </a:r>
            <a:r>
              <a:rPr lang="en-US" sz="2000" b="1" dirty="0" err="1"/>
              <a:t>yonke</a:t>
            </a:r>
            <a:r>
              <a:rPr lang="en-US" sz="2000" b="1" dirty="0"/>
              <a:t>, “</a:t>
            </a:r>
            <a:r>
              <a:rPr lang="en-US" sz="2000" b="1" dirty="0" err="1"/>
              <a:t>kungakhathalekile</a:t>
            </a:r>
            <a:r>
              <a:rPr lang="en-US" sz="2000" b="1" dirty="0"/>
              <a:t> </a:t>
            </a:r>
            <a:r>
              <a:rPr lang="en-US" sz="2000" b="1" dirty="0" err="1"/>
              <a:t>ukuthi</a:t>
            </a:r>
            <a:r>
              <a:rPr lang="en-US" sz="2000" b="1" dirty="0"/>
              <a:t> </a:t>
            </a:r>
            <a:r>
              <a:rPr lang="en-US" sz="2000" b="1" dirty="0" err="1"/>
              <a:t>kusemhlabeni</a:t>
            </a:r>
            <a:r>
              <a:rPr lang="en-US" sz="2000" b="1" dirty="0"/>
              <a:t> </a:t>
            </a:r>
            <a:r>
              <a:rPr lang="en-US" sz="2000" b="1" dirty="0" err="1"/>
              <a:t>loba</a:t>
            </a:r>
            <a:r>
              <a:rPr lang="en-US" sz="2000" b="1" dirty="0"/>
              <a:t> </a:t>
            </a:r>
            <a:r>
              <a:rPr lang="en-US" sz="2000" b="1" dirty="0" err="1"/>
              <a:t>okusezulwini</a:t>
            </a:r>
            <a:r>
              <a:rPr lang="en-US" sz="2000" b="1" dirty="0"/>
              <a:t>” (Kol. 1:20 NIV).</a:t>
            </a:r>
            <a:endParaRPr lang="en-US" sz="2000" b="1" noProof="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70297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24872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79446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34020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UJesu</a:t>
            </a:r>
            <a:r>
              <a:rPr lang="en-US" sz="2000" b="1" dirty="0"/>
              <a:t> </a:t>
            </a:r>
            <a:r>
              <a:rPr lang="en-US" sz="2000" b="1" dirty="0" err="1"/>
              <a:t>Kristu</a:t>
            </a:r>
            <a:r>
              <a:rPr lang="en-US" sz="2000" b="1" dirty="0"/>
              <a:t>...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500" y="1859454"/>
            <a:ext cx="39624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Ngaphambi</a:t>
            </a:r>
            <a:r>
              <a:rPr lang="en-US" b="1" dirty="0"/>
              <a:t> </a:t>
            </a:r>
            <a:r>
              <a:rPr lang="en-US" b="1" dirty="0" err="1"/>
              <a:t>kokuba</a:t>
            </a:r>
            <a:r>
              <a:rPr lang="en-US" b="1" dirty="0"/>
              <a:t> </a:t>
            </a:r>
            <a:r>
              <a:rPr lang="en-US" b="1" dirty="0" err="1"/>
              <a:t>afike</a:t>
            </a:r>
            <a:r>
              <a:rPr lang="en-US" b="1" dirty="0"/>
              <a:t> kula </a:t>
            </a:r>
            <a:r>
              <a:rPr lang="en-US" b="1" dirty="0" err="1"/>
              <a:t>mazwi</a:t>
            </a:r>
            <a:r>
              <a:rPr lang="en-US" b="1" dirty="0"/>
              <a:t>, </a:t>
            </a:r>
            <a:r>
              <a:rPr lang="en-US" b="1" dirty="0" err="1"/>
              <a:t>umphostoli</a:t>
            </a:r>
            <a:r>
              <a:rPr lang="en-US" b="1" dirty="0"/>
              <a:t> </a:t>
            </a:r>
            <a:r>
              <a:rPr lang="en-US" b="1" dirty="0" err="1"/>
              <a:t>usitshela</a:t>
            </a:r>
            <a:r>
              <a:rPr lang="en-US" b="1" dirty="0"/>
              <a:t> </a:t>
            </a:r>
            <a:r>
              <a:rPr lang="en-US" b="1" dirty="0" err="1"/>
              <a:t>ukuthi</a:t>
            </a:r>
            <a:r>
              <a:rPr lang="en-US" b="1" dirty="0"/>
              <a:t> </a:t>
            </a:r>
            <a:r>
              <a:rPr lang="en-US" b="1" dirty="0" err="1"/>
              <a:t>ungubani</a:t>
            </a:r>
            <a:r>
              <a:rPr lang="en-US" b="1" dirty="0"/>
              <a:t> </a:t>
            </a:r>
            <a:r>
              <a:rPr lang="en-US" b="1" dirty="0" err="1"/>
              <a:t>ngempela</a:t>
            </a:r>
            <a:r>
              <a:rPr lang="en-US" b="1" dirty="0"/>
              <a:t> </a:t>
            </a:r>
            <a:r>
              <a:rPr lang="en-US" b="1" dirty="0" err="1"/>
              <a:t>uJesu</a:t>
            </a:r>
            <a:r>
              <a:rPr lang="en-US" b="1" dirty="0"/>
              <a:t>. </a:t>
            </a:r>
            <a:r>
              <a:rPr lang="en-US" b="1" dirty="0" err="1"/>
              <a:t>Hatshi</a:t>
            </a:r>
            <a:r>
              <a:rPr lang="en-US" b="1" dirty="0"/>
              <a:t> </a:t>
            </a:r>
            <a:r>
              <a:rPr lang="en-US" b="1" dirty="0" err="1"/>
              <a:t>umfundisi</a:t>
            </a:r>
            <a:r>
              <a:rPr lang="en-US" b="1" dirty="0"/>
              <a:t> </a:t>
            </a:r>
            <a:r>
              <a:rPr lang="en-US" b="1" dirty="0" err="1"/>
              <a:t>omkhulu</a:t>
            </a:r>
            <a:r>
              <a:rPr lang="en-US" b="1" dirty="0"/>
              <a:t>, </a:t>
            </a:r>
            <a:r>
              <a:rPr lang="en-US" b="1" dirty="0" err="1"/>
              <a:t>loba</a:t>
            </a:r>
            <a:r>
              <a:rPr lang="en-US" b="1" dirty="0"/>
              <a:t> </a:t>
            </a:r>
            <a:r>
              <a:rPr lang="en-US" b="1" dirty="0" err="1"/>
              <a:t>isazi</a:t>
            </a:r>
            <a:r>
              <a:rPr lang="en-US" b="1" dirty="0"/>
              <a:t> </a:t>
            </a:r>
            <a:r>
              <a:rPr lang="en-US" b="1" dirty="0" err="1"/>
              <a:t>sokuqeqetsha</a:t>
            </a:r>
            <a:r>
              <a:rPr lang="en-US" b="1" dirty="0"/>
              <a:t>, </a:t>
            </a:r>
            <a:r>
              <a:rPr lang="en-US" b="1" dirty="0" err="1"/>
              <a:t>loba</a:t>
            </a:r>
            <a:r>
              <a:rPr lang="en-US" b="1" dirty="0"/>
              <a:t> </a:t>
            </a:r>
            <a:r>
              <a:rPr lang="en-US" b="1" dirty="0" err="1"/>
              <a:t>umprofethi</a:t>
            </a:r>
            <a:r>
              <a:rPr lang="en-US" b="1" dirty="0"/>
              <a:t>, </a:t>
            </a:r>
            <a:r>
              <a:rPr lang="en-US" b="1" dirty="0" err="1"/>
              <a:t>loba</a:t>
            </a:r>
            <a:r>
              <a:rPr lang="en-US" b="1" dirty="0"/>
              <a:t> </a:t>
            </a:r>
            <a:r>
              <a:rPr lang="en-US" b="1" dirty="0" err="1"/>
              <a:t>umshumayeli</a:t>
            </a:r>
            <a:r>
              <a:rPr lang="en-US" b="1" dirty="0"/>
              <a:t>, </a:t>
            </a:r>
            <a:r>
              <a:rPr lang="en-US" b="1" dirty="0" err="1"/>
              <a:t>loba</a:t>
            </a:r>
            <a:r>
              <a:rPr lang="en-US" b="1" dirty="0"/>
              <a:t> </a:t>
            </a:r>
            <a:r>
              <a:rPr lang="en-US" b="1" dirty="0" err="1"/>
              <a:t>isithunywa</a:t>
            </a:r>
            <a:r>
              <a:rPr lang="en-US" b="1" dirty="0"/>
              <a:t> </a:t>
            </a:r>
            <a:r>
              <a:rPr lang="en-US" b="1" dirty="0" err="1"/>
              <a:t>sezindaba</a:t>
            </a:r>
            <a:r>
              <a:rPr lang="en-US" b="1" dirty="0"/>
              <a:t> </a:t>
            </a:r>
            <a:r>
              <a:rPr lang="en-US" b="1" dirty="0" err="1"/>
              <a:t>ezinhle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0"/>
            <a:ext cx="62407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UMFANEKISO KANKULUNKULU</a:t>
            </a:r>
            <a:endParaRPr lang="en-US" sz="32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4" y="477432"/>
            <a:ext cx="624077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INdodana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ingumfanekiso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kaNkulunkulu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ongabonakaliyo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(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Kolose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1:15a)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endParaRPr lang="en-US" sz="1400" b="1" noProof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44757" y="1168357"/>
            <a:ext cx="6089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Isithombe</a:t>
            </a:r>
            <a:r>
              <a:rPr lang="en-US" b="1" dirty="0"/>
              <a:t> </a:t>
            </a:r>
            <a:r>
              <a:rPr lang="en-US" b="1" dirty="0" err="1"/>
              <a:t>singaba</a:t>
            </a:r>
            <a:r>
              <a:rPr lang="en-US" b="1" dirty="0"/>
              <a:t> </a:t>
            </a:r>
            <a:r>
              <a:rPr lang="en-US" b="1" dirty="0" err="1"/>
              <a:t>lifuzo</a:t>
            </a:r>
            <a:r>
              <a:rPr lang="en-US" b="1" dirty="0"/>
              <a:t> </a:t>
            </a:r>
            <a:r>
              <a:rPr lang="en-US" b="1" dirty="0" err="1"/>
              <a:t>lwezinto</a:t>
            </a:r>
            <a:r>
              <a:rPr lang="en-US" b="1" dirty="0"/>
              <a:t> </a:t>
            </a:r>
            <a:r>
              <a:rPr lang="en-US" b="1" dirty="0" err="1"/>
              <a:t>ezingokoqobo</a:t>
            </a:r>
            <a:r>
              <a:rPr lang="en-US" b="1" dirty="0"/>
              <a:t> (</a:t>
            </a:r>
            <a:r>
              <a:rPr lang="en-US" b="1" dirty="0" err="1"/>
              <a:t>isithombe</a:t>
            </a:r>
            <a:r>
              <a:rPr lang="en-US" b="1" dirty="0"/>
              <a:t>, </a:t>
            </a:r>
            <a:r>
              <a:rPr lang="en-US" b="1" dirty="0" err="1"/>
              <a:t>ihologram</a:t>
            </a:r>
            <a:r>
              <a:rPr lang="en-US" b="1" dirty="0"/>
              <a:t>, </a:t>
            </a:r>
            <a:r>
              <a:rPr lang="en-US" b="1" dirty="0" err="1"/>
              <a:t>umfanekiso</a:t>
            </a:r>
            <a:r>
              <a:rPr lang="en-US" b="1" dirty="0"/>
              <a:t>), </a:t>
            </a:r>
            <a:r>
              <a:rPr lang="en-US" b="1" dirty="0" err="1"/>
              <a:t>loba</a:t>
            </a:r>
            <a:r>
              <a:rPr lang="en-US" b="1" dirty="0"/>
              <a:t> into </a:t>
            </a:r>
            <a:r>
              <a:rPr lang="en-US" b="1" dirty="0" err="1"/>
              <a:t>eqanjiweyo</a:t>
            </a:r>
            <a:r>
              <a:rPr lang="en-US" b="1" dirty="0"/>
              <a:t> (</a:t>
            </a:r>
            <a:r>
              <a:rPr lang="en-US" b="1" dirty="0" err="1"/>
              <a:t>umdwebo</a:t>
            </a:r>
            <a:r>
              <a:rPr lang="en-US" b="1" dirty="0"/>
              <a:t>). </a:t>
            </a:r>
            <a:r>
              <a:rPr lang="en-US" b="1" dirty="0" err="1"/>
              <a:t>Kodwa</a:t>
            </a:r>
            <a:r>
              <a:rPr lang="en-US" b="1" dirty="0"/>
              <a:t> </a:t>
            </a:r>
            <a:r>
              <a:rPr lang="en-US" b="1" dirty="0" err="1"/>
              <a:t>umqondo</a:t>
            </a:r>
            <a:r>
              <a:rPr lang="en-US" b="1" dirty="0"/>
              <a:t> </a:t>
            </a:r>
            <a:r>
              <a:rPr lang="en-US" b="1" dirty="0" err="1"/>
              <a:t>weBhayibheli</a:t>
            </a:r>
            <a:r>
              <a:rPr lang="en-US" b="1" dirty="0"/>
              <a:t> </a:t>
            </a:r>
            <a:r>
              <a:rPr lang="en-US" b="1" dirty="0" err="1"/>
              <a:t>wesithombe</a:t>
            </a:r>
            <a:r>
              <a:rPr lang="en-US" b="1" dirty="0"/>
              <a:t> </a:t>
            </a:r>
            <a:r>
              <a:rPr lang="en-US" b="1" dirty="0" err="1"/>
              <a:t>udlulela</a:t>
            </a:r>
            <a:r>
              <a:rPr lang="en-US" b="1" dirty="0"/>
              <a:t> </a:t>
            </a:r>
            <a:r>
              <a:rPr lang="en-US" b="1" dirty="0" err="1"/>
              <a:t>ngalé</a:t>
            </a:r>
            <a:r>
              <a:rPr lang="en-US" b="1" dirty="0"/>
              <a:t> </a:t>
            </a:r>
            <a:r>
              <a:rPr lang="en-US" b="1" dirty="0" err="1"/>
              <a:t>kwalokho</a:t>
            </a:r>
            <a:r>
              <a:rPr lang="en-US" b="1" dirty="0"/>
              <a:t>.</a:t>
            </a:r>
            <a:endParaRPr lang="en-US" b="1" noProof="0" dirty="0"/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7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346" y="3349081"/>
            <a:ext cx="3343072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UNkulunkulu </a:t>
            </a:r>
            <a:r>
              <a:rPr lang="en-US" b="1" dirty="0" err="1"/>
              <a:t>wadala</a:t>
            </a:r>
            <a:r>
              <a:rPr lang="en-US" b="1" dirty="0"/>
              <a:t> u-Adamu lo-Eva </a:t>
            </a:r>
            <a:r>
              <a:rPr lang="en-US" b="1" dirty="0" err="1"/>
              <a:t>ngomfanekiso</a:t>
            </a:r>
            <a:r>
              <a:rPr lang="en-US" b="1" dirty="0"/>
              <a:t> </a:t>
            </a:r>
            <a:r>
              <a:rPr lang="en-US" b="1" dirty="0" err="1"/>
              <a:t>wakhe</a:t>
            </a:r>
            <a:r>
              <a:rPr lang="en-US" b="1" dirty="0"/>
              <a:t> ( Gen. 1:27 ), </a:t>
            </a:r>
            <a:r>
              <a:rPr lang="en-US" b="1" dirty="0" err="1"/>
              <a:t>futhi</a:t>
            </a:r>
            <a:r>
              <a:rPr lang="en-US" b="1" dirty="0"/>
              <a:t> u-Adamu </a:t>
            </a:r>
            <a:r>
              <a:rPr lang="en-US" b="1" dirty="0" err="1"/>
              <a:t>wazala</a:t>
            </a:r>
            <a:r>
              <a:rPr lang="en-US" b="1" dirty="0"/>
              <a:t> </a:t>
            </a:r>
            <a:r>
              <a:rPr lang="en-US" b="1" dirty="0" err="1"/>
              <a:t>indodana</a:t>
            </a:r>
            <a:r>
              <a:rPr lang="en-US" b="1" dirty="0"/>
              <a:t> </a:t>
            </a:r>
            <a:r>
              <a:rPr lang="en-US" b="1" dirty="0" err="1"/>
              <a:t>ngomfanekiso</a:t>
            </a:r>
            <a:r>
              <a:rPr lang="en-US" b="1" dirty="0"/>
              <a:t> </a:t>
            </a:r>
            <a:r>
              <a:rPr lang="en-US" b="1" dirty="0" err="1"/>
              <a:t>wakhe</a:t>
            </a:r>
            <a:r>
              <a:rPr lang="en-US" b="1" dirty="0"/>
              <a:t> ( Gen. 5:3 ). Lawa </a:t>
            </a:r>
            <a:r>
              <a:rPr lang="en-US" b="1" dirty="0" err="1"/>
              <a:t>akusilo</a:t>
            </a:r>
            <a:r>
              <a:rPr lang="en-US" b="1" dirty="0"/>
              <a:t> </a:t>
            </a:r>
            <a:r>
              <a:rPr lang="en-US" b="1" dirty="0" err="1"/>
              <a:t>ufuzo</a:t>
            </a:r>
            <a:r>
              <a:rPr lang="en-US" b="1" dirty="0"/>
              <a:t> </a:t>
            </a:r>
            <a:r>
              <a:rPr lang="en-US" b="1" dirty="0" err="1"/>
              <a:t>lwezinto</a:t>
            </a:r>
            <a:r>
              <a:rPr lang="en-US" b="1" dirty="0"/>
              <a:t> </a:t>
            </a:r>
            <a:r>
              <a:rPr lang="en-US" b="1" dirty="0" err="1"/>
              <a:t>ezingokoqobo</a:t>
            </a:r>
            <a:r>
              <a:rPr lang="en-US" b="1" dirty="0"/>
              <a:t>, </a:t>
            </a:r>
            <a:r>
              <a:rPr lang="en-US" b="1" dirty="0" err="1"/>
              <a:t>okulingiswayo</a:t>
            </a:r>
            <a:r>
              <a:rPr lang="en-US" b="1" dirty="0"/>
              <a:t>, </a:t>
            </a:r>
            <a:r>
              <a:rPr lang="en-US" b="1" dirty="0" err="1"/>
              <a:t>loba</a:t>
            </a:r>
            <a:r>
              <a:rPr lang="en-US" b="1" dirty="0"/>
              <a:t> </a:t>
            </a:r>
            <a:r>
              <a:rPr lang="en-US" b="1" dirty="0" err="1"/>
              <a:t>izinto</a:t>
            </a:r>
            <a:r>
              <a:rPr lang="en-US" b="1" dirty="0"/>
              <a:t> </a:t>
            </a:r>
            <a:r>
              <a:rPr lang="en-US" b="1" dirty="0" err="1"/>
              <a:t>eziqanjiweyo</a:t>
            </a:r>
            <a:r>
              <a:rPr lang="en-US" b="1" dirty="0"/>
              <a:t> </a:t>
            </a:r>
            <a:r>
              <a:rPr lang="en-US" b="1" dirty="0" err="1"/>
              <a:t>zemicabango</a:t>
            </a:r>
            <a:r>
              <a:rPr lang="en-US" b="1" dirty="0"/>
              <a:t> </a:t>
            </a:r>
            <a:r>
              <a:rPr lang="en-US" b="1" dirty="0" err="1"/>
              <a:t>yabo</a:t>
            </a:r>
            <a:r>
              <a:rPr lang="en-US" b="1" dirty="0"/>
              <a:t>. </a:t>
            </a:r>
            <a:r>
              <a:rPr lang="en-US" b="1" dirty="0" err="1"/>
              <a:t>Zifana</a:t>
            </a:r>
            <a:r>
              <a:rPr lang="en-US" b="1" dirty="0"/>
              <a:t> </a:t>
            </a:r>
            <a:r>
              <a:rPr lang="en-US" b="1" dirty="0" err="1"/>
              <a:t>ngokomzimba</a:t>
            </a:r>
            <a:r>
              <a:rPr lang="en-US" b="1" dirty="0"/>
              <a:t>, </a:t>
            </a:r>
            <a:r>
              <a:rPr lang="en-US" b="1" dirty="0" err="1"/>
              <a:t>ngokwengqondo</a:t>
            </a:r>
            <a:r>
              <a:rPr lang="en-US" b="1" dirty="0"/>
              <a:t>, </a:t>
            </a:r>
            <a:r>
              <a:rPr lang="en-US" b="1" dirty="0" err="1"/>
              <a:t>langokwenhlalo</a:t>
            </a:r>
            <a:r>
              <a:rPr lang="en-US" b="1" dirty="0"/>
              <a:t>...</a:t>
            </a:r>
            <a:endParaRPr lang="en-US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650765" y="3310165"/>
            <a:ext cx="47276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UPawulu</a:t>
            </a:r>
            <a:r>
              <a:rPr lang="en-US" sz="2000" b="1" dirty="0"/>
              <a:t> </a:t>
            </a:r>
            <a:r>
              <a:rPr lang="en-US" sz="2000" b="1" dirty="0" err="1"/>
              <a:t>uthi</a:t>
            </a:r>
            <a:r>
              <a:rPr lang="en-US" sz="2000" b="1" dirty="0"/>
              <a:t> </a:t>
            </a:r>
            <a:r>
              <a:rPr lang="en-US" sz="2000" b="1" dirty="0" err="1"/>
              <a:t>umthetho</a:t>
            </a:r>
            <a:r>
              <a:rPr lang="en-US" sz="2000" b="1" dirty="0"/>
              <a:t> </a:t>
            </a:r>
            <a:r>
              <a:rPr lang="en-US" sz="2000" b="1" dirty="0" err="1"/>
              <a:t>wemikhosi</a:t>
            </a:r>
            <a:r>
              <a:rPr lang="en-US" sz="2000" b="1" dirty="0"/>
              <a:t> </a:t>
            </a:r>
            <a:r>
              <a:rPr lang="en-US" sz="2000" b="1" dirty="0" err="1"/>
              <a:t>wawuyisithunzi</a:t>
            </a:r>
            <a:r>
              <a:rPr lang="en-US" sz="2000" b="1" dirty="0"/>
              <a:t>, “</a:t>
            </a:r>
            <a:r>
              <a:rPr lang="en-US" sz="2000" b="1" dirty="0" err="1"/>
              <a:t>hatshi</a:t>
            </a:r>
            <a:r>
              <a:rPr lang="en-US" sz="2000" b="1" dirty="0"/>
              <a:t> </a:t>
            </a:r>
            <a:r>
              <a:rPr lang="en-US" sz="2000" b="1" dirty="0" err="1"/>
              <a:t>umfanekiso</a:t>
            </a:r>
            <a:r>
              <a:rPr lang="en-US" sz="2000" b="1" dirty="0"/>
              <a:t> </a:t>
            </a:r>
            <a:r>
              <a:rPr lang="en-US" sz="2000" b="1" dirty="0" err="1"/>
              <a:t>wazo</a:t>
            </a:r>
            <a:r>
              <a:rPr lang="en-US" sz="2000" b="1" dirty="0"/>
              <a:t> </a:t>
            </a:r>
            <a:r>
              <a:rPr lang="en-US" sz="2000" b="1" dirty="0" err="1"/>
              <a:t>uqobo</a:t>
            </a:r>
            <a:r>
              <a:rPr lang="en-US" sz="2000" b="1" dirty="0"/>
              <a:t>” ( Heb. 10:1 ), </a:t>
            </a:r>
            <a:r>
              <a:rPr lang="en-US" sz="2000" b="1" dirty="0" err="1"/>
              <a:t>okutsho</a:t>
            </a:r>
            <a:r>
              <a:rPr lang="en-US" sz="2000" b="1" dirty="0"/>
              <a:t> </a:t>
            </a:r>
            <a:r>
              <a:rPr lang="en-US" sz="2000" b="1" dirty="0" err="1"/>
              <a:t>ukuthi</a:t>
            </a:r>
            <a:r>
              <a:rPr lang="en-US" sz="2000" b="1" dirty="0"/>
              <a:t> “</a:t>
            </a:r>
            <a:r>
              <a:rPr lang="en-US" sz="2000" b="1" dirty="0" err="1"/>
              <a:t>umfanekiso</a:t>
            </a:r>
            <a:r>
              <a:rPr lang="en-US" sz="2000" b="1" dirty="0"/>
              <a:t> = </a:t>
            </a:r>
            <a:r>
              <a:rPr lang="en-US" sz="2000" b="1" dirty="0" err="1"/>
              <a:t>okwempela</a:t>
            </a:r>
            <a:r>
              <a:rPr lang="en-US" sz="2000" b="1" dirty="0"/>
              <a:t>.”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650765" y="4534958"/>
            <a:ext cx="47276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Umbuzo</a:t>
            </a:r>
            <a:r>
              <a:rPr lang="en-US" b="1" dirty="0"/>
              <a:t> </a:t>
            </a:r>
            <a:r>
              <a:rPr lang="en-US" b="1" dirty="0" err="1"/>
              <a:t>uyikuthi</a:t>
            </a:r>
            <a:r>
              <a:rPr lang="en-US" b="1" dirty="0"/>
              <a:t>: </a:t>
            </a:r>
            <a:r>
              <a:rPr lang="en-US" b="1" dirty="0" err="1"/>
              <a:t>Ingabe</a:t>
            </a:r>
            <a:r>
              <a:rPr lang="en-US" b="1" dirty="0"/>
              <a:t> </a:t>
            </a:r>
            <a:r>
              <a:rPr lang="en-US" b="1" dirty="0" err="1"/>
              <a:t>uJesu</a:t>
            </a:r>
            <a:r>
              <a:rPr lang="en-US" b="1" dirty="0"/>
              <a:t> </a:t>
            </a:r>
            <a:r>
              <a:rPr lang="en-US" b="1" dirty="0" err="1"/>
              <a:t>wayefana</a:t>
            </a:r>
            <a:r>
              <a:rPr lang="en-US" b="1" dirty="0"/>
              <a:t> </a:t>
            </a:r>
            <a:r>
              <a:rPr lang="en-US" b="1" dirty="0" err="1"/>
              <a:t>loNkulunkulu</a:t>
            </a:r>
            <a:r>
              <a:rPr lang="en-US" b="1" dirty="0"/>
              <a:t>, </a:t>
            </a:r>
            <a:r>
              <a:rPr lang="en-US" b="1" dirty="0" err="1"/>
              <a:t>loba</a:t>
            </a:r>
            <a:r>
              <a:rPr lang="en-US" b="1" dirty="0"/>
              <a:t> </a:t>
            </a:r>
            <a:r>
              <a:rPr lang="en-US" b="1" dirty="0" err="1"/>
              <a:t>wayelingana</a:t>
            </a:r>
            <a:r>
              <a:rPr lang="en-US" b="1" dirty="0"/>
              <a:t> </a:t>
            </a:r>
            <a:r>
              <a:rPr lang="en-US" b="1" dirty="0" err="1"/>
              <a:t>loNkulunkulu</a:t>
            </a:r>
            <a:r>
              <a:rPr lang="en-US" b="1" dirty="0"/>
              <a:t>? </a:t>
            </a:r>
            <a:r>
              <a:rPr lang="en-US" b="1" dirty="0" err="1"/>
              <a:t>Ngaphezu</a:t>
            </a:r>
            <a:r>
              <a:rPr lang="en-US" b="1" dirty="0"/>
              <a:t> </a:t>
            </a:r>
            <a:r>
              <a:rPr lang="en-US" b="1" dirty="0" err="1"/>
              <a:t>kokuzibiza</a:t>
            </a:r>
            <a:r>
              <a:rPr lang="en-US" b="1" dirty="0"/>
              <a:t> </a:t>
            </a:r>
            <a:r>
              <a:rPr lang="en-US" b="1" dirty="0" err="1"/>
              <a:t>ngokuphindaphindiwe</a:t>
            </a:r>
            <a:r>
              <a:rPr lang="en-US" b="1" dirty="0"/>
              <a:t> </a:t>
            </a:r>
            <a:r>
              <a:rPr lang="en-US" b="1" dirty="0" err="1"/>
              <a:t>ngegama</a:t>
            </a:r>
            <a:r>
              <a:rPr lang="en-US" b="1" dirty="0"/>
              <a:t> </a:t>
            </a:r>
            <a:r>
              <a:rPr lang="en-US" b="1" dirty="0" err="1"/>
              <a:t>laphezulu</a:t>
            </a:r>
            <a:r>
              <a:rPr lang="en-US" b="1" dirty="0"/>
              <a:t> </a:t>
            </a:r>
            <a:r>
              <a:rPr lang="en-US" b="1" dirty="0" err="1"/>
              <a:t>elithi</a:t>
            </a:r>
            <a:r>
              <a:rPr lang="en-US" b="1" dirty="0"/>
              <a:t> “</a:t>
            </a:r>
            <a:r>
              <a:rPr lang="en-US" b="1" dirty="0" err="1"/>
              <a:t>nginguye</a:t>
            </a:r>
            <a:r>
              <a:rPr lang="en-US" b="1" dirty="0"/>
              <a:t>,” </a:t>
            </a:r>
            <a:r>
              <a:rPr lang="en-US" b="1" dirty="0" err="1"/>
              <a:t>uJesu</a:t>
            </a:r>
            <a:r>
              <a:rPr lang="en-US" b="1" dirty="0"/>
              <a:t> </a:t>
            </a:r>
            <a:r>
              <a:rPr lang="en-US" b="1" dirty="0" err="1"/>
              <a:t>watsho</a:t>
            </a:r>
            <a:r>
              <a:rPr lang="en-US" b="1" dirty="0"/>
              <a:t> </a:t>
            </a:r>
            <a:r>
              <a:rPr lang="en-US" b="1" dirty="0" err="1"/>
              <a:t>ngokucacileyo</a:t>
            </a:r>
            <a:r>
              <a:rPr lang="en-US" b="1" dirty="0"/>
              <a:t>: “Mina </a:t>
            </a:r>
            <a:r>
              <a:rPr lang="en-US" b="1" dirty="0" err="1"/>
              <a:t>loBaba</a:t>
            </a:r>
            <a:r>
              <a:rPr lang="en-US" b="1" dirty="0"/>
              <a:t> </a:t>
            </a:r>
            <a:r>
              <a:rPr lang="en-US" b="1" dirty="0" err="1"/>
              <a:t>simunye</a:t>
            </a:r>
            <a:r>
              <a:rPr lang="en-US" b="1" dirty="0"/>
              <a:t>” ( Johane 10:30 ); “</a:t>
            </a:r>
            <a:r>
              <a:rPr lang="en-US" b="1" dirty="0" err="1"/>
              <a:t>Ongibonileyo</a:t>
            </a:r>
            <a:r>
              <a:rPr lang="en-US" b="1" dirty="0"/>
              <a:t> mina </a:t>
            </a:r>
            <a:r>
              <a:rPr lang="en-US" b="1" dirty="0" err="1"/>
              <a:t>umbonile</a:t>
            </a:r>
            <a:r>
              <a:rPr lang="en-US" b="1" dirty="0"/>
              <a:t> </a:t>
            </a:r>
            <a:r>
              <a:rPr lang="en-US" b="1" dirty="0" err="1"/>
              <a:t>uBaba</a:t>
            </a:r>
            <a:r>
              <a:rPr lang="en-US" b="1" dirty="0"/>
              <a:t>” (Johane 14:9).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0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>
                <a:ln/>
                <a:solidFill>
                  <a:srgbClr val="C87353"/>
                </a:solidFill>
              </a:rPr>
              <a:t>IZIBULO</a:t>
            </a:r>
            <a:endParaRPr lang="en-US" sz="4800" b="1" spc="600" noProof="0" dirty="0">
              <a:ln/>
              <a:solidFill>
                <a:srgbClr val="C8735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354093" y="697454"/>
            <a:ext cx="95328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Ukhona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ngaphambi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kwazo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zonke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izinto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futhi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zonke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izinto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zihlangana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kuye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 (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Kolose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1:17 </a:t>
            </a:r>
            <a:r>
              <a:rPr lang="en-US" sz="16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09397" y="1432809"/>
            <a:ext cx="6239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“</a:t>
            </a:r>
            <a:r>
              <a:rPr lang="en-US" b="1" dirty="0" err="1"/>
              <a:t>Izibulo</a:t>
            </a:r>
            <a:r>
              <a:rPr lang="en-US" b="1" dirty="0"/>
              <a:t>” </a:t>
            </a:r>
            <a:r>
              <a:rPr lang="en-US" b="1" dirty="0" err="1"/>
              <a:t>litsho</a:t>
            </a:r>
            <a:r>
              <a:rPr lang="en-US" b="1" dirty="0"/>
              <a:t> </a:t>
            </a:r>
            <a:r>
              <a:rPr lang="en-US" b="1" dirty="0" err="1"/>
              <a:t>izibulo</a:t>
            </a:r>
            <a:r>
              <a:rPr lang="en-US" b="1" dirty="0"/>
              <a:t>. </a:t>
            </a:r>
            <a:r>
              <a:rPr lang="en-US" b="1" dirty="0" err="1"/>
              <a:t>Ngakho</a:t>
            </a:r>
            <a:r>
              <a:rPr lang="en-US" b="1" dirty="0"/>
              <a:t>, </a:t>
            </a:r>
            <a:r>
              <a:rPr lang="en-US" b="1" dirty="0" err="1"/>
              <a:t>abanye</a:t>
            </a:r>
            <a:r>
              <a:rPr lang="en-US" b="1" dirty="0"/>
              <a:t> </a:t>
            </a:r>
            <a:r>
              <a:rPr lang="en-US" b="1" dirty="0" err="1"/>
              <a:t>bafundisa</a:t>
            </a:r>
            <a:r>
              <a:rPr lang="en-US" b="1" dirty="0"/>
              <a:t> </a:t>
            </a:r>
            <a:r>
              <a:rPr lang="en-US" b="1" dirty="0" err="1"/>
              <a:t>ukuthi</a:t>
            </a:r>
            <a:r>
              <a:rPr lang="en-US" b="1" dirty="0"/>
              <a:t> </a:t>
            </a:r>
            <a:r>
              <a:rPr lang="en-US" b="1" dirty="0" err="1"/>
              <a:t>uJesu</a:t>
            </a:r>
            <a:r>
              <a:rPr lang="en-US" b="1" dirty="0"/>
              <a:t> </a:t>
            </a:r>
            <a:r>
              <a:rPr lang="en-US" b="1" dirty="0" err="1"/>
              <a:t>uyisidalwa</a:t>
            </a:r>
            <a:r>
              <a:rPr lang="en-US" b="1" dirty="0"/>
              <a:t> </a:t>
            </a:r>
            <a:r>
              <a:rPr lang="en-US" b="1" dirty="0" err="1"/>
              <a:t>sokuqala</a:t>
            </a:r>
            <a:r>
              <a:rPr lang="en-US" b="1" dirty="0"/>
              <a:t> </a:t>
            </a:r>
            <a:r>
              <a:rPr lang="en-US" b="1" dirty="0" err="1"/>
              <a:t>sikaNkulunkulu</a:t>
            </a:r>
            <a:r>
              <a:rPr lang="en-US" b="1" dirty="0"/>
              <a:t>.     ( Kol. 1:15 ). </a:t>
            </a:r>
            <a:r>
              <a:rPr lang="en-US" b="1" dirty="0" err="1"/>
              <a:t>Kodwa</a:t>
            </a:r>
            <a:r>
              <a:rPr lang="en-US" b="1" dirty="0"/>
              <a:t>, </a:t>
            </a:r>
            <a:r>
              <a:rPr lang="en-US" b="1" dirty="0" err="1"/>
              <a:t>njengegama</a:t>
            </a:r>
            <a:r>
              <a:rPr lang="en-US" b="1" dirty="0"/>
              <a:t> </a:t>
            </a:r>
            <a:r>
              <a:rPr lang="en-US" b="1" dirty="0" err="1"/>
              <a:t>elithi</a:t>
            </a:r>
            <a:r>
              <a:rPr lang="en-US" b="1" dirty="0"/>
              <a:t> “</a:t>
            </a:r>
            <a:r>
              <a:rPr lang="en-US" b="1" dirty="0" err="1"/>
              <a:t>isithombe</a:t>
            </a:r>
            <a:r>
              <a:rPr lang="en-US" b="1" dirty="0"/>
              <a:t>,” </a:t>
            </a:r>
            <a:r>
              <a:rPr lang="en-US" b="1" dirty="0" err="1"/>
              <a:t>igama</a:t>
            </a:r>
            <a:r>
              <a:rPr lang="en-US" b="1" dirty="0"/>
              <a:t> </a:t>
            </a:r>
            <a:r>
              <a:rPr lang="en-US" b="1" dirty="0" err="1"/>
              <a:t>elithi</a:t>
            </a:r>
            <a:r>
              <a:rPr lang="en-US" b="1" dirty="0"/>
              <a:t> “</a:t>
            </a:r>
            <a:r>
              <a:rPr lang="en-US" b="1" dirty="0" err="1"/>
              <a:t>izibulo</a:t>
            </a:r>
            <a:r>
              <a:rPr lang="en-US" b="1" dirty="0"/>
              <a:t>” </a:t>
            </a:r>
            <a:r>
              <a:rPr lang="en-US" b="1" dirty="0" err="1"/>
              <a:t>linencazelo</a:t>
            </a:r>
            <a:r>
              <a:rPr lang="en-US" b="1" dirty="0"/>
              <a:t> </a:t>
            </a:r>
            <a:r>
              <a:rPr lang="en-US" b="1" dirty="0" err="1"/>
              <a:t>ebanzi</a:t>
            </a:r>
            <a:r>
              <a:rPr lang="en-US" b="1" dirty="0"/>
              <a:t> </a:t>
            </a:r>
            <a:r>
              <a:rPr lang="en-US" b="1" dirty="0" err="1"/>
              <a:t>yeBhayibheli</a:t>
            </a:r>
            <a:r>
              <a:rPr lang="en-US" b="1" dirty="0"/>
              <a:t>.</a:t>
            </a:r>
            <a:endParaRPr lang="en-US" b="1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496489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480079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115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5361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09397" y="5182298"/>
            <a:ext cx="59476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UPawulu</a:t>
            </a:r>
            <a:r>
              <a:rPr lang="en-US" b="1" dirty="0"/>
              <a:t> </a:t>
            </a:r>
            <a:r>
              <a:rPr lang="en-US" b="1" dirty="0" err="1"/>
              <a:t>ubhekisela</a:t>
            </a:r>
            <a:r>
              <a:rPr lang="en-US" b="1" dirty="0"/>
              <a:t> </a:t>
            </a:r>
            <a:r>
              <a:rPr lang="en-US" b="1" dirty="0" err="1"/>
              <a:t>kulokhu</a:t>
            </a:r>
            <a:r>
              <a:rPr lang="en-US" b="1" dirty="0"/>
              <a:t> </a:t>
            </a:r>
            <a:r>
              <a:rPr lang="en-US" b="1" dirty="0" err="1"/>
              <a:t>kuvelela</a:t>
            </a:r>
            <a:r>
              <a:rPr lang="en-US" b="1" dirty="0"/>
              <a:t> </a:t>
            </a:r>
            <a:r>
              <a:rPr lang="en-US" b="1" dirty="0" err="1"/>
              <a:t>kweyabaseKolose</a:t>
            </a:r>
            <a:r>
              <a:rPr lang="en-US" b="1" dirty="0"/>
              <a:t>. </a:t>
            </a:r>
            <a:r>
              <a:rPr lang="en-US" b="1" dirty="0" err="1"/>
              <a:t>Ukuze</a:t>
            </a:r>
            <a:r>
              <a:rPr lang="en-US" b="1" dirty="0"/>
              <a:t> </a:t>
            </a:r>
            <a:r>
              <a:rPr lang="en-US" b="1" dirty="0" err="1"/>
              <a:t>angathandabuzi</a:t>
            </a:r>
            <a:r>
              <a:rPr lang="en-US" b="1" dirty="0"/>
              <a:t> </a:t>
            </a:r>
            <a:r>
              <a:rPr lang="en-US" b="1" dirty="0" err="1"/>
              <a:t>loba</a:t>
            </a:r>
            <a:r>
              <a:rPr lang="en-US" b="1" dirty="0"/>
              <a:t> </a:t>
            </a:r>
            <a:r>
              <a:rPr lang="en-US" b="1" dirty="0" err="1"/>
              <a:t>yikuphi</a:t>
            </a:r>
            <a:r>
              <a:rPr lang="en-US" b="1" dirty="0"/>
              <a:t> </a:t>
            </a:r>
            <a:r>
              <a:rPr lang="en-US" b="1" dirty="0" err="1"/>
              <a:t>ukungabaza</a:t>
            </a:r>
            <a:r>
              <a:rPr lang="en-US" b="1" dirty="0"/>
              <a:t> </a:t>
            </a:r>
            <a:r>
              <a:rPr lang="en-US" b="1" dirty="0" err="1"/>
              <a:t>ngobunjalo</a:t>
            </a:r>
            <a:r>
              <a:rPr lang="en-US" b="1" dirty="0"/>
              <a:t> </a:t>
            </a:r>
            <a:r>
              <a:rPr lang="en-US" b="1" dirty="0" err="1"/>
              <a:t>bawo</a:t>
            </a:r>
            <a:r>
              <a:rPr lang="en-US" b="1" dirty="0"/>
              <a:t>, </a:t>
            </a:r>
            <a:r>
              <a:rPr lang="en-US" b="1" dirty="0" err="1"/>
              <a:t>uthi</a:t>
            </a:r>
            <a:r>
              <a:rPr lang="en-US" b="1" dirty="0"/>
              <a:t> </a:t>
            </a:r>
            <a:r>
              <a:rPr lang="en-US" b="1" dirty="0" err="1"/>
              <a:t>izimfanelo</a:t>
            </a:r>
            <a:r>
              <a:rPr lang="en-US" b="1" dirty="0"/>
              <a:t> </a:t>
            </a:r>
            <a:r>
              <a:rPr lang="en-US" b="1" dirty="0" err="1"/>
              <a:t>ezimbili</a:t>
            </a:r>
            <a:r>
              <a:rPr lang="en-US" b="1" dirty="0"/>
              <a:t> </a:t>
            </a:r>
            <a:r>
              <a:rPr lang="en-US" b="1" dirty="0" err="1"/>
              <a:t>zaphezulu</a:t>
            </a:r>
            <a:r>
              <a:rPr lang="en-US" b="1" dirty="0"/>
              <a:t> </a:t>
            </a:r>
            <a:r>
              <a:rPr lang="en-US" b="1" dirty="0" err="1"/>
              <a:t>zivela</a:t>
            </a:r>
            <a:r>
              <a:rPr lang="en-US" b="1" dirty="0"/>
              <a:t> </a:t>
            </a:r>
            <a:r>
              <a:rPr lang="en-US" b="1" dirty="0" err="1"/>
              <a:t>kuYe</a:t>
            </a:r>
            <a:r>
              <a:rPr lang="en-US" b="1" dirty="0"/>
              <a:t>: </a:t>
            </a:r>
            <a:r>
              <a:rPr lang="en-US" b="1" dirty="0" err="1"/>
              <a:t>ukudalwa</a:t>
            </a:r>
            <a:r>
              <a:rPr lang="en-US" b="1" dirty="0"/>
              <a:t> </a:t>
            </a:r>
            <a:r>
              <a:rPr lang="en-US" b="1" dirty="0" err="1"/>
              <a:t>kwakho</a:t>
            </a:r>
            <a:r>
              <a:rPr lang="en-US" b="1" dirty="0"/>
              <a:t> </a:t>
            </a:r>
            <a:r>
              <a:rPr lang="en-US" b="1" dirty="0" err="1"/>
              <a:t>konke</a:t>
            </a:r>
            <a:r>
              <a:rPr lang="en-US" b="1" dirty="0"/>
              <a:t> </a:t>
            </a:r>
            <a:r>
              <a:rPr lang="en-US" b="1" dirty="0" err="1"/>
              <a:t>okukhona</a:t>
            </a:r>
            <a:r>
              <a:rPr lang="en-US" b="1" dirty="0"/>
              <a:t> ( Kol. 1:16; Isaya 45:18 ); </a:t>
            </a:r>
            <a:r>
              <a:rPr lang="en-US" b="1" dirty="0" err="1"/>
              <a:t>kanye</a:t>
            </a:r>
            <a:r>
              <a:rPr lang="en-US" b="1" dirty="0"/>
              <a:t> </a:t>
            </a:r>
            <a:r>
              <a:rPr lang="en-US" b="1" dirty="0" err="1"/>
              <a:t>lokudla</a:t>
            </a:r>
            <a:r>
              <a:rPr lang="en-US" b="1" dirty="0"/>
              <a:t> </a:t>
            </a:r>
            <a:r>
              <a:rPr lang="en-US" b="1" dirty="0" err="1"/>
              <a:t>kwayo</a:t>
            </a:r>
            <a:r>
              <a:rPr lang="en-US" b="1" dirty="0"/>
              <a:t>.( Kol. 1:17; IHu. 119:91 )</a:t>
            </a:r>
            <a:endParaRPr lang="en-US" b="1" noProof="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7" y="2845888"/>
            <a:ext cx="60088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u-Isaka </a:t>
            </a:r>
            <a:r>
              <a:rPr lang="en-US" sz="2000" b="1" dirty="0" err="1"/>
              <a:t>wayelizibulo</a:t>
            </a:r>
            <a:r>
              <a:rPr lang="en-US" sz="2000" b="1" dirty="0"/>
              <a:t> </a:t>
            </a:r>
            <a:r>
              <a:rPr lang="en-US" sz="2000" b="1" dirty="0" err="1"/>
              <a:t>esikhundleni</a:t>
            </a:r>
            <a:r>
              <a:rPr lang="en-US" sz="2000" b="1" dirty="0"/>
              <a:t> sika-</a:t>
            </a:r>
            <a:r>
              <a:rPr lang="en-US" sz="2000" b="1" dirty="0" err="1"/>
              <a:t>Ishmayeli</a:t>
            </a:r>
            <a:r>
              <a:rPr lang="en-US" sz="2000" b="1" dirty="0"/>
              <a:t>; </a:t>
            </a:r>
            <a:r>
              <a:rPr lang="en-US" sz="2000" b="1" dirty="0" err="1"/>
              <a:t>uJakobe</a:t>
            </a:r>
            <a:r>
              <a:rPr lang="en-US" sz="2000" b="1" dirty="0"/>
              <a:t> </a:t>
            </a:r>
            <a:r>
              <a:rPr lang="en-US" sz="2000" b="1" dirty="0" err="1"/>
              <a:t>wayelizibulo</a:t>
            </a:r>
            <a:r>
              <a:rPr lang="en-US" sz="2000" b="1" dirty="0"/>
              <a:t> </a:t>
            </a:r>
            <a:r>
              <a:rPr lang="en-US" sz="2000" b="1" dirty="0" err="1"/>
              <a:t>esikhundleni</a:t>
            </a:r>
            <a:r>
              <a:rPr lang="en-US" sz="2000" b="1" dirty="0"/>
              <a:t> </a:t>
            </a:r>
            <a:r>
              <a:rPr lang="en-US" sz="2000" b="1" dirty="0" err="1"/>
              <a:t>sikaEsawu</a:t>
            </a:r>
            <a:r>
              <a:rPr lang="en-US" sz="2000" b="1" dirty="0"/>
              <a:t>; </a:t>
            </a:r>
            <a:r>
              <a:rPr lang="en-US" sz="2000" b="1" dirty="0" err="1"/>
              <a:t>UJosefa</a:t>
            </a:r>
            <a:r>
              <a:rPr lang="en-US" sz="2000" b="1" dirty="0"/>
              <a:t> </a:t>
            </a:r>
            <a:r>
              <a:rPr lang="en-US" sz="2000" b="1" dirty="0" err="1"/>
              <a:t>wayelizibulo</a:t>
            </a:r>
            <a:r>
              <a:rPr lang="en-US" sz="2000" b="1" dirty="0"/>
              <a:t> </a:t>
            </a:r>
            <a:r>
              <a:rPr lang="en-US" sz="2000" b="1" dirty="0" err="1"/>
              <a:t>esikhundleni</a:t>
            </a:r>
            <a:r>
              <a:rPr lang="en-US" sz="2000" b="1" dirty="0"/>
              <a:t> </a:t>
            </a:r>
            <a:r>
              <a:rPr lang="en-US" sz="2000" b="1" dirty="0" err="1"/>
              <a:t>sikaRubeni</a:t>
            </a:r>
            <a:r>
              <a:rPr lang="en-US" sz="2000" b="1" dirty="0"/>
              <a:t>; </a:t>
            </a:r>
            <a:r>
              <a:rPr lang="en-US" sz="2000" b="1" dirty="0" err="1"/>
              <a:t>UDavide</a:t>
            </a:r>
            <a:r>
              <a:rPr lang="en-US" sz="2000" b="1" dirty="0"/>
              <a:t> </a:t>
            </a:r>
            <a:r>
              <a:rPr lang="en-US" sz="2000" b="1" dirty="0" err="1"/>
              <a:t>wayeyizibulo</a:t>
            </a:r>
            <a:r>
              <a:rPr lang="en-US" sz="2000" b="1" dirty="0"/>
              <a:t> </a:t>
            </a:r>
            <a:r>
              <a:rPr lang="en-US" sz="2000" b="1" dirty="0" err="1"/>
              <a:t>esikhundleni</a:t>
            </a:r>
            <a:r>
              <a:rPr lang="en-US" sz="2000" b="1" dirty="0"/>
              <a:t> sika-</a:t>
            </a:r>
            <a:r>
              <a:rPr lang="en-US" sz="2000" b="1" dirty="0" err="1"/>
              <a:t>Eliyabe</a:t>
            </a:r>
            <a:r>
              <a:rPr lang="en-US" sz="2000" b="1" dirty="0"/>
              <a:t> (</a:t>
            </a:r>
            <a:r>
              <a:rPr lang="en-US" sz="2000" b="1" dirty="0" err="1"/>
              <a:t>IHubo</a:t>
            </a:r>
            <a:r>
              <a:rPr lang="en-US" sz="2000" b="1" dirty="0"/>
              <a:t> 89:27). Bonke </a:t>
            </a:r>
            <a:r>
              <a:rPr lang="en-US" sz="2000" b="1" dirty="0" err="1"/>
              <a:t>babengamazibulo</a:t>
            </a:r>
            <a:r>
              <a:rPr lang="en-US" sz="2000" b="1" dirty="0"/>
              <a:t> </a:t>
            </a:r>
            <a:r>
              <a:rPr lang="en-US" sz="2000" b="1" dirty="0" err="1"/>
              <a:t>ngoba</a:t>
            </a:r>
            <a:r>
              <a:rPr lang="en-US" sz="2000" b="1" dirty="0"/>
              <a:t> </a:t>
            </a:r>
            <a:r>
              <a:rPr lang="en-US" sz="2000" b="1" dirty="0" err="1"/>
              <a:t>babelesikhundla</a:t>
            </a:r>
            <a:r>
              <a:rPr lang="en-US" sz="2000" b="1" dirty="0"/>
              <a:t> </a:t>
            </a:r>
            <a:r>
              <a:rPr lang="en-US" sz="2000" b="1" dirty="0" err="1"/>
              <a:t>esiphakemeyo</a:t>
            </a:r>
            <a:r>
              <a:rPr lang="en-US" sz="2000" b="1" dirty="0"/>
              <a:t> </a:t>
            </a:r>
            <a:r>
              <a:rPr lang="en-US" sz="2000" b="1" dirty="0" err="1"/>
              <a:t>kulabafowabo</a:t>
            </a:r>
            <a:r>
              <a:rPr lang="en-US" sz="2000" b="1" dirty="0"/>
              <a:t>, </a:t>
            </a:r>
            <a:r>
              <a:rPr lang="en-US" sz="2000" b="1" dirty="0" err="1"/>
              <a:t>hatshi</a:t>
            </a:r>
            <a:r>
              <a:rPr lang="en-US" sz="2000" b="1" dirty="0"/>
              <a:t> </a:t>
            </a:r>
            <a:r>
              <a:rPr lang="en-US" sz="2000" b="1" dirty="0" err="1"/>
              <a:t>ngoba</a:t>
            </a:r>
            <a:r>
              <a:rPr lang="en-US" sz="2000" b="1" dirty="0"/>
              <a:t> </a:t>
            </a:r>
            <a:r>
              <a:rPr lang="en-US" sz="2000" b="1" dirty="0" err="1"/>
              <a:t>bezelwe</a:t>
            </a:r>
            <a:r>
              <a:rPr lang="en-US" sz="2000" b="1" dirty="0"/>
              <a:t> </a:t>
            </a:r>
            <a:r>
              <a:rPr lang="en-US" sz="2000" b="1" dirty="0" err="1"/>
              <a:t>kuqala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INHLOKO YEBANDLA</a:t>
            </a:r>
            <a:endParaRPr lang="en-US" sz="4400" b="1" spc="30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Futhi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uyinhloko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yomzimba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ibandla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Kolose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1:18a)</a:t>
            </a:r>
            <a:endParaRPr lang="en-US" sz="1400" b="1" noProof="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95449" y="1228725"/>
            <a:ext cx="441635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Kwezinye</a:t>
            </a:r>
            <a:r>
              <a:rPr lang="en-US" sz="2000" b="1" dirty="0"/>
              <a:t> </a:t>
            </a:r>
            <a:r>
              <a:rPr lang="en-US" sz="2000" b="1" dirty="0" err="1"/>
              <a:t>ilimi</a:t>
            </a:r>
            <a:r>
              <a:rPr lang="en-US" sz="2000" b="1" dirty="0"/>
              <a:t> (</a:t>
            </a:r>
            <a:r>
              <a:rPr lang="en-US" sz="2000" b="1" dirty="0" err="1"/>
              <a:t>njengesiCatalan</a:t>
            </a:r>
            <a:r>
              <a:rPr lang="en-US" sz="2000" b="1" dirty="0"/>
              <a:t> </a:t>
            </a:r>
            <a:r>
              <a:rPr lang="en-US" sz="2000" b="1" dirty="0" err="1"/>
              <a:t>loba</a:t>
            </a:r>
            <a:r>
              <a:rPr lang="en-US" sz="2000" b="1" dirty="0"/>
              <a:t> </a:t>
            </a:r>
            <a:r>
              <a:rPr lang="en-US" sz="2000" b="1" dirty="0" err="1"/>
              <a:t>isiNgisi</a:t>
            </a:r>
            <a:r>
              <a:rPr lang="en-US" sz="2000" b="1" dirty="0"/>
              <a:t>) </a:t>
            </a:r>
            <a:r>
              <a:rPr lang="en-US" sz="2000" b="1" dirty="0" err="1"/>
              <a:t>igama</a:t>
            </a:r>
            <a:r>
              <a:rPr lang="en-US" sz="2000" b="1" dirty="0"/>
              <a:t> </a:t>
            </a:r>
            <a:r>
              <a:rPr lang="en-US" sz="2000" b="1" dirty="0" err="1"/>
              <a:t>elithi</a:t>
            </a:r>
            <a:r>
              <a:rPr lang="en-US" sz="2000" b="1" dirty="0"/>
              <a:t> “</a:t>
            </a:r>
            <a:r>
              <a:rPr lang="en-US" sz="2000" b="1" dirty="0" err="1"/>
              <a:t>ikhanda</a:t>
            </a:r>
            <a:r>
              <a:rPr lang="en-US" sz="2000" b="1" dirty="0"/>
              <a:t>” </a:t>
            </a:r>
            <a:r>
              <a:rPr lang="en-US" sz="2000" b="1" dirty="0" err="1"/>
              <a:t>libuye</a:t>
            </a:r>
            <a:r>
              <a:rPr lang="en-US" sz="2000" b="1" dirty="0"/>
              <a:t> </a:t>
            </a:r>
            <a:r>
              <a:rPr lang="en-US" sz="2000" b="1" dirty="0" err="1"/>
              <a:t>lihunyutshwe</a:t>
            </a:r>
            <a:r>
              <a:rPr lang="en-US" sz="2000" b="1" dirty="0"/>
              <a:t> </a:t>
            </a:r>
            <a:r>
              <a:rPr lang="en-US" sz="2000" b="1" dirty="0" err="1"/>
              <a:t>ngokuthi</a:t>
            </a:r>
            <a:r>
              <a:rPr lang="en-US" sz="2000" b="1" dirty="0"/>
              <a:t> “induna” </a:t>
            </a:r>
            <a:r>
              <a:rPr lang="en-US" sz="2000" b="1" dirty="0" err="1"/>
              <a:t>loba</a:t>
            </a:r>
            <a:r>
              <a:rPr lang="en-US" sz="2000" b="1" dirty="0"/>
              <a:t> “</a:t>
            </a:r>
            <a:r>
              <a:rPr lang="en-US" sz="2000" b="1" dirty="0" err="1"/>
              <a:t>uthishanhloko</a:t>
            </a:r>
            <a:r>
              <a:rPr lang="en-US" sz="2000" b="1" dirty="0"/>
              <a:t>,” </a:t>
            </a:r>
            <a:r>
              <a:rPr lang="en-US" sz="2000" b="1" dirty="0" err="1"/>
              <a:t>ngoba</a:t>
            </a:r>
            <a:r>
              <a:rPr lang="en-US" sz="2000" b="1" dirty="0"/>
              <a:t> </a:t>
            </a:r>
            <a:r>
              <a:rPr lang="en-US" sz="2000" b="1" dirty="0" err="1"/>
              <a:t>leyo</a:t>
            </a:r>
            <a:r>
              <a:rPr lang="en-US" sz="2000" b="1" dirty="0"/>
              <a:t> </a:t>
            </a:r>
            <a:r>
              <a:rPr lang="en-US" sz="2000" b="1" dirty="0" err="1"/>
              <a:t>incazelo</a:t>
            </a:r>
            <a:r>
              <a:rPr lang="en-US" sz="2000" b="1" dirty="0"/>
              <a:t> </a:t>
            </a:r>
            <a:r>
              <a:rPr lang="en-US" b="1" dirty="0" err="1"/>
              <a:t>engokomfanekiso</a:t>
            </a:r>
            <a:r>
              <a:rPr lang="en-US" b="1" dirty="0"/>
              <a:t> </a:t>
            </a:r>
            <a:r>
              <a:rPr lang="en-US" b="1" dirty="0" err="1"/>
              <a:t>yelithi</a:t>
            </a:r>
            <a:r>
              <a:rPr lang="en-US" b="1" dirty="0"/>
              <a:t> “</a:t>
            </a:r>
            <a:r>
              <a:rPr lang="en-US" b="1" dirty="0" err="1"/>
              <a:t>ikhanda</a:t>
            </a:r>
            <a:r>
              <a:rPr lang="en-US" b="1" dirty="0"/>
              <a:t>.” </a:t>
            </a:r>
            <a:r>
              <a:rPr lang="en-US" b="1" dirty="0" err="1"/>
              <a:t>Lokhu</a:t>
            </a:r>
            <a:r>
              <a:rPr lang="en-US" b="1" dirty="0"/>
              <a:t> </a:t>
            </a:r>
            <a:r>
              <a:rPr lang="en-US" b="1" dirty="0" err="1"/>
              <a:t>kunjalo</a:t>
            </a:r>
            <a:r>
              <a:rPr lang="en-US" b="1" dirty="0"/>
              <a:t> </a:t>
            </a:r>
            <a:r>
              <a:rPr lang="en-US" b="1" dirty="0" err="1"/>
              <a:t>langesiHeberu</a:t>
            </a:r>
            <a:r>
              <a:rPr lang="en-US" b="1" dirty="0"/>
              <a:t>. </a:t>
            </a:r>
            <a:r>
              <a:rPr lang="en-US" b="1" dirty="0" err="1"/>
              <a:t>Isibonelo</a:t>
            </a:r>
            <a:r>
              <a:rPr lang="en-US" b="1" dirty="0"/>
              <a:t>, “</a:t>
            </a:r>
            <a:r>
              <a:rPr lang="en-US" b="1" dirty="0" err="1"/>
              <a:t>bazibekele</a:t>
            </a:r>
            <a:r>
              <a:rPr lang="en-US" b="1" dirty="0"/>
              <a:t> </a:t>
            </a:r>
            <a:r>
              <a:rPr lang="en-US" b="1" dirty="0" err="1"/>
              <a:t>inhloko</a:t>
            </a:r>
            <a:r>
              <a:rPr lang="en-US" b="1" dirty="0"/>
              <a:t> </a:t>
            </a:r>
            <a:r>
              <a:rPr lang="en-US" b="1" dirty="0" err="1"/>
              <a:t>eyodwa</a:t>
            </a:r>
            <a:r>
              <a:rPr lang="en-US" b="1" dirty="0"/>
              <a:t>” (Hos. 1:11 NKJV) </a:t>
            </a:r>
            <a:r>
              <a:rPr lang="en-US" b="1" dirty="0" err="1"/>
              <a:t>kufanele</a:t>
            </a:r>
            <a:r>
              <a:rPr lang="en-US" b="1" dirty="0"/>
              <a:t> </a:t>
            </a:r>
            <a:r>
              <a:rPr lang="en-US" b="1" dirty="0" err="1"/>
              <a:t>kuhunyutshwe</a:t>
            </a:r>
            <a:r>
              <a:rPr lang="en-US" b="1" dirty="0"/>
              <a:t> </a:t>
            </a:r>
            <a:r>
              <a:rPr lang="en-US" b="1" dirty="0" err="1"/>
              <a:t>ngokuthi</a:t>
            </a:r>
            <a:r>
              <a:rPr lang="en-US" b="1" dirty="0"/>
              <a:t> “</a:t>
            </a:r>
            <a:r>
              <a:rPr lang="en-US" b="1" dirty="0" err="1"/>
              <a:t>bazabeka</a:t>
            </a:r>
            <a:r>
              <a:rPr lang="en-US" b="1" dirty="0"/>
              <a:t> </a:t>
            </a:r>
            <a:r>
              <a:rPr lang="en-US" b="1" dirty="0" err="1"/>
              <a:t>umholi</a:t>
            </a:r>
            <a:r>
              <a:rPr lang="en-US" b="1" dirty="0"/>
              <a:t> </a:t>
            </a:r>
            <a:r>
              <a:rPr lang="en-US" b="1" dirty="0" err="1"/>
              <a:t>oyedwa</a:t>
            </a:r>
            <a:r>
              <a:rPr lang="en-US" b="1" dirty="0"/>
              <a:t>” (NIV).</a:t>
            </a:r>
            <a:endParaRPr lang="en-US" b="1" noProof="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8246208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095449" y="5347573"/>
            <a:ext cx="44163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Kodwa</a:t>
            </a:r>
            <a:r>
              <a:rPr lang="en-US" b="1" dirty="0"/>
              <a:t> </a:t>
            </a:r>
            <a:r>
              <a:rPr lang="en-US" b="1" dirty="0" err="1"/>
              <a:t>uPawulu</a:t>
            </a:r>
            <a:r>
              <a:rPr lang="en-US" b="1" dirty="0"/>
              <a:t> </a:t>
            </a:r>
            <a:r>
              <a:rPr lang="en-US" b="1" dirty="0" err="1"/>
              <a:t>futhi</a:t>
            </a:r>
            <a:r>
              <a:rPr lang="en-US" b="1" dirty="0"/>
              <a:t> </a:t>
            </a:r>
            <a:r>
              <a:rPr lang="en-US" b="1" dirty="0" err="1"/>
              <a:t>wengeza</a:t>
            </a:r>
            <a:r>
              <a:rPr lang="en-US" b="1" dirty="0"/>
              <a:t> </a:t>
            </a:r>
            <a:r>
              <a:rPr lang="en-US" b="1" dirty="0" err="1"/>
              <a:t>incazelo</a:t>
            </a:r>
            <a:r>
              <a:rPr lang="en-US" b="1" dirty="0"/>
              <a:t> </a:t>
            </a:r>
            <a:r>
              <a:rPr lang="en-US" b="1" dirty="0" err="1"/>
              <a:t>engokomfanekiso</a:t>
            </a:r>
            <a:r>
              <a:rPr lang="en-US" b="1" dirty="0"/>
              <a:t> </a:t>
            </a:r>
            <a:r>
              <a:rPr lang="en-US" b="1" dirty="0" err="1"/>
              <a:t>emzimbeni</a:t>
            </a:r>
            <a:r>
              <a:rPr lang="en-US" b="1" dirty="0"/>
              <a:t>. Uma </a:t>
            </a:r>
            <a:r>
              <a:rPr lang="en-US" b="1" dirty="0" err="1"/>
              <a:t>uKristu</a:t>
            </a:r>
            <a:r>
              <a:rPr lang="en-US" b="1" dirty="0"/>
              <a:t> </a:t>
            </a:r>
            <a:r>
              <a:rPr lang="en-US" b="1" dirty="0" err="1"/>
              <a:t>eyinhloko</a:t>
            </a:r>
            <a:r>
              <a:rPr lang="en-US" b="1" dirty="0"/>
              <a:t>, </a:t>
            </a:r>
            <a:r>
              <a:rPr lang="en-US" b="1" dirty="0" err="1"/>
              <a:t>thina-ibandla</a:t>
            </a:r>
            <a:r>
              <a:rPr lang="en-US" b="1" dirty="0"/>
              <a:t> </a:t>
            </a:r>
            <a:r>
              <a:rPr lang="en-US" b="1" dirty="0" err="1"/>
              <a:t>singumzimba</a:t>
            </a:r>
            <a:r>
              <a:rPr lang="en-US" b="1" dirty="0"/>
              <a:t>. Kulo </a:t>
            </a:r>
            <a:r>
              <a:rPr lang="en-US" b="1" dirty="0" err="1"/>
              <a:t>mbono</a:t>
            </a:r>
            <a:r>
              <a:rPr lang="en-US" b="1" dirty="0"/>
              <a:t> </a:t>
            </a:r>
            <a:r>
              <a:rPr lang="en-US" b="1" dirty="0" err="1"/>
              <a:t>kulandela</a:t>
            </a:r>
            <a:r>
              <a:rPr lang="en-US" b="1" dirty="0"/>
              <a:t> </a:t>
            </a:r>
            <a:r>
              <a:rPr lang="en-US" b="1" dirty="0" err="1"/>
              <a:t>ukuthi</a:t>
            </a:r>
            <a:r>
              <a:rPr lang="en-US" b="1" dirty="0"/>
              <a:t>:</a:t>
            </a:r>
            <a:endParaRPr lang="en-US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95449" y="4365367"/>
            <a:ext cx="44163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Lo </a:t>
            </a:r>
            <a:r>
              <a:rPr lang="en-US" sz="2000" b="1" dirty="0" err="1"/>
              <a:t>futhi</a:t>
            </a:r>
            <a:r>
              <a:rPr lang="en-US" sz="2000" b="1" dirty="0"/>
              <a:t> </a:t>
            </a:r>
            <a:r>
              <a:rPr lang="en-US" sz="2000" b="1" dirty="0" err="1"/>
              <a:t>umqondo</a:t>
            </a:r>
            <a:r>
              <a:rPr lang="en-US" sz="2000" b="1" dirty="0"/>
              <a:t> </a:t>
            </a:r>
            <a:r>
              <a:rPr lang="en-US" sz="2000" b="1" dirty="0" err="1"/>
              <a:t>uPawulu</a:t>
            </a:r>
            <a:r>
              <a:rPr lang="en-US" sz="2000" b="1" dirty="0"/>
              <a:t> </a:t>
            </a:r>
            <a:r>
              <a:rPr lang="en-US" sz="2000" b="1" dirty="0" err="1"/>
              <a:t>asebenzisa</a:t>
            </a:r>
            <a:r>
              <a:rPr lang="en-US" sz="2000" b="1" dirty="0"/>
              <a:t> </a:t>
            </a:r>
            <a:r>
              <a:rPr lang="en-US" sz="2000" b="1" dirty="0" err="1"/>
              <a:t>ngawo</a:t>
            </a:r>
            <a:r>
              <a:rPr lang="en-US" sz="2000" b="1" dirty="0"/>
              <a:t> </a:t>
            </a:r>
            <a:r>
              <a:rPr lang="en-US" sz="2000" b="1" dirty="0" err="1"/>
              <a:t>leli</a:t>
            </a:r>
            <a:r>
              <a:rPr lang="en-US" sz="2000" b="1" dirty="0"/>
              <a:t> </a:t>
            </a:r>
            <a:r>
              <a:rPr lang="en-US" sz="2000" b="1" dirty="0" err="1"/>
              <a:t>gama</a:t>
            </a:r>
            <a:r>
              <a:rPr lang="en-US" sz="2000" b="1" dirty="0"/>
              <a:t> </a:t>
            </a:r>
            <a:r>
              <a:rPr lang="en-US" sz="2000" b="1" dirty="0" err="1"/>
              <a:t>lapho</a:t>
            </a:r>
            <a:r>
              <a:rPr lang="en-US" sz="2000" b="1" dirty="0"/>
              <a:t> </a:t>
            </a:r>
            <a:r>
              <a:rPr lang="en-US" sz="2000" b="1" dirty="0" err="1"/>
              <a:t>elisebenzisa</a:t>
            </a:r>
            <a:r>
              <a:rPr lang="en-US" sz="2000" b="1" dirty="0"/>
              <a:t> </a:t>
            </a:r>
            <a:r>
              <a:rPr lang="en-US" sz="2000" b="1" dirty="0" err="1"/>
              <a:t>kuKristu</a:t>
            </a:r>
            <a:r>
              <a:rPr lang="en-US" sz="2000" b="1" dirty="0"/>
              <a:t> (Kol. 1:18a).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ISIQALO</a:t>
            </a:r>
            <a:endParaRPr lang="en-US" sz="4800" b="1" kern="2000" spc="700" noProof="0" dirty="0">
              <a:ln w="13462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dist="38100" dir="2700000" algn="bl" rotWithShape="0">
                  <a:srgbClr val="6633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Uyisiqalo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lezibulo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kwabafileyo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ukuze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abe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mkhulu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kukho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konke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.” (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Kolose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1:18b )</a:t>
            </a:r>
            <a:endParaRPr lang="en-US" sz="1400" b="1" noProof="0" dirty="0">
              <a:solidFill>
                <a:srgbClr val="8A45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228397" y="1453764"/>
            <a:ext cx="63152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Igama</a:t>
            </a:r>
            <a:r>
              <a:rPr lang="en-US" sz="2000" b="1" dirty="0"/>
              <a:t> </a:t>
            </a:r>
            <a:r>
              <a:rPr lang="en-US" sz="2000" b="1" dirty="0" err="1"/>
              <a:t>elihunyutshwe</a:t>
            </a:r>
            <a:r>
              <a:rPr lang="en-US" sz="2000" b="1" dirty="0"/>
              <a:t> </a:t>
            </a:r>
            <a:r>
              <a:rPr lang="en-US" sz="2000" b="1" dirty="0" err="1"/>
              <a:t>ngokuthi</a:t>
            </a:r>
            <a:r>
              <a:rPr lang="en-US" sz="2000" b="1" dirty="0"/>
              <a:t> “</a:t>
            </a:r>
            <a:r>
              <a:rPr lang="en-US" sz="2000" b="1" dirty="0" err="1"/>
              <a:t>isiqalo</a:t>
            </a:r>
            <a:r>
              <a:rPr lang="en-US" sz="2000" b="1" dirty="0"/>
              <a:t>” </a:t>
            </a:r>
            <a:r>
              <a:rPr lang="en-US" sz="2000" b="1" dirty="0" err="1"/>
              <a:t>lithi</a:t>
            </a:r>
            <a:r>
              <a:rPr lang="en-US" sz="2000" b="1" dirty="0"/>
              <a:t> </a:t>
            </a:r>
            <a:r>
              <a:rPr lang="en-US" sz="2000" b="1" dirty="0" err="1"/>
              <a:t>archē</a:t>
            </a:r>
            <a:r>
              <a:rPr lang="en-US" sz="2000" b="1" dirty="0"/>
              <a:t> (</a:t>
            </a:r>
            <a:r>
              <a:rPr lang="el-GR" sz="2000" b="1" dirty="0"/>
              <a:t>ἀρχή), </a:t>
            </a:r>
            <a:r>
              <a:rPr lang="en-US" sz="2000" b="1" dirty="0" err="1"/>
              <a:t>igama</a:t>
            </a:r>
            <a:r>
              <a:rPr lang="en-US" sz="2000" b="1" dirty="0"/>
              <a:t> </a:t>
            </a:r>
            <a:r>
              <a:rPr lang="en-US" sz="2000" b="1" dirty="0" err="1"/>
              <a:t>lesiGreki</a:t>
            </a:r>
            <a:r>
              <a:rPr lang="en-US" sz="2000" b="1" dirty="0"/>
              <a:t> </a:t>
            </a:r>
            <a:r>
              <a:rPr lang="en-US" sz="2000" b="1" dirty="0" err="1"/>
              <a:t>elisho</a:t>
            </a:r>
            <a:r>
              <a:rPr lang="en-US" sz="2000" b="1" dirty="0"/>
              <a:t> </a:t>
            </a:r>
            <a:r>
              <a:rPr lang="en-US" sz="2000" b="1" dirty="0" err="1"/>
              <a:t>isiqalo</a:t>
            </a:r>
            <a:r>
              <a:rPr lang="en-US" sz="2000" b="1" dirty="0"/>
              <a:t>, </a:t>
            </a:r>
            <a:r>
              <a:rPr lang="en-US" sz="2000" b="1" dirty="0" err="1"/>
              <a:t>imvelaphi</a:t>
            </a:r>
            <a:r>
              <a:rPr lang="en-US" sz="2000" b="1" dirty="0"/>
              <a:t>, </a:t>
            </a:r>
            <a:r>
              <a:rPr lang="en-US" sz="2000" b="1" dirty="0" err="1"/>
              <a:t>imbangela</a:t>
            </a:r>
            <a:r>
              <a:rPr lang="en-US" sz="2000" b="1" dirty="0"/>
              <a:t> </a:t>
            </a:r>
            <a:r>
              <a:rPr lang="en-US" sz="2000" b="1" dirty="0" err="1"/>
              <a:t>yokuqala</a:t>
            </a:r>
            <a:r>
              <a:rPr lang="en-US" sz="2000" b="1" dirty="0"/>
              <a:t> </a:t>
            </a:r>
            <a:r>
              <a:rPr lang="en-US" sz="2000" b="1" dirty="0" err="1"/>
              <a:t>noma</a:t>
            </a:r>
            <a:r>
              <a:rPr lang="en-US" sz="2000" b="1" dirty="0"/>
              <a:t> </a:t>
            </a:r>
            <a:r>
              <a:rPr lang="en-US" sz="2000" b="1" dirty="0" err="1"/>
              <a:t>isimiso</a:t>
            </a:r>
            <a:r>
              <a:rPr lang="en-US" sz="2000" b="1" dirty="0"/>
              <a:t>, </a:t>
            </a:r>
            <a:r>
              <a:rPr lang="en-US" sz="2000" b="1" dirty="0" err="1"/>
              <a:t>kodwa</a:t>
            </a:r>
            <a:r>
              <a:rPr lang="en-US" sz="2000" b="1" dirty="0"/>
              <a:t> </a:t>
            </a:r>
            <a:r>
              <a:rPr lang="en-US" sz="2000" b="1" dirty="0" err="1"/>
              <a:t>futhi</a:t>
            </a:r>
            <a:r>
              <a:rPr lang="en-US" sz="2000" b="1" dirty="0"/>
              <a:t> </a:t>
            </a:r>
            <a:r>
              <a:rPr lang="en-US" sz="2000" b="1" dirty="0" err="1"/>
              <a:t>lisho</a:t>
            </a:r>
            <a:r>
              <a:rPr lang="en-US" sz="2000" b="1" dirty="0"/>
              <a:t> </a:t>
            </a:r>
            <a:r>
              <a:rPr lang="en-US" sz="2000" b="1" dirty="0" err="1"/>
              <a:t>umbusi</a:t>
            </a:r>
            <a:r>
              <a:rPr lang="en-US" sz="2000" b="1" dirty="0"/>
              <a:t>, </a:t>
            </a:r>
            <a:r>
              <a:rPr lang="en-US" sz="2000" b="1" dirty="0" err="1"/>
              <a:t>amandla</a:t>
            </a:r>
            <a:r>
              <a:rPr lang="en-US" sz="2000" b="1" dirty="0"/>
              <a:t>, </a:t>
            </a:r>
            <a:r>
              <a:rPr lang="en-US" sz="2000" b="1" dirty="0" err="1"/>
              <a:t>igunya</a:t>
            </a:r>
            <a:r>
              <a:rPr lang="en-US" sz="2000" b="1" dirty="0"/>
              <a:t> </a:t>
            </a:r>
            <a:r>
              <a:rPr lang="en-US" sz="2000" b="1" dirty="0" err="1"/>
              <a:t>noma</a:t>
            </a:r>
            <a:r>
              <a:rPr lang="en-US" sz="2000" b="1" dirty="0"/>
              <a:t> </a:t>
            </a:r>
            <a:r>
              <a:rPr lang="en-US" sz="2000" b="1" dirty="0" err="1"/>
              <a:t>inhloko</a:t>
            </a:r>
            <a:r>
              <a:rPr lang="en-US" sz="2000" b="1" dirty="0"/>
              <a:t>, </a:t>
            </a:r>
            <a:r>
              <a:rPr lang="en-US" sz="2000" b="1" dirty="0" err="1"/>
              <a:t>kuye</a:t>
            </a:r>
            <a:r>
              <a:rPr lang="en-US" sz="2000" b="1" dirty="0"/>
              <a:t> </a:t>
            </a:r>
            <a:r>
              <a:rPr lang="en-US" sz="2000" b="1" dirty="0" err="1"/>
              <a:t>kakhulu</a:t>
            </a:r>
            <a:r>
              <a:rPr lang="en-US" sz="2000" b="1" dirty="0"/>
              <a:t> </a:t>
            </a:r>
            <a:r>
              <a:rPr lang="en-US" sz="2000" b="1" dirty="0" err="1"/>
              <a:t>umongo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3" y="1466684"/>
            <a:ext cx="528571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28396" y="4986214"/>
            <a:ext cx="63152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UPawulu</a:t>
            </a:r>
            <a:r>
              <a:rPr lang="en-US" sz="2000" b="1" dirty="0"/>
              <a:t> </a:t>
            </a:r>
            <a:r>
              <a:rPr lang="en-US" sz="2000" b="1" dirty="0" err="1"/>
              <a:t>ufaka</a:t>
            </a:r>
            <a:r>
              <a:rPr lang="en-US" sz="2000" b="1" dirty="0"/>
              <a:t> </a:t>
            </a:r>
            <a:r>
              <a:rPr lang="en-US" sz="2000" b="1" dirty="0" err="1"/>
              <a:t>igama</a:t>
            </a:r>
            <a:r>
              <a:rPr lang="en-US" sz="2000" b="1" dirty="0"/>
              <a:t> </a:t>
            </a:r>
            <a:r>
              <a:rPr lang="en-US" sz="2000" b="1" dirty="0" err="1"/>
              <a:t>elithi</a:t>
            </a:r>
            <a:r>
              <a:rPr lang="en-US" sz="2000" b="1" dirty="0"/>
              <a:t> “</a:t>
            </a:r>
            <a:r>
              <a:rPr lang="en-US" sz="2000" b="1" dirty="0" err="1"/>
              <a:t>izibulo</a:t>
            </a:r>
            <a:r>
              <a:rPr lang="en-US" sz="2000" b="1" dirty="0"/>
              <a:t> </a:t>
            </a:r>
            <a:r>
              <a:rPr lang="en-US" sz="2000" b="1" dirty="0" err="1"/>
              <a:t>kwabafileyo</a:t>
            </a:r>
            <a:r>
              <a:rPr lang="en-US" sz="2000" b="1" dirty="0"/>
              <a:t>” </a:t>
            </a:r>
            <a:r>
              <a:rPr lang="en-US" sz="2000" b="1" dirty="0" err="1"/>
              <a:t>lapha</a:t>
            </a:r>
            <a:r>
              <a:rPr lang="en-US" sz="2000" b="1" dirty="0"/>
              <a:t> (</a:t>
            </a:r>
            <a:r>
              <a:rPr lang="en-US" sz="2000" b="1" dirty="0" err="1"/>
              <a:t>ngokuba</a:t>
            </a:r>
            <a:r>
              <a:rPr lang="en-US" sz="2000" b="1" dirty="0"/>
              <a:t> </a:t>
            </a:r>
            <a:r>
              <a:rPr lang="en-US" sz="2000" b="1" dirty="0" err="1"/>
              <a:t>uJesu</a:t>
            </a:r>
            <a:r>
              <a:rPr lang="en-US" sz="2000" b="1" dirty="0"/>
              <a:t> </a:t>
            </a:r>
            <a:r>
              <a:rPr lang="en-US" sz="2000" b="1" dirty="0" err="1"/>
              <a:t>wayengasuye</a:t>
            </a:r>
            <a:r>
              <a:rPr lang="en-US" sz="2000" b="1" dirty="0"/>
              <a:t> </a:t>
            </a:r>
            <a:r>
              <a:rPr lang="en-US" sz="2000" b="1" dirty="0" err="1"/>
              <a:t>owokuqala</a:t>
            </a:r>
            <a:r>
              <a:rPr lang="en-US" sz="2000" b="1" dirty="0"/>
              <a:t> </a:t>
            </a:r>
            <a:r>
              <a:rPr lang="en-US" sz="2000" b="1" dirty="0" err="1"/>
              <a:t>ukuvuswa</a:t>
            </a:r>
            <a:r>
              <a:rPr lang="en-US" sz="2000" b="1" dirty="0"/>
              <a:t>, </a:t>
            </a:r>
            <a:r>
              <a:rPr lang="en-US" sz="2000" b="1" dirty="0" err="1"/>
              <a:t>kodwa</a:t>
            </a:r>
            <a:r>
              <a:rPr lang="en-US" sz="2000" b="1" dirty="0"/>
              <a:t> </a:t>
            </a:r>
            <a:r>
              <a:rPr lang="en-US" sz="2000" b="1" dirty="0" err="1"/>
              <a:t>uMose</a:t>
            </a:r>
            <a:r>
              <a:rPr lang="en-US" sz="2000" b="1" dirty="0"/>
              <a:t>). </a:t>
            </a:r>
            <a:r>
              <a:rPr lang="en-US" sz="2000" b="1" dirty="0" err="1"/>
              <a:t>Ukunqoba</a:t>
            </a:r>
            <a:r>
              <a:rPr lang="en-US" sz="2000" b="1" dirty="0"/>
              <a:t> </a:t>
            </a:r>
            <a:r>
              <a:rPr lang="en-US" sz="2000" b="1" dirty="0" err="1"/>
              <a:t>kwakhe</a:t>
            </a:r>
            <a:r>
              <a:rPr lang="en-US" sz="2000" b="1" dirty="0"/>
              <a:t> </a:t>
            </a:r>
            <a:r>
              <a:rPr lang="en-US" sz="2000" b="1" dirty="0" err="1"/>
              <a:t>ukufa</a:t>
            </a:r>
            <a:r>
              <a:rPr lang="en-US" sz="2000" b="1" dirty="0"/>
              <a:t> </a:t>
            </a:r>
            <a:r>
              <a:rPr lang="en-US" sz="2000" b="1" dirty="0" err="1"/>
              <a:t>kusikisela</a:t>
            </a:r>
            <a:r>
              <a:rPr lang="en-US" sz="2000" b="1" dirty="0"/>
              <a:t> </a:t>
            </a:r>
            <a:r>
              <a:rPr lang="en-US" sz="2000" b="1" dirty="0" err="1"/>
              <a:t>futhi</a:t>
            </a:r>
            <a:r>
              <a:rPr lang="en-US" sz="2000" b="1" dirty="0"/>
              <a:t> </a:t>
            </a:r>
            <a:r>
              <a:rPr lang="en-US" sz="2000" b="1" dirty="0" err="1"/>
              <a:t>ukunqoba</a:t>
            </a:r>
            <a:r>
              <a:rPr lang="en-US" sz="2000" b="1" dirty="0"/>
              <a:t> </a:t>
            </a:r>
            <a:r>
              <a:rPr lang="en-US" sz="2000" b="1" dirty="0" err="1"/>
              <a:t>kwakhe</a:t>
            </a:r>
            <a:r>
              <a:rPr lang="en-US" sz="2000" b="1" dirty="0"/>
              <a:t> </a:t>
            </a:r>
            <a:r>
              <a:rPr lang="en-US" sz="2000" b="1" dirty="0" err="1"/>
              <a:t>isono</a:t>
            </a:r>
            <a:r>
              <a:rPr lang="en-US" sz="2000" b="1" dirty="0"/>
              <a:t> </a:t>
            </a:r>
            <a:r>
              <a:rPr lang="en-US" sz="2000" b="1" dirty="0" err="1"/>
              <a:t>lamandla</a:t>
            </a:r>
            <a:r>
              <a:rPr lang="en-US" sz="2000" b="1" dirty="0"/>
              <a:t> </a:t>
            </a:r>
            <a:r>
              <a:rPr lang="en-US" sz="2000" b="1" dirty="0" err="1"/>
              <a:t>akhe</a:t>
            </a:r>
            <a:r>
              <a:rPr lang="en-US" sz="2000" b="1" dirty="0"/>
              <a:t> </a:t>
            </a:r>
            <a:r>
              <a:rPr lang="en-US" sz="2000" b="1" dirty="0" err="1"/>
              <a:t>okusidala</a:t>
            </a:r>
            <a:r>
              <a:rPr lang="en-US" sz="2000" b="1" dirty="0"/>
              <a:t> </a:t>
            </a:r>
            <a:r>
              <a:rPr lang="en-US" sz="2000" b="1" dirty="0" err="1"/>
              <a:t>kakutsha</a:t>
            </a:r>
            <a:r>
              <a:rPr lang="en-US" sz="2000" b="1" dirty="0"/>
              <a:t> </a:t>
            </a:r>
            <a:r>
              <a:rPr lang="en-US" sz="2000" b="1" dirty="0" err="1"/>
              <a:t>ngomfanekiso</a:t>
            </a:r>
            <a:r>
              <a:rPr lang="en-US" sz="2000" b="1" dirty="0"/>
              <a:t> </a:t>
            </a:r>
            <a:r>
              <a:rPr lang="en-US" sz="2000" b="1" dirty="0" err="1"/>
              <a:t>wakhe</a:t>
            </a:r>
            <a:endParaRPr lang="en-US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228397" y="3066101"/>
            <a:ext cx="63152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Singatsho</a:t>
            </a:r>
            <a:r>
              <a:rPr lang="en-US" sz="2000" b="1" dirty="0"/>
              <a:t> </a:t>
            </a:r>
            <a:r>
              <a:rPr lang="en-US" sz="2000" b="1" dirty="0" err="1"/>
              <a:t>ukuthi</a:t>
            </a:r>
            <a:r>
              <a:rPr lang="en-US" sz="2000" b="1" dirty="0"/>
              <a:t> </a:t>
            </a:r>
            <a:r>
              <a:rPr lang="en-US" sz="2000" b="1" dirty="0" err="1"/>
              <a:t>leli</a:t>
            </a:r>
            <a:r>
              <a:rPr lang="en-US" sz="2000" b="1" dirty="0"/>
              <a:t> </a:t>
            </a:r>
            <a:r>
              <a:rPr lang="en-US" sz="2000" b="1" dirty="0" err="1"/>
              <a:t>gama</a:t>
            </a:r>
            <a:r>
              <a:rPr lang="en-US" sz="2000" b="1" dirty="0"/>
              <a:t>, </a:t>
            </a:r>
            <a:r>
              <a:rPr lang="en-US" sz="2000" b="1" dirty="0" err="1"/>
              <a:t>elisetshenziswa</a:t>
            </a:r>
            <a:r>
              <a:rPr lang="en-US" sz="2000" b="1" dirty="0"/>
              <a:t> </a:t>
            </a:r>
            <a:r>
              <a:rPr lang="en-US" sz="2000" b="1" dirty="0" err="1"/>
              <a:t>kuKristu</a:t>
            </a:r>
            <a:r>
              <a:rPr lang="en-US" sz="2000" b="1" dirty="0"/>
              <a:t>, </a:t>
            </a:r>
            <a:r>
              <a:rPr lang="en-US" sz="2000" b="1" dirty="0" err="1"/>
              <a:t>lingaba</a:t>
            </a:r>
            <a:r>
              <a:rPr lang="en-US" sz="2000" b="1" dirty="0"/>
              <a:t> </a:t>
            </a:r>
            <a:r>
              <a:rPr lang="en-US" sz="2000" b="1" dirty="0" err="1"/>
              <a:t>lazo</a:t>
            </a:r>
            <a:r>
              <a:rPr lang="en-US" sz="2000" b="1" dirty="0"/>
              <a:t> </a:t>
            </a:r>
            <a:r>
              <a:rPr lang="en-US" sz="2000" b="1" dirty="0" err="1"/>
              <a:t>zonke</a:t>
            </a:r>
            <a:r>
              <a:rPr lang="en-US" sz="2000" b="1" dirty="0"/>
              <a:t> </a:t>
            </a:r>
            <a:r>
              <a:rPr lang="en-US" sz="2000" b="1" dirty="0" err="1"/>
              <a:t>lezi</a:t>
            </a:r>
            <a:r>
              <a:rPr lang="en-US" sz="2000" b="1" dirty="0"/>
              <a:t> </a:t>
            </a:r>
            <a:r>
              <a:rPr lang="en-US" sz="2000" b="1" dirty="0" err="1"/>
              <a:t>zincazelo</a:t>
            </a:r>
            <a:r>
              <a:rPr lang="en-US" sz="2000" b="1" dirty="0"/>
              <a:t> (Kol. 1:18). </a:t>
            </a:r>
            <a:r>
              <a:rPr lang="en-US" sz="2000" b="1" dirty="0" err="1"/>
              <a:t>UJesu</a:t>
            </a:r>
            <a:r>
              <a:rPr lang="en-US" sz="2000" b="1" dirty="0"/>
              <a:t> </a:t>
            </a:r>
            <a:r>
              <a:rPr lang="en-US" sz="2000" b="1" dirty="0" err="1"/>
              <a:t>uyisisusa</a:t>
            </a:r>
            <a:r>
              <a:rPr lang="en-US" sz="2000" b="1" dirty="0"/>
              <a:t> </a:t>
            </a:r>
            <a:r>
              <a:rPr lang="en-US" sz="2000" b="1" dirty="0" err="1"/>
              <a:t>sazo</a:t>
            </a:r>
            <a:r>
              <a:rPr lang="en-US" sz="2000" b="1" dirty="0"/>
              <a:t> </a:t>
            </a:r>
            <a:r>
              <a:rPr lang="en-US" sz="2000" b="1" dirty="0" err="1"/>
              <a:t>zonke</a:t>
            </a:r>
            <a:r>
              <a:rPr lang="en-US" sz="2000" b="1" dirty="0"/>
              <a:t> </a:t>
            </a:r>
            <a:r>
              <a:rPr lang="en-US" sz="2000" b="1" dirty="0" err="1"/>
              <a:t>izinto</a:t>
            </a:r>
            <a:r>
              <a:rPr lang="en-US" sz="2000" b="1" dirty="0"/>
              <a:t> [</a:t>
            </a:r>
            <a:r>
              <a:rPr lang="en-US" sz="2000" b="1" dirty="0" err="1"/>
              <a:t>umfanekiso</a:t>
            </a:r>
            <a:r>
              <a:rPr lang="en-US" sz="2000" b="1" dirty="0"/>
              <a:t> </a:t>
            </a:r>
            <a:r>
              <a:rPr lang="en-US" sz="2000" b="1" dirty="0" err="1"/>
              <a:t>kaNkulunkulu</a:t>
            </a:r>
            <a:r>
              <a:rPr lang="en-US" sz="2000" b="1" dirty="0"/>
              <a:t>], </a:t>
            </a:r>
            <a:r>
              <a:rPr lang="en-US" sz="2000" b="1" dirty="0" err="1"/>
              <a:t>isizathu</a:t>
            </a:r>
            <a:r>
              <a:rPr lang="en-US" sz="2000" b="1" dirty="0"/>
              <a:t> </a:t>
            </a:r>
            <a:r>
              <a:rPr lang="en-US" sz="2000" b="1" dirty="0" err="1"/>
              <a:t>esenza</a:t>
            </a:r>
            <a:r>
              <a:rPr lang="en-US" sz="2000" b="1" dirty="0"/>
              <a:t> </a:t>
            </a:r>
            <a:r>
              <a:rPr lang="en-US" sz="2000" b="1" dirty="0" err="1"/>
              <a:t>konke</a:t>
            </a:r>
            <a:r>
              <a:rPr lang="en-US" sz="2000" b="1" dirty="0"/>
              <a:t> </a:t>
            </a:r>
            <a:r>
              <a:rPr lang="en-US" sz="2000" b="1" dirty="0" err="1"/>
              <a:t>kwadalwa</a:t>
            </a:r>
            <a:r>
              <a:rPr lang="en-US" sz="2000" b="1" dirty="0"/>
              <a:t> [</a:t>
            </a:r>
            <a:r>
              <a:rPr lang="en-US" sz="2000" b="1" dirty="0" err="1"/>
              <a:t>izibulo</a:t>
            </a:r>
            <a:r>
              <a:rPr lang="en-US" sz="2000" b="1" dirty="0"/>
              <a:t> </a:t>
            </a:r>
            <a:r>
              <a:rPr lang="en-US" sz="2000" b="1" dirty="0" err="1"/>
              <a:t>lendalo</a:t>
            </a:r>
            <a:r>
              <a:rPr lang="en-US" sz="2000" b="1" dirty="0"/>
              <a:t>], </a:t>
            </a:r>
            <a:r>
              <a:rPr lang="en-US" sz="2000" b="1" dirty="0" err="1"/>
              <a:t>umbusi</a:t>
            </a:r>
            <a:r>
              <a:rPr lang="en-US" sz="2000" b="1" dirty="0"/>
              <a:t> </a:t>
            </a:r>
            <a:r>
              <a:rPr lang="en-US" sz="2000" b="1" dirty="0" err="1"/>
              <a:t>ophakemeyo</a:t>
            </a:r>
            <a:r>
              <a:rPr lang="en-US" sz="2000" b="1" dirty="0"/>
              <a:t> [</a:t>
            </a:r>
            <a:r>
              <a:rPr lang="en-US" sz="2000" b="1" dirty="0" err="1"/>
              <a:t>inhloko</a:t>
            </a:r>
            <a:r>
              <a:rPr lang="en-US" sz="2000" b="1" dirty="0"/>
              <a:t>]. Konke </a:t>
            </a:r>
            <a:r>
              <a:rPr lang="en-US" sz="2000" b="1" dirty="0" err="1"/>
              <a:t>lokhu</a:t>
            </a:r>
            <a:r>
              <a:rPr lang="en-US" sz="2000" b="1" dirty="0"/>
              <a:t> </a:t>
            </a:r>
            <a:r>
              <a:rPr lang="en-US" sz="2000" b="1" dirty="0" err="1"/>
              <a:t>kumnika</a:t>
            </a:r>
            <a:r>
              <a:rPr lang="en-US" sz="2000" b="1" dirty="0"/>
              <a:t> </a:t>
            </a:r>
            <a:r>
              <a:rPr lang="en-US" sz="2000" b="1" dirty="0" err="1"/>
              <a:t>ukuvelela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UMBUYISI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futhi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ngaye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abuyisane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lazo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zonke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izinto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kungakhathalekile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ukuthi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okusemhlabeni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loba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okusezulwini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ngokwenza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ukuthula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ngegazi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lakhe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elachithwa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esiphambanweni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1:20)</a:t>
            </a:r>
            <a:endParaRPr lang="en-US" sz="1400" b="1" noProof="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606994" y="1411522"/>
            <a:ext cx="84779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Lokho</a:t>
            </a:r>
            <a:r>
              <a:rPr lang="en-US" b="1" dirty="0"/>
              <a:t> </a:t>
            </a:r>
            <a:r>
              <a:rPr lang="en-US" b="1" dirty="0" err="1"/>
              <a:t>uJesu</a:t>
            </a:r>
            <a:r>
              <a:rPr lang="en-US" b="1" dirty="0"/>
              <a:t> </a:t>
            </a:r>
            <a:r>
              <a:rPr lang="en-US" b="1" dirty="0" err="1"/>
              <a:t>akwenza</a:t>
            </a:r>
            <a:r>
              <a:rPr lang="en-US" b="1" dirty="0"/>
              <a:t> </a:t>
            </a:r>
            <a:r>
              <a:rPr lang="en-US" b="1" dirty="0" err="1"/>
              <a:t>kwaphumela</a:t>
            </a:r>
            <a:r>
              <a:rPr lang="en-US" b="1" dirty="0"/>
              <a:t> </a:t>
            </a:r>
            <a:r>
              <a:rPr lang="en-US" b="1" dirty="0" err="1"/>
              <a:t>ekubeni</a:t>
            </a:r>
            <a:r>
              <a:rPr lang="en-US" b="1" dirty="0"/>
              <a:t> </a:t>
            </a:r>
            <a:r>
              <a:rPr lang="en-US" b="1" dirty="0" err="1"/>
              <a:t>athathe</a:t>
            </a:r>
            <a:r>
              <a:rPr lang="en-US" b="1" dirty="0"/>
              <a:t> </a:t>
            </a:r>
            <a:r>
              <a:rPr lang="en-US" b="1" dirty="0" err="1"/>
              <a:t>indawo</a:t>
            </a:r>
            <a:r>
              <a:rPr lang="en-US" b="1" dirty="0"/>
              <a:t> </a:t>
            </a:r>
            <a:r>
              <a:rPr lang="en-US" b="1" dirty="0" err="1"/>
              <a:t>yokuqala</a:t>
            </a:r>
            <a:r>
              <a:rPr lang="en-US" b="1" dirty="0"/>
              <a:t> </a:t>
            </a:r>
            <a:r>
              <a:rPr lang="en-US" b="1" dirty="0" err="1"/>
              <a:t>kukho</a:t>
            </a:r>
            <a:r>
              <a:rPr lang="en-US" b="1" dirty="0"/>
              <a:t> </a:t>
            </a:r>
            <a:r>
              <a:rPr lang="en-US" b="1" dirty="0" err="1"/>
              <a:t>konke</a:t>
            </a:r>
            <a:r>
              <a:rPr lang="en-US" b="1" dirty="0"/>
              <a:t>. </a:t>
            </a:r>
            <a:r>
              <a:rPr lang="en-US" b="1" dirty="0" err="1"/>
              <a:t>NgokukaPawulu</a:t>
            </a:r>
            <a:r>
              <a:rPr lang="en-US" b="1" dirty="0"/>
              <a:t>, </a:t>
            </a:r>
            <a:r>
              <a:rPr lang="en-US" b="1" dirty="0" err="1"/>
              <a:t>uKristu</a:t>
            </a:r>
            <a:r>
              <a:rPr lang="en-US" b="1" dirty="0"/>
              <a:t> </a:t>
            </a:r>
            <a:r>
              <a:rPr lang="en-US" b="1" dirty="0" err="1"/>
              <a:t>ukufanelekela</a:t>
            </a:r>
            <a:r>
              <a:rPr lang="en-US" b="1" dirty="0"/>
              <a:t> </a:t>
            </a:r>
            <a:r>
              <a:rPr lang="en-US" b="1" dirty="0" err="1"/>
              <a:t>zonke</a:t>
            </a:r>
            <a:r>
              <a:rPr lang="en-US" b="1" dirty="0"/>
              <a:t> </a:t>
            </a:r>
            <a:r>
              <a:rPr lang="en-US" b="1" dirty="0" err="1"/>
              <a:t>lezi</a:t>
            </a:r>
            <a:r>
              <a:rPr lang="en-US" b="1" dirty="0"/>
              <a:t> </a:t>
            </a:r>
            <a:r>
              <a:rPr lang="en-US" b="1" dirty="0" err="1"/>
              <a:t>ziqu</a:t>
            </a:r>
            <a:r>
              <a:rPr lang="en-US" b="1" dirty="0"/>
              <a:t> “</a:t>
            </a:r>
            <a:r>
              <a:rPr lang="en-US" b="1" dirty="0" err="1"/>
              <a:t>ngokuba</a:t>
            </a:r>
            <a:r>
              <a:rPr lang="en-US" b="1" dirty="0"/>
              <a:t> uNkulunkulu </a:t>
            </a:r>
            <a:r>
              <a:rPr lang="en-US" b="1" dirty="0" err="1"/>
              <a:t>wathanda</a:t>
            </a:r>
            <a:r>
              <a:rPr lang="en-US" b="1" dirty="0"/>
              <a:t> </a:t>
            </a:r>
            <a:r>
              <a:rPr lang="en-US" b="1" dirty="0" err="1"/>
              <a:t>ukuba</a:t>
            </a:r>
            <a:r>
              <a:rPr lang="en-US" b="1" dirty="0"/>
              <a:t> </a:t>
            </a:r>
            <a:r>
              <a:rPr lang="en-US" b="1" dirty="0" err="1"/>
              <a:t>ukugcwala</a:t>
            </a:r>
            <a:r>
              <a:rPr lang="en-US" b="1" dirty="0"/>
              <a:t> </a:t>
            </a:r>
            <a:r>
              <a:rPr lang="en-US" b="1" dirty="0" err="1"/>
              <a:t>kwakhe</a:t>
            </a:r>
            <a:r>
              <a:rPr lang="en-US" b="1" dirty="0"/>
              <a:t> </a:t>
            </a:r>
            <a:r>
              <a:rPr lang="en-US" b="1" dirty="0" err="1"/>
              <a:t>konke</a:t>
            </a:r>
            <a:r>
              <a:rPr lang="en-US" b="1" dirty="0"/>
              <a:t> </a:t>
            </a:r>
            <a:r>
              <a:rPr lang="en-US" b="1" dirty="0" err="1"/>
              <a:t>kuhlale</a:t>
            </a:r>
            <a:r>
              <a:rPr lang="en-US" b="1" dirty="0"/>
              <a:t> </a:t>
            </a:r>
            <a:r>
              <a:rPr lang="en-US" b="1" dirty="0" err="1"/>
              <a:t>kuye</a:t>
            </a:r>
            <a:r>
              <a:rPr lang="en-US" b="1" dirty="0"/>
              <a:t>” (</a:t>
            </a:r>
            <a:r>
              <a:rPr lang="en-US" b="1" dirty="0" err="1"/>
              <a:t>Kolose</a:t>
            </a:r>
            <a:r>
              <a:rPr lang="en-US" b="1" dirty="0"/>
              <a:t> 1:19). </a:t>
            </a:r>
            <a:r>
              <a:rPr lang="en-US" b="1" dirty="0" err="1"/>
              <a:t>Ngamanye</a:t>
            </a:r>
            <a:r>
              <a:rPr lang="en-US" b="1" dirty="0"/>
              <a:t> </a:t>
            </a:r>
            <a:r>
              <a:rPr lang="en-US" b="1" dirty="0" err="1"/>
              <a:t>amazwi</a:t>
            </a:r>
            <a:r>
              <a:rPr lang="en-US" b="1" dirty="0"/>
              <a:t>, </a:t>
            </a:r>
            <a:r>
              <a:rPr lang="en-US" b="1" dirty="0" err="1"/>
              <a:t>uJesu</a:t>
            </a:r>
            <a:r>
              <a:rPr lang="en-US" b="1" dirty="0"/>
              <a:t> </a:t>
            </a:r>
            <a:r>
              <a:rPr lang="en-US" b="1" dirty="0" err="1"/>
              <a:t>wayenguNkulunkulu</a:t>
            </a:r>
            <a:r>
              <a:rPr lang="en-US" b="1" dirty="0"/>
              <a:t> </a:t>
            </a:r>
            <a:r>
              <a:rPr lang="en-US" b="1" dirty="0" err="1"/>
              <a:t>ngokupheleleyo</a:t>
            </a:r>
            <a:r>
              <a:rPr lang="en-US" b="1" dirty="0"/>
              <a:t> </a:t>
            </a:r>
            <a:r>
              <a:rPr lang="en-US" b="1" dirty="0" err="1"/>
              <a:t>futhi</a:t>
            </a:r>
            <a:r>
              <a:rPr lang="en-US" b="1" dirty="0"/>
              <a:t> </a:t>
            </a:r>
            <a:r>
              <a:rPr lang="en-US" b="1" dirty="0" err="1"/>
              <a:t>engumuntu</a:t>
            </a:r>
            <a:r>
              <a:rPr lang="en-US" b="1" dirty="0"/>
              <a:t> </a:t>
            </a:r>
            <a:r>
              <a:rPr lang="en-US" b="1" dirty="0" err="1"/>
              <a:t>ngokupheleleyo</a:t>
            </a:r>
            <a:r>
              <a:rPr lang="en-US" b="1" dirty="0"/>
              <a:t>. “</a:t>
            </a:r>
            <a:r>
              <a:rPr lang="en-US" b="1" dirty="0" err="1"/>
              <a:t>Sibonile</a:t>
            </a:r>
            <a:r>
              <a:rPr lang="en-US" b="1" dirty="0"/>
              <a:t> </a:t>
            </a:r>
            <a:r>
              <a:rPr lang="en-US" b="1" dirty="0" err="1"/>
              <a:t>inkazimulo</a:t>
            </a:r>
            <a:r>
              <a:rPr lang="en-US" b="1" dirty="0"/>
              <a:t> </a:t>
            </a:r>
            <a:r>
              <a:rPr lang="en-US" b="1" dirty="0" err="1"/>
              <a:t>yakhe</a:t>
            </a:r>
            <a:r>
              <a:rPr lang="en-US" b="1" dirty="0"/>
              <a:t>, […] </a:t>
            </a:r>
            <a:r>
              <a:rPr lang="en-US" b="1" dirty="0" err="1"/>
              <a:t>egcwele</a:t>
            </a:r>
            <a:r>
              <a:rPr lang="en-US" b="1" dirty="0"/>
              <a:t> </a:t>
            </a:r>
            <a:r>
              <a:rPr lang="en-US" b="1" dirty="0" err="1"/>
              <a:t>umusa</a:t>
            </a:r>
            <a:r>
              <a:rPr lang="en-US" b="1" dirty="0"/>
              <a:t> </a:t>
            </a:r>
            <a:r>
              <a:rPr lang="en-US" b="1" dirty="0" err="1"/>
              <a:t>leqiniso</a:t>
            </a:r>
            <a:r>
              <a:rPr lang="en-US" b="1" dirty="0"/>
              <a:t>” (Johane 1:14).</a:t>
            </a:r>
            <a:endParaRPr lang="en-US" b="1" noProof="0" dirty="0"/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51" y="3851439"/>
            <a:ext cx="3802299" cy="2851724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06994" y="3899080"/>
            <a:ext cx="45350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Singaqonda</a:t>
            </a:r>
            <a:r>
              <a:rPr lang="en-US" b="1" dirty="0"/>
              <a:t> </a:t>
            </a:r>
            <a:r>
              <a:rPr lang="en-US" b="1" dirty="0" err="1"/>
              <a:t>ukuthi</a:t>
            </a:r>
            <a:r>
              <a:rPr lang="en-US" b="1" dirty="0"/>
              <a:t> “</a:t>
            </a:r>
            <a:r>
              <a:rPr lang="en-US" b="1" dirty="0" err="1"/>
              <a:t>izinto</a:t>
            </a:r>
            <a:r>
              <a:rPr lang="en-US" b="1" dirty="0"/>
              <a:t> </a:t>
            </a:r>
            <a:r>
              <a:rPr lang="en-US" b="1" dirty="0" err="1"/>
              <a:t>ezisemhlabeni</a:t>
            </a:r>
            <a:r>
              <a:rPr lang="en-US" b="1" dirty="0"/>
              <a:t>” </a:t>
            </a:r>
            <a:r>
              <a:rPr lang="en-US" b="1" dirty="0" err="1"/>
              <a:t>uye</a:t>
            </a:r>
            <a:r>
              <a:rPr lang="en-US" b="1" dirty="0"/>
              <a:t> </a:t>
            </a:r>
            <a:r>
              <a:rPr lang="en-US" b="1" dirty="0" err="1"/>
              <a:t>wabuyisana</a:t>
            </a:r>
            <a:r>
              <a:rPr lang="en-US" b="1" dirty="0"/>
              <a:t> </a:t>
            </a:r>
            <a:r>
              <a:rPr lang="en-US" b="1" dirty="0" err="1"/>
              <a:t>loNkulunkulu</a:t>
            </a:r>
            <a:r>
              <a:rPr lang="en-US" b="1" dirty="0"/>
              <a:t>. </a:t>
            </a:r>
            <a:r>
              <a:rPr lang="en-US" b="1" dirty="0" err="1"/>
              <a:t>Kodwa</a:t>
            </a:r>
            <a:r>
              <a:rPr lang="en-US" b="1" dirty="0"/>
              <a:t> </a:t>
            </a:r>
            <a:r>
              <a:rPr lang="en-US" b="1" dirty="0" err="1"/>
              <a:t>uye</a:t>
            </a:r>
            <a:r>
              <a:rPr lang="en-US" b="1" dirty="0"/>
              <a:t> </a:t>
            </a:r>
            <a:r>
              <a:rPr lang="en-US" b="1" dirty="0" err="1"/>
              <a:t>wabuyisana</a:t>
            </a:r>
            <a:r>
              <a:rPr lang="en-US" b="1" dirty="0"/>
              <a:t> </a:t>
            </a:r>
            <a:r>
              <a:rPr lang="en-US" b="1" dirty="0" err="1"/>
              <a:t>njani</a:t>
            </a:r>
            <a:r>
              <a:rPr lang="en-US" b="1" dirty="0"/>
              <a:t> </a:t>
            </a:r>
            <a:r>
              <a:rPr lang="en-US" b="1" dirty="0" err="1"/>
              <a:t>laye</a:t>
            </a:r>
            <a:r>
              <a:rPr lang="en-US" b="1" dirty="0"/>
              <a:t> </a:t>
            </a:r>
            <a:r>
              <a:rPr lang="en-US" b="1" dirty="0" err="1"/>
              <a:t>labo</a:t>
            </a:r>
            <a:r>
              <a:rPr lang="en-US" b="1" dirty="0"/>
              <a:t> </a:t>
            </a:r>
            <a:r>
              <a:rPr lang="en-US" b="1" dirty="0" err="1"/>
              <a:t>abasezulwini</a:t>
            </a:r>
            <a:r>
              <a:rPr lang="en-US" b="1" dirty="0"/>
              <a:t>?</a:t>
            </a:r>
            <a:endParaRPr lang="en-US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606994" y="3116966"/>
            <a:ext cx="8451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Ngokufa</a:t>
            </a:r>
            <a:r>
              <a:rPr lang="en-US" sz="2000" b="1" dirty="0"/>
              <a:t> </a:t>
            </a:r>
            <a:r>
              <a:rPr lang="en-US" sz="2000" b="1" dirty="0" err="1"/>
              <a:t>esiphambanweni</a:t>
            </a:r>
            <a:r>
              <a:rPr lang="en-US" sz="2000" b="1" dirty="0"/>
              <a:t> </a:t>
            </a:r>
            <a:r>
              <a:rPr lang="en-US" sz="2000" b="1" dirty="0" err="1"/>
              <a:t>lokuvuka</a:t>
            </a:r>
            <a:r>
              <a:rPr lang="en-US" sz="2000" b="1" dirty="0"/>
              <a:t> </a:t>
            </a:r>
            <a:r>
              <a:rPr lang="en-US" sz="2000" b="1" dirty="0" err="1"/>
              <a:t>futhi</a:t>
            </a:r>
            <a:r>
              <a:rPr lang="en-US" sz="2000" b="1" dirty="0"/>
              <a:t>, </a:t>
            </a:r>
            <a:r>
              <a:rPr lang="en-US" sz="2000" b="1" dirty="0" err="1"/>
              <a:t>uJesu</a:t>
            </a:r>
            <a:r>
              <a:rPr lang="en-US" sz="2000" b="1" dirty="0"/>
              <a:t> </a:t>
            </a:r>
            <a:r>
              <a:rPr lang="en-US" sz="2000" b="1" dirty="0" err="1"/>
              <a:t>wagcwalisa</a:t>
            </a:r>
            <a:r>
              <a:rPr lang="en-US" sz="2000" b="1" dirty="0"/>
              <a:t> </a:t>
            </a:r>
            <a:r>
              <a:rPr lang="en-US" sz="2000" b="1" dirty="0" err="1"/>
              <a:t>izimfuneko</a:t>
            </a:r>
            <a:r>
              <a:rPr lang="en-US" sz="2000" b="1" dirty="0"/>
              <a:t> </a:t>
            </a:r>
            <a:r>
              <a:rPr lang="en-US" sz="2000" b="1" dirty="0" err="1"/>
              <a:t>ezidingekayo</a:t>
            </a:r>
            <a:r>
              <a:rPr lang="en-US" sz="2000" b="1" dirty="0"/>
              <a:t> </a:t>
            </a:r>
            <a:r>
              <a:rPr lang="en-US" sz="2000" b="1" dirty="0" err="1"/>
              <a:t>ukuze</a:t>
            </a:r>
            <a:r>
              <a:rPr lang="en-US" sz="2000" b="1" dirty="0"/>
              <a:t> </a:t>
            </a:r>
            <a:r>
              <a:rPr lang="en-US" sz="2000" b="1" dirty="0" err="1"/>
              <a:t>abantu</a:t>
            </a:r>
            <a:r>
              <a:rPr lang="en-US" sz="2000" b="1" dirty="0"/>
              <a:t> </a:t>
            </a:r>
            <a:r>
              <a:rPr lang="en-US" sz="2000" b="1" dirty="0" err="1"/>
              <a:t>babuyisane</a:t>
            </a:r>
            <a:r>
              <a:rPr lang="en-US" sz="2000" b="1" dirty="0"/>
              <a:t> </a:t>
            </a:r>
            <a:r>
              <a:rPr lang="en-US" sz="2000" b="1" dirty="0" err="1"/>
              <a:t>loNkulunkulu</a:t>
            </a:r>
            <a:r>
              <a:rPr lang="en-US" sz="2000" b="1" dirty="0"/>
              <a:t> (Kol. 1:20).</a:t>
            </a:r>
            <a:endParaRPr lang="en-US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606994" y="5296747"/>
            <a:ext cx="44280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Umhlaba </a:t>
            </a:r>
            <a:r>
              <a:rPr lang="en-US" b="1" dirty="0" err="1"/>
              <a:t>wonke</a:t>
            </a:r>
            <a:r>
              <a:rPr lang="en-US" b="1" dirty="0"/>
              <a:t> </a:t>
            </a:r>
            <a:r>
              <a:rPr lang="en-US" b="1" dirty="0" err="1"/>
              <a:t>ukwazile</a:t>
            </a:r>
            <a:r>
              <a:rPr lang="en-US" b="1" dirty="0"/>
              <a:t> </a:t>
            </a:r>
            <a:r>
              <a:rPr lang="en-US" b="1" dirty="0" err="1"/>
              <a:t>ukubona</a:t>
            </a:r>
            <a:r>
              <a:rPr lang="en-US" b="1" dirty="0"/>
              <a:t> </a:t>
            </a:r>
            <a:r>
              <a:rPr lang="en-US" b="1" dirty="0" err="1"/>
              <a:t>ngokucacileyo</a:t>
            </a:r>
            <a:r>
              <a:rPr lang="en-US" b="1" dirty="0"/>
              <a:t> </a:t>
            </a:r>
            <a:r>
              <a:rPr lang="en-US" b="1" dirty="0" err="1"/>
              <a:t>ubunjalo</a:t>
            </a:r>
            <a:r>
              <a:rPr lang="en-US" b="1" dirty="0"/>
              <a:t> </a:t>
            </a:r>
            <a:r>
              <a:rPr lang="en-US" b="1" dirty="0" err="1"/>
              <a:t>bobubi</a:t>
            </a:r>
            <a:r>
              <a:rPr lang="en-US" b="1" dirty="0"/>
              <a:t>. </a:t>
            </a:r>
            <a:r>
              <a:rPr lang="en-US" b="1" dirty="0" err="1"/>
              <a:t>Ngakho</a:t>
            </a:r>
            <a:r>
              <a:rPr lang="en-US" b="1" dirty="0"/>
              <a:t>, </a:t>
            </a:r>
            <a:r>
              <a:rPr lang="en-US" b="1" dirty="0" err="1"/>
              <a:t>isimo</a:t>
            </a:r>
            <a:r>
              <a:rPr lang="en-US" b="1" dirty="0"/>
              <a:t> </a:t>
            </a:r>
            <a:r>
              <a:rPr lang="en-US" b="1" dirty="0" err="1"/>
              <a:t>sikaNkulunkulu</a:t>
            </a:r>
            <a:r>
              <a:rPr lang="en-US" b="1" dirty="0"/>
              <a:t> </a:t>
            </a:r>
            <a:r>
              <a:rPr lang="en-US" b="1" dirty="0" err="1"/>
              <a:t>siqinisekiswa</a:t>
            </a:r>
            <a:r>
              <a:rPr lang="en-US" b="1" dirty="0"/>
              <a:t> </a:t>
            </a:r>
            <a:r>
              <a:rPr lang="en-US" b="1" dirty="0" err="1"/>
              <a:t>kokubili</a:t>
            </a:r>
            <a:r>
              <a:rPr lang="en-US" b="1" dirty="0"/>
              <a:t> </a:t>
            </a:r>
            <a:r>
              <a:rPr lang="en-US" b="1" dirty="0" err="1"/>
              <a:t>eZulwini</a:t>
            </a:r>
            <a:r>
              <a:rPr lang="en-US" b="1" dirty="0"/>
              <a:t> </a:t>
            </a:r>
            <a:r>
              <a:rPr lang="en-US" b="1" dirty="0" err="1"/>
              <a:t>lasemhlabeni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711132" y="1258026"/>
            <a:ext cx="1065077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“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UJesu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wayeyibukhosi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bezulu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engumkhuzi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wezingelosi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othandekayo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owayekujabulela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ukwenza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intando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Yakhe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Wayemunye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loNkulunkulu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“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esifubeni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sikaYise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” (Johane 1:18),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lokho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wayecabanga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ukuthi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kwakungesiyo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into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efiselekayo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ukulingana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loNkulunkulu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kuyilapho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umuntu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elahlekile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esonweni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lasosizini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wazithoba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kwaze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kwaba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sekufeni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kwesiphambano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ukuze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umuntu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aphakanyiswe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ahlale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Laye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esihlalweni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Sakhe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sobukhosi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[…]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7465179" y="5138839"/>
            <a:ext cx="406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321547"/>
                </a:solidFill>
              </a:rPr>
              <a:t>EGW</a:t>
            </a:r>
            <a:r>
              <a:rPr lang="en-US" sz="1600" b="1" noProof="0" dirty="0">
                <a:solidFill>
                  <a:srgbClr val="321547"/>
                </a:solidFill>
              </a:rPr>
              <a:t> (Selected Messages, Volume 1, p. 321)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914</Words>
  <Application>Microsoft Office PowerPoint</Application>
  <PresentationFormat>Panorámica</PresentationFormat>
  <Paragraphs>45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Aptos</vt:lpstr>
      <vt:lpstr>Comic Sans MS</vt:lpstr>
      <vt:lpstr>Arial</vt:lpstr>
      <vt:lpstr>Constantia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76</cp:revision>
  <dcterms:created xsi:type="dcterms:W3CDTF">2026-01-17T09:06:28Z</dcterms:created>
  <dcterms:modified xsi:type="dcterms:W3CDTF">2026-02-19T07:39:38Z</dcterms:modified>
</cp:coreProperties>
</file>