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CA" sz="2800" b="1" noProof="0" dirty="0">
              <a:solidFill>
                <a:schemeClr val="accent2">
                  <a:lumMod val="50000"/>
                </a:schemeClr>
              </a:solidFill>
            </a:rPr>
            <a:t>UKUBUYISWA LETHEMBA NGEVANGELI</a:t>
          </a:r>
          <a:endParaRPr lang="en-US" sz="2800" b="1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 b="1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 b="1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en-CA" sz="2000" b="1" noProof="0" dirty="0" err="1">
              <a:solidFill>
                <a:schemeClr val="accent5">
                  <a:lumMod val="50000"/>
                </a:schemeClr>
              </a:solidFill>
            </a:rPr>
            <a:t>Impumela</a:t>
          </a:r>
          <a:r>
            <a:rPr lang="en-CA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CA" sz="2000" b="1" noProof="0" dirty="0" err="1">
              <a:solidFill>
                <a:schemeClr val="accent5">
                  <a:lumMod val="50000"/>
                </a:schemeClr>
              </a:solidFill>
            </a:rPr>
            <a:t>yokubuyisana</a:t>
          </a:r>
          <a:endParaRPr lang="en-US" sz="2000" b="1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 b="1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 b="1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en-CA" sz="2000" b="1" noProof="0" dirty="0" err="1">
              <a:solidFill>
                <a:schemeClr val="accent6">
                  <a:lumMod val="50000"/>
                </a:schemeClr>
              </a:solidFill>
            </a:rPr>
            <a:t>Kusukela</a:t>
          </a:r>
          <a:r>
            <a:rPr lang="en-CA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noProof="0" dirty="0" err="1">
              <a:solidFill>
                <a:schemeClr val="accent6">
                  <a:lumMod val="50000"/>
                </a:schemeClr>
              </a:solidFill>
            </a:rPr>
            <a:t>kubenzi</a:t>
          </a:r>
          <a:r>
            <a:rPr lang="en-CA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noProof="0" dirty="0" err="1">
              <a:solidFill>
                <a:schemeClr val="accent6">
                  <a:lumMod val="50000"/>
                </a:schemeClr>
              </a:solidFill>
            </a:rPr>
            <a:t>bokubi</a:t>
          </a:r>
          <a:r>
            <a:rPr lang="en-CA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noProof="0" dirty="0" err="1">
              <a:solidFill>
                <a:schemeClr val="accent6">
                  <a:lumMod val="50000"/>
                </a:schemeClr>
              </a:solidFill>
            </a:rPr>
            <a:t>kuye</a:t>
          </a:r>
          <a:r>
            <a:rPr lang="en-CA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noProof="0" dirty="0" err="1">
              <a:solidFill>
                <a:schemeClr val="accent6">
                  <a:lumMod val="50000"/>
                </a:schemeClr>
              </a:solidFill>
            </a:rPr>
            <a:t>kwabangcwele</a:t>
          </a:r>
          <a:br>
            <a:rPr lang="en-CA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CA" sz="2000" b="1" noProof="0" dirty="0">
              <a:solidFill>
                <a:schemeClr val="accent6">
                  <a:lumMod val="50000"/>
                </a:schemeClr>
              </a:solidFill>
            </a:rPr>
            <a:t>( Kol. 1:21-22 )</a:t>
          </a:r>
          <a:endParaRPr lang="en-US" sz="2000" b="1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 b="1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 b="1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en-CA" sz="2000" b="1" noProof="0" dirty="0" err="1">
              <a:solidFill>
                <a:schemeClr val="accent6">
                  <a:lumMod val="50000"/>
                </a:schemeClr>
              </a:solidFill>
            </a:rPr>
            <a:t>Sigxilile</a:t>
          </a:r>
          <a:r>
            <a:rPr lang="en-CA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noProof="0" dirty="0" err="1">
              <a:solidFill>
                <a:schemeClr val="accent6">
                  <a:lumMod val="50000"/>
                </a:schemeClr>
              </a:solidFill>
            </a:rPr>
            <a:t>futhi</a:t>
          </a:r>
          <a:r>
            <a:rPr lang="en-CA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noProof="0" dirty="0" err="1">
              <a:solidFill>
                <a:schemeClr val="accent6">
                  <a:lumMod val="50000"/>
                </a:schemeClr>
              </a:solidFill>
            </a:rPr>
            <a:t>siqinile</a:t>
          </a:r>
          <a:br>
            <a:rPr lang="en-CA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CA" sz="2000" b="1" noProof="0" dirty="0">
              <a:solidFill>
                <a:schemeClr val="accent6">
                  <a:lumMod val="50000"/>
                </a:schemeClr>
              </a:solidFill>
            </a:rPr>
            <a:t>( Kol. 1:23 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)</a:t>
          </a: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 b="1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 b="1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Ithemba</a:t>
          </a:r>
          <a:endParaRPr lang="en-US" sz="2000" b="1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 b="1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 b="1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en-CA" sz="2000" b="1" noProof="0" dirty="0" err="1">
              <a:solidFill>
                <a:schemeClr val="accent6">
                  <a:lumMod val="50000"/>
                </a:schemeClr>
              </a:solidFill>
            </a:rPr>
            <a:t>Ukuletha</a:t>
          </a:r>
          <a:r>
            <a:rPr lang="en-CA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noProof="0" dirty="0" err="1">
              <a:solidFill>
                <a:schemeClr val="accent6">
                  <a:lumMod val="50000"/>
                </a:schemeClr>
              </a:solidFill>
            </a:rPr>
            <a:t>ithemba</a:t>
          </a:r>
          <a:br>
            <a:rPr lang="en-CA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CA" sz="2000" b="1" noProof="0" dirty="0">
              <a:solidFill>
                <a:schemeClr val="accent6">
                  <a:lumMod val="50000"/>
                </a:schemeClr>
              </a:solidFill>
            </a:rPr>
            <a:t>( Kol.1:24-25 )</a:t>
          </a:r>
          <a:endParaRPr lang="en-US" sz="2000" b="1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 b="1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 b="1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en-CA" sz="2000" b="1" noProof="0" dirty="0" err="1">
              <a:solidFill>
                <a:schemeClr val="accent6">
                  <a:lumMod val="50000"/>
                </a:schemeClr>
              </a:solidFill>
            </a:rPr>
            <a:t>Imfihlakalo</a:t>
          </a:r>
          <a:r>
            <a:rPr lang="en-CA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noProof="0" dirty="0" err="1">
              <a:solidFill>
                <a:schemeClr val="accent6">
                  <a:lumMod val="50000"/>
                </a:schemeClr>
              </a:solidFill>
            </a:rPr>
            <a:t>kaNkulunkulu</a:t>
          </a:r>
          <a:r>
            <a:rPr lang="en-CA" sz="2000" b="1" noProof="0" dirty="0">
              <a:solidFill>
                <a:schemeClr val="accent6">
                  <a:lumMod val="50000"/>
                </a:schemeClr>
              </a:solidFill>
            </a:rPr>
            <a:t> ( Kol. 1:26-27 )</a:t>
          </a:r>
          <a:endParaRPr lang="en-US" sz="2000" b="1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 b="1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 b="1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Amandla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evangeli</a:t>
          </a:r>
          <a:endParaRPr lang="en-US" sz="2000" b="1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 b="1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 b="1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en-CA" sz="2000" b="1" noProof="0" dirty="0" err="1">
              <a:solidFill>
                <a:schemeClr val="accent6">
                  <a:lumMod val="50000"/>
                </a:schemeClr>
              </a:solidFill>
            </a:rPr>
            <a:t>Ukumemezela</a:t>
          </a:r>
          <a:r>
            <a:rPr lang="en-CA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noProof="0" dirty="0" err="1">
              <a:solidFill>
                <a:schemeClr val="accent6">
                  <a:lumMod val="50000"/>
                </a:schemeClr>
              </a:solidFill>
            </a:rPr>
            <a:t>ivangeli</a:t>
          </a:r>
          <a:br>
            <a:rPr lang="en-CA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CA" sz="2000" b="1" noProof="0" dirty="0">
              <a:solidFill>
                <a:schemeClr val="accent6">
                  <a:lumMod val="50000"/>
                </a:schemeClr>
              </a:solidFill>
            </a:rPr>
            <a:t>( Kol. 1:28-29 )</a:t>
          </a:r>
          <a:endParaRPr lang="en-US" sz="2000" b="1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 b="1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 b="1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58301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40422" custScaleY="158000" custLinFactNeighborX="1575" custLinFactNeighborY="1067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38054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38228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Wafa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esiphambanweni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ukuze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akhokhe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inhlawulo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yezono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zethu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Roma 5:8 ).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Ngokholo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ukuphenduka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lobhapathizo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sikhululiwe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esonweni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sethu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asilasici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asinasici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phambi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kukaNkulunkulu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ukulungisiswa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 Roma 5:10; Kol. 1:22 )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Ngokuvumelana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lalokho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sikhululwe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esonweni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singenasici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asinasici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phambi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kukaNkulunkulu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sz="1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Ngomsebenzi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kaMoya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oNgcwele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izimpilo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zethu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ziyaguquka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kancane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kancane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sibe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ngcwele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phambi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kukaNkulunkulu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ukungcweliswa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</a:t>
          </a:r>
          <a:b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Roma 8:1; 2 Kor. 5:17 )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en-CA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Qhubeka </a:t>
          </a:r>
          <a:r>
            <a:rPr lang="en-CA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ekukholweni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CA" sz="2000" b="1" noProof="0" dirty="0" err="1">
              <a:solidFill>
                <a:schemeClr val="tx1"/>
              </a:solidFill>
            </a:rPr>
            <a:t>Phikelela</a:t>
          </a:r>
          <a:r>
            <a:rPr lang="en-CA" sz="2000" b="1" noProof="0" dirty="0">
              <a:solidFill>
                <a:schemeClr val="tx1"/>
              </a:solidFill>
            </a:rPr>
            <a:t>, </a:t>
          </a:r>
          <a:r>
            <a:rPr lang="en-CA" sz="2000" b="1" noProof="0" dirty="0" err="1">
              <a:solidFill>
                <a:schemeClr val="tx1"/>
              </a:solidFill>
            </a:rPr>
            <a:t>njengoPetru</a:t>
          </a:r>
          <a:r>
            <a:rPr lang="en-CA" sz="2000" b="1" noProof="0" dirty="0">
              <a:solidFill>
                <a:schemeClr val="tx1"/>
              </a:solidFill>
            </a:rPr>
            <a:t> </a:t>
          </a:r>
          <a:r>
            <a:rPr lang="en-CA" sz="2000" b="1" noProof="0" dirty="0" err="1">
              <a:solidFill>
                <a:schemeClr val="tx1"/>
              </a:solidFill>
            </a:rPr>
            <a:t>lapho</a:t>
          </a:r>
          <a:r>
            <a:rPr lang="en-CA" sz="2000" b="1" noProof="0" dirty="0">
              <a:solidFill>
                <a:schemeClr val="tx1"/>
              </a:solidFill>
            </a:rPr>
            <a:t>, </a:t>
          </a:r>
          <a:r>
            <a:rPr lang="en-CA" sz="2000" b="1" noProof="0" dirty="0" err="1">
              <a:solidFill>
                <a:schemeClr val="tx1"/>
              </a:solidFill>
            </a:rPr>
            <a:t>ngemva</a:t>
          </a:r>
          <a:r>
            <a:rPr lang="en-CA" sz="2000" b="1" noProof="0" dirty="0">
              <a:solidFill>
                <a:schemeClr val="tx1"/>
              </a:solidFill>
            </a:rPr>
            <a:t> </a:t>
          </a:r>
          <a:r>
            <a:rPr lang="en-CA" sz="2000" b="1" noProof="0" dirty="0" err="1">
              <a:solidFill>
                <a:schemeClr val="tx1"/>
              </a:solidFill>
            </a:rPr>
            <a:t>kokukhululwa</a:t>
          </a:r>
          <a:r>
            <a:rPr lang="en-CA" sz="2000" b="1" noProof="0" dirty="0">
              <a:solidFill>
                <a:schemeClr val="tx1"/>
              </a:solidFill>
            </a:rPr>
            <a:t> </a:t>
          </a:r>
          <a:r>
            <a:rPr lang="en-CA" sz="2000" b="1" noProof="0" dirty="0" err="1">
              <a:solidFill>
                <a:schemeClr val="tx1"/>
              </a:solidFill>
            </a:rPr>
            <a:t>ejele</a:t>
          </a:r>
          <a:r>
            <a:rPr lang="en-CA" sz="2000" b="1" noProof="0" dirty="0">
              <a:solidFill>
                <a:schemeClr val="tx1"/>
              </a:solidFill>
            </a:rPr>
            <a:t>, </a:t>
          </a:r>
          <a:r>
            <a:rPr lang="en-CA" sz="2000" b="1" noProof="0" dirty="0" err="1">
              <a:solidFill>
                <a:schemeClr val="tx1"/>
              </a:solidFill>
            </a:rPr>
            <a:t>eqoqoda</a:t>
          </a:r>
          <a:r>
            <a:rPr lang="en-CA" sz="2000" b="1" noProof="0" dirty="0">
              <a:solidFill>
                <a:schemeClr val="tx1"/>
              </a:solidFill>
            </a:rPr>
            <a:t> </a:t>
          </a:r>
          <a:r>
            <a:rPr lang="en-CA" sz="2000" b="1" noProof="0" dirty="0" err="1">
              <a:solidFill>
                <a:schemeClr val="tx1"/>
              </a:solidFill>
            </a:rPr>
            <a:t>emnyango</a:t>
          </a:r>
          <a:r>
            <a:rPr lang="en-CA" sz="2000" b="1" noProof="0" dirty="0">
              <a:solidFill>
                <a:schemeClr val="tx1"/>
              </a:solidFill>
            </a:rPr>
            <a:t> </a:t>
          </a:r>
          <a:r>
            <a:rPr lang="en-CA" sz="2000" b="1" noProof="0" dirty="0" err="1">
              <a:solidFill>
                <a:schemeClr val="tx1"/>
              </a:solidFill>
            </a:rPr>
            <a:t>waze</a:t>
          </a:r>
          <a:r>
            <a:rPr lang="en-CA" sz="2000" b="1" noProof="0" dirty="0">
              <a:solidFill>
                <a:schemeClr val="tx1"/>
              </a:solidFill>
            </a:rPr>
            <a:t> </a:t>
          </a:r>
          <a:r>
            <a:rPr lang="en-CA" sz="2000" b="1" noProof="0" dirty="0" err="1">
              <a:solidFill>
                <a:schemeClr val="tx1"/>
              </a:solidFill>
            </a:rPr>
            <a:t>wavulelwa</a:t>
          </a:r>
          <a:br>
            <a:rPr lang="en-CA" sz="2000" b="1" noProof="0" dirty="0">
              <a:solidFill>
                <a:schemeClr val="tx1"/>
              </a:solidFill>
            </a:rPr>
          </a:br>
          <a:r>
            <a:rPr lang="en-CA" sz="2000" b="1" noProof="0" dirty="0">
              <a:solidFill>
                <a:schemeClr val="tx1"/>
              </a:solidFill>
            </a:rPr>
            <a:t>( </a:t>
          </a:r>
          <a:r>
            <a:rPr lang="en-CA" sz="2000" b="1" noProof="0" dirty="0" err="1">
              <a:solidFill>
                <a:schemeClr val="tx1"/>
              </a:solidFill>
            </a:rPr>
            <a:t>IzEnzo</a:t>
          </a:r>
          <a:r>
            <a:rPr lang="en-CA" sz="2000" b="1" noProof="0" dirty="0">
              <a:solidFill>
                <a:schemeClr val="tx1"/>
              </a:solidFill>
            </a:rPr>
            <a:t> 12:11-16 )</a:t>
          </a:r>
          <a:r>
            <a:rPr lang="en-US" sz="2000" b="1" noProof="0" dirty="0">
              <a:solidFill>
                <a:schemeClr val="tx1"/>
              </a:solidFill>
            </a:rPr>
            <a:t>e</a:t>
          </a:r>
          <a:endParaRPr lang="en-US" sz="20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en-CA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Gxilile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en-CA" sz="2000" b="1" noProof="0" dirty="0" err="1">
              <a:solidFill>
                <a:schemeClr val="tx1"/>
              </a:solidFill>
            </a:rPr>
            <a:t>Ukholo</a:t>
          </a:r>
          <a:r>
            <a:rPr lang="en-CA" sz="2000" b="1" noProof="0" dirty="0">
              <a:solidFill>
                <a:schemeClr val="tx1"/>
              </a:solidFill>
            </a:rPr>
            <a:t> </a:t>
          </a:r>
          <a:r>
            <a:rPr lang="en-CA" sz="2000" b="1" noProof="0" dirty="0" err="1">
              <a:solidFill>
                <a:schemeClr val="tx1"/>
              </a:solidFill>
            </a:rPr>
            <a:t>lwethu</a:t>
          </a:r>
          <a:r>
            <a:rPr lang="en-CA" sz="2000" b="1" noProof="0" dirty="0">
              <a:solidFill>
                <a:schemeClr val="tx1"/>
              </a:solidFill>
            </a:rPr>
            <a:t> </a:t>
          </a:r>
          <a:r>
            <a:rPr lang="en-CA" sz="2000" b="1" noProof="0" dirty="0" err="1">
              <a:solidFill>
                <a:schemeClr val="tx1"/>
              </a:solidFill>
            </a:rPr>
            <a:t>kumele</a:t>
          </a:r>
          <a:r>
            <a:rPr lang="en-CA" sz="2000" b="1" noProof="0" dirty="0">
              <a:solidFill>
                <a:schemeClr val="tx1"/>
              </a:solidFill>
            </a:rPr>
            <a:t> </a:t>
          </a:r>
          <a:r>
            <a:rPr lang="en-CA" sz="2000" b="1" noProof="0" dirty="0" err="1">
              <a:solidFill>
                <a:schemeClr val="tx1"/>
              </a:solidFill>
            </a:rPr>
            <a:t>lugxile</a:t>
          </a:r>
          <a:r>
            <a:rPr lang="en-CA" sz="2000" b="1" noProof="0" dirty="0">
              <a:solidFill>
                <a:schemeClr val="tx1"/>
              </a:solidFill>
            </a:rPr>
            <a:t>, </a:t>
          </a:r>
          <a:r>
            <a:rPr lang="en-CA" sz="2000" b="1" noProof="0" dirty="0" err="1">
              <a:solidFill>
                <a:schemeClr val="tx1"/>
              </a:solidFill>
            </a:rPr>
            <a:t>lusekelwe</a:t>
          </a:r>
          <a:r>
            <a:rPr lang="en-CA" sz="2000" b="1" noProof="0" dirty="0">
              <a:solidFill>
                <a:schemeClr val="tx1"/>
              </a:solidFill>
            </a:rPr>
            <a:t> </a:t>
          </a:r>
          <a:r>
            <a:rPr lang="en-CA" sz="2000" b="1" noProof="0" dirty="0" err="1">
              <a:solidFill>
                <a:schemeClr val="tx1"/>
              </a:solidFill>
            </a:rPr>
            <a:t>emaqinisweni</a:t>
          </a:r>
          <a:r>
            <a:rPr lang="en-CA" sz="2000" b="1" noProof="0" dirty="0">
              <a:solidFill>
                <a:schemeClr val="tx1"/>
              </a:solidFill>
            </a:rPr>
            <a:t> </a:t>
          </a:r>
          <a:r>
            <a:rPr lang="en-CA" sz="2000" b="1" noProof="0" dirty="0" err="1">
              <a:solidFill>
                <a:schemeClr val="tx1"/>
              </a:solidFill>
            </a:rPr>
            <a:t>esiwafunde</a:t>
          </a:r>
          <a:r>
            <a:rPr lang="en-CA" sz="2000" b="1" noProof="0" dirty="0">
              <a:solidFill>
                <a:schemeClr val="tx1"/>
              </a:solidFill>
            </a:rPr>
            <a:t> </a:t>
          </a:r>
          <a:r>
            <a:rPr lang="en-CA" sz="2000" b="1" noProof="0" dirty="0" err="1">
              <a:solidFill>
                <a:schemeClr val="tx1"/>
              </a:solidFill>
            </a:rPr>
            <a:t>eBhayibhelini</a:t>
          </a:r>
          <a:endParaRPr lang="en-US" sz="20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en-CA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Qinile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CA" sz="2000" b="1" noProof="0" dirty="0" err="1">
              <a:solidFill>
                <a:schemeClr val="tx1"/>
              </a:solidFill>
            </a:rPr>
            <a:t>Kumele</a:t>
          </a:r>
          <a:r>
            <a:rPr lang="en-CA" sz="2000" b="1" noProof="0" dirty="0">
              <a:solidFill>
                <a:schemeClr val="tx1"/>
              </a:solidFill>
            </a:rPr>
            <a:t> </a:t>
          </a:r>
          <a:r>
            <a:rPr lang="en-CA" sz="2000" b="1" noProof="0" dirty="0" err="1">
              <a:solidFill>
                <a:schemeClr val="tx1"/>
              </a:solidFill>
            </a:rPr>
            <a:t>siqine</a:t>
          </a:r>
          <a:r>
            <a:rPr lang="en-CA" sz="2000" b="1" noProof="0" dirty="0">
              <a:solidFill>
                <a:schemeClr val="tx1"/>
              </a:solidFill>
            </a:rPr>
            <a:t>, </a:t>
          </a:r>
          <a:r>
            <a:rPr lang="en-CA" sz="2000" b="1" noProof="0" dirty="0" err="1">
              <a:solidFill>
                <a:schemeClr val="tx1"/>
              </a:solidFill>
            </a:rPr>
            <a:t>singayekeli</a:t>
          </a:r>
          <a:r>
            <a:rPr lang="en-CA" sz="2000" b="1" noProof="0" dirty="0">
              <a:solidFill>
                <a:schemeClr val="tx1"/>
              </a:solidFill>
            </a:rPr>
            <a:t> </a:t>
          </a:r>
          <a:r>
            <a:rPr lang="en-CA" sz="2000" b="1" noProof="0" dirty="0" err="1">
              <a:solidFill>
                <a:schemeClr val="tx1"/>
              </a:solidFill>
            </a:rPr>
            <a:t>ukuthembela</a:t>
          </a:r>
          <a:r>
            <a:rPr lang="en-CA" sz="2000" b="1" noProof="0" dirty="0">
              <a:solidFill>
                <a:schemeClr val="tx1"/>
              </a:solidFill>
            </a:rPr>
            <a:t> “</a:t>
          </a:r>
          <a:r>
            <a:rPr lang="en-CA" sz="2000" b="1" noProof="0" dirty="0" err="1">
              <a:solidFill>
                <a:schemeClr val="tx1"/>
              </a:solidFill>
            </a:rPr>
            <a:t>ethembeni</a:t>
          </a:r>
          <a:r>
            <a:rPr lang="en-CA" sz="2000" b="1" noProof="0" dirty="0">
              <a:solidFill>
                <a:schemeClr val="tx1"/>
              </a:solidFill>
            </a:rPr>
            <a:t> </a:t>
          </a:r>
          <a:r>
            <a:rPr lang="en-CA" sz="2000" b="1" noProof="0" dirty="0" err="1">
              <a:solidFill>
                <a:schemeClr val="tx1"/>
              </a:solidFill>
            </a:rPr>
            <a:t>levangeli</a:t>
          </a:r>
          <a:r>
            <a:rPr lang="en-CA" sz="2000" b="1" noProof="0" dirty="0">
              <a:solidFill>
                <a:schemeClr val="tx1"/>
              </a:solidFill>
            </a:rPr>
            <a:t>”</a:t>
          </a:r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800" b="1" noProof="0" dirty="0" err="1"/>
            <a:t>Yasungulwa</a:t>
          </a:r>
          <a:r>
            <a:rPr lang="en-CA" sz="1800" b="1" noProof="0" dirty="0"/>
            <a:t> </a:t>
          </a:r>
          <a:r>
            <a:rPr lang="en-CA" sz="1800" b="1" noProof="0" dirty="0" err="1"/>
            <a:t>ngaphambi</a:t>
          </a:r>
          <a:r>
            <a:rPr lang="en-CA" sz="1800" b="1" noProof="0" dirty="0"/>
            <a:t> </a:t>
          </a:r>
          <a:r>
            <a:rPr lang="en-CA" sz="1800" b="1" noProof="0" dirty="0" err="1"/>
            <a:t>kokusekelwa</a:t>
          </a:r>
          <a:r>
            <a:rPr lang="en-CA" sz="1800" b="1" noProof="0" dirty="0"/>
            <a:t> </a:t>
          </a:r>
          <a:r>
            <a:rPr lang="en-CA" sz="1800" b="1" noProof="0" dirty="0" err="1"/>
            <a:t>kwezwe</a:t>
          </a:r>
          <a:r>
            <a:rPr lang="en-CA" sz="1800" b="1" noProof="0" dirty="0"/>
            <a:t> </a:t>
          </a:r>
          <a:br>
            <a:rPr lang="en-CA" sz="1800" b="1" noProof="0" dirty="0"/>
          </a:br>
          <a:r>
            <a:rPr lang="en-CA" sz="1800" b="1" noProof="0" dirty="0"/>
            <a:t>( 1 Petru 1:20 )</a:t>
          </a:r>
          <a:endParaRPr lang="en-US" sz="18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000" b="1" noProof="0" dirty="0" err="1"/>
            <a:t>Ingxenye</a:t>
          </a:r>
          <a:r>
            <a:rPr lang="en-CA" sz="2000" b="1" noProof="0" dirty="0"/>
            <a:t> </a:t>
          </a:r>
          <a:r>
            <a:rPr lang="en-CA" sz="2000" b="1" noProof="0" dirty="0" err="1"/>
            <a:t>yadluliselwa</a:t>
          </a:r>
          <a:r>
            <a:rPr lang="en-CA" sz="2000" b="1" noProof="0" dirty="0"/>
            <a:t> </a:t>
          </a:r>
          <a:r>
            <a:rPr lang="en-CA" sz="2000" b="1" noProof="0" dirty="0" err="1"/>
            <a:t>ezingelosini</a:t>
          </a:r>
          <a:r>
            <a:rPr lang="en-CA" sz="2000" b="1" noProof="0" dirty="0"/>
            <a:t> </a:t>
          </a:r>
          <a:br>
            <a:rPr lang="en-CA" sz="2000" b="1" noProof="0" dirty="0"/>
          </a:br>
          <a:r>
            <a:rPr lang="en-CA" sz="2000" b="1" noProof="0" dirty="0"/>
            <a:t>(1 Petru 1:12)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800" b="1" noProof="0" dirty="0" err="1"/>
            <a:t>Umbono</a:t>
          </a:r>
          <a:r>
            <a:rPr lang="en-CA" sz="1800" b="1" noProof="0" dirty="0"/>
            <a:t> </a:t>
          </a:r>
          <a:r>
            <a:rPr lang="en-CA" sz="1800" b="1" noProof="0" dirty="0" err="1"/>
            <a:t>wokuqala</a:t>
          </a:r>
          <a:r>
            <a:rPr lang="en-CA" sz="1800" b="1" noProof="0" dirty="0"/>
            <a:t> </a:t>
          </a:r>
          <a:r>
            <a:rPr lang="en-CA" sz="1800" b="1" noProof="0" dirty="0" err="1"/>
            <a:t>wanikezwa</a:t>
          </a:r>
          <a:r>
            <a:rPr lang="en-CA" sz="1800" b="1" noProof="0" dirty="0"/>
            <a:t> </a:t>
          </a:r>
          <a:r>
            <a:rPr lang="en-CA" sz="1800" b="1" noProof="0" dirty="0" err="1"/>
            <a:t>ngo</a:t>
          </a:r>
          <a:r>
            <a:rPr lang="en-CA" sz="1800" b="1" noProof="0" dirty="0"/>
            <a:t>-Adamu no-Eva (Gen. 3:15)</a:t>
          </a:r>
          <a:endParaRPr lang="en-US" sz="18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000" b="1" noProof="0" dirty="0" err="1"/>
            <a:t>Kwembulwa</a:t>
          </a:r>
          <a:r>
            <a:rPr lang="en-CA" sz="2000" b="1" noProof="0" dirty="0"/>
            <a:t> </a:t>
          </a:r>
          <a:r>
            <a:rPr lang="en-CA" sz="2000" b="1" noProof="0" dirty="0" err="1"/>
            <a:t>kubaprofethi</a:t>
          </a:r>
          <a:r>
            <a:rPr lang="en-CA" sz="2000" b="1" noProof="0" dirty="0"/>
            <a:t> </a:t>
          </a:r>
          <a:br>
            <a:rPr lang="en-CA" sz="2000" b="1" noProof="0" dirty="0"/>
          </a:br>
          <a:r>
            <a:rPr lang="en-CA" sz="2000" b="1" noProof="0" dirty="0"/>
            <a:t>(1 Petru 1:10-11)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000" b="1" noProof="0" dirty="0" err="1"/>
            <a:t>UJesu</a:t>
          </a:r>
          <a:r>
            <a:rPr lang="en-CA" sz="2000" b="1" noProof="0" dirty="0"/>
            <a:t> </a:t>
          </a:r>
          <a:r>
            <a:rPr lang="en-CA" sz="2000" b="1" noProof="0" dirty="0" err="1"/>
            <a:t>wembula</a:t>
          </a:r>
          <a:r>
            <a:rPr lang="en-CA" sz="2000" b="1" noProof="0" dirty="0"/>
            <a:t> </a:t>
          </a:r>
          <a:r>
            <a:rPr lang="en-CA" sz="2000" b="1" noProof="0" dirty="0" err="1"/>
            <a:t>okokuqala</a:t>
          </a:r>
          <a:r>
            <a:rPr lang="en-CA" sz="2000" b="1" noProof="0" dirty="0"/>
            <a:t> </a:t>
          </a:r>
          <a:r>
            <a:rPr lang="en-CA" sz="2000" b="1" noProof="0" dirty="0" err="1"/>
            <a:t>kumaJuda</a:t>
          </a:r>
          <a:r>
            <a:rPr lang="en-CA" sz="2000" b="1" noProof="0" dirty="0"/>
            <a:t> </a:t>
          </a:r>
          <a:br>
            <a:rPr lang="en-CA" sz="2000" b="1" noProof="0" dirty="0"/>
          </a:br>
          <a:r>
            <a:rPr lang="en-CA" sz="2000" b="1" noProof="0" dirty="0"/>
            <a:t>( Mt. 15:24 )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800" b="1" noProof="0" dirty="0" err="1"/>
            <a:t>Khona-ke</a:t>
          </a:r>
          <a:r>
            <a:rPr lang="en-CA" sz="1800" b="1" noProof="0" dirty="0"/>
            <a:t> </a:t>
          </a:r>
          <a:r>
            <a:rPr lang="en-CA" sz="1800" b="1" noProof="0" dirty="0" err="1"/>
            <a:t>kwembulwa</a:t>
          </a:r>
          <a:r>
            <a:rPr lang="en-CA" sz="1800" b="1" noProof="0" dirty="0"/>
            <a:t> </a:t>
          </a:r>
          <a:r>
            <a:rPr lang="en-CA" sz="1800" b="1" noProof="0" dirty="0" err="1"/>
            <a:t>ngokugcwele</a:t>
          </a:r>
          <a:r>
            <a:rPr lang="en-CA" sz="1800" b="1" noProof="0" dirty="0"/>
            <a:t> </a:t>
          </a:r>
          <a:r>
            <a:rPr lang="en-CA" sz="1800" b="1" noProof="0" dirty="0" err="1"/>
            <a:t>kubo</a:t>
          </a:r>
          <a:r>
            <a:rPr lang="en-CA" sz="1800" b="1" noProof="0" dirty="0"/>
            <a:t> </a:t>
          </a:r>
          <a:r>
            <a:rPr lang="en-CA" sz="1800" b="1" noProof="0" dirty="0" err="1"/>
            <a:t>bonke</a:t>
          </a:r>
          <a:r>
            <a:rPr lang="en-CA" sz="1800" b="1" noProof="0" dirty="0"/>
            <a:t> </a:t>
          </a:r>
          <a:r>
            <a:rPr lang="en-CA" sz="1800" b="1" noProof="0" dirty="0" err="1"/>
            <a:t>abantu</a:t>
          </a:r>
          <a:r>
            <a:rPr lang="en-CA" sz="1800" b="1" noProof="0" dirty="0"/>
            <a:t> </a:t>
          </a:r>
          <a:br>
            <a:rPr lang="en-CA" sz="1800" b="1" noProof="0" dirty="0"/>
          </a:br>
          <a:r>
            <a:rPr lang="en-CA" sz="1800" b="1" noProof="0" dirty="0"/>
            <a:t>( Kol. 1:27 )</a:t>
          </a:r>
          <a:endParaRPr lang="en-US" sz="18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en-CA" sz="2000" b="1" noProof="0" dirty="0" err="1"/>
            <a:t>Wabachazela</a:t>
          </a:r>
          <a:r>
            <a:rPr lang="en-CA" sz="2000" b="1" noProof="0" dirty="0"/>
            <a:t> </a:t>
          </a:r>
          <a:r>
            <a:rPr lang="en-CA" sz="2000" b="1" noProof="0" dirty="0" err="1"/>
            <a:t>imfundiso</a:t>
          </a:r>
          <a:r>
            <a:rPr lang="en-CA" sz="2000" b="1" noProof="0" dirty="0"/>
            <a:t> </a:t>
          </a:r>
          <a:r>
            <a:rPr lang="en-CA" sz="2000" b="1" noProof="0" dirty="0" err="1"/>
            <a:t>yobuKristu</a:t>
          </a:r>
          <a:r>
            <a:rPr lang="en-CA" sz="2000" b="1" noProof="0" dirty="0"/>
            <a:t> </a:t>
          </a:r>
          <a:r>
            <a:rPr lang="en-CA" sz="2000" b="1" noProof="0" dirty="0" err="1"/>
            <a:t>lokwenza</a:t>
          </a:r>
          <a:r>
            <a:rPr lang="en-CA" sz="2000" b="1" noProof="0" dirty="0"/>
            <a:t> (2 </a:t>
          </a:r>
          <a:r>
            <a:rPr lang="en-CA" sz="2000" b="1" noProof="0" dirty="0" err="1"/>
            <a:t>Thesalonika</a:t>
          </a:r>
          <a:r>
            <a:rPr lang="en-CA" sz="2000" b="1" noProof="0" dirty="0"/>
            <a:t> 2:15)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en-CA" sz="2000" b="1" noProof="0" dirty="0" err="1"/>
            <a:t>Wabaxwayisa</a:t>
          </a:r>
          <a:r>
            <a:rPr lang="en-CA" sz="2000" b="1" noProof="0" dirty="0"/>
            <a:t> </a:t>
          </a:r>
          <a:r>
            <a:rPr lang="en-CA" sz="2000" b="1" noProof="0" dirty="0" err="1"/>
            <a:t>ngempumela</a:t>
          </a:r>
          <a:r>
            <a:rPr lang="en-CA" sz="2000" b="1" noProof="0" dirty="0"/>
            <a:t> </a:t>
          </a:r>
          <a:r>
            <a:rPr lang="en-CA" sz="2000" b="1" noProof="0" dirty="0" err="1"/>
            <a:t>yokulahla</a:t>
          </a:r>
          <a:r>
            <a:rPr lang="en-CA" sz="2000" b="1" noProof="0" dirty="0"/>
            <a:t> </a:t>
          </a:r>
          <a:r>
            <a:rPr lang="en-CA" sz="2000" b="1" noProof="0" dirty="0" err="1"/>
            <a:t>ivangeli</a:t>
          </a:r>
          <a:r>
            <a:rPr lang="en-CA" sz="2000" b="1" noProof="0" dirty="0"/>
            <a:t> ( Heb. 10:25-29 ).</a:t>
          </a:r>
          <a:endParaRPr lang="en-US" sz="20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en-CA" sz="2000" b="1" noProof="0" dirty="0" err="1"/>
            <a:t>Wabaxwayisa</a:t>
          </a:r>
          <a:r>
            <a:rPr lang="en-CA" sz="2000" b="1" noProof="0" dirty="0"/>
            <a:t> </a:t>
          </a:r>
          <a:r>
            <a:rPr lang="en-CA" sz="2000" b="1" noProof="0" dirty="0" err="1"/>
            <a:t>ngezingozi</a:t>
          </a:r>
          <a:r>
            <a:rPr lang="en-CA" sz="2000" b="1" noProof="0" dirty="0"/>
            <a:t> </a:t>
          </a:r>
          <a:r>
            <a:rPr lang="en-CA" sz="2000" b="1" noProof="0" dirty="0" err="1"/>
            <a:t>zabafundisi</a:t>
          </a:r>
          <a:r>
            <a:rPr lang="en-CA" sz="2000" b="1" noProof="0" dirty="0"/>
            <a:t> </a:t>
          </a:r>
          <a:r>
            <a:rPr lang="en-CA" sz="2000" b="1" noProof="0" dirty="0" err="1"/>
            <a:t>bamanga</a:t>
          </a:r>
          <a:r>
            <a:rPr lang="en-CA" sz="2000" b="1" noProof="0" dirty="0"/>
            <a:t> ( </a:t>
          </a:r>
          <a:r>
            <a:rPr lang="en-CA" sz="2000" b="1" noProof="0" dirty="0" err="1"/>
            <a:t>IzEnzo</a:t>
          </a:r>
          <a:r>
            <a:rPr lang="en-CA" sz="2000" b="1" noProof="0" dirty="0"/>
            <a:t> 20:29-30 )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735222" y="2155175"/>
          <a:ext cx="196457" cy="391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97"/>
              </a:lnTo>
              <a:lnTo>
                <a:pt x="196457" y="266797"/>
              </a:lnTo>
              <a:lnTo>
                <a:pt x="196457" y="3915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905033" y="908876"/>
          <a:ext cx="3830189" cy="391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97"/>
              </a:lnTo>
              <a:lnTo>
                <a:pt x="3830189" y="266797"/>
              </a:lnTo>
              <a:lnTo>
                <a:pt x="3830189" y="3915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477270" y="2155175"/>
          <a:ext cx="1094707" cy="391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97"/>
              </a:lnTo>
              <a:lnTo>
                <a:pt x="1094707" y="266797"/>
              </a:lnTo>
              <a:lnTo>
                <a:pt x="1094707" y="3915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419702" y="2155175"/>
          <a:ext cx="1057567" cy="400622"/>
        </a:xfrm>
        <a:custGeom>
          <a:avLst/>
          <a:gdLst/>
          <a:ahLst/>
          <a:cxnLst/>
          <a:rect l="0" t="0" r="0" b="0"/>
          <a:pathLst>
            <a:path>
              <a:moveTo>
                <a:pt x="1057567" y="0"/>
              </a:moveTo>
              <a:lnTo>
                <a:pt x="1057567" y="275917"/>
              </a:lnTo>
              <a:lnTo>
                <a:pt x="0" y="275917"/>
              </a:lnTo>
              <a:lnTo>
                <a:pt x="0" y="40062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905033" y="908876"/>
          <a:ext cx="572237" cy="391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97"/>
              </a:lnTo>
              <a:lnTo>
                <a:pt x="572237" y="266797"/>
              </a:lnTo>
              <a:lnTo>
                <a:pt x="572237" y="3915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897528" y="2155175"/>
          <a:ext cx="1215045" cy="391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97"/>
              </a:lnTo>
              <a:lnTo>
                <a:pt x="1215045" y="266797"/>
              </a:lnTo>
              <a:lnTo>
                <a:pt x="1215045" y="3915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915903" y="2155175"/>
          <a:ext cx="981624" cy="391501"/>
        </a:xfrm>
        <a:custGeom>
          <a:avLst/>
          <a:gdLst/>
          <a:ahLst/>
          <a:cxnLst/>
          <a:rect l="0" t="0" r="0" b="0"/>
          <a:pathLst>
            <a:path>
              <a:moveTo>
                <a:pt x="981624" y="0"/>
              </a:moveTo>
              <a:lnTo>
                <a:pt x="981624" y="266797"/>
              </a:lnTo>
              <a:lnTo>
                <a:pt x="0" y="266797"/>
              </a:lnTo>
              <a:lnTo>
                <a:pt x="0" y="3915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897528" y="908876"/>
          <a:ext cx="4007504" cy="391501"/>
        </a:xfrm>
        <a:custGeom>
          <a:avLst/>
          <a:gdLst/>
          <a:ahLst/>
          <a:cxnLst/>
          <a:rect l="0" t="0" r="0" b="0"/>
          <a:pathLst>
            <a:path>
              <a:moveTo>
                <a:pt x="4007504" y="0"/>
              </a:moveTo>
              <a:lnTo>
                <a:pt x="4007504" y="266797"/>
              </a:lnTo>
              <a:lnTo>
                <a:pt x="0" y="266797"/>
              </a:lnTo>
              <a:lnTo>
                <a:pt x="0" y="3915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1067552" y="54078"/>
          <a:ext cx="9674961" cy="854797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1217123" y="196170"/>
          <a:ext cx="9674961" cy="854797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noProof="0" dirty="0">
              <a:solidFill>
                <a:schemeClr val="accent2">
                  <a:lumMod val="50000"/>
                </a:schemeClr>
              </a:solidFill>
            </a:rPr>
            <a:t>UKUBUYISWA LETHEMBA NGEVANGELI</a:t>
          </a:r>
          <a:endParaRPr lang="en-US" sz="2800" b="1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1242159" y="221206"/>
        <a:ext cx="9624889" cy="804725"/>
      </dsp:txXfrm>
    </dsp:sp>
    <dsp:sp modelId="{1DE0F321-ED5A-41AF-A879-9B818B220EC8}">
      <dsp:nvSpPr>
        <dsp:cNvPr id="0" name=""/>
        <dsp:cNvSpPr/>
      </dsp:nvSpPr>
      <dsp:spPr>
        <a:xfrm>
          <a:off x="723797" y="1300377"/>
          <a:ext cx="2347462" cy="854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3368" y="1442470"/>
          <a:ext cx="2347462" cy="854797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>
              <a:solidFill>
                <a:schemeClr val="accent5">
                  <a:lumMod val="50000"/>
                </a:schemeClr>
              </a:solidFill>
            </a:rPr>
            <a:t>Impumela</a:t>
          </a:r>
          <a:r>
            <a:rPr lang="en-CA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CA" sz="2000" b="1" kern="1200" noProof="0" dirty="0" err="1">
              <a:solidFill>
                <a:schemeClr val="accent5">
                  <a:lumMod val="50000"/>
                </a:schemeClr>
              </a:solidFill>
            </a:rPr>
            <a:t>yokubuyisana</a:t>
          </a:r>
          <a:endParaRPr lang="en-US" sz="2000" b="1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98404" y="1467506"/>
        <a:ext cx="2297390" cy="804725"/>
      </dsp:txXfrm>
    </dsp:sp>
    <dsp:sp modelId="{702217B5-9891-4E57-986B-E40E5930A3B1}">
      <dsp:nvSpPr>
        <dsp:cNvPr id="0" name=""/>
        <dsp:cNvSpPr/>
      </dsp:nvSpPr>
      <dsp:spPr>
        <a:xfrm>
          <a:off x="-149570" y="2546677"/>
          <a:ext cx="2130949" cy="1350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0" y="2688769"/>
          <a:ext cx="2130949" cy="1350580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>
              <a:solidFill>
                <a:schemeClr val="accent6">
                  <a:lumMod val="50000"/>
                </a:schemeClr>
              </a:solidFill>
            </a:rPr>
            <a:t>Kusukela</a:t>
          </a:r>
          <a: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kern="1200" noProof="0" dirty="0" err="1">
              <a:solidFill>
                <a:schemeClr val="accent6">
                  <a:lumMod val="50000"/>
                </a:schemeClr>
              </a:solidFill>
            </a:rPr>
            <a:t>kubenzi</a:t>
          </a:r>
          <a: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kern="1200" noProof="0" dirty="0" err="1">
              <a:solidFill>
                <a:schemeClr val="accent6">
                  <a:lumMod val="50000"/>
                </a:schemeClr>
              </a:solidFill>
            </a:rPr>
            <a:t>bokubi</a:t>
          </a:r>
          <a: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kern="1200" noProof="0" dirty="0" err="1">
              <a:solidFill>
                <a:schemeClr val="accent6">
                  <a:lumMod val="50000"/>
                </a:schemeClr>
              </a:solidFill>
            </a:rPr>
            <a:t>kuye</a:t>
          </a:r>
          <a: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kern="1200" noProof="0" dirty="0" err="1">
              <a:solidFill>
                <a:schemeClr val="accent6">
                  <a:lumMod val="50000"/>
                </a:schemeClr>
              </a:solidFill>
            </a:rPr>
            <a:t>kwabangcwele</a:t>
          </a:r>
          <a:b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  <a:t>( Kol. 1:21-22 )</a:t>
          </a:r>
          <a:endParaRPr lang="en-US" sz="2000" b="1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39557" y="2728326"/>
        <a:ext cx="2051835" cy="1271466"/>
      </dsp:txXfrm>
    </dsp:sp>
    <dsp:sp modelId="{43BEDBA9-8DED-4279-B5CB-884CA4ACCA90}">
      <dsp:nvSpPr>
        <dsp:cNvPr id="0" name=""/>
        <dsp:cNvSpPr/>
      </dsp:nvSpPr>
      <dsp:spPr>
        <a:xfrm>
          <a:off x="2252776" y="2546677"/>
          <a:ext cx="1719596" cy="1350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402346" y="2688769"/>
          <a:ext cx="1719596" cy="1350580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>
              <a:solidFill>
                <a:schemeClr val="accent6">
                  <a:lumMod val="50000"/>
                </a:schemeClr>
              </a:solidFill>
            </a:rPr>
            <a:t>Sigxilile</a:t>
          </a:r>
          <a: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kern="1200" noProof="0" dirty="0" err="1">
              <a:solidFill>
                <a:schemeClr val="accent6">
                  <a:lumMod val="50000"/>
                </a:schemeClr>
              </a:solidFill>
            </a:rPr>
            <a:t>futhi</a:t>
          </a:r>
          <a: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kern="1200" noProof="0" dirty="0" err="1">
              <a:solidFill>
                <a:schemeClr val="accent6">
                  <a:lumMod val="50000"/>
                </a:schemeClr>
              </a:solidFill>
            </a:rPr>
            <a:t>siqinile</a:t>
          </a:r>
          <a:b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  <a:t>( Kol. 1:23 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)</a:t>
          </a:r>
        </a:p>
      </dsp:txBody>
      <dsp:txXfrm>
        <a:off x="2441903" y="2728326"/>
        <a:ext cx="1640482" cy="1271466"/>
      </dsp:txXfrm>
    </dsp:sp>
    <dsp:sp modelId="{B0D99446-D4AE-4ECA-9303-B4991C445B03}">
      <dsp:nvSpPr>
        <dsp:cNvPr id="0" name=""/>
        <dsp:cNvSpPr/>
      </dsp:nvSpPr>
      <dsp:spPr>
        <a:xfrm>
          <a:off x="5303539" y="1300377"/>
          <a:ext cx="2347462" cy="854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453110" y="1442470"/>
          <a:ext cx="2347462" cy="854797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Ithemba</a:t>
          </a:r>
          <a:endParaRPr lang="en-US" sz="2000" b="1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478146" y="1467506"/>
        <a:ext cx="2297390" cy="804725"/>
      </dsp:txXfrm>
    </dsp:sp>
    <dsp:sp modelId="{1C97EA1C-DD2A-4FC5-A4AC-0C822779E2A8}">
      <dsp:nvSpPr>
        <dsp:cNvPr id="0" name=""/>
        <dsp:cNvSpPr/>
      </dsp:nvSpPr>
      <dsp:spPr>
        <a:xfrm>
          <a:off x="4474566" y="2555797"/>
          <a:ext cx="1890273" cy="1350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624136" y="2697890"/>
          <a:ext cx="1890273" cy="1350580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>
              <a:solidFill>
                <a:schemeClr val="accent6">
                  <a:lumMod val="50000"/>
                </a:schemeClr>
              </a:solidFill>
            </a:rPr>
            <a:t>Ukuletha</a:t>
          </a:r>
          <a: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kern="1200" noProof="0" dirty="0" err="1">
              <a:solidFill>
                <a:schemeClr val="accent6">
                  <a:lumMod val="50000"/>
                </a:schemeClr>
              </a:solidFill>
            </a:rPr>
            <a:t>ithemba</a:t>
          </a:r>
          <a:b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  <a:t>( Kol.1:24-25 )</a:t>
          </a:r>
          <a:endParaRPr lang="en-US" sz="2000" b="1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663693" y="2737447"/>
        <a:ext cx="1811159" cy="1271466"/>
      </dsp:txXfrm>
    </dsp:sp>
    <dsp:sp modelId="{B02ACB1A-363A-4CB4-8E9B-39E85E01A57C}">
      <dsp:nvSpPr>
        <dsp:cNvPr id="0" name=""/>
        <dsp:cNvSpPr/>
      </dsp:nvSpPr>
      <dsp:spPr>
        <a:xfrm>
          <a:off x="6642779" y="2546677"/>
          <a:ext cx="1858397" cy="1350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792350" y="2688769"/>
          <a:ext cx="1858397" cy="1350580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>
              <a:solidFill>
                <a:schemeClr val="accent6">
                  <a:lumMod val="50000"/>
                </a:schemeClr>
              </a:solidFill>
            </a:rPr>
            <a:t>Imfihlakalo</a:t>
          </a:r>
          <a: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kern="1200" noProof="0" dirty="0" err="1">
              <a:solidFill>
                <a:schemeClr val="accent6">
                  <a:lumMod val="50000"/>
                </a:schemeClr>
              </a:solidFill>
            </a:rPr>
            <a:t>kaNkulunkulu</a:t>
          </a:r>
          <a: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  <a:t> ( Kol. 1:26-27 )</a:t>
          </a:r>
          <a:endParaRPr lang="en-US" sz="2000" b="1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831907" y="2728326"/>
        <a:ext cx="1779283" cy="1271466"/>
      </dsp:txXfrm>
    </dsp:sp>
    <dsp:sp modelId="{CBFFB407-C583-4B58-96BA-C44E032E75B1}">
      <dsp:nvSpPr>
        <dsp:cNvPr id="0" name=""/>
        <dsp:cNvSpPr/>
      </dsp:nvSpPr>
      <dsp:spPr>
        <a:xfrm>
          <a:off x="8561491" y="1300377"/>
          <a:ext cx="2347462" cy="854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711062" y="1442470"/>
          <a:ext cx="2347462" cy="854797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Amandla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evangeli</a:t>
          </a:r>
          <a:endParaRPr lang="en-US" sz="2000" b="1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736098" y="1467506"/>
        <a:ext cx="2297390" cy="804725"/>
      </dsp:txXfrm>
    </dsp:sp>
    <dsp:sp modelId="{F8F5BE52-68D2-47B8-B49A-551BF9B43FBC}">
      <dsp:nvSpPr>
        <dsp:cNvPr id="0" name=""/>
        <dsp:cNvSpPr/>
      </dsp:nvSpPr>
      <dsp:spPr>
        <a:xfrm>
          <a:off x="9001310" y="2546677"/>
          <a:ext cx="1860739" cy="1350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9150881" y="2688769"/>
          <a:ext cx="1860739" cy="1350580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>
              <a:solidFill>
                <a:schemeClr val="accent6">
                  <a:lumMod val="50000"/>
                </a:schemeClr>
              </a:solidFill>
            </a:rPr>
            <a:t>Ukumemezela</a:t>
          </a:r>
          <a: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CA" sz="2000" b="1" kern="1200" noProof="0" dirty="0" err="1">
              <a:solidFill>
                <a:schemeClr val="accent6">
                  <a:lumMod val="50000"/>
                </a:schemeClr>
              </a:solidFill>
            </a:rPr>
            <a:t>ivangeli</a:t>
          </a:r>
          <a:b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CA" sz="2000" b="1" kern="1200" noProof="0" dirty="0">
              <a:solidFill>
                <a:schemeClr val="accent6">
                  <a:lumMod val="50000"/>
                </a:schemeClr>
              </a:solidFill>
            </a:rPr>
            <a:t>( Kol. 1:28-29 )</a:t>
          </a:r>
          <a:endParaRPr lang="en-US" sz="2000" b="1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9190438" y="2728326"/>
        <a:ext cx="1781625" cy="1271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Wafa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esiphambanweni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ukuze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akhokhe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inhlawulo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yezono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zethu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Roma 5:8 ).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Ngokholo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ukuphenduka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lobhapathizo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sikhululiwe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esonweni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sethu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asilasici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asinasici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phambi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kukaNkulunkulu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ukulungisiswa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 Roma 5:10; Kol. 1:22 )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Ngokuvumelana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lalokho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sikhululwe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esonweni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singenasici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asinasici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phambi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kukaNkulunkulu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sz="1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Ngomsebenzi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kaMoya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oNgcwele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izimpilo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zethu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ziyaguquka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kancane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kancane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sibe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ngcwele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phambi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kukaNkulunkulu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ukungcweliswa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</a:t>
          </a:r>
          <a:b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Roma 8:1; 2 Kor. 5:17 )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56920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Qhubeka </a:t>
          </a:r>
          <a:r>
            <a:rPr lang="en-CA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ekukholweni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>
              <a:solidFill>
                <a:schemeClr val="tx1"/>
              </a:solidFill>
            </a:rPr>
            <a:t>Phikelela</a:t>
          </a:r>
          <a:r>
            <a:rPr lang="en-CA" sz="2000" b="1" kern="1200" noProof="0" dirty="0">
              <a:solidFill>
                <a:schemeClr val="tx1"/>
              </a:solidFill>
            </a:rPr>
            <a:t>, </a:t>
          </a:r>
          <a:r>
            <a:rPr lang="en-CA" sz="2000" b="1" kern="1200" noProof="0" dirty="0" err="1">
              <a:solidFill>
                <a:schemeClr val="tx1"/>
              </a:solidFill>
            </a:rPr>
            <a:t>njengoPetru</a:t>
          </a:r>
          <a:r>
            <a:rPr lang="en-CA" sz="2000" b="1" kern="1200" noProof="0" dirty="0">
              <a:solidFill>
                <a:schemeClr val="tx1"/>
              </a:solidFill>
            </a:rPr>
            <a:t> </a:t>
          </a:r>
          <a:r>
            <a:rPr lang="en-CA" sz="2000" b="1" kern="1200" noProof="0" dirty="0" err="1">
              <a:solidFill>
                <a:schemeClr val="tx1"/>
              </a:solidFill>
            </a:rPr>
            <a:t>lapho</a:t>
          </a:r>
          <a:r>
            <a:rPr lang="en-CA" sz="2000" b="1" kern="1200" noProof="0" dirty="0">
              <a:solidFill>
                <a:schemeClr val="tx1"/>
              </a:solidFill>
            </a:rPr>
            <a:t>, </a:t>
          </a:r>
          <a:r>
            <a:rPr lang="en-CA" sz="2000" b="1" kern="1200" noProof="0" dirty="0" err="1">
              <a:solidFill>
                <a:schemeClr val="tx1"/>
              </a:solidFill>
            </a:rPr>
            <a:t>ngemva</a:t>
          </a:r>
          <a:r>
            <a:rPr lang="en-CA" sz="2000" b="1" kern="1200" noProof="0" dirty="0">
              <a:solidFill>
                <a:schemeClr val="tx1"/>
              </a:solidFill>
            </a:rPr>
            <a:t> </a:t>
          </a:r>
          <a:r>
            <a:rPr lang="en-CA" sz="2000" b="1" kern="1200" noProof="0" dirty="0" err="1">
              <a:solidFill>
                <a:schemeClr val="tx1"/>
              </a:solidFill>
            </a:rPr>
            <a:t>kokukhululwa</a:t>
          </a:r>
          <a:r>
            <a:rPr lang="en-CA" sz="2000" b="1" kern="1200" noProof="0" dirty="0">
              <a:solidFill>
                <a:schemeClr val="tx1"/>
              </a:solidFill>
            </a:rPr>
            <a:t> </a:t>
          </a:r>
          <a:r>
            <a:rPr lang="en-CA" sz="2000" b="1" kern="1200" noProof="0" dirty="0" err="1">
              <a:solidFill>
                <a:schemeClr val="tx1"/>
              </a:solidFill>
            </a:rPr>
            <a:t>ejele</a:t>
          </a:r>
          <a:r>
            <a:rPr lang="en-CA" sz="2000" b="1" kern="1200" noProof="0" dirty="0">
              <a:solidFill>
                <a:schemeClr val="tx1"/>
              </a:solidFill>
            </a:rPr>
            <a:t>, </a:t>
          </a:r>
          <a:r>
            <a:rPr lang="en-CA" sz="2000" b="1" kern="1200" noProof="0" dirty="0" err="1">
              <a:solidFill>
                <a:schemeClr val="tx1"/>
              </a:solidFill>
            </a:rPr>
            <a:t>eqoqoda</a:t>
          </a:r>
          <a:r>
            <a:rPr lang="en-CA" sz="2000" b="1" kern="1200" noProof="0" dirty="0">
              <a:solidFill>
                <a:schemeClr val="tx1"/>
              </a:solidFill>
            </a:rPr>
            <a:t> </a:t>
          </a:r>
          <a:r>
            <a:rPr lang="en-CA" sz="2000" b="1" kern="1200" noProof="0" dirty="0" err="1">
              <a:solidFill>
                <a:schemeClr val="tx1"/>
              </a:solidFill>
            </a:rPr>
            <a:t>emnyango</a:t>
          </a:r>
          <a:r>
            <a:rPr lang="en-CA" sz="2000" b="1" kern="1200" noProof="0" dirty="0">
              <a:solidFill>
                <a:schemeClr val="tx1"/>
              </a:solidFill>
            </a:rPr>
            <a:t> </a:t>
          </a:r>
          <a:r>
            <a:rPr lang="en-CA" sz="2000" b="1" kern="1200" noProof="0" dirty="0" err="1">
              <a:solidFill>
                <a:schemeClr val="tx1"/>
              </a:solidFill>
            </a:rPr>
            <a:t>waze</a:t>
          </a:r>
          <a:r>
            <a:rPr lang="en-CA" sz="2000" b="1" kern="1200" noProof="0" dirty="0">
              <a:solidFill>
                <a:schemeClr val="tx1"/>
              </a:solidFill>
            </a:rPr>
            <a:t> </a:t>
          </a:r>
          <a:r>
            <a:rPr lang="en-CA" sz="2000" b="1" kern="1200" noProof="0" dirty="0" err="1">
              <a:solidFill>
                <a:schemeClr val="tx1"/>
              </a:solidFill>
            </a:rPr>
            <a:t>wavulelwa</a:t>
          </a:r>
          <a:br>
            <a:rPr lang="en-CA" sz="2000" b="1" kern="1200" noProof="0" dirty="0">
              <a:solidFill>
                <a:schemeClr val="tx1"/>
              </a:solidFill>
            </a:rPr>
          </a:br>
          <a:r>
            <a:rPr lang="en-CA" sz="2000" b="1" kern="1200" noProof="0" dirty="0">
              <a:solidFill>
                <a:schemeClr val="tx1"/>
              </a:solidFill>
            </a:rPr>
            <a:t>( </a:t>
          </a:r>
          <a:r>
            <a:rPr lang="en-CA" sz="2000" b="1" kern="1200" noProof="0" dirty="0" err="1">
              <a:solidFill>
                <a:schemeClr val="tx1"/>
              </a:solidFill>
            </a:rPr>
            <a:t>IzEnzo</a:t>
          </a:r>
          <a:r>
            <a:rPr lang="en-CA" sz="2000" b="1" kern="1200" noProof="0" dirty="0">
              <a:solidFill>
                <a:schemeClr val="tx1"/>
              </a:solidFill>
            </a:rPr>
            <a:t> 12:11-16 )</a:t>
          </a:r>
          <a:r>
            <a:rPr lang="en-US" sz="2000" b="1" kern="1200" noProof="0" dirty="0">
              <a:solidFill>
                <a:schemeClr val="tx1"/>
              </a:solidFill>
            </a:rPr>
            <a:t>e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Gxilile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>
              <a:solidFill>
                <a:schemeClr val="tx1"/>
              </a:solidFill>
            </a:rPr>
            <a:t>Ukholo</a:t>
          </a:r>
          <a:r>
            <a:rPr lang="en-CA" sz="2000" b="1" kern="1200" noProof="0" dirty="0">
              <a:solidFill>
                <a:schemeClr val="tx1"/>
              </a:solidFill>
            </a:rPr>
            <a:t> </a:t>
          </a:r>
          <a:r>
            <a:rPr lang="en-CA" sz="2000" b="1" kern="1200" noProof="0" dirty="0" err="1">
              <a:solidFill>
                <a:schemeClr val="tx1"/>
              </a:solidFill>
            </a:rPr>
            <a:t>lwethu</a:t>
          </a:r>
          <a:r>
            <a:rPr lang="en-CA" sz="2000" b="1" kern="1200" noProof="0" dirty="0">
              <a:solidFill>
                <a:schemeClr val="tx1"/>
              </a:solidFill>
            </a:rPr>
            <a:t> </a:t>
          </a:r>
          <a:r>
            <a:rPr lang="en-CA" sz="2000" b="1" kern="1200" noProof="0" dirty="0" err="1">
              <a:solidFill>
                <a:schemeClr val="tx1"/>
              </a:solidFill>
            </a:rPr>
            <a:t>kumele</a:t>
          </a:r>
          <a:r>
            <a:rPr lang="en-CA" sz="2000" b="1" kern="1200" noProof="0" dirty="0">
              <a:solidFill>
                <a:schemeClr val="tx1"/>
              </a:solidFill>
            </a:rPr>
            <a:t> </a:t>
          </a:r>
          <a:r>
            <a:rPr lang="en-CA" sz="2000" b="1" kern="1200" noProof="0" dirty="0" err="1">
              <a:solidFill>
                <a:schemeClr val="tx1"/>
              </a:solidFill>
            </a:rPr>
            <a:t>lugxile</a:t>
          </a:r>
          <a:r>
            <a:rPr lang="en-CA" sz="2000" b="1" kern="1200" noProof="0" dirty="0">
              <a:solidFill>
                <a:schemeClr val="tx1"/>
              </a:solidFill>
            </a:rPr>
            <a:t>, </a:t>
          </a:r>
          <a:r>
            <a:rPr lang="en-CA" sz="2000" b="1" kern="1200" noProof="0" dirty="0" err="1">
              <a:solidFill>
                <a:schemeClr val="tx1"/>
              </a:solidFill>
            </a:rPr>
            <a:t>lusekelwe</a:t>
          </a:r>
          <a:r>
            <a:rPr lang="en-CA" sz="2000" b="1" kern="1200" noProof="0" dirty="0">
              <a:solidFill>
                <a:schemeClr val="tx1"/>
              </a:solidFill>
            </a:rPr>
            <a:t> </a:t>
          </a:r>
          <a:r>
            <a:rPr lang="en-CA" sz="2000" b="1" kern="1200" noProof="0" dirty="0" err="1">
              <a:solidFill>
                <a:schemeClr val="tx1"/>
              </a:solidFill>
            </a:rPr>
            <a:t>emaqinisweni</a:t>
          </a:r>
          <a:r>
            <a:rPr lang="en-CA" sz="2000" b="1" kern="1200" noProof="0" dirty="0">
              <a:solidFill>
                <a:schemeClr val="tx1"/>
              </a:solidFill>
            </a:rPr>
            <a:t> </a:t>
          </a:r>
          <a:r>
            <a:rPr lang="en-CA" sz="2000" b="1" kern="1200" noProof="0" dirty="0" err="1">
              <a:solidFill>
                <a:schemeClr val="tx1"/>
              </a:solidFill>
            </a:rPr>
            <a:t>esiwafunde</a:t>
          </a:r>
          <a:r>
            <a:rPr lang="en-CA" sz="2000" b="1" kern="1200" noProof="0" dirty="0">
              <a:solidFill>
                <a:schemeClr val="tx1"/>
              </a:solidFill>
            </a:rPr>
            <a:t> </a:t>
          </a:r>
          <a:r>
            <a:rPr lang="en-CA" sz="2000" b="1" kern="1200" noProof="0" dirty="0" err="1">
              <a:solidFill>
                <a:schemeClr val="tx1"/>
              </a:solidFill>
            </a:rPr>
            <a:t>eBhayibhelini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Qinile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>
              <a:solidFill>
                <a:schemeClr val="tx1"/>
              </a:solidFill>
            </a:rPr>
            <a:t>Kumele</a:t>
          </a:r>
          <a:r>
            <a:rPr lang="en-CA" sz="2000" b="1" kern="1200" noProof="0" dirty="0">
              <a:solidFill>
                <a:schemeClr val="tx1"/>
              </a:solidFill>
            </a:rPr>
            <a:t> </a:t>
          </a:r>
          <a:r>
            <a:rPr lang="en-CA" sz="2000" b="1" kern="1200" noProof="0" dirty="0" err="1">
              <a:solidFill>
                <a:schemeClr val="tx1"/>
              </a:solidFill>
            </a:rPr>
            <a:t>siqine</a:t>
          </a:r>
          <a:r>
            <a:rPr lang="en-CA" sz="2000" b="1" kern="1200" noProof="0" dirty="0">
              <a:solidFill>
                <a:schemeClr val="tx1"/>
              </a:solidFill>
            </a:rPr>
            <a:t>, </a:t>
          </a:r>
          <a:r>
            <a:rPr lang="en-CA" sz="2000" b="1" kern="1200" noProof="0" dirty="0" err="1">
              <a:solidFill>
                <a:schemeClr val="tx1"/>
              </a:solidFill>
            </a:rPr>
            <a:t>singayekeli</a:t>
          </a:r>
          <a:r>
            <a:rPr lang="en-CA" sz="2000" b="1" kern="1200" noProof="0" dirty="0">
              <a:solidFill>
                <a:schemeClr val="tx1"/>
              </a:solidFill>
            </a:rPr>
            <a:t> </a:t>
          </a:r>
          <a:r>
            <a:rPr lang="en-CA" sz="2000" b="1" kern="1200" noProof="0" dirty="0" err="1">
              <a:solidFill>
                <a:schemeClr val="tx1"/>
              </a:solidFill>
            </a:rPr>
            <a:t>ukuthembela</a:t>
          </a:r>
          <a:r>
            <a:rPr lang="en-CA" sz="2000" b="1" kern="1200" noProof="0" dirty="0">
              <a:solidFill>
                <a:schemeClr val="tx1"/>
              </a:solidFill>
            </a:rPr>
            <a:t> “</a:t>
          </a:r>
          <a:r>
            <a:rPr lang="en-CA" sz="2000" b="1" kern="1200" noProof="0" dirty="0" err="1">
              <a:solidFill>
                <a:schemeClr val="tx1"/>
              </a:solidFill>
            </a:rPr>
            <a:t>ethembeni</a:t>
          </a:r>
          <a:r>
            <a:rPr lang="en-CA" sz="2000" b="1" kern="1200" noProof="0" dirty="0">
              <a:solidFill>
                <a:schemeClr val="tx1"/>
              </a:solidFill>
            </a:rPr>
            <a:t> </a:t>
          </a:r>
          <a:r>
            <a:rPr lang="en-CA" sz="2000" b="1" kern="1200" noProof="0" dirty="0" err="1">
              <a:solidFill>
                <a:schemeClr val="tx1"/>
              </a:solidFill>
            </a:rPr>
            <a:t>levangeli</a:t>
          </a:r>
          <a:r>
            <a:rPr lang="en-CA" sz="2000" b="1" kern="1200" noProof="0" dirty="0">
              <a:solidFill>
                <a:schemeClr val="tx1"/>
              </a:solidFill>
            </a:rPr>
            <a:t>”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 err="1"/>
            <a:t>Yasungulwa</a:t>
          </a:r>
          <a:r>
            <a:rPr lang="en-CA" sz="1800" b="1" kern="1200" noProof="0" dirty="0"/>
            <a:t> </a:t>
          </a:r>
          <a:r>
            <a:rPr lang="en-CA" sz="1800" b="1" kern="1200" noProof="0" dirty="0" err="1"/>
            <a:t>ngaphambi</a:t>
          </a:r>
          <a:r>
            <a:rPr lang="en-CA" sz="1800" b="1" kern="1200" noProof="0" dirty="0"/>
            <a:t> </a:t>
          </a:r>
          <a:r>
            <a:rPr lang="en-CA" sz="1800" b="1" kern="1200" noProof="0" dirty="0" err="1"/>
            <a:t>kokusekelwa</a:t>
          </a:r>
          <a:r>
            <a:rPr lang="en-CA" sz="1800" b="1" kern="1200" noProof="0" dirty="0"/>
            <a:t> </a:t>
          </a:r>
          <a:r>
            <a:rPr lang="en-CA" sz="1800" b="1" kern="1200" noProof="0" dirty="0" err="1"/>
            <a:t>kwezwe</a:t>
          </a:r>
          <a:r>
            <a:rPr lang="en-CA" sz="1800" b="1" kern="1200" noProof="0" dirty="0"/>
            <a:t> </a:t>
          </a:r>
          <a:br>
            <a:rPr lang="en-CA" sz="1800" b="1" kern="1200" noProof="0" dirty="0"/>
          </a:br>
          <a:r>
            <a:rPr lang="en-CA" sz="1800" b="1" kern="1200" noProof="0" dirty="0"/>
            <a:t>( 1 Petru 1:20 )</a:t>
          </a:r>
          <a:endParaRPr lang="en-US" sz="18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/>
            <a:t>Ingxenye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yadluliselwa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ezingelosini</a:t>
          </a:r>
          <a:r>
            <a:rPr lang="en-CA" sz="2000" b="1" kern="1200" noProof="0" dirty="0"/>
            <a:t> </a:t>
          </a:r>
          <a:br>
            <a:rPr lang="en-CA" sz="2000" b="1" kern="1200" noProof="0" dirty="0"/>
          </a:br>
          <a:r>
            <a:rPr lang="en-CA" sz="2000" b="1" kern="1200" noProof="0" dirty="0"/>
            <a:t>(1 Petru 1:12)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 err="1"/>
            <a:t>Umbono</a:t>
          </a:r>
          <a:r>
            <a:rPr lang="en-CA" sz="1800" b="1" kern="1200" noProof="0" dirty="0"/>
            <a:t> </a:t>
          </a:r>
          <a:r>
            <a:rPr lang="en-CA" sz="1800" b="1" kern="1200" noProof="0" dirty="0" err="1"/>
            <a:t>wokuqala</a:t>
          </a:r>
          <a:r>
            <a:rPr lang="en-CA" sz="1800" b="1" kern="1200" noProof="0" dirty="0"/>
            <a:t> </a:t>
          </a:r>
          <a:r>
            <a:rPr lang="en-CA" sz="1800" b="1" kern="1200" noProof="0" dirty="0" err="1"/>
            <a:t>wanikezwa</a:t>
          </a:r>
          <a:r>
            <a:rPr lang="en-CA" sz="1800" b="1" kern="1200" noProof="0" dirty="0"/>
            <a:t> </a:t>
          </a:r>
          <a:r>
            <a:rPr lang="en-CA" sz="1800" b="1" kern="1200" noProof="0" dirty="0" err="1"/>
            <a:t>ngo</a:t>
          </a:r>
          <a:r>
            <a:rPr lang="en-CA" sz="1800" b="1" kern="1200" noProof="0" dirty="0"/>
            <a:t>-Adamu no-Eva (Gen. 3:15)</a:t>
          </a:r>
          <a:endParaRPr lang="en-US" sz="18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/>
            <a:t>Kwembulwa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kubaprofethi</a:t>
          </a:r>
          <a:r>
            <a:rPr lang="en-CA" sz="2000" b="1" kern="1200" noProof="0" dirty="0"/>
            <a:t> </a:t>
          </a:r>
          <a:br>
            <a:rPr lang="en-CA" sz="2000" b="1" kern="1200" noProof="0" dirty="0"/>
          </a:br>
          <a:r>
            <a:rPr lang="en-CA" sz="2000" b="1" kern="1200" noProof="0" dirty="0"/>
            <a:t>(1 Petru 1:10-11)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/>
            <a:t>UJesu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wembula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okokuqala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kumaJuda</a:t>
          </a:r>
          <a:r>
            <a:rPr lang="en-CA" sz="2000" b="1" kern="1200" noProof="0" dirty="0"/>
            <a:t> </a:t>
          </a:r>
          <a:br>
            <a:rPr lang="en-CA" sz="2000" b="1" kern="1200" noProof="0" dirty="0"/>
          </a:br>
          <a:r>
            <a:rPr lang="en-CA" sz="2000" b="1" kern="1200" noProof="0" dirty="0"/>
            <a:t>( Mt. 15:24 )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 err="1"/>
            <a:t>Khona-ke</a:t>
          </a:r>
          <a:r>
            <a:rPr lang="en-CA" sz="1800" b="1" kern="1200" noProof="0" dirty="0"/>
            <a:t> </a:t>
          </a:r>
          <a:r>
            <a:rPr lang="en-CA" sz="1800" b="1" kern="1200" noProof="0" dirty="0" err="1"/>
            <a:t>kwembulwa</a:t>
          </a:r>
          <a:r>
            <a:rPr lang="en-CA" sz="1800" b="1" kern="1200" noProof="0" dirty="0"/>
            <a:t> </a:t>
          </a:r>
          <a:r>
            <a:rPr lang="en-CA" sz="1800" b="1" kern="1200" noProof="0" dirty="0" err="1"/>
            <a:t>ngokugcwele</a:t>
          </a:r>
          <a:r>
            <a:rPr lang="en-CA" sz="1800" b="1" kern="1200" noProof="0" dirty="0"/>
            <a:t> </a:t>
          </a:r>
          <a:r>
            <a:rPr lang="en-CA" sz="1800" b="1" kern="1200" noProof="0" dirty="0" err="1"/>
            <a:t>kubo</a:t>
          </a:r>
          <a:r>
            <a:rPr lang="en-CA" sz="1800" b="1" kern="1200" noProof="0" dirty="0"/>
            <a:t> </a:t>
          </a:r>
          <a:r>
            <a:rPr lang="en-CA" sz="1800" b="1" kern="1200" noProof="0" dirty="0" err="1"/>
            <a:t>bonke</a:t>
          </a:r>
          <a:r>
            <a:rPr lang="en-CA" sz="1800" b="1" kern="1200" noProof="0" dirty="0"/>
            <a:t> </a:t>
          </a:r>
          <a:r>
            <a:rPr lang="en-CA" sz="1800" b="1" kern="1200" noProof="0" dirty="0" err="1"/>
            <a:t>abantu</a:t>
          </a:r>
          <a:r>
            <a:rPr lang="en-CA" sz="1800" b="1" kern="1200" noProof="0" dirty="0"/>
            <a:t> </a:t>
          </a:r>
          <a:br>
            <a:rPr lang="en-CA" sz="1800" b="1" kern="1200" noProof="0" dirty="0"/>
          </a:br>
          <a:r>
            <a:rPr lang="en-CA" sz="1800" b="1" kern="1200" noProof="0" dirty="0"/>
            <a:t>( Kol. 1:27 )</a:t>
          </a:r>
          <a:endParaRPr lang="en-US" sz="18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/>
            <a:t>Wabachazela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imfundiso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yobuKristu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lokwenza</a:t>
          </a:r>
          <a:r>
            <a:rPr lang="en-CA" sz="2000" b="1" kern="1200" noProof="0" dirty="0"/>
            <a:t> (2 </a:t>
          </a:r>
          <a:r>
            <a:rPr lang="en-CA" sz="2000" b="1" kern="1200" noProof="0" dirty="0" err="1"/>
            <a:t>Thesalonika</a:t>
          </a:r>
          <a:r>
            <a:rPr lang="en-CA" sz="2000" b="1" kern="1200" noProof="0" dirty="0"/>
            <a:t> 2:15)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/>
            <a:t>Wabaxwayisa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ngempumela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yokulahla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ivangeli</a:t>
          </a:r>
          <a:r>
            <a:rPr lang="en-CA" sz="2000" b="1" kern="1200" noProof="0" dirty="0"/>
            <a:t> ( Heb. 10:25-29 ).</a:t>
          </a:r>
          <a:endParaRPr lang="en-US" sz="20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/>
            <a:t>Wabaxwayisa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ngezingozi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zabafundisi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bamanga</a:t>
          </a:r>
          <a:r>
            <a:rPr lang="en-CA" sz="2000" b="1" kern="1200" noProof="0" dirty="0"/>
            <a:t> ( </a:t>
          </a:r>
          <a:r>
            <a:rPr lang="en-CA" sz="2000" b="1" kern="1200" noProof="0" dirty="0" err="1"/>
            <a:t>IzEnzo</a:t>
          </a:r>
          <a:r>
            <a:rPr lang="en-CA" sz="2000" b="1" kern="1200" noProof="0" dirty="0"/>
            <a:t> 20:29-30 )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60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UKUBUYISWA</a:t>
            </a:r>
            <a:r>
              <a:rPr lang="en-U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1" spc="60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LETHEMBA</a:t>
            </a:r>
            <a:endParaRPr lang="en-US" sz="44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1965542" y="6496050"/>
            <a:ext cx="8260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>
                <a:solidFill>
                  <a:srgbClr val="C3AF97"/>
                </a:solidFill>
              </a:rPr>
              <a:t>Isifundo setshiyangalonye kuNhlolanja ilanga lamatshumi amabili latshiyambili ku2026</a:t>
            </a:r>
            <a:endParaRPr lang="en-US" sz="1600" b="1" noProof="0" dirty="0">
              <a:solidFill>
                <a:srgbClr val="C3A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AMANDLA EVANGELI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UKUMEMEZELA IVANGELI</a:t>
            </a:r>
            <a:endParaRPr lang="en-US" sz="44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421140" y="554962"/>
            <a:ext cx="11153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Sitshumayela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sixwayisa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wonke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futhi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sifundisa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wonke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ngokuhlakanipha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konke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ukuze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sethule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wonke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ephelele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kuKristu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Jesu.” (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1:28 )</a:t>
            </a:r>
            <a:endParaRPr lang="en-US" sz="1400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UPawulu</a:t>
            </a:r>
            <a:r>
              <a:rPr lang="en-US" sz="2000" b="1" dirty="0"/>
              <a:t> </a:t>
            </a:r>
            <a:r>
              <a:rPr lang="en-US" sz="2000" b="1" dirty="0" err="1"/>
              <a:t>walitshumayela</a:t>
            </a:r>
            <a:r>
              <a:rPr lang="en-US" sz="2000" b="1" dirty="0"/>
              <a:t> </a:t>
            </a:r>
            <a:r>
              <a:rPr lang="en-US" sz="2000" b="1" dirty="0" err="1"/>
              <a:t>kanjani</a:t>
            </a:r>
            <a:r>
              <a:rPr lang="en-US" sz="2000" b="1" dirty="0"/>
              <a:t> </a:t>
            </a:r>
            <a:r>
              <a:rPr lang="en-US" sz="2000" b="1" dirty="0" err="1"/>
              <a:t>ivangeli</a:t>
            </a:r>
            <a:r>
              <a:rPr lang="en-US" sz="2000" b="1" dirty="0"/>
              <a:t>? </a:t>
            </a:r>
            <a:r>
              <a:rPr lang="en-US" sz="2000" b="1" dirty="0" err="1"/>
              <a:t>Inhloso</a:t>
            </a:r>
            <a:r>
              <a:rPr lang="en-US" sz="2000" b="1" dirty="0"/>
              <a:t> </a:t>
            </a:r>
            <a:r>
              <a:rPr lang="en-US" sz="2000" b="1" dirty="0" err="1"/>
              <a:t>yokutshumayela</a:t>
            </a:r>
            <a:r>
              <a:rPr lang="en-US" sz="2000" b="1" dirty="0"/>
              <a:t> </a:t>
            </a:r>
            <a:r>
              <a:rPr lang="en-US" sz="2000" b="1" dirty="0" err="1"/>
              <a:t>kwakhe</a:t>
            </a:r>
            <a:r>
              <a:rPr lang="en-US" sz="2000" b="1" dirty="0"/>
              <a:t> </a:t>
            </a:r>
            <a:r>
              <a:rPr lang="en-US" sz="2000" b="1" dirty="0" err="1"/>
              <a:t>kwakunguKristu</a:t>
            </a:r>
            <a:r>
              <a:rPr lang="en-US" sz="2000" b="1" dirty="0"/>
              <a:t> </a:t>
            </a:r>
            <a:r>
              <a:rPr lang="en-US" sz="2000" b="1" dirty="0" err="1"/>
              <a:t>obethelwe</a:t>
            </a:r>
            <a:r>
              <a:rPr lang="en-US" sz="2000" b="1" dirty="0"/>
              <a:t> </a:t>
            </a:r>
            <a:r>
              <a:rPr lang="en-US" sz="2000" b="1" dirty="0" err="1"/>
              <a:t>esiphambanweni</a:t>
            </a:r>
            <a:r>
              <a:rPr lang="en-US" sz="2000" b="1" dirty="0"/>
              <a:t> (1 </a:t>
            </a:r>
            <a:r>
              <a:rPr lang="en-US" sz="2000" b="1" dirty="0" err="1"/>
              <a:t>Korinte</a:t>
            </a:r>
            <a:r>
              <a:rPr lang="en-US" sz="2000" b="1" dirty="0"/>
              <a:t> 1:23). Lapho </a:t>
            </a:r>
            <a:r>
              <a:rPr lang="en-US" sz="2000" b="1" dirty="0" err="1"/>
              <a:t>abantu</a:t>
            </a:r>
            <a:r>
              <a:rPr lang="en-US" sz="2000" b="1" dirty="0"/>
              <a:t> </a:t>
            </a:r>
            <a:r>
              <a:rPr lang="en-US" sz="2000" b="1" dirty="0" err="1"/>
              <a:t>sebemamukele</a:t>
            </a:r>
            <a:r>
              <a:rPr lang="en-US" sz="2000" b="1" dirty="0"/>
              <a:t> </a:t>
            </a:r>
            <a:r>
              <a:rPr lang="en-US" sz="2000" b="1" dirty="0" err="1"/>
              <a:t>uJesu</a:t>
            </a:r>
            <a:r>
              <a:rPr lang="en-US" sz="2000" b="1" dirty="0"/>
              <a:t>, </a:t>
            </a:r>
            <a:r>
              <a:rPr lang="en-US" sz="2000" b="1" dirty="0" err="1"/>
              <a:t>wabayala</a:t>
            </a:r>
            <a:r>
              <a:rPr lang="en-US" sz="2000" b="1" dirty="0"/>
              <a:t> </a:t>
            </a:r>
            <a:r>
              <a:rPr lang="en-US" sz="2000" b="1" dirty="0" err="1"/>
              <a:t>futhi</a:t>
            </a:r>
            <a:r>
              <a:rPr lang="en-US" sz="2000" b="1" dirty="0"/>
              <a:t> </a:t>
            </a:r>
            <a:r>
              <a:rPr lang="en-US" sz="2000" b="1" dirty="0" err="1"/>
              <a:t>wabafundisa</a:t>
            </a:r>
            <a:r>
              <a:rPr lang="en-US" sz="2000" b="1" dirty="0"/>
              <a:t> </a:t>
            </a:r>
            <a:r>
              <a:rPr lang="en-US" sz="2000" b="1" dirty="0" err="1"/>
              <a:t>baze</a:t>
            </a:r>
            <a:r>
              <a:rPr lang="en-US" sz="2000" b="1" dirty="0"/>
              <a:t> </a:t>
            </a:r>
            <a:r>
              <a:rPr lang="en-US" sz="2000" b="1" dirty="0" err="1"/>
              <a:t>baphelele</a:t>
            </a:r>
            <a:r>
              <a:rPr lang="en-US" sz="2000" b="1" dirty="0"/>
              <a:t> (</a:t>
            </a:r>
            <a:r>
              <a:rPr lang="en-US" sz="2000" b="1" dirty="0" err="1"/>
              <a:t>Kolose</a:t>
            </a:r>
            <a:r>
              <a:rPr lang="en-US" sz="2000" b="1" dirty="0"/>
              <a:t> 1:28-29). </a:t>
            </a:r>
            <a:r>
              <a:rPr lang="en-US" sz="2000" b="1" dirty="0" err="1"/>
              <a:t>Wakwenza</a:t>
            </a:r>
            <a:r>
              <a:rPr lang="en-US" sz="2000" b="1" dirty="0"/>
              <a:t> </a:t>
            </a:r>
            <a:r>
              <a:rPr lang="en-US" sz="2000" b="1" dirty="0" err="1"/>
              <a:t>njani</a:t>
            </a:r>
            <a:r>
              <a:rPr lang="en-US" sz="2000" b="1" dirty="0"/>
              <a:t> </a:t>
            </a:r>
            <a:r>
              <a:rPr lang="en-US" sz="2000" b="1" dirty="0" err="1"/>
              <a:t>lokhu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459133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Yima </a:t>
            </a:r>
            <a:r>
              <a:rPr lang="en-US" sz="2000" b="1" dirty="0" err="1"/>
              <a:t>kancane</a:t>
            </a:r>
            <a:r>
              <a:rPr lang="en-US" sz="2000" b="1" dirty="0"/>
              <a:t>… </a:t>
            </a:r>
            <a:r>
              <a:rPr lang="en-US" sz="2000" b="1" dirty="0" err="1"/>
              <a:t>ubenze</a:t>
            </a:r>
            <a:r>
              <a:rPr lang="en-US" sz="2000" b="1" dirty="0"/>
              <a:t> </a:t>
            </a:r>
            <a:r>
              <a:rPr lang="en-US" sz="2000" b="1" dirty="0" err="1"/>
              <a:t>baphelele</a:t>
            </a:r>
            <a:r>
              <a:rPr lang="en-US" sz="2000" b="1" dirty="0"/>
              <a:t>? </a:t>
            </a:r>
            <a:r>
              <a:rPr lang="en-US" sz="2000" b="1" dirty="0" err="1"/>
              <a:t>Futhi</a:t>
            </a:r>
            <a:r>
              <a:rPr lang="en-US" sz="2000" b="1" dirty="0"/>
              <a:t> </a:t>
            </a:r>
            <a:r>
              <a:rPr lang="en-US" sz="2000" b="1" dirty="0" err="1"/>
              <a:t>hatshi</a:t>
            </a:r>
            <a:r>
              <a:rPr lang="en-US" sz="2000" b="1" dirty="0"/>
              <a:t> </a:t>
            </a:r>
            <a:r>
              <a:rPr lang="en-US" sz="2000" b="1" dirty="0" err="1"/>
              <a:t>abambalwa</a:t>
            </a:r>
            <a:r>
              <a:rPr lang="en-US" sz="2000" b="1" dirty="0"/>
              <a:t> </a:t>
            </a:r>
            <a:r>
              <a:rPr lang="en-US" sz="2000" b="1" dirty="0" err="1"/>
              <a:t>nje</a:t>
            </a:r>
            <a:r>
              <a:rPr lang="en-US" sz="2000" b="1" dirty="0"/>
              <a:t>… “</a:t>
            </a:r>
            <a:r>
              <a:rPr lang="en-US" sz="2000" b="1" dirty="0" err="1"/>
              <a:t>wonke</a:t>
            </a:r>
            <a:r>
              <a:rPr lang="en-US" sz="2000" b="1" dirty="0"/>
              <a:t> </a:t>
            </a:r>
            <a:r>
              <a:rPr lang="en-US" sz="2000" b="1" dirty="0" err="1"/>
              <a:t>umuntu</a:t>
            </a:r>
            <a:r>
              <a:rPr lang="en-US" sz="2000" b="1" dirty="0"/>
              <a:t>”! ( Kol. 1:28b ).</a:t>
            </a:r>
            <a:endParaRPr lang="en-US" sz="2000" b="1" noProof="0" dirty="0"/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7" y="5261423"/>
            <a:ext cx="8639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Igama</a:t>
            </a:r>
            <a:r>
              <a:rPr lang="en-US" sz="2000" b="1" dirty="0"/>
              <a:t> </a:t>
            </a:r>
            <a:r>
              <a:rPr lang="en-US" sz="2000" b="1" dirty="0" err="1"/>
              <a:t>lesiGreki</a:t>
            </a:r>
            <a:r>
              <a:rPr lang="en-US" sz="2000" b="1" dirty="0"/>
              <a:t> </a:t>
            </a:r>
            <a:r>
              <a:rPr lang="en-US" sz="2000" b="1" dirty="0" err="1"/>
              <a:t>elihunyutshwe</a:t>
            </a:r>
            <a:r>
              <a:rPr lang="en-US" sz="2000" b="1" dirty="0"/>
              <a:t> </a:t>
            </a:r>
            <a:r>
              <a:rPr lang="en-US" sz="2000" b="1" dirty="0" err="1"/>
              <a:t>ngokuthi</a:t>
            </a:r>
            <a:r>
              <a:rPr lang="en-US" sz="2000" b="1" dirty="0"/>
              <a:t> “</a:t>
            </a:r>
            <a:r>
              <a:rPr lang="en-US" sz="2000" b="1" dirty="0" err="1"/>
              <a:t>ukuvuthwa</a:t>
            </a:r>
            <a:r>
              <a:rPr lang="en-US" sz="2000" b="1" dirty="0"/>
              <a:t>” (</a:t>
            </a:r>
            <a:r>
              <a:rPr lang="en-US" sz="2000" b="1" dirty="0" err="1"/>
              <a:t>teleios</a:t>
            </a:r>
            <a:r>
              <a:rPr lang="en-US" sz="2000" b="1" dirty="0"/>
              <a:t>) </a:t>
            </a:r>
            <a:r>
              <a:rPr lang="en-US" sz="2000" b="1" dirty="0" err="1"/>
              <a:t>litsho</a:t>
            </a:r>
            <a:r>
              <a:rPr lang="en-US" sz="2000" b="1" dirty="0"/>
              <a:t> </a:t>
            </a:r>
            <a:r>
              <a:rPr lang="en-US" sz="2000" b="1" dirty="0" err="1"/>
              <a:t>ukuphelela</a:t>
            </a:r>
            <a:r>
              <a:rPr lang="en-US" sz="2000" b="1" dirty="0"/>
              <a:t> </a:t>
            </a:r>
            <a:r>
              <a:rPr lang="en-US" sz="2000" b="1" dirty="0" err="1"/>
              <a:t>lokungenasici</a:t>
            </a:r>
            <a:r>
              <a:rPr lang="en-US" sz="2000" b="1" dirty="0"/>
              <a:t>. </a:t>
            </a:r>
            <a:r>
              <a:rPr lang="en-US" sz="2000" b="1" dirty="0" err="1"/>
              <a:t>Ngenqubo</a:t>
            </a:r>
            <a:r>
              <a:rPr lang="en-US" sz="2000" b="1" dirty="0"/>
              <a:t> </a:t>
            </a:r>
            <a:r>
              <a:rPr lang="en-US" sz="2000" b="1" dirty="0" err="1"/>
              <a:t>yokukhula</a:t>
            </a:r>
            <a:r>
              <a:rPr lang="en-US" sz="2000" b="1" dirty="0"/>
              <a:t> </a:t>
            </a:r>
            <a:r>
              <a:rPr lang="en-US" sz="2000" b="1" dirty="0" err="1"/>
              <a:t>kobuKristu</a:t>
            </a:r>
            <a:r>
              <a:rPr lang="en-US" sz="2000" b="1" dirty="0"/>
              <a:t>, </a:t>
            </a:r>
            <a:r>
              <a:rPr lang="en-US" sz="2000" b="1" dirty="0" err="1"/>
              <a:t>sikuqaphela</a:t>
            </a:r>
            <a:r>
              <a:rPr lang="en-US" sz="2000" b="1" dirty="0"/>
              <a:t> </a:t>
            </a:r>
            <a:r>
              <a:rPr lang="en-US" sz="2000" b="1" dirty="0" err="1"/>
              <a:t>ngokujulileyo</a:t>
            </a:r>
            <a:r>
              <a:rPr lang="en-US" sz="2000" b="1" dirty="0"/>
              <a:t> </a:t>
            </a:r>
            <a:r>
              <a:rPr lang="en-US" sz="2000" b="1" dirty="0" err="1"/>
              <a:t>ukujula</a:t>
            </a:r>
            <a:r>
              <a:rPr lang="en-US" sz="2000" b="1" dirty="0"/>
              <a:t> </a:t>
            </a:r>
            <a:r>
              <a:rPr lang="en-US" sz="2000" b="1" dirty="0" err="1"/>
              <a:t>komthetho</a:t>
            </a:r>
            <a:r>
              <a:rPr lang="en-US" sz="2000" b="1" dirty="0"/>
              <a:t> </a:t>
            </a:r>
            <a:r>
              <a:rPr lang="en-US" sz="2000" b="1" dirty="0" err="1"/>
              <a:t>kaNkulunkulu</a:t>
            </a:r>
            <a:r>
              <a:rPr lang="en-US" sz="2000" b="1" dirty="0"/>
              <a:t> </a:t>
            </a:r>
            <a:r>
              <a:rPr lang="en-US" sz="2000" b="1" dirty="0" err="1"/>
              <a:t>lezimfuneko</a:t>
            </a:r>
            <a:r>
              <a:rPr lang="en-US" sz="2000" b="1" dirty="0"/>
              <a:t> </a:t>
            </a:r>
            <a:r>
              <a:rPr lang="en-US" sz="2000" b="1" dirty="0" err="1"/>
              <a:t>zawo</a:t>
            </a:r>
            <a:r>
              <a:rPr lang="en-US" sz="2000" b="1" dirty="0"/>
              <a:t>. </a:t>
            </a:r>
            <a:r>
              <a:rPr lang="en-US" sz="2000" b="1" dirty="0" err="1"/>
              <a:t>Ngakho-ke</a:t>
            </a:r>
            <a:r>
              <a:rPr lang="en-US" sz="2000" b="1" dirty="0"/>
              <a:t> </a:t>
            </a:r>
            <a:r>
              <a:rPr lang="en-US" sz="2000" b="1" dirty="0" err="1"/>
              <a:t>umgomo</a:t>
            </a:r>
            <a:r>
              <a:rPr lang="en-US" sz="2000" b="1" dirty="0"/>
              <a:t> </a:t>
            </a:r>
            <a:r>
              <a:rPr lang="en-US" sz="2000" b="1" dirty="0" err="1"/>
              <a:t>wethu</a:t>
            </a:r>
            <a:r>
              <a:rPr lang="en-US" sz="2000" b="1" dirty="0"/>
              <a:t> </a:t>
            </a:r>
            <a:r>
              <a:rPr lang="en-US" sz="2000" b="1" dirty="0" err="1"/>
              <a:t>uwukuba</a:t>
            </a:r>
            <a:r>
              <a:rPr lang="en-US" sz="2000" b="1" dirty="0"/>
              <a:t> </a:t>
            </a:r>
            <a:r>
              <a:rPr lang="en-US" sz="2000" b="1" dirty="0" err="1"/>
              <a:t>siphelele</a:t>
            </a:r>
            <a:r>
              <a:rPr lang="en-US" sz="2000" b="1" dirty="0"/>
              <a:t> </a:t>
            </a:r>
            <a:r>
              <a:rPr lang="en-US" sz="2000" b="1" dirty="0" err="1"/>
              <a:t>kuKristu</a:t>
            </a:r>
            <a:r>
              <a:rPr lang="en-US" sz="2000" b="1" dirty="0"/>
              <a:t> Jesu.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355804" y="2115056"/>
            <a:ext cx="970126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noProof="0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Uma </a:t>
            </a:r>
            <a:r>
              <a:rPr lang="en-US" sz="2600" b="1" dirty="0" err="1">
                <a:latin typeface="Constantia" panose="02030602050306030303" pitchFamily="18" charset="0"/>
              </a:rPr>
              <a:t>sibheka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uMhlengi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obethelwe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esiphambanweni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siqonda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ngokugcwele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ubukhulu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lencazelo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yomhlatshelo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owenziwe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nguMkhulu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wezulu.Isu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lensindiso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liyakhazinyuliswa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phambi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kwethu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futhi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umcabango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weKalvari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uvusa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imizwelo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ephilayo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lengcwele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ezinhliziyweni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zethu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Ukudumisa</a:t>
            </a:r>
            <a:r>
              <a:rPr lang="en-US" sz="2600" b="1" dirty="0">
                <a:latin typeface="Constantia" panose="02030602050306030303" pitchFamily="18" charset="0"/>
              </a:rPr>
              <a:t> uNkulunkulu </a:t>
            </a:r>
            <a:r>
              <a:rPr lang="en-US" sz="2600" b="1" dirty="0" err="1">
                <a:latin typeface="Constantia" panose="02030602050306030303" pitchFamily="18" charset="0"/>
              </a:rPr>
              <a:t>leWundlu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kuyoba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ezinhliziyweni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zethu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futhi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ekukhulekeleni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okungelakukwazi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ukugcina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umphefumulo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wethu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uhlanzekile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ezindebeni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zethu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izigcawu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zaseKalvari</a:t>
            </a:r>
            <a:r>
              <a:rPr lang="en-US" sz="2600" b="1" dirty="0">
                <a:latin typeface="Constantia" panose="02030602050306030303" pitchFamily="18" charset="0"/>
              </a:rPr>
              <a:t>.”</a:t>
            </a:r>
            <a:endParaRPr lang="en-US" sz="26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7904536" y="5808445"/>
            <a:ext cx="3152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Desire of Ages, p. 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66676" y="2421329"/>
            <a:ext cx="630335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Ngokuba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yena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ongazanga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isono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wamenza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isono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ngenxa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yethu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ukuze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kuyena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senziwe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ukulunga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kukaNkulunkulu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” 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AbaseKorinte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971959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Ngemva</a:t>
            </a:r>
            <a:r>
              <a:rPr lang="en-US" sz="2000" b="1" dirty="0"/>
              <a:t> </a:t>
            </a:r>
            <a:r>
              <a:rPr lang="en-US" sz="2000" b="1" dirty="0" err="1"/>
              <a:t>kokutsho</a:t>
            </a:r>
            <a:r>
              <a:rPr lang="en-US" sz="2000" b="1" dirty="0"/>
              <a:t> </a:t>
            </a:r>
            <a:r>
              <a:rPr lang="en-US" sz="2000" b="1" dirty="0" err="1"/>
              <a:t>ukuthi</a:t>
            </a:r>
            <a:r>
              <a:rPr lang="en-US" sz="2000" b="1" dirty="0"/>
              <a:t> </a:t>
            </a:r>
            <a:r>
              <a:rPr lang="en-US" sz="2000" b="1" dirty="0" err="1"/>
              <a:t>isiphambano</a:t>
            </a:r>
            <a:r>
              <a:rPr lang="en-US" sz="2000" b="1" dirty="0"/>
              <a:t> </a:t>
            </a:r>
            <a:r>
              <a:rPr lang="en-US" sz="2000" b="1" dirty="0" err="1"/>
              <a:t>sikaKristu</a:t>
            </a:r>
            <a:r>
              <a:rPr lang="en-US" sz="2000" b="1" dirty="0"/>
              <a:t> </a:t>
            </a:r>
            <a:r>
              <a:rPr lang="en-US" sz="2000" b="1" dirty="0" err="1"/>
              <a:t>sibuyisele</a:t>
            </a:r>
            <a:r>
              <a:rPr lang="en-US" sz="2000" b="1" dirty="0"/>
              <a:t> </a:t>
            </a:r>
            <a:r>
              <a:rPr lang="en-US" sz="2000" b="1" dirty="0" err="1"/>
              <a:t>iZulu</a:t>
            </a:r>
            <a:r>
              <a:rPr lang="en-US" sz="2000" b="1" dirty="0"/>
              <a:t> </a:t>
            </a:r>
            <a:r>
              <a:rPr lang="en-US" sz="2000" b="1" dirty="0" err="1"/>
              <a:t>lomhlaba</a:t>
            </a:r>
            <a:r>
              <a:rPr lang="en-US" sz="2000" b="1" dirty="0"/>
              <a:t> ( Kol. 1:20 ), </a:t>
            </a:r>
            <a:r>
              <a:rPr lang="en-US" sz="2000" b="1" dirty="0" err="1"/>
              <a:t>uPawulu</a:t>
            </a:r>
            <a:r>
              <a:rPr lang="en-US" sz="2000" b="1" dirty="0"/>
              <a:t> </a:t>
            </a:r>
            <a:r>
              <a:rPr lang="en-US" sz="2000" b="1" dirty="0" err="1"/>
              <a:t>uyaqhubeka</a:t>
            </a:r>
            <a:r>
              <a:rPr lang="en-US" sz="2000" b="1" dirty="0"/>
              <a:t> </a:t>
            </a:r>
            <a:r>
              <a:rPr lang="en-US" sz="2000" b="1" dirty="0" err="1"/>
              <a:t>echaza</a:t>
            </a:r>
            <a:r>
              <a:rPr lang="en-US" sz="2000" b="1" dirty="0"/>
              <a:t> </a:t>
            </a:r>
            <a:r>
              <a:rPr lang="en-US" sz="2000" b="1" dirty="0" err="1"/>
              <a:t>imipumela</a:t>
            </a:r>
            <a:r>
              <a:rPr lang="en-US" sz="2000" b="1" dirty="0"/>
              <a:t> </a:t>
            </a:r>
            <a:r>
              <a:rPr lang="en-US" sz="2000" b="1" dirty="0" err="1"/>
              <a:t>engokoqobo</a:t>
            </a:r>
            <a:r>
              <a:rPr lang="en-US" sz="2000" b="1" dirty="0"/>
              <a:t> </a:t>
            </a:r>
            <a:r>
              <a:rPr lang="en-US" sz="2000" b="1" dirty="0" err="1"/>
              <a:t>kithi</a:t>
            </a:r>
            <a:r>
              <a:rPr lang="en-US" sz="2000" b="1" dirty="0"/>
              <a:t> </a:t>
            </a:r>
            <a:r>
              <a:rPr lang="en-US" sz="2000" b="1" dirty="0" err="1"/>
              <a:t>yalokhu</a:t>
            </a:r>
            <a:r>
              <a:rPr lang="en-US" sz="2000" b="1" dirty="0"/>
              <a:t> </a:t>
            </a:r>
            <a:r>
              <a:rPr lang="en-US" sz="2000" b="1" dirty="0" err="1"/>
              <a:t>kubuyisana</a:t>
            </a:r>
            <a:endParaRPr lang="en-US" sz="2000" b="1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209630"/>
            <a:ext cx="7591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Lokhu</a:t>
            </a:r>
            <a:r>
              <a:rPr lang="en-US" sz="2000" b="1" dirty="0"/>
              <a:t> </a:t>
            </a:r>
            <a:r>
              <a:rPr lang="en-US" sz="2000" b="1" dirty="0" err="1"/>
              <a:t>kusintshintshe</a:t>
            </a:r>
            <a:r>
              <a:rPr lang="en-US" sz="2000" b="1" dirty="0"/>
              <a:t> </a:t>
            </a:r>
            <a:r>
              <a:rPr lang="en-US" sz="2000" b="1" dirty="0" err="1"/>
              <a:t>kanjani</a:t>
            </a:r>
            <a:r>
              <a:rPr lang="en-US" sz="2000" b="1" dirty="0"/>
              <a:t>? UNkulunkulu </a:t>
            </a:r>
            <a:r>
              <a:rPr lang="en-US" sz="2000" b="1" dirty="0" err="1"/>
              <a:t>wakubona</a:t>
            </a:r>
            <a:r>
              <a:rPr lang="en-US" sz="2000" b="1" dirty="0"/>
              <a:t> </a:t>
            </a:r>
            <a:r>
              <a:rPr lang="en-US" sz="2000" b="1" dirty="0" err="1"/>
              <a:t>njani</a:t>
            </a:r>
            <a:r>
              <a:rPr lang="en-US" sz="2000" b="1" dirty="0"/>
              <a:t> </a:t>
            </a:r>
            <a:r>
              <a:rPr lang="en-US" sz="2000" b="1" dirty="0" err="1"/>
              <a:t>konke</a:t>
            </a:r>
            <a:r>
              <a:rPr lang="en-US" sz="2000" b="1" dirty="0"/>
              <a:t> </a:t>
            </a:r>
            <a:r>
              <a:rPr lang="en-US" sz="2000" b="1" dirty="0" err="1"/>
              <a:t>lokhu</a:t>
            </a:r>
            <a:r>
              <a:rPr lang="en-US" sz="2000" b="1" dirty="0"/>
              <a:t> </a:t>
            </a:r>
            <a:r>
              <a:rPr lang="en-US" sz="2000" b="1" dirty="0" err="1"/>
              <a:t>kusengaphambili</a:t>
            </a:r>
            <a:r>
              <a:rPr lang="en-US" sz="2000" b="1" dirty="0"/>
              <a:t>? </a:t>
            </a:r>
            <a:r>
              <a:rPr lang="en-US" sz="2000" b="1" dirty="0" err="1"/>
              <a:t>Yini</a:t>
            </a:r>
            <a:r>
              <a:rPr lang="en-US" sz="2000" b="1" dirty="0"/>
              <a:t> </a:t>
            </a:r>
            <a:r>
              <a:rPr lang="en-US" sz="2000" b="1" dirty="0" err="1"/>
              <a:t>esingayenza</a:t>
            </a:r>
            <a:r>
              <a:rPr lang="en-US" sz="2000" b="1" dirty="0"/>
              <a:t> </a:t>
            </a:r>
            <a:r>
              <a:rPr lang="en-US" sz="2000" b="1" dirty="0" err="1"/>
              <a:t>ukuze</a:t>
            </a:r>
            <a:r>
              <a:rPr lang="en-US" sz="2000" b="1" dirty="0"/>
              <a:t> </a:t>
            </a:r>
            <a:r>
              <a:rPr lang="en-US" sz="2000" b="1" dirty="0" err="1"/>
              <a:t>sisize</a:t>
            </a:r>
            <a:r>
              <a:rPr lang="en-US" sz="2000" b="1" dirty="0"/>
              <a:t> </a:t>
            </a:r>
            <a:r>
              <a:rPr lang="en-US" sz="2000" b="1" dirty="0" err="1"/>
              <a:t>abanye</a:t>
            </a:r>
            <a:r>
              <a:rPr lang="en-US" sz="2000" b="1" dirty="0"/>
              <a:t> </a:t>
            </a:r>
            <a:r>
              <a:rPr lang="en-US" sz="2000" b="1" dirty="0" err="1"/>
              <a:t>bahlanganyele</a:t>
            </a:r>
            <a:r>
              <a:rPr lang="en-US" sz="2000" b="1" dirty="0"/>
              <a:t> </a:t>
            </a:r>
            <a:r>
              <a:rPr lang="en-US" sz="2000" b="1" dirty="0" err="1"/>
              <a:t>ekubuyisaneni</a:t>
            </a:r>
            <a:r>
              <a:rPr lang="en-US" sz="2000" b="1" dirty="0"/>
              <a:t> </a:t>
            </a:r>
            <a:r>
              <a:rPr lang="en-US" sz="2000" b="1" dirty="0" err="1"/>
              <a:t>futhi</a:t>
            </a:r>
            <a:r>
              <a:rPr lang="en-US" sz="2000" b="1" dirty="0"/>
              <a:t> </a:t>
            </a:r>
            <a:r>
              <a:rPr lang="en-US" sz="2000" b="1" dirty="0" err="1"/>
              <a:t>bathole</a:t>
            </a:r>
            <a:r>
              <a:rPr lang="en-US" sz="2000" b="1" dirty="0"/>
              <a:t> </a:t>
            </a:r>
            <a:r>
              <a:rPr lang="en-US" sz="2000" b="1" dirty="0" err="1"/>
              <a:t>ithemba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267282"/>
            <a:ext cx="8141812" cy="2228268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IMPUMELA</a:t>
            </a:r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6000" b="1" spc="50" noProof="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YOKUBUYISWA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64633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3600" b="1" spc="60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UKUSUKA KUBABI KUYA KWABANGCWELE</a:t>
            </a:r>
            <a:endParaRPr lang="en-US" sz="3600" b="1" spc="600" noProof="0" dirty="0">
              <a:ln w="254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“Lani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elalikade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lehlukanisiwe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lezitha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engqondweni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yenu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ngemisebenzi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emibi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ngakho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manje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uselibuyise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ngomzimba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wenyama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Yakhe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ngokufa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ukuze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alimise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phambi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kwakhe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lingcwele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lingenasici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lingenasici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.” (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Kolose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1:21-22 )</a:t>
            </a:r>
            <a:endParaRPr lang="en-US" sz="1400" b="1" noProof="0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5" y="1601280"/>
            <a:ext cx="4086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Indaba </a:t>
            </a:r>
            <a:r>
              <a:rPr lang="en-US" sz="2000" b="1" dirty="0" err="1"/>
              <a:t>ilula</a:t>
            </a:r>
            <a:r>
              <a:rPr lang="en-US" sz="2000" b="1" dirty="0"/>
              <a:t>. </a:t>
            </a:r>
            <a:r>
              <a:rPr lang="en-US" sz="2000" b="1" dirty="0" err="1"/>
              <a:t>Saphila</a:t>
            </a:r>
            <a:r>
              <a:rPr lang="en-US" sz="2000" b="1" dirty="0"/>
              <a:t> senza </a:t>
            </a:r>
            <a:r>
              <a:rPr lang="en-US" sz="2000" b="1" dirty="0" err="1"/>
              <a:t>okubi</a:t>
            </a:r>
            <a:r>
              <a:rPr lang="en-US" sz="2000" b="1" dirty="0"/>
              <a:t>, </a:t>
            </a:r>
            <a:r>
              <a:rPr lang="en-US" sz="2000" b="1" dirty="0" err="1"/>
              <a:t>ngakho-ke</a:t>
            </a:r>
            <a:r>
              <a:rPr lang="en-US" sz="2000" b="1" dirty="0"/>
              <a:t>, </a:t>
            </a:r>
            <a:r>
              <a:rPr lang="en-US" sz="2000" b="1" dirty="0" err="1"/>
              <a:t>sagwetshelwa</a:t>
            </a:r>
            <a:r>
              <a:rPr lang="en-US" sz="2000" b="1" dirty="0"/>
              <a:t> </a:t>
            </a:r>
            <a:r>
              <a:rPr lang="en-US" sz="2000" b="1" dirty="0" err="1"/>
              <a:t>ukufa</a:t>
            </a:r>
            <a:r>
              <a:rPr lang="en-US" sz="2000" b="1" dirty="0"/>
              <a:t> </a:t>
            </a:r>
            <a:r>
              <a:rPr lang="en-US" sz="2000" b="1" dirty="0" err="1"/>
              <a:t>okuphakade</a:t>
            </a:r>
            <a:r>
              <a:rPr lang="en-US" sz="2000" b="1" dirty="0"/>
              <a:t> (Roma 6:23; </a:t>
            </a:r>
            <a:br>
              <a:rPr lang="en-US" sz="2000" b="1" dirty="0"/>
            </a:br>
            <a:r>
              <a:rPr lang="en-US" sz="2000" b="1" dirty="0" err="1"/>
              <a:t>IsAm</a:t>
            </a:r>
            <a:r>
              <a:rPr lang="en-US" sz="2000" b="1" dirty="0"/>
              <a:t>. 21:8).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654557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825201"/>
            <a:ext cx="15517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Kodwa</a:t>
            </a:r>
            <a:r>
              <a:rPr lang="en-US" sz="2000" b="1" dirty="0"/>
              <a:t> uNkulunkulu </a:t>
            </a:r>
            <a:r>
              <a:rPr lang="en-US" sz="2000" b="1" dirty="0" err="1"/>
              <a:t>wayelesu</a:t>
            </a:r>
            <a:r>
              <a:rPr lang="en-US" sz="2000" b="1" dirty="0"/>
              <a:t> </a:t>
            </a:r>
            <a:r>
              <a:rPr lang="en-US" sz="2000" b="1" dirty="0" err="1"/>
              <a:t>elikhulu</a:t>
            </a:r>
            <a:r>
              <a:rPr lang="en-US" sz="2000" b="1" dirty="0"/>
              <a:t> </a:t>
            </a:r>
            <a:r>
              <a:rPr lang="en-US" sz="2000" b="1" dirty="0" err="1"/>
              <a:t>elilungiselelwe</a:t>
            </a:r>
            <a:r>
              <a:rPr lang="en-US" sz="2000" b="1" dirty="0"/>
              <a:t> </a:t>
            </a:r>
            <a:r>
              <a:rPr lang="en-US" sz="2000" b="1" dirty="0" err="1"/>
              <a:t>thina</a:t>
            </a:r>
            <a:r>
              <a:rPr lang="en-US" sz="2000" b="1" dirty="0"/>
              <a:t>:</a:t>
            </a:r>
            <a:endParaRPr lang="en-US" sz="2000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5" y="2924719"/>
            <a:ext cx="36869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Thina </a:t>
            </a:r>
            <a:r>
              <a:rPr lang="en-US" sz="2000" b="1" dirty="0" err="1"/>
              <a:t>ngokwethu</a:t>
            </a:r>
            <a:r>
              <a:rPr lang="en-US" sz="2000" b="1" dirty="0"/>
              <a:t> </a:t>
            </a:r>
            <a:r>
              <a:rPr lang="en-US" sz="2000" b="1" dirty="0" err="1"/>
              <a:t>asikwazanga</a:t>
            </a:r>
            <a:r>
              <a:rPr lang="en-US" sz="2000" b="1" dirty="0"/>
              <a:t> </a:t>
            </a:r>
            <a:r>
              <a:rPr lang="en-US" sz="2000" b="1" dirty="0" err="1"/>
              <a:t>ukuguqula</a:t>
            </a:r>
            <a:r>
              <a:rPr lang="en-US" sz="2000" b="1" dirty="0"/>
              <a:t> </a:t>
            </a:r>
            <a:r>
              <a:rPr lang="en-US" sz="2000" b="1" dirty="0" err="1"/>
              <a:t>lesi</a:t>
            </a:r>
            <a:r>
              <a:rPr lang="en-US" sz="2000" b="1" dirty="0"/>
              <a:t> </a:t>
            </a:r>
            <a:r>
              <a:rPr lang="en-US" sz="2000" b="1" dirty="0" err="1"/>
              <a:t>simo</a:t>
            </a:r>
            <a:r>
              <a:rPr lang="en-US" sz="2000" b="1" dirty="0"/>
              <a:t>, </a:t>
            </a:r>
            <a:r>
              <a:rPr lang="en-US" sz="2000" b="1" dirty="0" err="1"/>
              <a:t>loba</a:t>
            </a:r>
            <a:r>
              <a:rPr lang="en-US" sz="2000" b="1" dirty="0"/>
              <a:t> </a:t>
            </a:r>
            <a:r>
              <a:rPr lang="en-US" sz="2000" b="1" dirty="0" err="1"/>
              <a:t>ukukhokhela</a:t>
            </a:r>
            <a:r>
              <a:rPr lang="en-US" sz="2000" b="1" dirty="0"/>
              <a:t> </a:t>
            </a:r>
            <a:r>
              <a:rPr lang="en-US" sz="2000" b="1" dirty="0" err="1"/>
              <a:t>insindiso</a:t>
            </a:r>
            <a:r>
              <a:rPr lang="en-US" sz="2000" b="1" dirty="0"/>
              <a:t> </a:t>
            </a:r>
            <a:r>
              <a:rPr lang="en-US" sz="2000" b="1" dirty="0" err="1"/>
              <a:t>yethu</a:t>
            </a:r>
            <a:r>
              <a:rPr lang="en-US" sz="2000" b="1" dirty="0"/>
              <a:t> (</a:t>
            </a:r>
            <a:r>
              <a:rPr lang="en-US" sz="2000" b="1" dirty="0" err="1"/>
              <a:t>IHubo</a:t>
            </a:r>
            <a:r>
              <a:rPr lang="en-US" sz="2000" b="1" dirty="0"/>
              <a:t> 49:7-8).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SIGXILILE FUTHI SIQINILE</a:t>
            </a:r>
            <a:endParaRPr lang="en-US" sz="48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Aluba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ngempela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limi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ekukholweni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lisekelwe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futhi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liqinile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futhi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lingasuswa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ethembeni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levangeli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elalizwayo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1:23a).</a:t>
            </a:r>
            <a:endParaRPr lang="en-US" sz="1400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Sesilungisisiwe</a:t>
            </a:r>
            <a:r>
              <a:rPr lang="en-US" sz="2000" b="1" dirty="0"/>
              <a:t>, </a:t>
            </a:r>
            <a:r>
              <a:rPr lang="en-US" sz="2000" b="1" dirty="0" err="1"/>
              <a:t>siyangcweliswa</a:t>
            </a:r>
            <a:r>
              <a:rPr lang="en-US" sz="2000" b="1" dirty="0"/>
              <a:t>, </a:t>
            </a:r>
            <a:r>
              <a:rPr lang="en-US" sz="2000" b="1" dirty="0" err="1"/>
              <a:t>kepha</a:t>
            </a:r>
            <a:r>
              <a:rPr lang="en-US" sz="2000" b="1" dirty="0"/>
              <a:t> </a:t>
            </a:r>
            <a:r>
              <a:rPr lang="en-US" sz="2000" b="1" dirty="0" err="1"/>
              <a:t>uhambo</a:t>
            </a:r>
            <a:r>
              <a:rPr lang="en-US" sz="2000" b="1" dirty="0"/>
              <a:t> </a:t>
            </a:r>
            <a:r>
              <a:rPr lang="en-US" sz="2000" b="1" dirty="0" err="1"/>
              <a:t>alukapheli</a:t>
            </a:r>
            <a:r>
              <a:rPr lang="en-US" sz="2000" b="1" dirty="0"/>
              <a:t>. </a:t>
            </a:r>
            <a:r>
              <a:rPr lang="en-US" sz="2000" b="1" dirty="0" err="1"/>
              <a:t>Sizifaka</a:t>
            </a:r>
            <a:r>
              <a:rPr lang="en-US" sz="2000" b="1" dirty="0"/>
              <a:t> </a:t>
            </a:r>
            <a:r>
              <a:rPr lang="en-US" sz="2000" b="1" dirty="0" err="1"/>
              <a:t>engcupheni</a:t>
            </a:r>
            <a:r>
              <a:rPr lang="en-US" sz="2000" b="1" dirty="0"/>
              <a:t> </a:t>
            </a:r>
            <a:r>
              <a:rPr lang="en-US" sz="2000" b="1" dirty="0" err="1"/>
              <a:t>yokuduka</a:t>
            </a:r>
            <a:r>
              <a:rPr lang="en-US" sz="2000" b="1" dirty="0"/>
              <a:t> </a:t>
            </a:r>
            <a:r>
              <a:rPr lang="en-US" sz="2000" b="1" dirty="0" err="1"/>
              <a:t>futhi</a:t>
            </a:r>
            <a:r>
              <a:rPr lang="en-US" sz="2000" b="1" dirty="0"/>
              <a:t> </a:t>
            </a:r>
            <a:r>
              <a:rPr lang="en-US" sz="2000" b="1" dirty="0" err="1"/>
              <a:t>singafinyeleli</a:t>
            </a:r>
            <a:r>
              <a:rPr lang="en-US" sz="2000" b="1" dirty="0"/>
              <a:t> </a:t>
            </a:r>
            <a:r>
              <a:rPr lang="en-US" sz="2000" b="1" dirty="0" err="1"/>
              <a:t>umgomo</a:t>
            </a:r>
            <a:r>
              <a:rPr lang="en-US" sz="2000" b="1" dirty="0"/>
              <a:t>. </a:t>
            </a:r>
            <a:r>
              <a:rPr lang="en-US" sz="2000" b="1" dirty="0" err="1"/>
              <a:t>Kungakho</a:t>
            </a:r>
            <a:r>
              <a:rPr lang="en-US" sz="2000" b="1" dirty="0"/>
              <a:t> </a:t>
            </a:r>
            <a:r>
              <a:rPr lang="en-US" sz="2000" b="1" dirty="0" err="1"/>
              <a:t>uPawulu</a:t>
            </a:r>
            <a:r>
              <a:rPr lang="en-US" sz="2000" b="1" dirty="0"/>
              <a:t> </a:t>
            </a:r>
            <a:r>
              <a:rPr lang="en-US" sz="2000" b="1" dirty="0" err="1"/>
              <a:t>eseluleka</a:t>
            </a:r>
            <a:r>
              <a:rPr lang="en-US" sz="2000" b="1" dirty="0"/>
              <a:t> </a:t>
            </a:r>
            <a:r>
              <a:rPr lang="en-US" sz="2000" b="1" dirty="0" err="1"/>
              <a:t>ngezinto</a:t>
            </a:r>
            <a:r>
              <a:rPr lang="en-US" sz="2000" b="1" dirty="0"/>
              <a:t> </a:t>
            </a:r>
            <a:r>
              <a:rPr lang="en-US" sz="2000" b="1" dirty="0" err="1"/>
              <a:t>ezintathu</a:t>
            </a:r>
            <a:r>
              <a:rPr lang="en-US" sz="2000" b="1" dirty="0"/>
              <a:t> (Kol. 1:23a):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22546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ITHEMBA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UKULETHA ITHEMBA</a:t>
            </a:r>
            <a:endParaRPr lang="en-US" sz="4400" b="1" spc="300" noProof="0" dirty="0">
              <a:ln/>
              <a:solidFill>
                <a:srgbClr val="FFD03B"/>
              </a:solidFill>
              <a:effectLst>
                <a:outerShdw blurRad="38100" dist="25400" dir="2700000" algn="tl">
                  <a:schemeClr val="accent2">
                    <a:lumMod val="20000"/>
                    <a:lumOff val="80000"/>
                    <a:alpha val="8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engaba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yisikhonzi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sakho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ngokobuphathi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obuvela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kuNkulunkulu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enganikwa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bona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ngenxa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yenu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ukugcwalisa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izwi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likaNkulunkulu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,” (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1:25)</a:t>
            </a:r>
            <a:endParaRPr lang="en-US" sz="1400" b="1" noProof="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275203"/>
            <a:ext cx="86486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Njengoba</a:t>
            </a:r>
            <a:r>
              <a:rPr lang="en-US" sz="2000" b="1" dirty="0"/>
              <a:t> </a:t>
            </a:r>
            <a:r>
              <a:rPr lang="en-US" sz="2000" b="1" dirty="0" err="1"/>
              <a:t>sibonile</a:t>
            </a:r>
            <a:r>
              <a:rPr lang="en-US" sz="2000" b="1" dirty="0"/>
              <a:t>, </a:t>
            </a:r>
            <a:r>
              <a:rPr lang="en-US" sz="2000" b="1" dirty="0" err="1"/>
              <a:t>icebo</a:t>
            </a:r>
            <a:r>
              <a:rPr lang="en-US" sz="2000" b="1" dirty="0"/>
              <a:t> </a:t>
            </a:r>
            <a:r>
              <a:rPr lang="en-US" sz="2000" b="1" dirty="0" err="1"/>
              <a:t>likaNkulunkulu</a:t>
            </a:r>
            <a:r>
              <a:rPr lang="en-US" sz="2000" b="1" dirty="0"/>
              <a:t> </a:t>
            </a:r>
            <a:r>
              <a:rPr lang="en-US" sz="2000" b="1" dirty="0" err="1"/>
              <a:t>lokusindiswa</a:t>
            </a:r>
            <a:r>
              <a:rPr lang="en-US" sz="2000" b="1" dirty="0"/>
              <a:t> </a:t>
            </a:r>
            <a:r>
              <a:rPr lang="en-US" sz="2000" b="1" dirty="0" err="1"/>
              <a:t>kwethu</a:t>
            </a:r>
            <a:r>
              <a:rPr lang="en-US" sz="2000" b="1" dirty="0"/>
              <a:t> </a:t>
            </a:r>
            <a:r>
              <a:rPr lang="en-US" sz="2000" b="1" dirty="0" err="1"/>
              <a:t>lisekelwe</a:t>
            </a:r>
            <a:r>
              <a:rPr lang="en-US" sz="2000" b="1" dirty="0"/>
              <a:t> </a:t>
            </a:r>
            <a:r>
              <a:rPr lang="en-US" sz="2000" b="1" dirty="0" err="1"/>
              <a:t>ekufeni</a:t>
            </a:r>
            <a:r>
              <a:rPr lang="en-US" sz="2000" b="1" dirty="0"/>
              <a:t> </a:t>
            </a:r>
            <a:r>
              <a:rPr lang="en-US" sz="2000" b="1" dirty="0" err="1"/>
              <a:t>kukaJesu</a:t>
            </a:r>
            <a:r>
              <a:rPr lang="en-US" sz="2000" b="1" dirty="0"/>
              <a:t> </a:t>
            </a:r>
            <a:r>
              <a:rPr lang="en-US" sz="2000" b="1" dirty="0" err="1"/>
              <a:t>futhi</a:t>
            </a:r>
            <a:r>
              <a:rPr lang="en-US" sz="2000" b="1" dirty="0"/>
              <a:t> </a:t>
            </a:r>
            <a:r>
              <a:rPr lang="en-US" sz="2000" b="1" dirty="0" err="1"/>
              <a:t>lihlanganisa</a:t>
            </a:r>
            <a:r>
              <a:rPr lang="en-US" sz="2000" b="1" dirty="0"/>
              <a:t> </a:t>
            </a:r>
            <a:r>
              <a:rPr lang="en-US" sz="2000" b="1" dirty="0" err="1"/>
              <a:t>ukulungisiswa</a:t>
            </a:r>
            <a:r>
              <a:rPr lang="en-US" sz="2000" b="1" dirty="0"/>
              <a:t> </a:t>
            </a:r>
            <a:r>
              <a:rPr lang="en-US" sz="2000" b="1" dirty="0" err="1"/>
              <a:t>lokungcweliswa</a:t>
            </a:r>
            <a:r>
              <a:rPr lang="en-US" sz="2000" b="1" dirty="0"/>
              <a:t> </a:t>
            </a:r>
            <a:r>
              <a:rPr lang="en-US" sz="2000" b="1" dirty="0" err="1"/>
              <a:t>kwethu</a:t>
            </a:r>
            <a:r>
              <a:rPr lang="en-US" sz="2000" b="1" dirty="0"/>
              <a:t>. </a:t>
            </a:r>
            <a:r>
              <a:rPr lang="en-US" sz="2000" b="1" dirty="0" err="1"/>
              <a:t>Kodwa</a:t>
            </a:r>
            <a:r>
              <a:rPr lang="en-US" sz="2000" b="1" dirty="0"/>
              <a:t> </a:t>
            </a:r>
            <a:r>
              <a:rPr lang="en-US" sz="2000" b="1" dirty="0" err="1"/>
              <a:t>kulento</a:t>
            </a:r>
            <a:r>
              <a:rPr lang="en-US" sz="2000" b="1" dirty="0"/>
              <a:t> </a:t>
            </a:r>
            <a:r>
              <a:rPr lang="en-US" sz="2000" b="1" dirty="0" err="1"/>
              <a:t>ebalulekileyo</a:t>
            </a:r>
            <a:r>
              <a:rPr lang="en-US" sz="2000" b="1" dirty="0"/>
              <a:t> </a:t>
            </a:r>
            <a:r>
              <a:rPr lang="en-US" sz="2000" b="1" dirty="0" err="1"/>
              <a:t>eyayisilela</a:t>
            </a:r>
            <a:r>
              <a:rPr lang="en-US" sz="2000" b="1" dirty="0"/>
              <a:t>: </a:t>
            </a:r>
            <a:r>
              <a:rPr lang="en-US" sz="2000" b="1" dirty="0" err="1"/>
              <a:t>ngendlela</a:t>
            </a:r>
            <a:r>
              <a:rPr lang="en-US" sz="2000" b="1" dirty="0"/>
              <a:t> </a:t>
            </a:r>
            <a:r>
              <a:rPr lang="en-US" sz="2000" b="1" dirty="0" err="1"/>
              <a:t>ethize</a:t>
            </a:r>
            <a:r>
              <a:rPr lang="en-US" sz="2000" b="1" dirty="0"/>
              <a:t>, </a:t>
            </a:r>
            <a:r>
              <a:rPr lang="en-US" sz="2000" b="1" dirty="0" err="1"/>
              <a:t>sidinga</a:t>
            </a:r>
            <a:r>
              <a:rPr lang="en-US" sz="2000" b="1" dirty="0"/>
              <a:t> </a:t>
            </a:r>
            <a:r>
              <a:rPr lang="en-US" sz="2000" b="1" dirty="0" err="1"/>
              <a:t>ukwazi</a:t>
            </a:r>
            <a:r>
              <a:rPr lang="en-US" sz="2000" b="1" dirty="0"/>
              <a:t> </a:t>
            </a:r>
            <a:r>
              <a:rPr lang="en-US" sz="2000" b="1" dirty="0" err="1"/>
              <a:t>lolu</a:t>
            </a:r>
            <a:r>
              <a:rPr lang="en-US" sz="2000" b="1" dirty="0"/>
              <a:t> </a:t>
            </a:r>
            <a:r>
              <a:rPr lang="en-US" sz="2000" b="1" dirty="0" err="1"/>
              <a:t>hlelo</a:t>
            </a:r>
            <a:r>
              <a:rPr lang="en-US" sz="2000" b="1" dirty="0"/>
              <a:t> </a:t>
            </a:r>
            <a:r>
              <a:rPr lang="en-US" sz="2000" b="1" dirty="0" err="1"/>
              <a:t>ukuze</a:t>
            </a:r>
            <a:r>
              <a:rPr lang="en-US" sz="2000" b="1" dirty="0"/>
              <a:t> </a:t>
            </a:r>
            <a:r>
              <a:rPr lang="en-US" sz="2000" b="1" dirty="0" err="1"/>
              <a:t>silwamukele</a:t>
            </a:r>
            <a:r>
              <a:rPr lang="en-US" sz="2000" b="1" dirty="0"/>
              <a:t>. </a:t>
            </a:r>
            <a:r>
              <a:rPr lang="en-US" sz="2000" b="1" dirty="0" err="1"/>
              <a:t>Sidinga</a:t>
            </a:r>
            <a:r>
              <a:rPr lang="en-US" sz="2000" b="1" dirty="0"/>
              <a:t> </a:t>
            </a:r>
            <a:r>
              <a:rPr lang="en-US" sz="2000" b="1" dirty="0" err="1"/>
              <a:t>umuntu</a:t>
            </a:r>
            <a:r>
              <a:rPr lang="en-US" sz="2000" b="1" dirty="0"/>
              <a:t> </a:t>
            </a:r>
            <a:r>
              <a:rPr lang="en-US" sz="2000" b="1" dirty="0" err="1"/>
              <a:t>ozosambulela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1" y="2878459"/>
            <a:ext cx="46196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Kulapho</a:t>
            </a:r>
            <a:r>
              <a:rPr lang="en-US" b="1" dirty="0"/>
              <a:t> “</a:t>
            </a:r>
            <a:r>
              <a:rPr lang="en-US" b="1" dirty="0" err="1"/>
              <a:t>ukuqondisa</a:t>
            </a:r>
            <a:r>
              <a:rPr lang="en-US" b="1" dirty="0"/>
              <a:t> </a:t>
            </a:r>
            <a:r>
              <a:rPr lang="en-US" b="1" dirty="0" err="1"/>
              <a:t>kukaNkulunkulu</a:t>
            </a:r>
            <a:r>
              <a:rPr lang="en-US" b="1" dirty="0"/>
              <a:t>” [</a:t>
            </a:r>
            <a:r>
              <a:rPr lang="en-US" b="1" dirty="0" err="1"/>
              <a:t>indlela</a:t>
            </a:r>
            <a:r>
              <a:rPr lang="en-US" b="1" dirty="0"/>
              <a:t> </a:t>
            </a:r>
            <a:r>
              <a:rPr lang="en-US" b="1" dirty="0" err="1"/>
              <a:t>kaNkulunkulu</a:t>
            </a:r>
            <a:r>
              <a:rPr lang="en-US" b="1" dirty="0"/>
              <a:t> </a:t>
            </a:r>
            <a:r>
              <a:rPr lang="en-US" b="1" dirty="0" err="1"/>
              <a:t>yokuhlela</a:t>
            </a:r>
            <a:r>
              <a:rPr lang="en-US" b="1" dirty="0"/>
              <a:t> </a:t>
            </a:r>
            <a:r>
              <a:rPr lang="en-US" b="1" dirty="0" err="1"/>
              <a:t>izimo</a:t>
            </a:r>
            <a:r>
              <a:rPr lang="en-US" b="1" dirty="0"/>
              <a:t>, </a:t>
            </a:r>
            <a:r>
              <a:rPr lang="en-US" b="1" dirty="0" err="1"/>
              <a:t>imicabango</a:t>
            </a:r>
            <a:r>
              <a:rPr lang="en-US" b="1" dirty="0"/>
              <a:t>, </a:t>
            </a:r>
            <a:r>
              <a:rPr lang="en-US" b="1" dirty="0" err="1"/>
              <a:t>abantu</a:t>
            </a:r>
            <a:r>
              <a:rPr lang="en-US" b="1" dirty="0"/>
              <a:t>, </a:t>
            </a:r>
            <a:r>
              <a:rPr lang="en-US" b="1" dirty="0" err="1"/>
              <a:t>njalonjalo</a:t>
            </a:r>
            <a:r>
              <a:rPr lang="en-US" b="1" dirty="0"/>
              <a:t>.] </a:t>
            </a:r>
            <a:r>
              <a:rPr lang="en-US" b="1" dirty="0" err="1"/>
              <a:t>kungena</a:t>
            </a:r>
            <a:r>
              <a:rPr lang="en-US" b="1" dirty="0"/>
              <a:t> </a:t>
            </a:r>
            <a:r>
              <a:rPr lang="en-US" b="1" dirty="0" err="1"/>
              <a:t>khona</a:t>
            </a:r>
            <a:r>
              <a:rPr lang="en-US" b="1" dirty="0"/>
              <a:t>, </a:t>
            </a:r>
            <a:r>
              <a:rPr lang="en-US" b="1" dirty="0" err="1"/>
              <a:t>uPawulu</a:t>
            </a:r>
            <a:r>
              <a:rPr lang="en-US" b="1" dirty="0"/>
              <a:t> </a:t>
            </a:r>
            <a:r>
              <a:rPr lang="en-US" b="1" dirty="0" err="1"/>
              <a:t>ayeyisikhonzi</a:t>
            </a:r>
            <a:r>
              <a:rPr lang="en-US" b="1" dirty="0"/>
              <a:t> </a:t>
            </a:r>
            <a:r>
              <a:rPr lang="en-US" b="1" dirty="0" err="1"/>
              <a:t>sakho</a:t>
            </a:r>
            <a:r>
              <a:rPr lang="en-US" b="1" dirty="0"/>
              <a:t> (Kol. 1:25).</a:t>
            </a:r>
            <a:endParaRPr lang="en-US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1" y="4481715"/>
            <a:ext cx="8751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UPawulu</a:t>
            </a:r>
            <a:r>
              <a:rPr lang="en-US" sz="2000" b="1" dirty="0"/>
              <a:t> </a:t>
            </a:r>
            <a:r>
              <a:rPr lang="en-US" sz="2000" b="1" dirty="0" err="1"/>
              <a:t>wajabula</a:t>
            </a:r>
            <a:r>
              <a:rPr lang="en-US" sz="2000" b="1" dirty="0"/>
              <a:t> </a:t>
            </a:r>
            <a:r>
              <a:rPr lang="en-US" sz="2000" b="1" dirty="0" err="1"/>
              <a:t>ngokuba</a:t>
            </a:r>
            <a:r>
              <a:rPr lang="en-US" sz="2000" b="1" dirty="0"/>
              <a:t> </a:t>
            </a:r>
            <a:r>
              <a:rPr lang="en-US" sz="2000" b="1" dirty="0" err="1"/>
              <a:t>yingxenye</a:t>
            </a:r>
            <a:r>
              <a:rPr lang="en-US" sz="2000" b="1" dirty="0"/>
              <a:t> </a:t>
            </a:r>
            <a:r>
              <a:rPr lang="en-US" sz="2000" b="1" dirty="0" err="1"/>
              <a:t>yalelisu</a:t>
            </a:r>
            <a:r>
              <a:rPr lang="en-US" sz="2000" b="1" dirty="0"/>
              <a:t>, </a:t>
            </a:r>
            <a:r>
              <a:rPr lang="en-US" sz="2000" b="1" dirty="0" err="1"/>
              <a:t>ngokuba</a:t>
            </a:r>
            <a:r>
              <a:rPr lang="en-US" sz="2000" b="1" dirty="0"/>
              <a:t> </a:t>
            </a:r>
            <a:r>
              <a:rPr lang="en-US" sz="2000" b="1" dirty="0" err="1"/>
              <a:t>lalidonsela</a:t>
            </a:r>
            <a:r>
              <a:rPr lang="en-US" sz="2000" b="1" dirty="0"/>
              <a:t> </a:t>
            </a:r>
            <a:r>
              <a:rPr lang="en-US" sz="2000" b="1" dirty="0" err="1"/>
              <a:t>izinhlupheko</a:t>
            </a:r>
            <a:r>
              <a:rPr lang="en-US" sz="2000" b="1" dirty="0"/>
              <a:t>, (Kol. 1:24). </a:t>
            </a:r>
            <a:r>
              <a:rPr lang="en-US" sz="2000" b="1" dirty="0" err="1"/>
              <a:t>Kusukela</a:t>
            </a:r>
            <a:r>
              <a:rPr lang="en-US" sz="2000" b="1" dirty="0"/>
              <a:t> </a:t>
            </a:r>
            <a:r>
              <a:rPr lang="en-US" sz="2000" b="1" dirty="0" err="1"/>
              <a:t>ekubotshweni</a:t>
            </a:r>
            <a:r>
              <a:rPr lang="en-US" sz="2000" b="1" dirty="0"/>
              <a:t> </a:t>
            </a:r>
            <a:r>
              <a:rPr lang="en-US" sz="2000" b="1" dirty="0" err="1"/>
              <a:t>kwakhe</a:t>
            </a:r>
            <a:r>
              <a:rPr lang="en-US" sz="2000" b="1" dirty="0"/>
              <a:t> </a:t>
            </a:r>
            <a:r>
              <a:rPr lang="en-US" sz="2000" b="1" dirty="0" err="1"/>
              <a:t>eRoma</a:t>
            </a:r>
            <a:r>
              <a:rPr lang="en-US" sz="2000" b="1" dirty="0"/>
              <a:t> </a:t>
            </a:r>
            <a:r>
              <a:rPr lang="en-US" sz="2000" b="1" dirty="0" err="1"/>
              <a:t>kuze</a:t>
            </a:r>
            <a:r>
              <a:rPr lang="en-US" sz="2000" b="1" dirty="0"/>
              <a:t> </a:t>
            </a:r>
            <a:r>
              <a:rPr lang="en-US" sz="2000" b="1" dirty="0" err="1"/>
              <a:t>kube</a:t>
            </a:r>
            <a:r>
              <a:rPr lang="en-US" sz="2000" b="1" dirty="0"/>
              <a:t> </a:t>
            </a:r>
            <a:r>
              <a:rPr lang="en-US" sz="2000" b="1" dirty="0" err="1"/>
              <a:t>sekufeni</a:t>
            </a:r>
            <a:r>
              <a:rPr lang="en-US" sz="2000" b="1" dirty="0"/>
              <a:t> </a:t>
            </a:r>
            <a:r>
              <a:rPr lang="en-US" sz="2000" b="1" dirty="0" err="1"/>
              <a:t>kwakhe</a:t>
            </a:r>
            <a:r>
              <a:rPr lang="en-US" sz="2000" b="1" dirty="0"/>
              <a:t>, </a:t>
            </a:r>
            <a:r>
              <a:rPr lang="en-US" sz="2000" b="1" dirty="0" err="1"/>
              <a:t>wabhala</a:t>
            </a:r>
            <a:r>
              <a:rPr lang="en-US" sz="2000" b="1" dirty="0"/>
              <a:t> </a:t>
            </a:r>
            <a:r>
              <a:rPr lang="en-US" sz="2000" b="1" dirty="0" err="1"/>
              <a:t>okungenani</a:t>
            </a:r>
            <a:r>
              <a:rPr lang="en-US" sz="2000" b="1" dirty="0"/>
              <a:t> </a:t>
            </a:r>
            <a:r>
              <a:rPr lang="en-US" sz="2000" b="1" dirty="0" err="1"/>
              <a:t>izincwadi</a:t>
            </a:r>
            <a:r>
              <a:rPr lang="en-US" sz="2000" b="1" dirty="0"/>
              <a:t> </a:t>
            </a:r>
            <a:r>
              <a:rPr lang="en-US" sz="2000" b="1" dirty="0" err="1"/>
              <a:t>eziyisikhombisa</a:t>
            </a:r>
            <a:r>
              <a:rPr lang="en-US" sz="2000" b="1" dirty="0"/>
              <a:t> </a:t>
            </a:r>
            <a:r>
              <a:rPr lang="en-US" sz="2000" b="1" dirty="0" err="1"/>
              <a:t>kwezilitshumi</a:t>
            </a:r>
            <a:r>
              <a:rPr lang="en-US" sz="2000" b="1" dirty="0"/>
              <a:t> </a:t>
            </a:r>
            <a:r>
              <a:rPr lang="en-US" sz="2000" b="1" dirty="0" err="1"/>
              <a:t>nane</a:t>
            </a:r>
            <a:r>
              <a:rPr lang="en-US" sz="2000" b="1" dirty="0"/>
              <a:t> </a:t>
            </a:r>
            <a:r>
              <a:rPr lang="en-US" sz="2000" b="1" dirty="0" err="1"/>
              <a:t>ezilondolozwe</a:t>
            </a:r>
            <a:r>
              <a:rPr lang="en-US" sz="2000" b="1" dirty="0"/>
              <a:t> </a:t>
            </a:r>
            <a:r>
              <a:rPr lang="en-US" sz="2000" b="1" dirty="0" err="1"/>
              <a:t>eTestamenteni</a:t>
            </a:r>
            <a:r>
              <a:rPr lang="en-US" sz="2000" b="1" dirty="0"/>
              <a:t> </a:t>
            </a:r>
            <a:r>
              <a:rPr lang="en-US" sz="2000" b="1" dirty="0" err="1"/>
              <a:t>Elitsha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777195"/>
            <a:ext cx="86486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UPawulu</a:t>
            </a:r>
            <a:r>
              <a:rPr lang="en-US" sz="2000" b="1" dirty="0"/>
              <a:t> </a:t>
            </a:r>
            <a:r>
              <a:rPr lang="en-US" sz="2000" b="1" dirty="0" err="1"/>
              <a:t>wayeyingxenye</a:t>
            </a:r>
            <a:r>
              <a:rPr lang="en-US" sz="2000" b="1" dirty="0"/>
              <a:t> </a:t>
            </a:r>
            <a:r>
              <a:rPr lang="en-US" sz="2000" b="1" dirty="0" err="1"/>
              <a:t>ebalulekileyo</a:t>
            </a:r>
            <a:r>
              <a:rPr lang="en-US" sz="2000" b="1" dirty="0"/>
              <a:t> </a:t>
            </a:r>
            <a:r>
              <a:rPr lang="en-US" sz="2000" b="1" dirty="0" err="1"/>
              <a:t>yecebo</a:t>
            </a:r>
            <a:r>
              <a:rPr lang="en-US" sz="2000" b="1" dirty="0"/>
              <a:t> </a:t>
            </a:r>
            <a:r>
              <a:rPr lang="en-US" sz="2000" b="1" dirty="0" err="1"/>
              <a:t>likaNkulunkulu</a:t>
            </a:r>
            <a:r>
              <a:rPr lang="en-US" sz="2000" b="1" dirty="0"/>
              <a:t>, </a:t>
            </a:r>
            <a:r>
              <a:rPr lang="en-US" sz="2000" b="1" dirty="0" err="1"/>
              <a:t>futhi</a:t>
            </a:r>
            <a:r>
              <a:rPr lang="en-US" sz="2000" b="1" dirty="0"/>
              <a:t> </a:t>
            </a:r>
            <a:r>
              <a:rPr lang="en-US" sz="2000" b="1" dirty="0" err="1"/>
              <a:t>wajabula</a:t>
            </a:r>
            <a:r>
              <a:rPr lang="en-US" sz="2000" b="1" dirty="0"/>
              <a:t> </a:t>
            </a:r>
            <a:r>
              <a:rPr lang="en-US" sz="2000" b="1" dirty="0" err="1"/>
              <a:t>ngalo</a:t>
            </a:r>
            <a:r>
              <a:rPr lang="en-US" sz="2000" b="1" dirty="0"/>
              <a:t>. Lathi </a:t>
            </a:r>
            <a:r>
              <a:rPr lang="en-US" sz="2000" b="1" dirty="0" err="1"/>
              <a:t>singaba</a:t>
            </a:r>
            <a:r>
              <a:rPr lang="en-US" sz="2000" b="1" dirty="0"/>
              <a:t> </a:t>
            </a:r>
            <a:r>
              <a:rPr lang="en-US" sz="2000" b="1" dirty="0" err="1"/>
              <a:t>ingxenye</a:t>
            </a:r>
            <a:r>
              <a:rPr lang="en-US" sz="2000" b="1" dirty="0"/>
              <a:t> </a:t>
            </a:r>
            <a:r>
              <a:rPr lang="en-US" sz="2000" b="1" dirty="0" err="1"/>
              <a:t>yalolu</a:t>
            </a:r>
            <a:r>
              <a:rPr lang="en-US" sz="2000" b="1" dirty="0"/>
              <a:t> </a:t>
            </a:r>
            <a:r>
              <a:rPr lang="en-US" sz="2000" b="1" dirty="0" err="1"/>
              <a:t>hlelo</a:t>
            </a:r>
            <a:r>
              <a:rPr lang="en-US" sz="2000" b="1" dirty="0"/>
              <a:t> </a:t>
            </a:r>
            <a:r>
              <a:rPr lang="en-US" sz="2000" b="1" dirty="0" err="1"/>
              <a:t>ngokuholela</a:t>
            </a:r>
            <a:r>
              <a:rPr lang="en-US" sz="2000" b="1" dirty="0"/>
              <a:t> </a:t>
            </a:r>
            <a:r>
              <a:rPr lang="en-US" sz="2000" b="1" dirty="0" err="1"/>
              <a:t>abanye</a:t>
            </a:r>
            <a:r>
              <a:rPr lang="en-US" sz="2000" b="1" dirty="0"/>
              <a:t> </a:t>
            </a:r>
            <a:r>
              <a:rPr lang="en-US" sz="2000" b="1" dirty="0" err="1"/>
              <a:t>olwazini</a:t>
            </a:r>
            <a:r>
              <a:rPr lang="en-US" sz="2000" b="1" dirty="0"/>
              <a:t> </a:t>
            </a:r>
            <a:r>
              <a:rPr lang="en-US" sz="2000" b="1" dirty="0" err="1"/>
              <a:t>ngoKristu</a:t>
            </a:r>
            <a:r>
              <a:rPr lang="en-US" sz="2000" b="1" dirty="0"/>
              <a:t>. </a:t>
            </a:r>
            <a:r>
              <a:rPr lang="en-US" sz="2000" b="1" dirty="0" err="1"/>
              <a:t>Lokho</a:t>
            </a:r>
            <a:r>
              <a:rPr lang="en-US" sz="2000" b="1" dirty="0"/>
              <a:t> </a:t>
            </a:r>
            <a:r>
              <a:rPr lang="en-US" sz="2000" b="1" dirty="0" err="1"/>
              <a:t>kuyinjabulo</a:t>
            </a:r>
            <a:r>
              <a:rPr lang="en-US" sz="2000" b="1" dirty="0"/>
              <a:t> </a:t>
            </a:r>
            <a:r>
              <a:rPr lang="en-US" sz="2000" b="1" dirty="0" err="1"/>
              <a:t>yethu</a:t>
            </a:r>
            <a:r>
              <a:rPr lang="en-US" sz="2000" b="1" dirty="0"/>
              <a:t>!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IMFIHLAKALO KANKULUNKULU</a:t>
            </a:r>
            <a:endParaRPr lang="en-US" sz="4400" b="1" spc="300" noProof="0" dirty="0">
              <a:ln w="13462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25400" dir="2700000" algn="bl" rotWithShape="0">
                  <a:schemeClr val="accent3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64633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imfihlakalo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ebifihliwe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kusukela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ezikhathini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zasendulo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lasezizukulwaneni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kepha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manje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yembulwe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kwabangcwele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bakhe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KwabaseKolose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1:26).</a:t>
            </a:r>
            <a:endParaRPr lang="en-US" sz="1400" b="1" noProof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UPawulu</a:t>
            </a:r>
            <a:r>
              <a:rPr lang="en-US" sz="2000" b="1" dirty="0"/>
              <a:t> </a:t>
            </a:r>
            <a:r>
              <a:rPr lang="en-US" sz="2000" b="1" dirty="0" err="1"/>
              <a:t>ukhuluma</a:t>
            </a:r>
            <a:r>
              <a:rPr lang="en-US" sz="2000" b="1" dirty="0"/>
              <a:t> </a:t>
            </a:r>
            <a:r>
              <a:rPr lang="en-US" sz="2000" b="1" dirty="0" err="1"/>
              <a:t>ngemfihlakalo</a:t>
            </a:r>
            <a:r>
              <a:rPr lang="en-US" sz="2000" b="1" dirty="0"/>
              <a:t> </a:t>
            </a:r>
            <a:r>
              <a:rPr lang="en-US" sz="2000" b="1" dirty="0" err="1"/>
              <a:t>eyembulwa</a:t>
            </a:r>
            <a:r>
              <a:rPr lang="en-US" sz="2000" b="1" dirty="0"/>
              <a:t> </a:t>
            </a:r>
            <a:r>
              <a:rPr lang="en-US" sz="2000" b="1" dirty="0" err="1"/>
              <a:t>ebandleni</a:t>
            </a:r>
            <a:r>
              <a:rPr lang="en-US" sz="2000" b="1" dirty="0"/>
              <a:t> </a:t>
            </a:r>
            <a:r>
              <a:rPr lang="en-US" sz="2000" b="1" dirty="0" err="1"/>
              <a:t>ngemva</a:t>
            </a:r>
            <a:r>
              <a:rPr lang="en-US" sz="2000" b="1" dirty="0"/>
              <a:t> </a:t>
            </a:r>
            <a:r>
              <a:rPr lang="en-US" sz="2000" b="1" dirty="0" err="1"/>
              <a:t>kokuvuka</a:t>
            </a:r>
            <a:r>
              <a:rPr lang="en-US" sz="2000" b="1" dirty="0"/>
              <a:t> </a:t>
            </a:r>
            <a:r>
              <a:rPr lang="en-US" sz="2000" b="1" dirty="0" err="1"/>
              <a:t>kukaKristu</a:t>
            </a:r>
            <a:r>
              <a:rPr lang="en-US" sz="2000" b="1" dirty="0"/>
              <a:t> (Kol. 1:26). </a:t>
            </a:r>
            <a:r>
              <a:rPr lang="en-US" sz="2000" b="1" dirty="0" err="1"/>
              <a:t>Kuze</a:t>
            </a:r>
            <a:r>
              <a:rPr lang="en-US" sz="2000" b="1" dirty="0"/>
              <a:t> </a:t>
            </a:r>
            <a:r>
              <a:rPr lang="en-US" sz="2000" b="1" dirty="0" err="1"/>
              <a:t>kube</a:t>
            </a:r>
            <a:r>
              <a:rPr lang="en-US" sz="2000" b="1" dirty="0"/>
              <a:t> </a:t>
            </a:r>
            <a:r>
              <a:rPr lang="en-US" sz="2000" b="1" dirty="0" err="1"/>
              <a:t>yileso</a:t>
            </a:r>
            <a:r>
              <a:rPr lang="en-US" sz="2000" b="1" dirty="0"/>
              <a:t> </a:t>
            </a:r>
            <a:r>
              <a:rPr lang="en-US" sz="2000" b="1" dirty="0" err="1"/>
              <a:t>sikhathi</a:t>
            </a:r>
            <a:r>
              <a:rPr lang="en-US" sz="2000" b="1" dirty="0"/>
              <a:t>, </a:t>
            </a:r>
            <a:r>
              <a:rPr lang="en-US" sz="2000" b="1" dirty="0" err="1"/>
              <a:t>kwakulokuthitshazi</a:t>
            </a:r>
            <a:r>
              <a:rPr lang="en-US" sz="2000" b="1" dirty="0"/>
              <a:t> </a:t>
            </a:r>
            <a:r>
              <a:rPr lang="en-US" sz="2000" b="1" dirty="0" err="1"/>
              <a:t>nje</a:t>
            </a:r>
            <a:r>
              <a:rPr lang="en-US" sz="2000" b="1" dirty="0"/>
              <a:t> </a:t>
            </a:r>
            <a:r>
              <a:rPr lang="en-US" sz="2000" b="1" dirty="0" err="1"/>
              <a:t>ngakho</a:t>
            </a:r>
            <a:r>
              <a:rPr lang="en-US" sz="2000" b="1" dirty="0"/>
              <a:t>. </a:t>
            </a:r>
            <a:r>
              <a:rPr lang="en-US" sz="2000" b="1" dirty="0" err="1"/>
              <a:t>Kodwa</a:t>
            </a:r>
            <a:r>
              <a:rPr lang="en-US" sz="2000" b="1" dirty="0"/>
              <a:t> </a:t>
            </a:r>
            <a:r>
              <a:rPr lang="en-US" sz="2000" b="1" dirty="0" err="1"/>
              <a:t>iyini</a:t>
            </a:r>
            <a:r>
              <a:rPr lang="en-US" sz="2000" b="1" dirty="0"/>
              <a:t> le </a:t>
            </a:r>
            <a:r>
              <a:rPr lang="en-US" sz="2000" b="1" dirty="0" err="1"/>
              <a:t>mfihlakalo</a:t>
            </a:r>
            <a:r>
              <a:rPr lang="en-US" sz="2000" b="1" dirty="0"/>
              <a:t>? “</a:t>
            </a:r>
            <a:r>
              <a:rPr lang="en-US" sz="2000" b="1" dirty="0" err="1"/>
              <a:t>UKristu</a:t>
            </a:r>
            <a:r>
              <a:rPr lang="en-US" sz="2000" b="1" dirty="0"/>
              <a:t> </a:t>
            </a:r>
            <a:r>
              <a:rPr lang="en-US" sz="2000" b="1" dirty="0" err="1"/>
              <a:t>kini</a:t>
            </a:r>
            <a:r>
              <a:rPr lang="en-US" sz="2000" b="1" dirty="0"/>
              <a:t>, </a:t>
            </a:r>
            <a:r>
              <a:rPr lang="en-US" sz="2000" b="1" dirty="0" err="1"/>
              <a:t>ithemba</a:t>
            </a:r>
            <a:r>
              <a:rPr lang="en-US" sz="2000" b="1" dirty="0"/>
              <a:t> </a:t>
            </a:r>
            <a:r>
              <a:rPr lang="en-US" sz="2000" b="1" dirty="0" err="1"/>
              <a:t>lenkazimulo</a:t>
            </a:r>
            <a:r>
              <a:rPr lang="en-US" sz="2000" b="1" dirty="0"/>
              <a:t>” (Kol. 1:27).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681450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7952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Kuselezigaba</a:t>
            </a:r>
            <a:r>
              <a:rPr lang="en-US" sz="2000" b="1" dirty="0"/>
              <a:t> </a:t>
            </a:r>
            <a:r>
              <a:rPr lang="en-US" sz="2000" b="1" dirty="0" err="1"/>
              <a:t>okufanele</a:t>
            </a:r>
            <a:r>
              <a:rPr lang="en-US" sz="2000" b="1" dirty="0"/>
              <a:t> </a:t>
            </a:r>
            <a:r>
              <a:rPr lang="en-US" sz="2000" b="1" dirty="0" err="1"/>
              <a:t>zembuleke</a:t>
            </a:r>
            <a:r>
              <a:rPr lang="en-US" sz="2000" b="1" dirty="0"/>
              <a:t> </a:t>
            </a:r>
            <a:r>
              <a:rPr lang="en-US" sz="2000" b="1" dirty="0" err="1"/>
              <a:t>kule</a:t>
            </a:r>
            <a:r>
              <a:rPr lang="en-US" sz="2000" b="1" dirty="0"/>
              <a:t> </a:t>
            </a:r>
            <a:r>
              <a:rPr lang="en-US" sz="2000" b="1" dirty="0" err="1"/>
              <a:t>mfihlakalo</a:t>
            </a:r>
            <a:r>
              <a:rPr lang="en-US" sz="2000" b="1" dirty="0"/>
              <a:t>. Manje </a:t>
            </a:r>
            <a:r>
              <a:rPr lang="en-US" sz="2000" b="1" dirty="0" err="1"/>
              <a:t>siphila</a:t>
            </a:r>
            <a:r>
              <a:rPr lang="en-US" sz="2000" b="1" dirty="0"/>
              <a:t> </a:t>
            </a:r>
            <a:r>
              <a:rPr lang="en-US" sz="2000" b="1" dirty="0" err="1"/>
              <a:t>ethembeni</a:t>
            </a:r>
            <a:r>
              <a:rPr lang="en-US" sz="2000" b="1" dirty="0"/>
              <a:t> </a:t>
            </a:r>
            <a:r>
              <a:rPr lang="en-US" sz="2000" b="1" dirty="0" err="1"/>
              <a:t>lokukhazinyuliswa</a:t>
            </a:r>
            <a:r>
              <a:rPr lang="en-US" sz="2000" b="1" dirty="0"/>
              <a:t>. Yeka </a:t>
            </a:r>
            <a:r>
              <a:rPr lang="en-US" sz="2000" b="1" dirty="0" err="1"/>
              <a:t>ushintsho</a:t>
            </a:r>
            <a:r>
              <a:rPr lang="en-US" sz="2000" b="1" dirty="0"/>
              <a:t>! Yeka </a:t>
            </a:r>
            <a:r>
              <a:rPr lang="en-US" sz="2000" b="1" dirty="0" err="1"/>
              <a:t>imfihlakalo</a:t>
            </a:r>
            <a:r>
              <a:rPr lang="en-US" sz="2000" b="1" dirty="0"/>
              <a:t>! </a:t>
            </a:r>
            <a:r>
              <a:rPr lang="en-US" sz="2000" b="1" dirty="0" err="1"/>
              <a:t>Abantu</a:t>
            </a:r>
            <a:r>
              <a:rPr lang="en-US" sz="2000" b="1" dirty="0"/>
              <a:t> </a:t>
            </a:r>
            <a:r>
              <a:rPr lang="en-US" sz="2000" b="1" dirty="0" err="1"/>
              <a:t>abalesono</a:t>
            </a:r>
            <a:r>
              <a:rPr lang="en-US" sz="2000" b="1" dirty="0"/>
              <a:t> </a:t>
            </a:r>
            <a:r>
              <a:rPr lang="en-US" sz="2000" b="1" dirty="0" err="1"/>
              <a:t>bayalungisiswa</a:t>
            </a:r>
            <a:r>
              <a:rPr lang="en-US" sz="2000" b="1" dirty="0"/>
              <a:t>, </a:t>
            </a:r>
            <a:r>
              <a:rPr lang="en-US" sz="2000" b="1" dirty="0" err="1"/>
              <a:t>bangcweliswe</a:t>
            </a:r>
            <a:r>
              <a:rPr lang="en-US" sz="2000" b="1" dirty="0"/>
              <a:t>, </a:t>
            </a:r>
            <a:r>
              <a:rPr lang="en-US" sz="2000" b="1" dirty="0" err="1"/>
              <a:t>futhi</a:t>
            </a:r>
            <a:r>
              <a:rPr lang="en-US" sz="2000" b="1" dirty="0"/>
              <a:t> </a:t>
            </a:r>
            <a:r>
              <a:rPr lang="en-US" sz="2000" b="1" dirty="0" err="1"/>
              <a:t>bakhazinyuliswe</a:t>
            </a:r>
            <a:r>
              <a:rPr lang="en-US" sz="2000" b="1" dirty="0"/>
              <a:t> </a:t>
            </a:r>
            <a:r>
              <a:rPr lang="en-US" sz="2000" b="1" dirty="0" err="1"/>
              <a:t>ngegazi</a:t>
            </a:r>
            <a:r>
              <a:rPr lang="en-US" sz="2000" b="1" dirty="0"/>
              <a:t> </a:t>
            </a:r>
            <a:r>
              <a:rPr lang="en-US" sz="2000" b="1" dirty="0" err="1"/>
              <a:t>likaJesu</a:t>
            </a:r>
            <a:r>
              <a:rPr lang="en-US" sz="2000" b="1" dirty="0"/>
              <a:t> </a:t>
            </a:r>
            <a:r>
              <a:rPr lang="en-US" sz="2000" b="1" dirty="0" err="1"/>
              <a:t>elihlengayo</a:t>
            </a:r>
            <a:r>
              <a:rPr lang="en-US" sz="2000" b="1" dirty="0"/>
              <a:t>. Le </a:t>
            </a:r>
            <a:r>
              <a:rPr lang="en-US" sz="2000" b="1" dirty="0" err="1"/>
              <a:t>mfihlakalo</a:t>
            </a:r>
            <a:r>
              <a:rPr lang="en-US" sz="2000" b="1" dirty="0"/>
              <a:t> </a:t>
            </a:r>
            <a:r>
              <a:rPr lang="en-US" sz="2000" b="1" dirty="0" err="1"/>
              <a:t>izoqhubeka</a:t>
            </a:r>
            <a:r>
              <a:rPr lang="en-US" sz="2000" b="1" dirty="0"/>
              <a:t> </a:t>
            </a:r>
            <a:r>
              <a:rPr lang="en-US" sz="2000" b="1" dirty="0" err="1"/>
              <a:t>lokuba</a:t>
            </a:r>
            <a:r>
              <a:rPr lang="en-US" sz="2000" b="1" dirty="0"/>
              <a:t> </a:t>
            </a:r>
            <a:r>
              <a:rPr lang="en-US" sz="2000" b="1" dirty="0" err="1"/>
              <a:t>isifundo</a:t>
            </a:r>
            <a:r>
              <a:rPr lang="en-US" sz="2000" b="1" dirty="0"/>
              <a:t> </a:t>
            </a:r>
            <a:r>
              <a:rPr lang="en-US" sz="2000" b="1" dirty="0" err="1"/>
              <a:t>kuze</a:t>
            </a:r>
            <a:r>
              <a:rPr lang="en-US" sz="2000" b="1" dirty="0"/>
              <a:t> </a:t>
            </a:r>
            <a:r>
              <a:rPr lang="en-US" sz="2000" b="1" dirty="0" err="1"/>
              <a:t>kube</a:t>
            </a:r>
            <a:r>
              <a:rPr lang="en-US" sz="2000" b="1" dirty="0"/>
              <a:t> </a:t>
            </a:r>
            <a:r>
              <a:rPr lang="en-US" sz="2000" b="1" dirty="0" err="1"/>
              <a:t>phakade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</TotalTime>
  <Words>877</Words>
  <Application>Microsoft Office PowerPoint</Application>
  <PresentationFormat>Panorámica</PresentationFormat>
  <Paragraphs>62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Comic Sans MS</vt:lpstr>
      <vt:lpstr>Arial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2026-01-24T16:42:04Z</dcterms:created>
  <dcterms:modified xsi:type="dcterms:W3CDTF">2026-02-26T16:06:11Z</dcterms:modified>
</cp:coreProperties>
</file>