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38" r:id="rId3"/>
    <p:sldId id="339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  <p:sldId id="325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Ngomusa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othobileyo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Ngomusa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Ngokuzithoba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Ngobumnene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Ngokubekezela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Libekezelelana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Ukuthethelelana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80789" custLinFactNeighborY="2595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INZUZO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UMTHWALO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pPr marL="0" indent="0">
            <a:buNone/>
          </a:pPr>
          <a:r>
            <a:rPr lang="en-CA" sz="1800" b="1" dirty="0" err="1"/>
            <a:t>Ngokuziphatha</a:t>
          </a:r>
          <a:r>
            <a:rPr lang="en-CA" sz="1800" b="1" dirty="0"/>
            <a:t> </a:t>
          </a:r>
          <a:r>
            <a:rPr lang="en-CA" sz="1800" b="1" dirty="0" err="1"/>
            <a:t>ngale</a:t>
          </a:r>
          <a:r>
            <a:rPr lang="en-CA" sz="1800" b="1" dirty="0"/>
            <a:t> </a:t>
          </a:r>
          <a:r>
            <a:rPr lang="en-CA" sz="1800" b="1" dirty="0" err="1"/>
            <a:t>ndlela</a:t>
          </a:r>
          <a:r>
            <a:rPr lang="en-CA" sz="1800" b="1" dirty="0"/>
            <a:t>, </a:t>
          </a:r>
          <a:r>
            <a:rPr lang="en-CA" sz="1800" b="1" dirty="0" err="1"/>
            <a:t>siyisibusiso</a:t>
          </a:r>
          <a:r>
            <a:rPr lang="en-CA" sz="1800" b="1" dirty="0"/>
            <a:t> </a:t>
          </a:r>
          <a:r>
            <a:rPr lang="en-CA" sz="1800" b="1" dirty="0" err="1"/>
            <a:t>kwabanye</a:t>
          </a:r>
          <a:r>
            <a:rPr lang="en-CA" sz="1800" b="1" dirty="0"/>
            <a:t> </a:t>
          </a:r>
          <a:r>
            <a:rPr lang="en-CA" sz="1800" b="1" dirty="0" err="1"/>
            <a:t>lakithi</a:t>
          </a:r>
          <a:r>
            <a:rPr lang="en-CA" sz="1800" b="1" dirty="0"/>
            <a:t>.</a:t>
          </a:r>
          <a:endParaRPr lang="es-ES" sz="1800" dirty="0"/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pPr marL="0" indent="0">
            <a:buNone/>
          </a:pPr>
          <a:r>
            <a:rPr lang="en-CA" sz="1800" b="1" dirty="0" err="1"/>
            <a:t>Kwangathi</a:t>
          </a:r>
          <a:r>
            <a:rPr lang="en-CA" sz="1800" b="1" dirty="0"/>
            <a:t> </a:t>
          </a:r>
          <a:r>
            <a:rPr lang="en-CA" sz="1800" b="1" dirty="0" err="1"/>
            <a:t>ukuziphatha</a:t>
          </a:r>
          <a:r>
            <a:rPr lang="en-CA" sz="1800" b="1" dirty="0"/>
            <a:t> </a:t>
          </a:r>
          <a:r>
            <a:rPr lang="en-CA" sz="1800" b="1" dirty="0" err="1"/>
            <a:t>kwethu</a:t>
          </a:r>
          <a:r>
            <a:rPr lang="en-CA" sz="1800" b="1" dirty="0"/>
            <a:t> </a:t>
          </a:r>
          <a:r>
            <a:rPr lang="en-CA" sz="1800" b="1" dirty="0" err="1"/>
            <a:t>kungakhazimulisa</a:t>
          </a:r>
          <a:r>
            <a:rPr lang="en-CA" sz="1800" b="1" dirty="0"/>
            <a:t> uNkulunkulu, </a:t>
          </a:r>
          <a:r>
            <a:rPr lang="en-CA" sz="1800" b="1" dirty="0" err="1"/>
            <a:t>futhi</a:t>
          </a:r>
          <a:r>
            <a:rPr lang="en-CA" sz="1800" b="1" dirty="0"/>
            <a:t> </a:t>
          </a:r>
          <a:r>
            <a:rPr lang="en-CA" sz="1800" b="1" dirty="0" err="1"/>
            <a:t>kwangathi</a:t>
          </a:r>
          <a:r>
            <a:rPr lang="en-CA" sz="1800" b="1" dirty="0"/>
            <a:t> </a:t>
          </a:r>
          <a:r>
            <a:rPr lang="en-CA" sz="1800" b="1" dirty="0" err="1"/>
            <a:t>kungakhuthaza</a:t>
          </a:r>
          <a:r>
            <a:rPr lang="en-CA" sz="1800" b="1" dirty="0"/>
            <a:t> </a:t>
          </a:r>
          <a:r>
            <a:rPr lang="en-CA" sz="1800" b="1" dirty="0" err="1"/>
            <a:t>labanye</a:t>
          </a:r>
          <a:r>
            <a:rPr lang="en-CA" sz="1800" b="1" dirty="0"/>
            <a:t> </a:t>
          </a:r>
          <a:r>
            <a:rPr lang="en-CA" sz="1800" b="1" dirty="0" err="1"/>
            <a:t>ukuba</a:t>
          </a:r>
          <a:r>
            <a:rPr lang="en-CA" sz="1800" b="1" dirty="0"/>
            <a:t> </a:t>
          </a:r>
          <a:r>
            <a:rPr lang="en-CA" sz="1800" b="1" dirty="0" err="1"/>
            <a:t>bakholwe</a:t>
          </a:r>
          <a:r>
            <a:rPr lang="en-CA" sz="1800" b="1" dirty="0"/>
            <a:t> </a:t>
          </a:r>
          <a:r>
            <a:rPr lang="en-CA" sz="1800" b="1" dirty="0" err="1"/>
            <a:t>kuJesu</a:t>
          </a:r>
          <a:r>
            <a:rPr lang="en-CA" sz="1800" b="1" dirty="0"/>
            <a:t> </a:t>
          </a:r>
          <a:r>
            <a:rPr lang="en-CA" sz="1800" b="1" dirty="0" err="1"/>
            <a:t>futhi</a:t>
          </a:r>
          <a:r>
            <a:rPr lang="en-CA" sz="1800" b="1" dirty="0"/>
            <a:t> </a:t>
          </a:r>
          <a:r>
            <a:rPr lang="en-CA" sz="1800" b="1" dirty="0" err="1"/>
            <a:t>bamlandele</a:t>
          </a:r>
          <a:endParaRPr lang="es-ES" sz="1800" dirty="0"/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55510" custLinFactNeighborX="-5977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24455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55510" custLinFactNeighborX="-5977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24455" custScaleY="199057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1800" b="1" dirty="0" err="1"/>
            <a:t>Ukuvumela</a:t>
          </a:r>
          <a:r>
            <a:rPr lang="en-CA" sz="1800" b="1" dirty="0"/>
            <a:t> </a:t>
          </a:r>
          <a:r>
            <a:rPr lang="en-CA" sz="1800" b="1" dirty="0" err="1"/>
            <a:t>ukuthula</a:t>
          </a:r>
          <a:r>
            <a:rPr lang="en-CA" sz="1800" b="1" dirty="0"/>
            <a:t> </a:t>
          </a:r>
          <a:r>
            <a:rPr lang="en-CA" sz="1800" b="1" dirty="0" err="1"/>
            <a:t>kukaNkulunkulu</a:t>
          </a:r>
          <a:r>
            <a:rPr lang="en-CA" sz="1800" b="1" dirty="0"/>
            <a:t> </a:t>
          </a:r>
          <a:r>
            <a:rPr lang="en-CA" sz="1800" b="1" dirty="0" err="1"/>
            <a:t>kusibuse</a:t>
          </a:r>
          <a:endParaRPr lang="es-ES" sz="1800" dirty="0"/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1800" b="1" dirty="0" err="1"/>
            <a:t>Ukuhlala</a:t>
          </a:r>
          <a:r>
            <a:rPr lang="en-CA" sz="1800" b="1" dirty="0"/>
            <a:t> </a:t>
          </a:r>
          <a:r>
            <a:rPr lang="en-CA" sz="1800" b="1" dirty="0" err="1"/>
            <a:t>ngazwi</a:t>
          </a:r>
          <a:r>
            <a:rPr lang="en-CA" sz="1800" b="1" dirty="0"/>
            <a:t> </a:t>
          </a:r>
          <a:r>
            <a:rPr lang="en-CA" sz="1800" b="1" dirty="0" err="1"/>
            <a:t>linye</a:t>
          </a:r>
          <a:r>
            <a:rPr lang="en-CA" sz="1800" b="1" dirty="0"/>
            <a:t> </a:t>
          </a:r>
          <a:r>
            <a:rPr lang="en-CA" sz="1800" b="1" dirty="0" err="1"/>
            <a:t>njengomzimba</a:t>
          </a:r>
          <a:r>
            <a:rPr lang="en-CA" sz="1800" b="1" dirty="0"/>
            <a:t> </a:t>
          </a:r>
          <a:r>
            <a:rPr lang="en-CA" sz="1800" b="1" dirty="0" err="1"/>
            <a:t>owodwa</a:t>
          </a:r>
          <a:endParaRPr lang="es-ES" sz="1800" dirty="0"/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1800" b="1" dirty="0" err="1"/>
            <a:t>Ukubonga</a:t>
          </a:r>
          <a:endParaRPr lang="es-ES" sz="1800" dirty="0"/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1800" b="1" dirty="0" err="1"/>
            <a:t>Ukuhlolisisa</a:t>
          </a:r>
          <a:r>
            <a:rPr lang="en-CA" sz="1800" b="1" dirty="0"/>
            <a:t> </a:t>
          </a:r>
          <a:r>
            <a:rPr lang="en-CA" sz="1800" b="1" dirty="0" err="1"/>
            <a:t>iBhayibheli</a:t>
          </a:r>
          <a:r>
            <a:rPr lang="en-CA" sz="1800" b="1" dirty="0"/>
            <a:t> </a:t>
          </a:r>
          <a:r>
            <a:rPr lang="en-CA" sz="1800" b="1" dirty="0" err="1"/>
            <a:t>kakhulu</a:t>
          </a:r>
          <a:endParaRPr lang="es-ES" sz="1800" dirty="0"/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1800" b="1" dirty="0" err="1"/>
            <a:t>Ukufundisana</a:t>
          </a:r>
          <a:r>
            <a:rPr lang="en-CA" sz="1800" b="1" dirty="0"/>
            <a:t> </a:t>
          </a:r>
          <a:r>
            <a:rPr lang="en-CA" sz="1800" b="1" dirty="0" err="1"/>
            <a:t>esikufundileyo</a:t>
          </a:r>
          <a:endParaRPr lang="es-ES" sz="1800" dirty="0"/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1600" b="1" dirty="0" err="1"/>
            <a:t>Ukuhlabelela</a:t>
          </a:r>
          <a:r>
            <a:rPr lang="en-CA" sz="1600" b="1" dirty="0"/>
            <a:t> </a:t>
          </a:r>
          <a:r>
            <a:rPr lang="en-CA" sz="1600" b="1" dirty="0" err="1"/>
            <a:t>amahubo</a:t>
          </a:r>
          <a:r>
            <a:rPr lang="en-CA" sz="1600" b="1" dirty="0"/>
            <a:t>, </a:t>
          </a:r>
          <a:r>
            <a:rPr lang="en-CA" sz="1600" b="1" dirty="0" err="1"/>
            <a:t>izihlabelelo</a:t>
          </a:r>
          <a:r>
            <a:rPr lang="en-CA" sz="1600" b="1" dirty="0"/>
            <a:t>, </a:t>
          </a:r>
          <a:r>
            <a:rPr lang="en-CA" sz="1600" b="1" dirty="0" err="1"/>
            <a:t>lezingoma</a:t>
          </a:r>
          <a:r>
            <a:rPr lang="en-CA" sz="1600" b="1" dirty="0"/>
            <a:t> </a:t>
          </a:r>
          <a:r>
            <a:rPr lang="en-CA" sz="1600" b="1" dirty="0" err="1"/>
            <a:t>zakomoya</a:t>
          </a:r>
          <a:endParaRPr lang="es-ES" sz="1600" dirty="0"/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sz="1800" b="1" dirty="0" err="1"/>
            <a:t>Ukwenza</a:t>
          </a:r>
          <a:r>
            <a:rPr lang="en-CA" sz="1800" b="1" dirty="0"/>
            <a:t> </a:t>
          </a:r>
          <a:r>
            <a:rPr lang="en-CA" sz="1800" b="1" dirty="0" err="1"/>
            <a:t>konke</a:t>
          </a:r>
          <a:r>
            <a:rPr lang="en-CA" sz="1800" b="1" dirty="0"/>
            <a:t> </a:t>
          </a:r>
          <a:r>
            <a:rPr lang="en-CA" sz="1800" b="1" dirty="0" err="1"/>
            <a:t>ngegama</a:t>
          </a:r>
          <a:r>
            <a:rPr lang="en-CA" sz="1800" b="1" dirty="0"/>
            <a:t> </a:t>
          </a:r>
          <a:r>
            <a:rPr lang="en-CA" sz="1800" b="1" dirty="0" err="1"/>
            <a:t>likaJesu</a:t>
          </a:r>
          <a:endParaRPr lang="es-ES" sz="1800" dirty="0"/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Ngomusa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othobileyo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Ngomusa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Ngokuzithoba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941238"/>
          <a:ext cx="6628876" cy="330091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82145"/>
              </a:lnTo>
              <a:lnTo>
                <a:pt x="0" y="182145"/>
              </a:lnTo>
              <a:lnTo>
                <a:pt x="0" y="3300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133" y="1104479"/>
        <a:ext cx="331934" cy="3610"/>
      </dsp:txXfrm>
    </dsp:sp>
    <dsp:sp modelId="{EC01C3F8-5406-4C08-BCDA-299E3E634586}">
      <dsp:nvSpPr>
        <dsp:cNvPr id="0" name=""/>
        <dsp:cNvSpPr/>
      </dsp:nvSpPr>
      <dsp:spPr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Ngobumnene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728476"/>
          <a:ext cx="3509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2558" y="45720"/>
              </a:lnTo>
              <a:lnTo>
                <a:pt x="192558" y="47825"/>
              </a:lnTo>
              <a:lnTo>
                <a:pt x="350917" y="47825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7937" y="1772391"/>
        <a:ext cx="19076" cy="3610"/>
      </dsp:txXfrm>
    </dsp:sp>
    <dsp:sp modelId="{E722E283-CBE6-49E1-A65C-2A2A27C62B60}">
      <dsp:nvSpPr>
        <dsp:cNvPr id="0" name=""/>
        <dsp:cNvSpPr/>
      </dsp:nvSpPr>
      <dsp:spPr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Ngokubekezela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337843" y="1728476"/>
          <a:ext cx="3092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825"/>
              </a:moveTo>
              <a:lnTo>
                <a:pt x="171732" y="47825"/>
              </a:lnTo>
              <a:lnTo>
                <a:pt x="171732" y="45720"/>
              </a:lnTo>
              <a:lnTo>
                <a:pt x="309265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83978" y="1772391"/>
        <a:ext cx="16993" cy="3610"/>
      </dsp:txXfrm>
    </dsp:sp>
    <dsp:sp modelId="{C47A42FA-345B-4DCD-8319-F17A31AB1EA2}">
      <dsp:nvSpPr>
        <dsp:cNvPr id="0" name=""/>
        <dsp:cNvSpPr/>
      </dsp:nvSpPr>
      <dsp:spPr>
        <a:xfrm>
          <a:off x="4075333" y="1305835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Libekezelelana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75333" y="1305835"/>
        <a:ext cx="2264309" cy="940933"/>
      </dsp:txXfrm>
    </dsp:sp>
    <dsp:sp modelId="{08CFD050-3A65-4B61-A5F0-B1FFDECDC1B4}">
      <dsp:nvSpPr>
        <dsp:cNvPr id="0" name=""/>
        <dsp:cNvSpPr/>
      </dsp:nvSpPr>
      <dsp:spPr>
        <a:xfrm>
          <a:off x="6679508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Ukuthethelelana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9508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629845" y="-2957668"/>
          <a:ext cx="405454" cy="6416213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800" b="1" kern="1200" dirty="0" err="1"/>
            <a:t>Ngokuziphatha</a:t>
          </a:r>
          <a:r>
            <a:rPr lang="en-CA" sz="1800" b="1" kern="1200" dirty="0"/>
            <a:t> </a:t>
          </a:r>
          <a:r>
            <a:rPr lang="en-CA" sz="1800" b="1" kern="1200" dirty="0" err="1"/>
            <a:t>ngale</a:t>
          </a:r>
          <a:r>
            <a:rPr lang="en-CA" sz="1800" b="1" kern="1200" dirty="0"/>
            <a:t> </a:t>
          </a:r>
          <a:r>
            <a:rPr lang="en-CA" sz="1800" b="1" kern="1200" dirty="0" err="1"/>
            <a:t>ndlela</a:t>
          </a:r>
          <a:r>
            <a:rPr lang="en-CA" sz="1800" b="1" kern="1200" dirty="0"/>
            <a:t>, </a:t>
          </a:r>
          <a:r>
            <a:rPr lang="en-CA" sz="1800" b="1" kern="1200" dirty="0" err="1"/>
            <a:t>siyisibusiso</a:t>
          </a:r>
          <a:r>
            <a:rPr lang="en-CA" sz="1800" b="1" kern="1200" dirty="0"/>
            <a:t> </a:t>
          </a:r>
          <a:r>
            <a:rPr lang="en-CA" sz="1800" b="1" kern="1200" dirty="0" err="1"/>
            <a:t>kwabanye</a:t>
          </a:r>
          <a:r>
            <a:rPr lang="en-CA" sz="1800" b="1" kern="1200" dirty="0"/>
            <a:t> </a:t>
          </a:r>
          <a:r>
            <a:rPr lang="en-CA" sz="1800" b="1" kern="1200" dirty="0" err="1"/>
            <a:t>lakithi</a:t>
          </a:r>
          <a:r>
            <a:rPr lang="en-CA" sz="1800" b="1" kern="1200" dirty="0"/>
            <a:t>.</a:t>
          </a:r>
          <a:endParaRPr lang="es-ES" sz="1800" kern="1200" dirty="0"/>
        </a:p>
      </dsp:txBody>
      <dsp:txXfrm rot="-5400000">
        <a:off x="1624466" y="67504"/>
        <a:ext cx="6396420" cy="365868"/>
      </dsp:txXfrm>
    </dsp:sp>
    <dsp:sp modelId="{FFA5AA21-7D47-4DB5-88A0-E539AF65B3AE}">
      <dsp:nvSpPr>
        <dsp:cNvPr id="0" name=""/>
        <dsp:cNvSpPr/>
      </dsp:nvSpPr>
      <dsp:spPr>
        <a:xfrm>
          <a:off x="0" y="31"/>
          <a:ext cx="1609756" cy="50081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INZUZO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48" y="24479"/>
        <a:ext cx="1560860" cy="451917"/>
      </dsp:txXfrm>
    </dsp:sp>
    <dsp:sp modelId="{29EECA27-2D68-4D78-B8EA-E1DE71798A82}">
      <dsp:nvSpPr>
        <dsp:cNvPr id="0" name=""/>
        <dsp:cNvSpPr/>
      </dsp:nvSpPr>
      <dsp:spPr>
        <a:xfrm rot="5400000">
          <a:off x="4429105" y="-2280327"/>
          <a:ext cx="797522" cy="640994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800" b="1" kern="1200" dirty="0" err="1"/>
            <a:t>Kwangathi</a:t>
          </a:r>
          <a:r>
            <a:rPr lang="en-CA" sz="1800" b="1" kern="1200" dirty="0"/>
            <a:t> </a:t>
          </a:r>
          <a:r>
            <a:rPr lang="en-CA" sz="1800" b="1" kern="1200" dirty="0" err="1"/>
            <a:t>ukuziphatha</a:t>
          </a:r>
          <a:r>
            <a:rPr lang="en-CA" sz="1800" b="1" kern="1200" dirty="0"/>
            <a:t> </a:t>
          </a:r>
          <a:r>
            <a:rPr lang="en-CA" sz="1800" b="1" kern="1200" dirty="0" err="1"/>
            <a:t>kwethu</a:t>
          </a:r>
          <a:r>
            <a:rPr lang="en-CA" sz="1800" b="1" kern="1200" dirty="0"/>
            <a:t> </a:t>
          </a:r>
          <a:r>
            <a:rPr lang="en-CA" sz="1800" b="1" kern="1200" dirty="0" err="1"/>
            <a:t>kungakhazimulisa</a:t>
          </a:r>
          <a:r>
            <a:rPr lang="en-CA" sz="1800" b="1" kern="1200" dirty="0"/>
            <a:t> uNkulunkulu, </a:t>
          </a:r>
          <a:r>
            <a:rPr lang="en-CA" sz="1800" b="1" kern="1200" dirty="0" err="1"/>
            <a:t>futhi</a:t>
          </a:r>
          <a:r>
            <a:rPr lang="en-CA" sz="1800" b="1" kern="1200" dirty="0"/>
            <a:t> </a:t>
          </a:r>
          <a:r>
            <a:rPr lang="en-CA" sz="1800" b="1" kern="1200" dirty="0" err="1"/>
            <a:t>kwangathi</a:t>
          </a:r>
          <a:r>
            <a:rPr lang="en-CA" sz="1800" b="1" kern="1200" dirty="0"/>
            <a:t> </a:t>
          </a:r>
          <a:r>
            <a:rPr lang="en-CA" sz="1800" b="1" kern="1200" dirty="0" err="1"/>
            <a:t>kungakhuthaza</a:t>
          </a:r>
          <a:r>
            <a:rPr lang="en-CA" sz="1800" b="1" kern="1200" dirty="0"/>
            <a:t> </a:t>
          </a:r>
          <a:r>
            <a:rPr lang="en-CA" sz="1800" b="1" kern="1200" dirty="0" err="1"/>
            <a:t>labanye</a:t>
          </a:r>
          <a:r>
            <a:rPr lang="en-CA" sz="1800" b="1" kern="1200" dirty="0"/>
            <a:t> </a:t>
          </a:r>
          <a:r>
            <a:rPr lang="en-CA" sz="1800" b="1" kern="1200" dirty="0" err="1"/>
            <a:t>ukuba</a:t>
          </a:r>
          <a:r>
            <a:rPr lang="en-CA" sz="1800" b="1" kern="1200" dirty="0"/>
            <a:t> </a:t>
          </a:r>
          <a:r>
            <a:rPr lang="en-CA" sz="1800" b="1" kern="1200" dirty="0" err="1"/>
            <a:t>bakholwe</a:t>
          </a:r>
          <a:r>
            <a:rPr lang="en-CA" sz="1800" b="1" kern="1200" dirty="0"/>
            <a:t> </a:t>
          </a:r>
          <a:r>
            <a:rPr lang="en-CA" sz="1800" b="1" kern="1200" dirty="0" err="1"/>
            <a:t>kuJesu</a:t>
          </a:r>
          <a:r>
            <a:rPr lang="en-CA" sz="1800" b="1" kern="1200" dirty="0"/>
            <a:t> </a:t>
          </a:r>
          <a:r>
            <a:rPr lang="en-CA" sz="1800" b="1" kern="1200" dirty="0" err="1"/>
            <a:t>futhi</a:t>
          </a:r>
          <a:r>
            <a:rPr lang="en-CA" sz="1800" b="1" kern="1200" dirty="0"/>
            <a:t> </a:t>
          </a:r>
          <a:r>
            <a:rPr lang="en-CA" sz="1800" b="1" kern="1200" dirty="0" err="1"/>
            <a:t>bamlandele</a:t>
          </a:r>
          <a:endParaRPr lang="es-ES" sz="1800" kern="1200" dirty="0"/>
        </a:p>
      </dsp:txBody>
      <dsp:txXfrm rot="-5400000">
        <a:off x="1622893" y="564817"/>
        <a:ext cx="6371015" cy="719658"/>
      </dsp:txXfrm>
    </dsp:sp>
    <dsp:sp modelId="{E5B546D2-5835-4FBC-9882-FCDBC0427E74}">
      <dsp:nvSpPr>
        <dsp:cNvPr id="0" name=""/>
        <dsp:cNvSpPr/>
      </dsp:nvSpPr>
      <dsp:spPr>
        <a:xfrm>
          <a:off x="0" y="674239"/>
          <a:ext cx="1608184" cy="500813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UMTHWALO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48" y="698687"/>
        <a:ext cx="1559288" cy="4519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Ukuvumela</a:t>
          </a:r>
          <a:r>
            <a:rPr lang="en-CA" sz="1800" b="1" kern="1200" dirty="0"/>
            <a:t> </a:t>
          </a:r>
          <a:r>
            <a:rPr lang="en-CA" sz="1800" b="1" kern="1200" dirty="0" err="1"/>
            <a:t>ukuthula</a:t>
          </a:r>
          <a:r>
            <a:rPr lang="en-CA" sz="1800" b="1" kern="1200" dirty="0"/>
            <a:t> </a:t>
          </a:r>
          <a:r>
            <a:rPr lang="en-CA" sz="1800" b="1" kern="1200" dirty="0" err="1"/>
            <a:t>kukaNkulunkulu</a:t>
          </a:r>
          <a:r>
            <a:rPr lang="en-CA" sz="1800" b="1" kern="1200" dirty="0"/>
            <a:t> </a:t>
          </a:r>
          <a:r>
            <a:rPr lang="en-CA" sz="1800" b="1" kern="1200" dirty="0" err="1"/>
            <a:t>kusibuse</a:t>
          </a:r>
          <a:endParaRPr lang="es-ES" sz="1800" kern="1200" dirty="0"/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Ukuhlala</a:t>
          </a:r>
          <a:r>
            <a:rPr lang="en-CA" sz="1800" b="1" kern="1200" dirty="0"/>
            <a:t> </a:t>
          </a:r>
          <a:r>
            <a:rPr lang="en-CA" sz="1800" b="1" kern="1200" dirty="0" err="1"/>
            <a:t>ngazwi</a:t>
          </a:r>
          <a:r>
            <a:rPr lang="en-CA" sz="1800" b="1" kern="1200" dirty="0"/>
            <a:t> </a:t>
          </a:r>
          <a:r>
            <a:rPr lang="en-CA" sz="1800" b="1" kern="1200" dirty="0" err="1"/>
            <a:t>linye</a:t>
          </a:r>
          <a:r>
            <a:rPr lang="en-CA" sz="1800" b="1" kern="1200" dirty="0"/>
            <a:t> </a:t>
          </a:r>
          <a:r>
            <a:rPr lang="en-CA" sz="1800" b="1" kern="1200" dirty="0" err="1"/>
            <a:t>njengomzimba</a:t>
          </a:r>
          <a:r>
            <a:rPr lang="en-CA" sz="1800" b="1" kern="1200" dirty="0"/>
            <a:t> </a:t>
          </a:r>
          <a:r>
            <a:rPr lang="en-CA" sz="1800" b="1" kern="1200" dirty="0" err="1"/>
            <a:t>owodwa</a:t>
          </a:r>
          <a:endParaRPr lang="es-ES" sz="1800" kern="1200" dirty="0"/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Ukubonga</a:t>
          </a:r>
          <a:endParaRPr lang="es-ES" sz="1800" kern="1200" dirty="0"/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Ukuhlolisisa</a:t>
          </a:r>
          <a:r>
            <a:rPr lang="en-CA" sz="1800" b="1" kern="1200" dirty="0"/>
            <a:t> </a:t>
          </a:r>
          <a:r>
            <a:rPr lang="en-CA" sz="1800" b="1" kern="1200" dirty="0" err="1"/>
            <a:t>iBhayibheli</a:t>
          </a:r>
          <a:r>
            <a:rPr lang="en-CA" sz="1800" b="1" kern="1200" dirty="0"/>
            <a:t> </a:t>
          </a:r>
          <a:r>
            <a:rPr lang="en-CA" sz="1800" b="1" kern="1200" dirty="0" err="1"/>
            <a:t>kakhulu</a:t>
          </a:r>
          <a:endParaRPr lang="es-ES" sz="1800" kern="1200" dirty="0"/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Ukufundisana</a:t>
          </a:r>
          <a:r>
            <a:rPr lang="en-CA" sz="1800" b="1" kern="1200" dirty="0"/>
            <a:t> </a:t>
          </a:r>
          <a:r>
            <a:rPr lang="en-CA" sz="1800" b="1" kern="1200" dirty="0" err="1"/>
            <a:t>esikufundileyo</a:t>
          </a:r>
          <a:endParaRPr lang="es-ES" sz="1800" kern="1200" dirty="0"/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err="1"/>
            <a:t>Ukuhlabelela</a:t>
          </a:r>
          <a:r>
            <a:rPr lang="en-CA" sz="1600" b="1" kern="1200" dirty="0"/>
            <a:t> </a:t>
          </a:r>
          <a:r>
            <a:rPr lang="en-CA" sz="1600" b="1" kern="1200" dirty="0" err="1"/>
            <a:t>amahubo</a:t>
          </a:r>
          <a:r>
            <a:rPr lang="en-CA" sz="1600" b="1" kern="1200" dirty="0"/>
            <a:t>, </a:t>
          </a:r>
          <a:r>
            <a:rPr lang="en-CA" sz="1600" b="1" kern="1200" dirty="0" err="1"/>
            <a:t>izihlabelelo</a:t>
          </a:r>
          <a:r>
            <a:rPr lang="en-CA" sz="1600" b="1" kern="1200" dirty="0"/>
            <a:t>, </a:t>
          </a:r>
          <a:r>
            <a:rPr lang="en-CA" sz="1600" b="1" kern="1200" dirty="0" err="1"/>
            <a:t>lezingoma</a:t>
          </a:r>
          <a:r>
            <a:rPr lang="en-CA" sz="1600" b="1" kern="1200" dirty="0"/>
            <a:t> </a:t>
          </a:r>
          <a:r>
            <a:rPr lang="en-CA" sz="1600" b="1" kern="1200" dirty="0" err="1"/>
            <a:t>zakomoya</a:t>
          </a:r>
          <a:endParaRPr lang="es-ES" sz="1600" kern="1200" dirty="0"/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Ukwenza</a:t>
          </a:r>
          <a:r>
            <a:rPr lang="en-CA" sz="1800" b="1" kern="1200" dirty="0"/>
            <a:t> </a:t>
          </a:r>
          <a:r>
            <a:rPr lang="en-CA" sz="1800" b="1" kern="1200" dirty="0" err="1"/>
            <a:t>konke</a:t>
          </a:r>
          <a:r>
            <a:rPr lang="en-CA" sz="1800" b="1" kern="1200" dirty="0"/>
            <a:t> </a:t>
          </a:r>
          <a:r>
            <a:rPr lang="en-CA" sz="1800" b="1" kern="1200" dirty="0" err="1"/>
            <a:t>ngegama</a:t>
          </a:r>
          <a:r>
            <a:rPr lang="en-CA" sz="1800" b="1" kern="1200" dirty="0"/>
            <a:t> </a:t>
          </a:r>
          <a:r>
            <a:rPr lang="en-CA" sz="1800" b="1" kern="1200" dirty="0" err="1"/>
            <a:t>likaJesu</a:t>
          </a:r>
          <a:endParaRPr lang="es-ES" sz="1800" kern="1200" dirty="0"/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461331" y="4202694"/>
            <a:ext cx="344207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48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UKUPHILA LOKRESTU</a:t>
            </a:r>
            <a:endParaRPr lang="en" sz="48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schemeClr val="accent1">
                    <a:lumMod val="50000"/>
                    <a:alpha val="32000"/>
                  </a:scheme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5398372" y="6442360"/>
            <a:ext cx="6424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n-NO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Isifundo setshumi lanye kuMbimbitho ilanga letshumi lane ku</a:t>
            </a:r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0" y="-502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-CA" sz="4400" b="1" spc="60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UKUDLA KWASEZULWINI</a:t>
            </a:r>
            <a:endParaRPr lang="en" sz="4400" b="1" spc="600" dirty="0">
              <a:ln w="15875">
                <a:noFill/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1" y="60755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Izwi</a:t>
            </a:r>
            <a:r>
              <a:rPr lang="en-C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likaKristu</a:t>
            </a:r>
            <a:r>
              <a:rPr lang="en-C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alihlale</a:t>
            </a:r>
            <a:r>
              <a:rPr lang="en-C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phakathi</a:t>
            </a:r>
            <a:r>
              <a:rPr lang="en-C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kwenu</a:t>
            </a:r>
            <a:r>
              <a:rPr lang="en-C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ngokucebileyo</a:t>
            </a:r>
            <a:r>
              <a:rPr lang="en-C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lapho</a:t>
            </a:r>
            <a:r>
              <a:rPr lang="en-C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lifundisana</a:t>
            </a:r>
            <a:r>
              <a:rPr lang="en-C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futhi</a:t>
            </a:r>
            <a:r>
              <a:rPr lang="en-C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lilayana</a:t>
            </a:r>
            <a:r>
              <a:rPr lang="en-C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ngakho</a:t>
            </a:r>
            <a:r>
              <a:rPr lang="en-C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konke</a:t>
            </a:r>
            <a:r>
              <a:rPr lang="en-C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ukuhlakanipha</a:t>
            </a:r>
            <a:r>
              <a:rPr lang="en-C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ngamahubo</a:t>
            </a:r>
            <a:r>
              <a:rPr lang="en-C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lezihlabelelo</a:t>
            </a:r>
            <a:r>
              <a:rPr lang="en-C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lamaculo</a:t>
            </a:r>
            <a:r>
              <a:rPr lang="en-C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kaMoya</a:t>
            </a:r>
            <a:r>
              <a:rPr lang="en-C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lihubela</a:t>
            </a:r>
            <a:r>
              <a:rPr lang="en-C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uNkulunkulu </a:t>
            </a:r>
            <a:r>
              <a:rPr lang="en-CA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ngokubonga</a:t>
            </a:r>
            <a:r>
              <a:rPr lang="en-C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ezinhliziyweni</a:t>
            </a:r>
            <a:r>
              <a:rPr lang="en-C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zenu</a:t>
            </a:r>
            <a:r>
              <a:rPr lang="en-C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( </a:t>
            </a:r>
            <a:r>
              <a:rPr lang="en-CA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-C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3:16 )</a:t>
            </a:r>
            <a:endParaRPr lang="en" sz="14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glow rad="127000">
                  <a:srgbClr val="4E4C2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-1" y="154971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KwabaseKolose 3:15-17 usikhombisa indlela yokondla imvelo yethu yasezulwini (futhi kuvele ukuthi ngeke sikwazi ukuyondla sodwa, kodwa sidinga ukuhlanganyela kwebandla kulokhu):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097406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5067718" y="4531049"/>
            <a:ext cx="47897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“</a:t>
            </a:r>
            <a:r>
              <a:rPr lang="en-US" b="1" dirty="0" err="1"/>
              <a:t>Ingoma</a:t>
            </a:r>
            <a:r>
              <a:rPr lang="en-US" b="1" dirty="0"/>
              <a:t> </a:t>
            </a:r>
            <a:r>
              <a:rPr lang="en-US" b="1" dirty="0" err="1"/>
              <a:t>iyisikhali</a:t>
            </a:r>
            <a:r>
              <a:rPr lang="en-US" b="1" dirty="0"/>
              <a:t> </a:t>
            </a:r>
            <a:r>
              <a:rPr lang="en-US" b="1" dirty="0" err="1"/>
              <a:t>esingasisebenzisa</a:t>
            </a:r>
            <a:r>
              <a:rPr lang="en-US" b="1" dirty="0"/>
              <a:t> </a:t>
            </a:r>
            <a:r>
              <a:rPr lang="en-US" b="1" dirty="0" err="1"/>
              <a:t>ngaso</a:t>
            </a:r>
            <a:r>
              <a:rPr lang="en-US" b="1" dirty="0"/>
              <a:t> </a:t>
            </a:r>
            <a:r>
              <a:rPr lang="en-US" b="1" dirty="0" err="1"/>
              <a:t>sonke</a:t>
            </a:r>
            <a:r>
              <a:rPr lang="en-US" b="1" dirty="0"/>
              <a:t> </a:t>
            </a:r>
            <a:r>
              <a:rPr lang="en-US" b="1" dirty="0" err="1"/>
              <a:t>isikhathi</a:t>
            </a:r>
            <a:r>
              <a:rPr lang="en-US" b="1" dirty="0"/>
              <a:t> </a:t>
            </a:r>
            <a:r>
              <a:rPr lang="en-US" b="1" dirty="0" err="1"/>
              <a:t>ngokumelene</a:t>
            </a:r>
            <a:r>
              <a:rPr lang="en-US" b="1" dirty="0"/>
              <a:t> </a:t>
            </a:r>
            <a:r>
              <a:rPr lang="en-US" b="1" dirty="0" err="1"/>
              <a:t>lokudumazeka</a:t>
            </a:r>
            <a:r>
              <a:rPr lang="en-US" b="1" dirty="0"/>
              <a:t>. </a:t>
            </a:r>
            <a:r>
              <a:rPr lang="en-US" b="1" dirty="0" err="1"/>
              <a:t>Njengoba</a:t>
            </a:r>
            <a:r>
              <a:rPr lang="en-US" b="1" dirty="0"/>
              <a:t> </a:t>
            </a:r>
            <a:r>
              <a:rPr lang="en-US" b="1" dirty="0" err="1"/>
              <a:t>ngaleyo</a:t>
            </a:r>
            <a:r>
              <a:rPr lang="en-US" b="1" dirty="0"/>
              <a:t> </a:t>
            </a:r>
            <a:r>
              <a:rPr lang="en-US" b="1" dirty="0" err="1"/>
              <a:t>ndlela</a:t>
            </a:r>
            <a:r>
              <a:rPr lang="en-US" b="1" dirty="0"/>
              <a:t> </a:t>
            </a:r>
            <a:r>
              <a:rPr lang="en-US" b="1" dirty="0" err="1"/>
              <a:t>sivula</a:t>
            </a:r>
            <a:r>
              <a:rPr lang="en-US" b="1" dirty="0"/>
              <a:t> </a:t>
            </a:r>
            <a:r>
              <a:rPr lang="en-US" b="1" dirty="0" err="1"/>
              <a:t>inhliziyo</a:t>
            </a:r>
            <a:r>
              <a:rPr lang="en-US" b="1" dirty="0"/>
              <a:t> </a:t>
            </a:r>
            <a:r>
              <a:rPr lang="en-US" b="1" dirty="0" err="1"/>
              <a:t>ekukhanyeni</a:t>
            </a:r>
            <a:r>
              <a:rPr lang="en-US" b="1" dirty="0"/>
              <a:t> </a:t>
            </a:r>
            <a:r>
              <a:rPr lang="en-US" b="1" dirty="0" err="1"/>
              <a:t>kwelanga</a:t>
            </a:r>
            <a:r>
              <a:rPr lang="en-US" b="1" dirty="0"/>
              <a:t> </a:t>
            </a:r>
            <a:r>
              <a:rPr lang="en-US" b="1" dirty="0" err="1"/>
              <a:t>lobukhona</a:t>
            </a:r>
            <a:r>
              <a:rPr lang="en-US" b="1" dirty="0"/>
              <a:t> </a:t>
            </a:r>
            <a:r>
              <a:rPr lang="en-US" b="1" dirty="0" err="1"/>
              <a:t>boMsindisi</a:t>
            </a:r>
            <a:r>
              <a:rPr lang="en-US" b="1" dirty="0"/>
              <a:t>, </a:t>
            </a:r>
            <a:r>
              <a:rPr lang="en-US" b="1" dirty="0" err="1"/>
              <a:t>sizoba</a:t>
            </a:r>
            <a:r>
              <a:rPr lang="en-US" b="1" dirty="0"/>
              <a:t> </a:t>
            </a:r>
            <a:r>
              <a:rPr lang="en-US" b="1" dirty="0" err="1"/>
              <a:t>lempilo</a:t>
            </a:r>
            <a:r>
              <a:rPr lang="en-US" b="1" dirty="0"/>
              <a:t> </a:t>
            </a:r>
            <a:r>
              <a:rPr lang="en-US" b="1" dirty="0" err="1"/>
              <a:t>kanye</a:t>
            </a:r>
            <a:r>
              <a:rPr lang="en-US" b="1" dirty="0"/>
              <a:t> </a:t>
            </a:r>
            <a:r>
              <a:rPr lang="en-US" b="1" dirty="0" err="1"/>
              <a:t>lesibusiso</a:t>
            </a:r>
            <a:r>
              <a:rPr lang="en-US" b="1" dirty="0"/>
              <a:t> </a:t>
            </a:r>
            <a:r>
              <a:rPr lang="en-US" b="1" dirty="0" err="1"/>
              <a:t>saKhe</a:t>
            </a:r>
            <a:r>
              <a:rPr lang="en-US" b="1" dirty="0"/>
              <a:t>, "(Ellen G. White, "The Ministry of Healing," p. 254). </a:t>
            </a:r>
            <a:endParaRPr lang="en" b="1" dirty="0"/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44A45-91CD-B968-1AB1-CF5F437AF801}"/>
              </a:ext>
            </a:extLst>
          </p:cNvPr>
          <p:cNvSpPr txBox="1"/>
          <p:nvPr/>
        </p:nvSpPr>
        <p:spPr>
          <a:xfrm>
            <a:off x="2156367" y="1143759"/>
            <a:ext cx="919774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CA" sz="2400" b="1" dirty="0" err="1">
                <a:latin typeface="Constantia" panose="02030602050306030303" pitchFamily="18" charset="0"/>
              </a:rPr>
              <a:t>Hlakulela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inhliziyo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elomusa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emnene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elozwelo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ungalokothi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ubize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lezi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zimfanelo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ngobuthakathaka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ngoba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ziyizimfanelo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zikaKristu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Qaphela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indonsela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yakho</a:t>
            </a:r>
            <a:r>
              <a:rPr lang="en-CA" sz="2400" b="1" dirty="0">
                <a:latin typeface="Constantia" panose="02030602050306030303" pitchFamily="18" charset="0"/>
              </a:rPr>
              <a:t>. Ma ube </a:t>
            </a:r>
            <a:r>
              <a:rPr lang="en-CA" sz="2400" b="1" dirty="0" err="1">
                <a:latin typeface="Constantia" panose="02030602050306030303" pitchFamily="18" charset="0"/>
              </a:rPr>
              <a:t>ngolesimilo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esimsulwa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esilephunga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elimnandi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kangangokuthi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awusoze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waba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lamahloni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siphinde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sivele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kwabanye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CA" sz="2400" b="1" dirty="0" err="1">
                <a:latin typeface="Constantia" panose="02030602050306030303" pitchFamily="18" charset="0"/>
              </a:rPr>
              <a:t>Njengoba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amathonsi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amanzi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esenza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umfula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kanjalo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lezinto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ezincane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zakha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ukuphila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Impilo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ingumfula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ilokuthula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izothile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ingethokozisayo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loba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ingumfula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olezinkathazo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ohlezi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ukhipha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udaka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lokungcola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Kulempilo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ungazibeka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ngaphansi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kwesiyalo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sikaMoya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oNgcwele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Ngokungcweliswa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kukaMoya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ngalokho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uzokhula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kakhulu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njengoKristu</a:t>
            </a:r>
            <a:r>
              <a:rPr lang="en-CA" sz="24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79397-93F1-9612-41BA-3D884CE3A45A}"/>
              </a:ext>
            </a:extLst>
          </p:cNvPr>
          <p:cNvSpPr txBox="1"/>
          <p:nvPr/>
        </p:nvSpPr>
        <p:spPr>
          <a:xfrm>
            <a:off x="6976376" y="5914295"/>
            <a:ext cx="4024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 </a:t>
            </a:r>
            <a:r>
              <a:rPr lang="en" sz="1600" b="1" noProof="0" dirty="0"/>
              <a:t>That I May Know Him </a:t>
            </a:r>
            <a:r>
              <a:rPr lang="en" sz="1600" b="1" dirty="0"/>
              <a:t>, July 22)</a:t>
            </a:r>
          </a:p>
        </p:txBody>
      </p:sp>
    </p:spTree>
    <p:extLst>
      <p:ext uri="{BB962C8B-B14F-4D97-AF65-F5344CB8AC3E}">
        <p14:creationId xmlns:p14="http://schemas.microsoft.com/office/powerpoint/2010/main" val="34559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400050" y="250121"/>
            <a:ext cx="6315075" cy="49859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Phezu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kwazo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zonke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lezi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zimfanelo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yembathani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uthando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oluyisibopho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esipheleleyo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ebunyeni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Kolose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</a:t>
            </a:r>
          </a:p>
        </p:txBody>
      </p:sp>
    </p:spTree>
    <p:extLst>
      <p:ext uri="{BB962C8B-B14F-4D97-AF65-F5344CB8AC3E}">
        <p14:creationId xmlns:p14="http://schemas.microsoft.com/office/powerpoint/2010/main" val="31912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5403715" y="3762375"/>
            <a:ext cx="679781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CA" sz="2000" b="1" dirty="0" err="1">
                <a:solidFill>
                  <a:srgbClr val="006DAC"/>
                </a:solidFill>
              </a:rPr>
              <a:t>Umqondo</a:t>
            </a:r>
            <a:r>
              <a:rPr lang="en-CA" sz="2000" b="1" dirty="0">
                <a:solidFill>
                  <a:srgbClr val="006DAC"/>
                </a:solidFill>
              </a:rPr>
              <a:t> </a:t>
            </a:r>
            <a:r>
              <a:rPr lang="en-CA" sz="2000" b="1" dirty="0" err="1">
                <a:solidFill>
                  <a:srgbClr val="006DAC"/>
                </a:solidFill>
              </a:rPr>
              <a:t>wasemhlabeni</a:t>
            </a:r>
            <a:r>
              <a:rPr lang="en-CA" sz="2000" b="1" dirty="0">
                <a:solidFill>
                  <a:srgbClr val="006DAC"/>
                </a:solidFill>
              </a:rPr>
              <a:t> </a:t>
            </a:r>
            <a:r>
              <a:rPr lang="en-CA" sz="2000" b="1" dirty="0" err="1">
                <a:solidFill>
                  <a:srgbClr val="006DAC"/>
                </a:solidFill>
              </a:rPr>
              <a:t>loba</a:t>
            </a:r>
            <a:r>
              <a:rPr lang="en-CA" sz="2000" b="1" dirty="0">
                <a:solidFill>
                  <a:srgbClr val="006DAC"/>
                </a:solidFill>
              </a:rPr>
              <a:t> </a:t>
            </a:r>
            <a:r>
              <a:rPr lang="en-CA" sz="2000" b="1" dirty="0" err="1">
                <a:solidFill>
                  <a:srgbClr val="006DAC"/>
                </a:solidFill>
              </a:rPr>
              <a:t>owasezulwini</a:t>
            </a:r>
            <a:r>
              <a:rPr lang="en" sz="2000" b="1" dirty="0">
                <a:solidFill>
                  <a:srgbClr val="006DAC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Ukugxila</a:t>
            </a:r>
            <a:r>
              <a:rPr lang="en-CA" sz="2000" b="1" dirty="0"/>
              <a:t> </a:t>
            </a:r>
            <a:r>
              <a:rPr lang="en-CA" sz="2000" b="1" dirty="0" err="1"/>
              <a:t>kwethu</a:t>
            </a:r>
            <a:r>
              <a:rPr lang="en-CA" sz="2000" b="1" dirty="0"/>
              <a:t> (</a:t>
            </a:r>
            <a:r>
              <a:rPr lang="en-CA" sz="2000" b="1" dirty="0" err="1"/>
              <a:t>Kolose</a:t>
            </a:r>
            <a:r>
              <a:rPr lang="en-CA" sz="2000" b="1" dirty="0"/>
              <a:t> 3:1-4)</a:t>
            </a:r>
            <a:r>
              <a:rPr lang="en" sz="2000" b="1" dirty="0"/>
              <a:t> 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Ukufa</a:t>
            </a:r>
            <a:r>
              <a:rPr lang="en-CA" sz="2000" b="1" dirty="0"/>
              <a:t> </a:t>
            </a:r>
            <a:r>
              <a:rPr lang="en-CA" sz="2000" b="1" dirty="0" err="1"/>
              <a:t>ezintweni</a:t>
            </a:r>
            <a:r>
              <a:rPr lang="en-CA" sz="2000" b="1" dirty="0"/>
              <a:t> </a:t>
            </a:r>
            <a:r>
              <a:rPr lang="en-CA" sz="2000" b="1" dirty="0" err="1"/>
              <a:t>zasemhlabeni</a:t>
            </a:r>
            <a:r>
              <a:rPr lang="en-CA" sz="2000" b="1" dirty="0"/>
              <a:t> (</a:t>
            </a:r>
            <a:r>
              <a:rPr lang="en-CA" sz="2000" b="1" dirty="0" err="1"/>
              <a:t>Kolose</a:t>
            </a:r>
            <a:r>
              <a:rPr lang="en-CA" sz="2000" b="1" dirty="0"/>
              <a:t> 3:5-6)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Ukuzembathisa</a:t>
            </a:r>
            <a:r>
              <a:rPr lang="en-US" sz="2000" b="1" dirty="0"/>
              <a:t> </a:t>
            </a:r>
            <a:r>
              <a:rPr lang="en-US" sz="2000" b="1" dirty="0" err="1"/>
              <a:t>okwasezulwini</a:t>
            </a:r>
            <a:r>
              <a:rPr lang="en-US" sz="2000" b="1" dirty="0"/>
              <a:t> (</a:t>
            </a:r>
            <a:r>
              <a:rPr lang="en-US" sz="2000" b="1" dirty="0" err="1"/>
              <a:t>Kolose</a:t>
            </a:r>
            <a:r>
              <a:rPr lang="en-US" sz="2000" b="1" dirty="0"/>
              <a:t> 3:7-11)</a:t>
            </a:r>
          </a:p>
          <a:p>
            <a:pPr>
              <a:spcBef>
                <a:spcPts val="1800"/>
              </a:spcBef>
            </a:pPr>
            <a:r>
              <a:rPr lang="en-CA" sz="2000" b="1" dirty="0" err="1">
                <a:solidFill>
                  <a:srgbClr val="A90095"/>
                </a:solidFill>
              </a:rPr>
              <a:t>Izimo</a:t>
            </a:r>
            <a:r>
              <a:rPr lang="en-CA" sz="2000" b="1" dirty="0">
                <a:solidFill>
                  <a:srgbClr val="A90095"/>
                </a:solidFill>
              </a:rPr>
              <a:t> </a:t>
            </a:r>
            <a:r>
              <a:rPr lang="en-CA" sz="2000" b="1" dirty="0" err="1">
                <a:solidFill>
                  <a:srgbClr val="A90095"/>
                </a:solidFill>
              </a:rPr>
              <a:t>zempilo</a:t>
            </a:r>
            <a:r>
              <a:rPr lang="en-CA" sz="2000" b="1" dirty="0">
                <a:solidFill>
                  <a:srgbClr val="A90095"/>
                </a:solidFill>
              </a:rPr>
              <a:t> </a:t>
            </a:r>
            <a:r>
              <a:rPr lang="en-CA" sz="2000" b="1" dirty="0" err="1">
                <a:solidFill>
                  <a:srgbClr val="A90095"/>
                </a:solidFill>
              </a:rPr>
              <a:t>entsha</a:t>
            </a:r>
            <a:r>
              <a:rPr lang="en-CA" sz="2000" b="1" dirty="0">
                <a:solidFill>
                  <a:srgbClr val="A90095"/>
                </a:solidFill>
              </a:rPr>
              <a:t> </a:t>
            </a:r>
            <a:r>
              <a:rPr lang="en-CA" sz="2000" b="1" dirty="0" err="1">
                <a:solidFill>
                  <a:srgbClr val="A90095"/>
                </a:solidFill>
              </a:rPr>
              <a:t>kuKristu</a:t>
            </a:r>
            <a:r>
              <a:rPr lang="en-CA" sz="2000" b="1" dirty="0">
                <a:solidFill>
                  <a:srgbClr val="A90095"/>
                </a:solidFill>
              </a:rPr>
              <a:t>:</a:t>
            </a:r>
            <a:endParaRPr lang="en" sz="2000" b="1" dirty="0">
              <a:solidFill>
                <a:srgbClr val="A90095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Isibopho</a:t>
            </a:r>
            <a:r>
              <a:rPr lang="en-CA" sz="2000" b="1" dirty="0"/>
              <a:t> </a:t>
            </a:r>
            <a:r>
              <a:rPr lang="en-CA" sz="2000" b="1" dirty="0" err="1"/>
              <a:t>sokuphelela</a:t>
            </a:r>
            <a:r>
              <a:rPr lang="en-CA" sz="2000" b="1" dirty="0"/>
              <a:t> (</a:t>
            </a:r>
            <a:r>
              <a:rPr lang="en-CA" sz="2000" b="1" dirty="0" err="1"/>
              <a:t>Kolose</a:t>
            </a:r>
            <a:r>
              <a:rPr lang="en-CA" sz="2000" b="1" dirty="0"/>
              <a:t> 3:12-14)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Ukudla</a:t>
            </a:r>
            <a:r>
              <a:rPr lang="en-CA" sz="2000" b="1" dirty="0"/>
              <a:t> </a:t>
            </a:r>
            <a:r>
              <a:rPr lang="en-CA" sz="2000" b="1" dirty="0" err="1"/>
              <a:t>kwasezulwini</a:t>
            </a:r>
            <a:r>
              <a:rPr lang="en-CA" sz="2000" b="1" dirty="0"/>
              <a:t> (</a:t>
            </a:r>
            <a:r>
              <a:rPr lang="en-CA" sz="2000" b="1" dirty="0" err="1"/>
              <a:t>Kolose</a:t>
            </a:r>
            <a:r>
              <a:rPr lang="en-CA" sz="2000" b="1" dirty="0"/>
              <a:t> 3:15-17)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285748" y="105013"/>
            <a:ext cx="736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singcwatshwa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emanzini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ombhapathizo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siyafa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empilweni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yethu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endala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yesono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Lapho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siphuma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emanzini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sikhuphuka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njengezidalwa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ezintsha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&#10;&#10;El contenido generado por IA puede ser incorrecto.">
              <a:extLst>
                <a:ext uri="{FF2B5EF4-FFF2-40B4-BE49-F238E27FC236}">
                  <a16:creationId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90130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581232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6187501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527442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1522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5475022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285748" y="2395404"/>
            <a:ext cx="73466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Ngesizathu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esithile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izindlela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zethu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zakudala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zilokhu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zizama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ukuvela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futhi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Kungakho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umphostoli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uPhawuli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esikhuthaza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ukuthi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sibeke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amehlo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ethu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ezulwini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sifulathele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izinto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zasemhlabeni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285748" y="1157875"/>
            <a:ext cx="73561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Sayitshiya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indlela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yethu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yakudala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yokuphila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lokucabanga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Kusukela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lapho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saphila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ngendlela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ehlukileyo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futhi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sacabanga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ngendlela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ehlukileyo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Sayeka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ukuba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lomqondo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wasemhlabeni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futhi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sazuza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umqondo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wasezulwini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2146851" y="998062"/>
            <a:ext cx="98993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UMQONDO WASEMHLABENI LOBA OWASEZULWINI?</a:t>
            </a:r>
            <a:endParaRPr lang="en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4400" b="1" spc="3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UKUGXILA KWETHU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1376362" y="653147"/>
            <a:ext cx="9439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Bekani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izingqondo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zenu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ezintweni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zaphezulu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hatshi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ezintweni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zasemhlabeni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(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Kolose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3:2 )</a:t>
            </a:r>
            <a:endParaRPr lang="en" sz="1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067050" y="1257300"/>
            <a:ext cx="9124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Eqala</a:t>
            </a:r>
            <a:r>
              <a:rPr lang="en-CA" sz="2000" b="1" dirty="0"/>
              <a:t> </a:t>
            </a:r>
            <a:r>
              <a:rPr lang="en-CA" sz="2000" b="1" dirty="0" err="1"/>
              <a:t>emcabangweni</a:t>
            </a:r>
            <a:r>
              <a:rPr lang="en-CA" sz="2000" b="1" dirty="0"/>
              <a:t> </a:t>
            </a:r>
            <a:r>
              <a:rPr lang="en-CA" sz="2000" b="1" dirty="0" err="1"/>
              <a:t>wokuthi</a:t>
            </a:r>
            <a:r>
              <a:rPr lang="en-CA" sz="2000" b="1" dirty="0"/>
              <a:t> </a:t>
            </a:r>
            <a:r>
              <a:rPr lang="en-CA" sz="2000" b="1" dirty="0" err="1"/>
              <a:t>savuswa</a:t>
            </a:r>
            <a:r>
              <a:rPr lang="en-CA" sz="2000" b="1" dirty="0"/>
              <a:t> </a:t>
            </a:r>
            <a:r>
              <a:rPr lang="en-CA" sz="2000" b="1" dirty="0" err="1"/>
              <a:t>kanye</a:t>
            </a:r>
            <a:r>
              <a:rPr lang="en-CA" sz="2000" b="1" dirty="0"/>
              <a:t> </a:t>
            </a:r>
            <a:r>
              <a:rPr lang="en-CA" sz="2000" b="1" dirty="0" err="1"/>
              <a:t>loKristu</a:t>
            </a:r>
            <a:r>
              <a:rPr lang="en-CA" sz="2000" b="1" dirty="0"/>
              <a:t> </a:t>
            </a:r>
            <a:r>
              <a:rPr lang="en-CA" sz="2000" b="1" dirty="0" err="1"/>
              <a:t>ngokubhapathizwa</a:t>
            </a:r>
            <a:r>
              <a:rPr lang="en-CA" sz="2000" b="1" dirty="0"/>
              <a:t> (Kol. 2:12), </a:t>
            </a:r>
            <a:r>
              <a:rPr lang="en-CA" sz="2000" b="1" dirty="0" err="1"/>
              <a:t>uPawulu</a:t>
            </a:r>
            <a:r>
              <a:rPr lang="en-CA" sz="2000" b="1" dirty="0"/>
              <a:t> </a:t>
            </a:r>
            <a:r>
              <a:rPr lang="en-CA" sz="2000" b="1" dirty="0" err="1"/>
              <a:t>usikhuthaza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silandele</a:t>
            </a:r>
            <a:r>
              <a:rPr lang="en-CA" sz="2000" b="1" dirty="0"/>
              <a:t>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siye</a:t>
            </a:r>
            <a:r>
              <a:rPr lang="en-CA" sz="2000" b="1" dirty="0"/>
              <a:t> </a:t>
            </a:r>
            <a:r>
              <a:rPr lang="en-CA" sz="2000" b="1" dirty="0" err="1"/>
              <a:t>endaweni</a:t>
            </a:r>
            <a:r>
              <a:rPr lang="en-CA" sz="2000" b="1" dirty="0"/>
              <a:t> </a:t>
            </a:r>
            <a:r>
              <a:rPr lang="en-CA" sz="2000" b="1" dirty="0" err="1"/>
              <a:t>aya</a:t>
            </a:r>
            <a:r>
              <a:rPr lang="en-CA" sz="2000" b="1" dirty="0"/>
              <a:t> </a:t>
            </a:r>
            <a:r>
              <a:rPr lang="en-CA" sz="2000" b="1" dirty="0" err="1"/>
              <a:t>kuyo</a:t>
            </a:r>
            <a:r>
              <a:rPr lang="en-CA" sz="2000" b="1" dirty="0"/>
              <a:t> </a:t>
            </a:r>
            <a:r>
              <a:rPr lang="en-CA" sz="2000" b="1" dirty="0" err="1"/>
              <a:t>ngemva</a:t>
            </a:r>
            <a:r>
              <a:rPr lang="en-CA" sz="2000" b="1" dirty="0"/>
              <a:t> </a:t>
            </a:r>
            <a:r>
              <a:rPr lang="en-CA" sz="2000" b="1" dirty="0" err="1"/>
              <a:t>kokuvuka</a:t>
            </a:r>
            <a:r>
              <a:rPr lang="en-CA" sz="2000" b="1" dirty="0"/>
              <a:t> </a:t>
            </a:r>
            <a:r>
              <a:rPr lang="en-CA" sz="2000" b="1" dirty="0" err="1"/>
              <a:t>kwakhe</a:t>
            </a:r>
            <a:r>
              <a:rPr lang="en-CA" sz="2000" b="1" dirty="0"/>
              <a:t>: </a:t>
            </a:r>
            <a:r>
              <a:rPr lang="en-CA" sz="2000" b="1" dirty="0" err="1"/>
              <a:t>isihlalo</a:t>
            </a:r>
            <a:r>
              <a:rPr lang="en-CA" sz="2000" b="1" dirty="0"/>
              <a:t> </a:t>
            </a:r>
            <a:r>
              <a:rPr lang="en-CA" sz="2000" b="1" dirty="0" err="1"/>
              <a:t>sobukhosi</a:t>
            </a:r>
            <a:r>
              <a:rPr lang="en-CA" sz="2000" b="1" dirty="0"/>
              <a:t> </a:t>
            </a:r>
            <a:r>
              <a:rPr lang="en-CA" sz="2000" b="1" dirty="0" err="1"/>
              <a:t>sikaNkulunkulu</a:t>
            </a:r>
            <a:r>
              <a:rPr lang="en-CA" sz="2000" b="1" dirty="0"/>
              <a:t> (Kol. 3:1).</a:t>
            </a:r>
            <a:endParaRPr lang="en" sz="2000" b="1" dirty="0"/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994931" y="3429000"/>
            <a:ext cx="4055954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527424" y="3483550"/>
            <a:ext cx="44008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“</a:t>
            </a:r>
            <a:r>
              <a:rPr lang="en-CA" b="1" dirty="0" err="1"/>
              <a:t>Sesifile</a:t>
            </a:r>
            <a:r>
              <a:rPr lang="en-CA" b="1" dirty="0"/>
              <a:t>,”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ukuphila</a:t>
            </a:r>
            <a:r>
              <a:rPr lang="en-CA" b="1" dirty="0"/>
              <a:t> </a:t>
            </a:r>
            <a:r>
              <a:rPr lang="en-CA" b="1" dirty="0" err="1"/>
              <a:t>kwethu</a:t>
            </a:r>
            <a:r>
              <a:rPr lang="en-CA" b="1" dirty="0"/>
              <a:t> “</a:t>
            </a:r>
            <a:r>
              <a:rPr lang="en-CA" b="1" dirty="0" err="1"/>
              <a:t>kufihliwe</a:t>
            </a:r>
            <a:r>
              <a:rPr lang="en-CA" b="1" dirty="0"/>
              <a:t> </a:t>
            </a:r>
            <a:r>
              <a:rPr lang="en-CA" b="1" dirty="0" err="1"/>
              <a:t>loKristu</a:t>
            </a:r>
            <a:r>
              <a:rPr lang="en-CA" b="1" dirty="0"/>
              <a:t> </a:t>
            </a:r>
            <a:r>
              <a:rPr lang="en-CA" b="1" dirty="0" err="1"/>
              <a:t>kuNkulunkulu</a:t>
            </a:r>
            <a:r>
              <a:rPr lang="en-CA" b="1" dirty="0"/>
              <a:t>” (Kol. 3:3). </a:t>
            </a:r>
            <a:r>
              <a:rPr lang="en-CA" b="1" dirty="0" err="1"/>
              <a:t>Impilo</a:t>
            </a:r>
            <a:r>
              <a:rPr lang="en-CA" b="1" dirty="0"/>
              <a:t> </a:t>
            </a:r>
            <a:r>
              <a:rPr lang="en-CA" b="1" dirty="0" err="1"/>
              <a:t>okukhulunywa</a:t>
            </a:r>
            <a:r>
              <a:rPr lang="en-CA" b="1" dirty="0"/>
              <a:t> </a:t>
            </a:r>
            <a:r>
              <a:rPr lang="en-CA" b="1" dirty="0" err="1"/>
              <a:t>ngayo</a:t>
            </a:r>
            <a:r>
              <a:rPr lang="en-CA" b="1" dirty="0"/>
              <a:t> </a:t>
            </a:r>
            <a:r>
              <a:rPr lang="en-CA" b="1" dirty="0" err="1"/>
              <a:t>lapha</a:t>
            </a:r>
            <a:r>
              <a:rPr lang="en-CA" b="1" dirty="0"/>
              <a:t> </a:t>
            </a:r>
            <a:r>
              <a:rPr lang="en-CA" b="1" dirty="0" err="1"/>
              <a:t>yileyo</a:t>
            </a:r>
            <a:r>
              <a:rPr lang="en-CA" b="1" dirty="0"/>
              <a:t> </a:t>
            </a:r>
            <a:r>
              <a:rPr lang="en-CA" b="1" dirty="0" err="1"/>
              <a:t>esiyitholayo</a:t>
            </a:r>
            <a:r>
              <a:rPr lang="en-CA" b="1" dirty="0"/>
              <a:t> </a:t>
            </a:r>
            <a:r>
              <a:rPr lang="en-CA" b="1" dirty="0" err="1"/>
              <a:t>uma</a:t>
            </a:r>
            <a:r>
              <a:rPr lang="en-CA" b="1" dirty="0"/>
              <a:t> </a:t>
            </a:r>
            <a:r>
              <a:rPr lang="en-CA" b="1" dirty="0" err="1"/>
              <a:t>sisamukela</a:t>
            </a:r>
            <a:r>
              <a:rPr lang="en-CA" b="1" dirty="0"/>
              <a:t> </a:t>
            </a:r>
            <a:r>
              <a:rPr lang="en-CA" b="1" dirty="0" err="1"/>
              <a:t>uKristu</a:t>
            </a:r>
            <a:r>
              <a:rPr lang="en-CA" b="1" dirty="0"/>
              <a:t>.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200400" y="2370425"/>
            <a:ext cx="899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Kunjalo</a:t>
            </a:r>
            <a:r>
              <a:rPr lang="en-CA" sz="2000" b="1" dirty="0"/>
              <a:t>, </a:t>
            </a:r>
            <a:r>
              <a:rPr lang="en-CA" sz="2000" b="1" dirty="0" err="1"/>
              <a:t>sizakwazi</a:t>
            </a:r>
            <a:r>
              <a:rPr lang="en-CA" sz="2000" b="1" dirty="0"/>
              <a:t> </a:t>
            </a:r>
            <a:r>
              <a:rPr lang="en-CA" sz="2000" b="1" dirty="0" err="1"/>
              <a:t>kuphela</a:t>
            </a:r>
            <a:r>
              <a:rPr lang="en-CA" sz="2000" b="1" dirty="0"/>
              <a:t> </a:t>
            </a:r>
            <a:r>
              <a:rPr lang="en-CA" sz="2000" b="1" dirty="0" err="1"/>
              <a:t>ukwenza</a:t>
            </a:r>
            <a:r>
              <a:rPr lang="en-CA" sz="2000" b="1" dirty="0"/>
              <a:t> </a:t>
            </a:r>
            <a:r>
              <a:rPr lang="en-CA" sz="2000" b="1" dirty="0" err="1"/>
              <a:t>lokhu</a:t>
            </a:r>
            <a:r>
              <a:rPr lang="en-CA" sz="2000" b="1" dirty="0"/>
              <a:t> </a:t>
            </a:r>
            <a:r>
              <a:rPr lang="en-CA" sz="2000" b="1" dirty="0" err="1"/>
              <a:t>ngokwenyama</a:t>
            </a:r>
            <a:r>
              <a:rPr lang="en-CA" sz="2000" b="1" dirty="0"/>
              <a:t> </a:t>
            </a:r>
            <a:r>
              <a:rPr lang="en-CA" sz="2000" b="1" dirty="0" err="1"/>
              <a:t>lapho</a:t>
            </a:r>
            <a:r>
              <a:rPr lang="en-CA" sz="2000" b="1" dirty="0"/>
              <a:t>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esiyisa</a:t>
            </a:r>
            <a:r>
              <a:rPr lang="en-CA" sz="2000" b="1" dirty="0"/>
              <a:t> </a:t>
            </a:r>
            <a:r>
              <a:rPr lang="en-CA" sz="2000" b="1" dirty="0" err="1"/>
              <a:t>lapho</a:t>
            </a:r>
            <a:r>
              <a:rPr lang="en-CA" sz="2000" b="1" dirty="0"/>
              <a:t> </a:t>
            </a:r>
            <a:r>
              <a:rPr lang="en-CA" sz="2000" b="1" dirty="0" err="1"/>
              <a:t>ekuBuyeni</a:t>
            </a:r>
            <a:r>
              <a:rPr lang="en-CA" sz="2000" b="1" dirty="0"/>
              <a:t> </a:t>
            </a:r>
            <a:r>
              <a:rPr lang="en-CA" sz="2000" b="1" dirty="0" err="1"/>
              <a:t>kwakhe</a:t>
            </a:r>
            <a:r>
              <a:rPr lang="en-CA" sz="2000" b="1" dirty="0"/>
              <a:t> </a:t>
            </a:r>
            <a:r>
              <a:rPr lang="en-CA" sz="2000" b="1" dirty="0" err="1"/>
              <a:t>kwesiBili</a:t>
            </a:r>
            <a:r>
              <a:rPr lang="en-CA" sz="2000" b="1" dirty="0"/>
              <a:t> (Kol. 3:4). </a:t>
            </a:r>
            <a:r>
              <a:rPr lang="en-CA" sz="2000" b="1" dirty="0" err="1"/>
              <a:t>Okwamanje</a:t>
            </a:r>
            <a:r>
              <a:rPr lang="en-CA" sz="2000" b="1" dirty="0"/>
              <a:t>, </a:t>
            </a:r>
            <a:r>
              <a:rPr lang="en-CA" sz="2000" b="1" dirty="0" err="1"/>
              <a:t>kufanele</a:t>
            </a:r>
            <a:r>
              <a:rPr lang="en-CA" sz="2000" b="1" dirty="0"/>
              <a:t> </a:t>
            </a:r>
            <a:r>
              <a:rPr lang="en-CA" sz="2000" b="1" dirty="0" err="1"/>
              <a:t>sigxilise</a:t>
            </a:r>
            <a:r>
              <a:rPr lang="en-CA" sz="2000" b="1" dirty="0"/>
              <a:t> </a:t>
            </a:r>
            <a:r>
              <a:rPr lang="en-CA" sz="2000" b="1" dirty="0" err="1"/>
              <a:t>amehlo</a:t>
            </a:r>
            <a:r>
              <a:rPr lang="en-CA" sz="2000" b="1" dirty="0"/>
              <a:t> </a:t>
            </a:r>
            <a:r>
              <a:rPr lang="en-CA" sz="2000" b="1" dirty="0" err="1"/>
              <a:t>ethu</a:t>
            </a:r>
            <a:r>
              <a:rPr lang="en-CA" sz="2000" b="1" dirty="0"/>
              <a:t>—</a:t>
            </a:r>
            <a:r>
              <a:rPr lang="en-CA" sz="2000" b="1" dirty="0" err="1"/>
              <a:t>umgomo</a:t>
            </a:r>
            <a:r>
              <a:rPr lang="en-CA" sz="2000" b="1" dirty="0"/>
              <a:t> </a:t>
            </a:r>
            <a:r>
              <a:rPr lang="en-CA" sz="2000" b="1" dirty="0" err="1"/>
              <a:t>wethu</a:t>
            </a:r>
            <a:r>
              <a:rPr lang="en-CA" sz="2000" b="1" dirty="0"/>
              <a:t>—</a:t>
            </a:r>
            <a:r>
              <a:rPr lang="en-CA" sz="2000" b="1" dirty="0" err="1"/>
              <a:t>ezintweni</a:t>
            </a:r>
            <a:r>
              <a:rPr lang="en-CA" sz="2000" b="1" dirty="0"/>
              <a:t> </a:t>
            </a:r>
            <a:r>
              <a:rPr lang="en-CA" sz="2000" b="1" dirty="0" err="1"/>
              <a:t>zasezulwini</a:t>
            </a:r>
            <a:r>
              <a:rPr lang="en-CA" sz="2000" b="1" dirty="0"/>
              <a:t> (Kol. 3:2).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527424" y="4904452"/>
            <a:ext cx="44008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leyompilo</a:t>
            </a:r>
            <a:r>
              <a:rPr lang="en-CA" sz="2000" b="1" dirty="0"/>
              <a:t>,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siqhubeke</a:t>
            </a:r>
            <a:r>
              <a:rPr lang="en-CA" sz="2000" b="1" dirty="0"/>
              <a:t> </a:t>
            </a:r>
            <a:r>
              <a:rPr lang="en-CA" sz="2000" b="1" dirty="0" err="1"/>
              <a:t>siyiphila</a:t>
            </a:r>
            <a:r>
              <a:rPr lang="en-CA" sz="2000" b="1" dirty="0"/>
              <a:t>, </a:t>
            </a:r>
            <a:r>
              <a:rPr lang="en-CA" sz="2000" b="1" dirty="0" err="1"/>
              <a:t>idinga</a:t>
            </a:r>
            <a:r>
              <a:rPr lang="en-CA" sz="2000" b="1" dirty="0"/>
              <a:t> </a:t>
            </a:r>
            <a:r>
              <a:rPr lang="en-CA" sz="2000" b="1" dirty="0" err="1"/>
              <a:t>ukondliwa</a:t>
            </a:r>
            <a:r>
              <a:rPr lang="en-CA" sz="2000" b="1" dirty="0"/>
              <a:t> </a:t>
            </a:r>
            <a:r>
              <a:rPr lang="en-CA" sz="2000" b="1" dirty="0" err="1"/>
              <a:t>nsuku</a:t>
            </a:r>
            <a:r>
              <a:rPr lang="en-CA" sz="2000" b="1" dirty="0"/>
              <a:t> </a:t>
            </a:r>
            <a:r>
              <a:rPr lang="en-CA" sz="2000" b="1" dirty="0" err="1"/>
              <a:t>zonke</a:t>
            </a:r>
            <a:r>
              <a:rPr lang="en-CA" sz="2000" b="1" dirty="0"/>
              <a:t> (2 Kor. 4:16). </a:t>
            </a:r>
            <a:r>
              <a:rPr lang="en-CA" sz="2000" b="1" dirty="0" err="1"/>
              <a:t>Nsuku</a:t>
            </a:r>
            <a:r>
              <a:rPr lang="en-CA" sz="2000" b="1" dirty="0"/>
              <a:t> </a:t>
            </a:r>
            <a:r>
              <a:rPr lang="en-CA" sz="2000" b="1" dirty="0" err="1"/>
              <a:t>zonke</a:t>
            </a:r>
            <a:r>
              <a:rPr lang="en-CA" sz="2000" b="1" dirty="0"/>
              <a:t> </a:t>
            </a:r>
            <a:r>
              <a:rPr lang="en-CA" sz="2000" b="1" dirty="0" err="1"/>
              <a:t>kufanele</a:t>
            </a:r>
            <a:r>
              <a:rPr lang="en-CA" sz="2000" b="1" dirty="0"/>
              <a:t> </a:t>
            </a:r>
            <a:r>
              <a:rPr lang="en-CA" sz="2000" b="1" dirty="0" err="1"/>
              <a:t>sifune</a:t>
            </a:r>
            <a:r>
              <a:rPr lang="en-CA" sz="2000" b="1" dirty="0"/>
              <a:t> “</a:t>
            </a:r>
            <a:r>
              <a:rPr lang="en-CA" sz="2000" b="1" dirty="0" err="1"/>
              <a:t>izinto</a:t>
            </a:r>
            <a:r>
              <a:rPr lang="en-CA" sz="2000" b="1" dirty="0"/>
              <a:t> </a:t>
            </a:r>
            <a:r>
              <a:rPr lang="en-CA" sz="2000" b="1" dirty="0" err="1"/>
              <a:t>zaphezulu</a:t>
            </a:r>
            <a:r>
              <a:rPr lang="en-CA" sz="2000" b="1" dirty="0"/>
              <a:t>,” “</a:t>
            </a:r>
            <a:r>
              <a:rPr lang="en-CA" sz="2000" b="1" dirty="0" err="1"/>
              <a:t>sigxilise</a:t>
            </a:r>
            <a:r>
              <a:rPr lang="en-CA" sz="2000" b="1" dirty="0"/>
              <a:t> </a:t>
            </a:r>
            <a:r>
              <a:rPr lang="en-CA" sz="2000" b="1" dirty="0" err="1"/>
              <a:t>amehlo</a:t>
            </a:r>
            <a:r>
              <a:rPr lang="en-CA" sz="2000" b="1" dirty="0"/>
              <a:t> </a:t>
            </a:r>
            <a:r>
              <a:rPr lang="en-CA" sz="2000" b="1" dirty="0" err="1"/>
              <a:t>ethu</a:t>
            </a:r>
            <a:r>
              <a:rPr lang="en-CA" sz="2000" b="1" dirty="0"/>
              <a:t> </a:t>
            </a:r>
            <a:r>
              <a:rPr lang="en-CA" sz="2000" b="1" dirty="0" err="1"/>
              <a:t>kuJesu</a:t>
            </a:r>
            <a:r>
              <a:rPr lang="en-CA" sz="2000" b="1" dirty="0"/>
              <a:t>” (Heb. 12:2 NIV).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-5836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4400" b="1" spc="300">
                <a:ln/>
                <a:solidFill>
                  <a:schemeClr val="accent3"/>
                </a:solidFill>
              </a:rPr>
              <a:t>UKUFA EZINTWENI ZASEMHLABENI</a:t>
            </a:r>
            <a:endParaRPr lang="en" sz="44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208004" y="514452"/>
            <a:ext cx="11775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Ngakho bulalani konke okwemvelo yenu yasemhlabeni: ubufebe, ukungcola, inkanuko, izifiso ezimbi, lobuhwaba, okuyikukhonza izithombe.” ( Kolose 3:5 )</a:t>
            </a:r>
            <a:endParaRPr lang="en" sz="1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194552" y="1267231"/>
            <a:ext cx="11789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Njengoba</a:t>
            </a:r>
            <a:r>
              <a:rPr lang="en-CA" sz="2000" b="1" dirty="0"/>
              <a:t> </a:t>
            </a:r>
            <a:r>
              <a:rPr lang="en-CA" sz="2000" b="1" dirty="0" err="1"/>
              <a:t>sivusiwe</a:t>
            </a:r>
            <a:r>
              <a:rPr lang="en-CA" sz="2000" b="1" dirty="0"/>
              <a:t> </a:t>
            </a:r>
            <a:r>
              <a:rPr lang="en-CA" sz="2000" b="1" dirty="0" err="1"/>
              <a:t>kanye</a:t>
            </a:r>
            <a:r>
              <a:rPr lang="en-CA" sz="2000" b="1" dirty="0"/>
              <a:t> </a:t>
            </a:r>
            <a:r>
              <a:rPr lang="en-CA" sz="2000" b="1" dirty="0" err="1"/>
              <a:t>loKristu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siphila</a:t>
            </a:r>
            <a:r>
              <a:rPr lang="en-CA" sz="2000" b="1" dirty="0"/>
              <a:t> </a:t>
            </a:r>
            <a:r>
              <a:rPr lang="en-CA" sz="2000" b="1" dirty="0" err="1"/>
              <a:t>sicabanga</a:t>
            </a:r>
            <a:r>
              <a:rPr lang="en-CA" sz="2000" b="1" dirty="0"/>
              <a:t> </a:t>
            </a:r>
            <a:r>
              <a:rPr lang="en-CA" sz="2000" b="1" dirty="0" err="1"/>
              <a:t>ngezasezulwini</a:t>
            </a:r>
            <a:r>
              <a:rPr lang="en-CA" sz="2000" b="1" dirty="0"/>
              <a:t>, </a:t>
            </a:r>
            <a:r>
              <a:rPr lang="en-CA" sz="2000" b="1" dirty="0" err="1"/>
              <a:t>kufanele</a:t>
            </a:r>
            <a:r>
              <a:rPr lang="en-CA" sz="2000" b="1" dirty="0"/>
              <a:t> </a:t>
            </a:r>
            <a:r>
              <a:rPr lang="en-CA" sz="2000" b="1" dirty="0" err="1"/>
              <a:t>sibulale</a:t>
            </a:r>
            <a:r>
              <a:rPr lang="en-CA" sz="2000" b="1" dirty="0"/>
              <a:t> </a:t>
            </a:r>
            <a:r>
              <a:rPr lang="en-CA" sz="2000" b="1" dirty="0" err="1"/>
              <a:t>lokho</a:t>
            </a:r>
            <a:r>
              <a:rPr lang="en-CA" sz="2000" b="1" dirty="0"/>
              <a:t> </a:t>
            </a:r>
            <a:r>
              <a:rPr lang="en-CA" sz="2000" b="1" dirty="0" err="1"/>
              <a:t>okusivimbela</a:t>
            </a:r>
            <a:r>
              <a:rPr lang="en-CA" sz="2000" b="1" dirty="0"/>
              <a:t> </a:t>
            </a:r>
            <a:r>
              <a:rPr lang="en-CA" sz="2000" b="1" dirty="0" err="1"/>
              <a:t>ekufezeni</a:t>
            </a:r>
            <a:r>
              <a:rPr lang="en-CA" sz="2000" b="1" dirty="0"/>
              <a:t> </a:t>
            </a:r>
            <a:r>
              <a:rPr lang="en-CA" sz="2000" b="1" dirty="0" err="1"/>
              <a:t>umgomo</a:t>
            </a:r>
            <a:r>
              <a:rPr lang="en-CA" sz="2000" b="1" dirty="0"/>
              <a:t> </a:t>
            </a:r>
            <a:r>
              <a:rPr lang="en-CA" sz="2000" b="1" dirty="0" err="1"/>
              <a:t>wethu</a:t>
            </a:r>
            <a:r>
              <a:rPr lang="en-CA" sz="2000" b="1" dirty="0"/>
              <a:t>: </a:t>
            </a:r>
            <a:r>
              <a:rPr lang="en-CA" sz="2000" b="1" dirty="0" err="1"/>
              <a:t>owasemhlabeni</a:t>
            </a:r>
            <a:r>
              <a:rPr lang="en-CA" sz="2000" b="1" dirty="0"/>
              <a:t>.</a:t>
            </a:r>
            <a:endParaRPr lang="en" sz="2000" b="1" dirty="0"/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194552" y="2981990"/>
            <a:ext cx="51070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Imvelo</a:t>
            </a:r>
            <a:r>
              <a:rPr lang="en-CA" sz="2000" b="1" dirty="0"/>
              <a:t> </a:t>
            </a:r>
            <a:r>
              <a:rPr lang="en-CA" sz="2000" b="1" dirty="0" err="1"/>
              <a:t>yomuntu</a:t>
            </a:r>
            <a:r>
              <a:rPr lang="en-CA" sz="2000" b="1" dirty="0"/>
              <a:t> </a:t>
            </a:r>
            <a:r>
              <a:rPr lang="en-CA" sz="2000" b="1" dirty="0" err="1"/>
              <a:t>ayikashintshi</a:t>
            </a:r>
            <a:r>
              <a:rPr lang="en-CA" sz="2000" b="1" dirty="0"/>
              <a:t> </a:t>
            </a:r>
            <a:r>
              <a:rPr lang="en-CA" sz="2000" b="1" dirty="0" err="1"/>
              <a:t>kangako</a:t>
            </a:r>
            <a:r>
              <a:rPr lang="en-CA" sz="2000" b="1" dirty="0"/>
              <a:t> </a:t>
            </a:r>
            <a:r>
              <a:rPr lang="en-CA" sz="2000" b="1" dirty="0" err="1"/>
              <a:t>kusukela</a:t>
            </a:r>
            <a:r>
              <a:rPr lang="en-CA" sz="2000" b="1" dirty="0"/>
              <a:t> </a:t>
            </a:r>
            <a:r>
              <a:rPr lang="en-CA" sz="2000" b="1" dirty="0" err="1"/>
              <a:t>ngesikhathi</a:t>
            </a:r>
            <a:r>
              <a:rPr lang="en-CA" sz="2000" b="1" dirty="0"/>
              <a:t> </a:t>
            </a:r>
            <a:r>
              <a:rPr lang="en-CA" sz="2000" b="1" dirty="0" err="1"/>
              <a:t>sikaPawulu</a:t>
            </a:r>
            <a:r>
              <a:rPr lang="en-CA" sz="2000" b="1" dirty="0"/>
              <a:t>, </a:t>
            </a:r>
            <a:r>
              <a:rPr lang="en-CA" sz="2000" b="1" dirty="0" err="1"/>
              <a:t>njengoba</a:t>
            </a:r>
            <a:r>
              <a:rPr lang="en-CA" sz="2000" b="1" dirty="0"/>
              <a:t> </a:t>
            </a:r>
            <a:r>
              <a:rPr lang="en-CA" sz="2000" b="1" dirty="0" err="1"/>
              <a:t>sisazungezwe</a:t>
            </a:r>
            <a:r>
              <a:rPr lang="en-CA" sz="2000" b="1" dirty="0"/>
              <a:t> </a:t>
            </a:r>
            <a:r>
              <a:rPr lang="en-CA" sz="2000" b="1" dirty="0" err="1"/>
              <a:t>zinkanuko</a:t>
            </a:r>
            <a:r>
              <a:rPr lang="en-CA" sz="2000" b="1" dirty="0"/>
              <a:t> </a:t>
            </a:r>
            <a:r>
              <a:rPr lang="en-CA" sz="2000" b="1" dirty="0" err="1"/>
              <a:t>ezifananayo</a:t>
            </a:r>
            <a:r>
              <a:rPr lang="en-CA" sz="2000" b="1" dirty="0"/>
              <a:t> </a:t>
            </a:r>
            <a:r>
              <a:rPr lang="en-CA" sz="2000" b="1" dirty="0" err="1"/>
              <a:t>ezephula</a:t>
            </a:r>
            <a:r>
              <a:rPr lang="en-CA" sz="2000" b="1" dirty="0"/>
              <a:t> </a:t>
            </a:r>
            <a:r>
              <a:rPr lang="en-CA" sz="2000" b="1" dirty="0" err="1"/>
              <a:t>kokubili</a:t>
            </a:r>
            <a:r>
              <a:rPr lang="en-CA" sz="2000" b="1" dirty="0"/>
              <a:t> </a:t>
            </a:r>
            <a:r>
              <a:rPr lang="en-CA" sz="2000" b="1" dirty="0" err="1"/>
              <a:t>incwadi</a:t>
            </a:r>
            <a:r>
              <a:rPr lang="en-CA" sz="2000" b="1" dirty="0"/>
              <a:t> </a:t>
            </a:r>
            <a:r>
              <a:rPr lang="en-CA" sz="2000" b="1" dirty="0" err="1"/>
              <a:t>lomoya</a:t>
            </a:r>
            <a:r>
              <a:rPr lang="en-CA" sz="2000" b="1" dirty="0"/>
              <a:t> </a:t>
            </a:r>
            <a:r>
              <a:rPr lang="en-CA" sz="2000" b="1" dirty="0" err="1"/>
              <a:t>weMithetho</a:t>
            </a:r>
            <a:r>
              <a:rPr lang="en-CA" sz="2000" b="1" dirty="0"/>
              <a:t> </a:t>
            </a:r>
            <a:r>
              <a:rPr lang="en-CA" sz="2000" b="1" dirty="0" err="1"/>
              <a:t>Elitshumi</a:t>
            </a:r>
            <a:r>
              <a:rPr lang="en-CA" sz="2000" b="1" dirty="0"/>
              <a:t>.</a:t>
            </a:r>
            <a:endParaRPr lang="en" sz="2000" b="1" dirty="0"/>
          </a:p>
        </p:txBody>
      </p:sp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208702" y="1970722"/>
            <a:ext cx="117887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kungabikhona</a:t>
            </a:r>
            <a:r>
              <a:rPr lang="en-CA" sz="2000" b="1" dirty="0"/>
              <a:t> </a:t>
            </a:r>
            <a:r>
              <a:rPr lang="en-CA" sz="2000" b="1" dirty="0" err="1"/>
              <a:t>muntu</a:t>
            </a:r>
            <a:r>
              <a:rPr lang="en-CA" sz="2000" b="1" dirty="0"/>
              <a:t> </a:t>
            </a:r>
            <a:r>
              <a:rPr lang="en-CA" sz="2000" b="1" dirty="0" err="1"/>
              <a:t>olephutha</a:t>
            </a:r>
            <a:r>
              <a:rPr lang="en-CA" sz="2000" b="1" dirty="0"/>
              <a:t>, </a:t>
            </a:r>
            <a:r>
              <a:rPr lang="en-CA" sz="2000" b="1" dirty="0" err="1"/>
              <a:t>uPawulu</a:t>
            </a:r>
            <a:r>
              <a:rPr lang="en-CA" sz="2000" b="1" dirty="0"/>
              <a:t> </a:t>
            </a:r>
            <a:r>
              <a:rPr lang="en-CA" sz="2000" b="1" dirty="0" err="1"/>
              <a:t>uveza</a:t>
            </a:r>
            <a:r>
              <a:rPr lang="en-CA" sz="2000" b="1" dirty="0"/>
              <a:t> </a:t>
            </a:r>
            <a:r>
              <a:rPr lang="en-CA" sz="2000" b="1" dirty="0" err="1"/>
              <a:t>izinsika</a:t>
            </a:r>
            <a:r>
              <a:rPr lang="en-CA" sz="2000" b="1" dirty="0"/>
              <a:t> </a:t>
            </a:r>
            <a:r>
              <a:rPr lang="en-CA" sz="2000" b="1" dirty="0" err="1"/>
              <a:t>eziyisisekelo</a:t>
            </a:r>
            <a:r>
              <a:rPr lang="en-CA" sz="2000" b="1" dirty="0"/>
              <a:t> </a:t>
            </a:r>
            <a:r>
              <a:rPr lang="en-CA" sz="2000" b="1" dirty="0" err="1"/>
              <a:t>zokucabanga</a:t>
            </a:r>
            <a:r>
              <a:rPr lang="en-CA" sz="2000" b="1" dirty="0"/>
              <a:t> </a:t>
            </a:r>
            <a:r>
              <a:rPr lang="en-CA" sz="2000" b="1" dirty="0" err="1"/>
              <a:t>kwasemhlabeni</a:t>
            </a:r>
            <a:r>
              <a:rPr lang="en-CA" sz="2000" b="1" dirty="0"/>
              <a:t> (</a:t>
            </a:r>
            <a:r>
              <a:rPr lang="en-CA" sz="2000" b="1" dirty="0" err="1"/>
              <a:t>azozithuthukisa</a:t>
            </a:r>
            <a:r>
              <a:rPr lang="en-CA" sz="2000" b="1" dirty="0"/>
              <a:t> </a:t>
            </a:r>
            <a:r>
              <a:rPr lang="en-CA" sz="2000" b="1" dirty="0" err="1"/>
              <a:t>kamuva</a:t>
            </a:r>
            <a:r>
              <a:rPr lang="en-CA" sz="2000" b="1" dirty="0"/>
              <a:t> </a:t>
            </a:r>
            <a:r>
              <a:rPr lang="en-CA" sz="2000" b="1" dirty="0" err="1"/>
              <a:t>ngamaphuzu</a:t>
            </a:r>
            <a:r>
              <a:rPr lang="en-CA" sz="2000" b="1" dirty="0"/>
              <a:t> </a:t>
            </a:r>
            <a:r>
              <a:rPr lang="en-CA" sz="2000" b="1" dirty="0" err="1"/>
              <a:t>aqinileyo</a:t>
            </a:r>
            <a:r>
              <a:rPr lang="en-CA" sz="2000" b="1" dirty="0"/>
              <a:t>): “</a:t>
            </a:r>
            <a:r>
              <a:rPr lang="en-CA" sz="2000" b="1" dirty="0" err="1"/>
              <a:t>ubufebe</a:t>
            </a:r>
            <a:r>
              <a:rPr lang="en-CA" sz="2000" b="1" dirty="0"/>
              <a:t>, </a:t>
            </a:r>
            <a:r>
              <a:rPr lang="en-CA" sz="2000" b="1" dirty="0" err="1"/>
              <a:t>lokungcola</a:t>
            </a:r>
            <a:r>
              <a:rPr lang="en-CA" sz="2000" b="1" dirty="0"/>
              <a:t>, </a:t>
            </a:r>
            <a:r>
              <a:rPr lang="en-CA" sz="2000" b="1" dirty="0" err="1"/>
              <a:t>lenkanuko</a:t>
            </a:r>
            <a:r>
              <a:rPr lang="en-CA" sz="2000" b="1" dirty="0"/>
              <a:t>, </a:t>
            </a:r>
            <a:r>
              <a:rPr lang="en-CA" sz="2000" b="1" dirty="0" err="1"/>
              <a:t>lezifiso</a:t>
            </a:r>
            <a:r>
              <a:rPr lang="en-CA" sz="2000" b="1" dirty="0"/>
              <a:t> </a:t>
            </a:r>
            <a:r>
              <a:rPr lang="en-CA" sz="2000" b="1" dirty="0" err="1"/>
              <a:t>ezimbi</a:t>
            </a:r>
            <a:r>
              <a:rPr lang="en-CA" sz="2000" b="1" dirty="0"/>
              <a:t>, </a:t>
            </a:r>
            <a:r>
              <a:rPr lang="en-CA" sz="2000" b="1" dirty="0" err="1"/>
              <a:t>nokuhwaba</a:t>
            </a:r>
            <a:r>
              <a:rPr lang="en-CA" sz="2000" b="1" dirty="0"/>
              <a:t>, </a:t>
            </a:r>
            <a:r>
              <a:rPr lang="en-CA" sz="2000" b="1" dirty="0" err="1"/>
              <a:t>okuyikukhonza</a:t>
            </a:r>
            <a:r>
              <a:rPr lang="en-CA" sz="2000" b="1" dirty="0"/>
              <a:t> </a:t>
            </a:r>
            <a:r>
              <a:rPr lang="en-CA" sz="2000" b="1" dirty="0" err="1"/>
              <a:t>izithombe</a:t>
            </a:r>
            <a:r>
              <a:rPr lang="en-CA" sz="2000" b="1" dirty="0"/>
              <a:t>” (Kol. 3:5).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208004" y="4608810"/>
            <a:ext cx="51070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kungani</a:t>
            </a:r>
            <a:r>
              <a:rPr lang="en-CA" b="1" dirty="0"/>
              <a:t> </a:t>
            </a:r>
            <a:r>
              <a:rPr lang="en-CA" b="1" dirty="0" err="1"/>
              <a:t>kumele</a:t>
            </a:r>
            <a:r>
              <a:rPr lang="en-CA" b="1" dirty="0"/>
              <a:t> ‘</a:t>
            </a:r>
            <a:r>
              <a:rPr lang="en-CA" b="1" dirty="0" err="1"/>
              <a:t>sibulale</a:t>
            </a:r>
            <a:r>
              <a:rPr lang="en-CA" b="1" dirty="0"/>
              <a:t>’—</a:t>
            </a:r>
            <a:r>
              <a:rPr lang="en-CA" b="1" dirty="0" err="1"/>
              <a:t>silahle</a:t>
            </a:r>
            <a:r>
              <a:rPr lang="en-CA" b="1" dirty="0"/>
              <a:t>, </a:t>
            </a:r>
            <a:r>
              <a:rPr lang="en-CA" b="1" dirty="0" err="1"/>
              <a:t>sisuse</a:t>
            </a:r>
            <a:r>
              <a:rPr lang="en-CA" b="1" dirty="0"/>
              <a:t>—</a:t>
            </a:r>
            <a:r>
              <a:rPr lang="en-CA" b="1" dirty="0" err="1"/>
              <a:t>lezi</a:t>
            </a:r>
            <a:r>
              <a:rPr lang="en-CA" b="1" dirty="0"/>
              <a:t> </a:t>
            </a:r>
            <a:r>
              <a:rPr lang="en-CA" b="1" dirty="0" err="1"/>
              <a:t>zinto</a:t>
            </a:r>
            <a:r>
              <a:rPr lang="en-CA" b="1" dirty="0"/>
              <a:t> </a:t>
            </a:r>
            <a:r>
              <a:rPr lang="en-CA" b="1" dirty="0" err="1"/>
              <a:t>emicabangweni</a:t>
            </a:r>
            <a:r>
              <a:rPr lang="en-CA" b="1" dirty="0"/>
              <a:t> </a:t>
            </a:r>
            <a:r>
              <a:rPr lang="en-CA" b="1" dirty="0" err="1"/>
              <a:t>lasezenzweni</a:t>
            </a:r>
            <a:r>
              <a:rPr lang="en-CA" b="1" dirty="0"/>
              <a:t> </a:t>
            </a:r>
            <a:r>
              <a:rPr lang="en-CA" b="1" dirty="0" err="1"/>
              <a:t>zethu</a:t>
            </a:r>
            <a:r>
              <a:rPr lang="en-CA" b="1" dirty="0"/>
              <a:t>? </a:t>
            </a:r>
            <a:r>
              <a:rPr lang="en-CA" b="1" dirty="0" err="1"/>
              <a:t>Ngoba</a:t>
            </a:r>
            <a:r>
              <a:rPr lang="en-CA" b="1" dirty="0"/>
              <a:t> </a:t>
            </a:r>
            <a:r>
              <a:rPr lang="en-CA" b="1" dirty="0" err="1"/>
              <a:t>ziletha</a:t>
            </a:r>
            <a:r>
              <a:rPr lang="en-CA" b="1" dirty="0"/>
              <a:t> “</a:t>
            </a:r>
            <a:r>
              <a:rPr lang="en-CA" b="1" dirty="0" err="1"/>
              <a:t>ulaka</a:t>
            </a:r>
            <a:r>
              <a:rPr lang="en-CA" b="1" dirty="0"/>
              <a:t> </a:t>
            </a:r>
            <a:r>
              <a:rPr lang="en-CA" b="1" dirty="0" err="1"/>
              <a:t>lukaNkulunkulu</a:t>
            </a:r>
            <a:r>
              <a:rPr lang="en-CA" b="1" dirty="0"/>
              <a:t>”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ngenxa</a:t>
            </a:r>
            <a:r>
              <a:rPr lang="en-CA" b="1" dirty="0"/>
              <a:t> </a:t>
            </a:r>
            <a:r>
              <a:rPr lang="en-CA" b="1" dirty="0" err="1"/>
              <a:t>yalokho</a:t>
            </a:r>
            <a:r>
              <a:rPr lang="en-CA" b="1" dirty="0"/>
              <a:t> </a:t>
            </a:r>
            <a:r>
              <a:rPr lang="en-CA" b="1" dirty="0" err="1"/>
              <a:t>azihambisani</a:t>
            </a:r>
            <a:r>
              <a:rPr lang="en-CA" b="1" dirty="0"/>
              <a:t> </a:t>
            </a:r>
            <a:r>
              <a:rPr lang="en-CA" b="1" dirty="0" err="1"/>
              <a:t>lemvelo</a:t>
            </a:r>
            <a:r>
              <a:rPr lang="en-CA" b="1" dirty="0"/>
              <a:t> </a:t>
            </a:r>
            <a:r>
              <a:rPr lang="en-CA" b="1" dirty="0" err="1"/>
              <a:t>yethu</a:t>
            </a:r>
            <a:r>
              <a:rPr lang="en-CA" b="1" dirty="0"/>
              <a:t> </a:t>
            </a:r>
            <a:r>
              <a:rPr lang="en-CA" b="1" dirty="0" err="1"/>
              <a:t>yasezulwini</a:t>
            </a:r>
            <a:r>
              <a:rPr lang="en-CA" b="1" dirty="0"/>
              <a:t> (</a:t>
            </a:r>
            <a:r>
              <a:rPr lang="en-CA" b="1" dirty="0" err="1"/>
              <a:t>Kolose</a:t>
            </a:r>
            <a:r>
              <a:rPr lang="en-CA" b="1" dirty="0"/>
              <a:t> 3:6). Bulala </a:t>
            </a:r>
            <a:r>
              <a:rPr lang="en-CA" b="1" dirty="0" err="1"/>
              <a:t>okwasemhlabeni</a:t>
            </a:r>
            <a:r>
              <a:rPr lang="en-CA" b="1" dirty="0"/>
              <a:t> </a:t>
            </a:r>
            <a:r>
              <a:rPr lang="en-CA" b="1" dirty="0" err="1"/>
              <a:t>ngaphambi</a:t>
            </a:r>
            <a:r>
              <a:rPr lang="en-CA" b="1" dirty="0"/>
              <a:t> </a:t>
            </a:r>
            <a:r>
              <a:rPr lang="en-CA" b="1" dirty="0" err="1"/>
              <a:t>kokuthi</a:t>
            </a:r>
            <a:r>
              <a:rPr lang="en-CA" b="1" dirty="0"/>
              <a:t> </a:t>
            </a:r>
            <a:r>
              <a:rPr lang="en-CA" b="1" dirty="0" err="1"/>
              <a:t>okwasemhlabeni</a:t>
            </a:r>
            <a:r>
              <a:rPr lang="en-CA" b="1" dirty="0"/>
              <a:t> </a:t>
            </a:r>
            <a:r>
              <a:rPr lang="en-CA" b="1" dirty="0" err="1"/>
              <a:t>kubulale</a:t>
            </a:r>
            <a:r>
              <a:rPr lang="en-CA" b="1" dirty="0"/>
              <a:t>!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40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UKUZEMBATHISA OKWASEZULWINI</a:t>
            </a:r>
            <a:endParaRPr lang="en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647997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lembathe</a:t>
            </a:r>
            <a:r>
              <a:rPr lang="en-CA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umuntu</a:t>
            </a:r>
            <a:r>
              <a:rPr lang="en-CA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omutsha</a:t>
            </a:r>
            <a:r>
              <a:rPr lang="en-CA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owenziwa</a:t>
            </a:r>
            <a:r>
              <a:rPr lang="en-CA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musha</a:t>
            </a:r>
            <a:r>
              <a:rPr lang="en-CA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ekwazini</a:t>
            </a:r>
            <a:r>
              <a:rPr lang="en-CA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ngomfanekiso</a:t>
            </a:r>
            <a:r>
              <a:rPr lang="en-CA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woMdali</a:t>
            </a:r>
            <a:r>
              <a:rPr lang="en-CA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wakhe</a:t>
            </a:r>
            <a:r>
              <a:rPr lang="en-CA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CA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-CA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3:10).</a:t>
            </a:r>
            <a:endParaRPr lang="en" sz="1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4122556" y="1302633"/>
            <a:ext cx="8069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Ngendlela</a:t>
            </a:r>
            <a:r>
              <a:rPr lang="en-CA" b="1" dirty="0"/>
              <a:t> </a:t>
            </a:r>
            <a:r>
              <a:rPr lang="en-CA" b="1" dirty="0" err="1"/>
              <a:t>yesaga</a:t>
            </a:r>
            <a:r>
              <a:rPr lang="en-CA" b="1" dirty="0"/>
              <a:t> </a:t>
            </a:r>
            <a:r>
              <a:rPr lang="en-CA" b="1" dirty="0" err="1"/>
              <a:t>sangempela</a:t>
            </a:r>
            <a:r>
              <a:rPr lang="en-CA" b="1" dirty="0"/>
              <a:t>, </a:t>
            </a:r>
            <a:r>
              <a:rPr lang="en-CA" b="1" dirty="0" err="1"/>
              <a:t>uPawulu</a:t>
            </a:r>
            <a:r>
              <a:rPr lang="en-CA" b="1" dirty="0"/>
              <a:t> </a:t>
            </a:r>
            <a:r>
              <a:rPr lang="en-CA" b="1" dirty="0" err="1"/>
              <a:t>ulezela</a:t>
            </a:r>
            <a:r>
              <a:rPr lang="en-CA" b="1" dirty="0"/>
              <a:t> </a:t>
            </a:r>
            <a:r>
              <a:rPr lang="en-CA" b="1" dirty="0" err="1"/>
              <a:t>ezinsikeni</a:t>
            </a:r>
            <a:r>
              <a:rPr lang="en-CA" b="1" dirty="0"/>
              <a:t> </a:t>
            </a:r>
            <a:r>
              <a:rPr lang="en-CA" b="1" dirty="0" err="1"/>
              <a:t>ezinhlanu</a:t>
            </a:r>
            <a:r>
              <a:rPr lang="en-CA" b="1" dirty="0"/>
              <a:t> </a:t>
            </a:r>
            <a:r>
              <a:rPr lang="en-CA" b="1" dirty="0" err="1"/>
              <a:t>zokucabanga</a:t>
            </a:r>
            <a:r>
              <a:rPr lang="en-CA" b="1" dirty="0"/>
              <a:t> </a:t>
            </a:r>
            <a:r>
              <a:rPr lang="en-CA" b="1" dirty="0" err="1"/>
              <a:t>kwasemhlabeni</a:t>
            </a:r>
            <a:r>
              <a:rPr lang="en-CA" b="1" dirty="0"/>
              <a:t> </a:t>
            </a:r>
            <a:r>
              <a:rPr lang="en-CA" b="1" dirty="0" err="1"/>
              <a:t>izenzo</a:t>
            </a:r>
            <a:r>
              <a:rPr lang="en-CA" b="1" dirty="0"/>
              <a:t> </a:t>
            </a:r>
            <a:r>
              <a:rPr lang="en-CA" b="1" dirty="0" err="1"/>
              <a:t>ezinhlanu</a:t>
            </a:r>
            <a:r>
              <a:rPr lang="en-CA" b="1" dirty="0"/>
              <a:t> </a:t>
            </a:r>
            <a:r>
              <a:rPr lang="en-CA" b="1" dirty="0" err="1"/>
              <a:t>zasemhlabeni</a:t>
            </a:r>
            <a:r>
              <a:rPr lang="en-CA" b="1" dirty="0"/>
              <a:t> </a:t>
            </a:r>
            <a:r>
              <a:rPr lang="en-CA" b="1" dirty="0" err="1"/>
              <a:t>okufanele</a:t>
            </a:r>
            <a:r>
              <a:rPr lang="en-CA" b="1" dirty="0"/>
              <a:t> </a:t>
            </a:r>
            <a:r>
              <a:rPr lang="en-CA" b="1" dirty="0" err="1"/>
              <a:t>zivikwe</a:t>
            </a:r>
            <a:r>
              <a:rPr lang="en-CA" b="1" dirty="0"/>
              <a:t>: “</a:t>
            </a:r>
            <a:r>
              <a:rPr lang="en-CA" b="1" dirty="0" err="1"/>
              <a:t>intukuthelo</a:t>
            </a:r>
            <a:r>
              <a:rPr lang="en-CA" b="1" dirty="0"/>
              <a:t>, </a:t>
            </a:r>
            <a:r>
              <a:rPr lang="en-CA" b="1" dirty="0" err="1"/>
              <a:t>lolaka</a:t>
            </a:r>
            <a:r>
              <a:rPr lang="en-CA" b="1" dirty="0"/>
              <a:t>, </a:t>
            </a:r>
            <a:r>
              <a:rPr lang="en-CA" b="1" dirty="0" err="1"/>
              <a:t>lenzondo</a:t>
            </a:r>
            <a:r>
              <a:rPr lang="en-CA" b="1" dirty="0"/>
              <a:t>, </a:t>
            </a:r>
            <a:r>
              <a:rPr lang="en-CA" b="1" dirty="0" err="1"/>
              <a:t>lokuhlambalaza</a:t>
            </a:r>
            <a:r>
              <a:rPr lang="en-CA" b="1" dirty="0"/>
              <a:t>, </a:t>
            </a:r>
            <a:r>
              <a:rPr lang="en-CA" b="1" dirty="0" err="1"/>
              <a:t>lenkulumo</a:t>
            </a:r>
            <a:r>
              <a:rPr lang="en-CA" b="1" dirty="0"/>
              <a:t> </a:t>
            </a:r>
            <a:r>
              <a:rPr lang="en-CA" b="1" dirty="0" err="1"/>
              <a:t>ehlambalazayo</a:t>
            </a:r>
            <a:r>
              <a:rPr lang="en-CA" b="1" dirty="0"/>
              <a:t>” ( Kol. 3:8 NIV ),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uphetha</a:t>
            </a:r>
            <a:r>
              <a:rPr lang="en-CA" b="1" dirty="0"/>
              <a:t> </a:t>
            </a:r>
            <a:r>
              <a:rPr lang="en-CA" b="1" dirty="0" err="1"/>
              <a:t>ngesenzo</a:t>
            </a:r>
            <a:r>
              <a:rPr lang="en-CA" b="1" dirty="0"/>
              <a:t> </a:t>
            </a:r>
            <a:r>
              <a:rPr lang="en-CA" b="1" dirty="0" err="1"/>
              <a:t>sesithupha</a:t>
            </a:r>
            <a:r>
              <a:rPr lang="en-CA" b="1" dirty="0"/>
              <a:t>—</a:t>
            </a:r>
            <a:r>
              <a:rPr lang="en-CA" b="1" dirty="0" err="1"/>
              <a:t>esibi</a:t>
            </a:r>
            <a:r>
              <a:rPr lang="en-CA" b="1" dirty="0"/>
              <a:t> </a:t>
            </a:r>
            <a:r>
              <a:rPr lang="en-CA" b="1" dirty="0" err="1"/>
              <a:t>kulazo</a:t>
            </a:r>
            <a:r>
              <a:rPr lang="en-CA" b="1" dirty="0"/>
              <a:t> </a:t>
            </a:r>
            <a:r>
              <a:rPr lang="en-CA" b="1" dirty="0" err="1"/>
              <a:t>zonke</a:t>
            </a:r>
            <a:r>
              <a:rPr lang="en-CA" b="1" dirty="0"/>
              <a:t>—: “</a:t>
            </a:r>
            <a:r>
              <a:rPr lang="en-CA" b="1" dirty="0" err="1"/>
              <a:t>Lingaqambelani</a:t>
            </a:r>
            <a:r>
              <a:rPr lang="en-CA" b="1" dirty="0"/>
              <a:t> </a:t>
            </a:r>
            <a:r>
              <a:rPr lang="en-CA" b="1" dirty="0" err="1"/>
              <a:t>amanga</a:t>
            </a:r>
            <a:r>
              <a:rPr lang="en-CA" b="1" dirty="0"/>
              <a:t>” ( Kol. 3:9 ).</a:t>
            </a:r>
            <a:endParaRPr lang="en" b="1" dirty="0"/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7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4122555" y="4137789"/>
            <a:ext cx="5887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Lapho </a:t>
            </a:r>
            <a:r>
              <a:rPr lang="en-CA" sz="2000" b="1" dirty="0" err="1"/>
              <a:t>sikhumula</a:t>
            </a:r>
            <a:r>
              <a:rPr lang="en-CA" sz="2000" b="1" dirty="0"/>
              <a:t> </a:t>
            </a:r>
            <a:r>
              <a:rPr lang="en-CA" sz="2000" b="1" dirty="0" err="1"/>
              <a:t>lezo</a:t>
            </a:r>
            <a:r>
              <a:rPr lang="en-CA" sz="2000" b="1" dirty="0"/>
              <a:t> </a:t>
            </a:r>
            <a:r>
              <a:rPr lang="en-CA" sz="2000" b="1" dirty="0" err="1"/>
              <a:t>zingubo</a:t>
            </a:r>
            <a:r>
              <a:rPr lang="en-CA" sz="2000" b="1" dirty="0"/>
              <a:t>, </a:t>
            </a:r>
            <a:r>
              <a:rPr lang="en-CA" sz="2000" b="1" dirty="0" err="1"/>
              <a:t>kudingeka</a:t>
            </a:r>
            <a:r>
              <a:rPr lang="en-CA" sz="2000" b="1" dirty="0"/>
              <a:t> </a:t>
            </a:r>
            <a:r>
              <a:rPr lang="en-CA" sz="2000" b="1" dirty="0" err="1"/>
              <a:t>sigqoke</a:t>
            </a:r>
            <a:r>
              <a:rPr lang="en-CA" sz="2000" b="1" dirty="0"/>
              <a:t> “</a:t>
            </a:r>
            <a:r>
              <a:rPr lang="en-CA" sz="2000" b="1" dirty="0" err="1"/>
              <a:t>izingubo</a:t>
            </a:r>
            <a:r>
              <a:rPr lang="en-CA" sz="2000" b="1" dirty="0"/>
              <a:t> </a:t>
            </a:r>
            <a:r>
              <a:rPr lang="en-CA" sz="2000" b="1" dirty="0" err="1"/>
              <a:t>ezinhle</a:t>
            </a:r>
            <a:r>
              <a:rPr lang="en-CA" sz="2000" b="1" dirty="0"/>
              <a:t>.” </a:t>
            </a:r>
            <a:r>
              <a:rPr lang="en-CA" sz="2000" b="1" dirty="0" err="1"/>
              <a:t>Sembethe</a:t>
            </a:r>
            <a:r>
              <a:rPr lang="en-CA" sz="2000" b="1" dirty="0"/>
              <a:t> </a:t>
            </a:r>
            <a:r>
              <a:rPr lang="en-CA" sz="2000" b="1" dirty="0" err="1"/>
              <a:t>lezi</a:t>
            </a:r>
            <a:r>
              <a:rPr lang="en-CA" sz="2000" b="1" dirty="0"/>
              <a:t> </a:t>
            </a:r>
            <a:r>
              <a:rPr lang="en-CA" sz="2000" b="1" dirty="0" err="1"/>
              <a:t>zingubo</a:t>
            </a:r>
            <a:r>
              <a:rPr lang="en-CA" sz="2000" b="1" dirty="0"/>
              <a:t> </a:t>
            </a:r>
            <a:r>
              <a:rPr lang="en-CA" sz="2000" b="1" dirty="0" err="1"/>
              <a:t>ezintsha</a:t>
            </a:r>
            <a:r>
              <a:rPr lang="en-CA" sz="2000" b="1" dirty="0"/>
              <a:t>, </a:t>
            </a:r>
            <a:r>
              <a:rPr lang="en-CA" sz="2000" b="1" dirty="0" err="1"/>
              <a:t>sivuselelwa</a:t>
            </a:r>
            <a:r>
              <a:rPr lang="en-CA" sz="2000" b="1" dirty="0"/>
              <a:t> </a:t>
            </a:r>
            <a:r>
              <a:rPr lang="en-CA" sz="2000" b="1" dirty="0" err="1"/>
              <a:t>ngokuqhubekayo</a:t>
            </a:r>
            <a:r>
              <a:rPr lang="en-CA" sz="2000" b="1" dirty="0"/>
              <a:t>, </a:t>
            </a:r>
            <a:r>
              <a:rPr lang="en-CA" sz="2000" b="1" dirty="0" err="1"/>
              <a:t>sikhula</a:t>
            </a:r>
            <a:r>
              <a:rPr lang="en-CA" sz="2000" b="1" dirty="0"/>
              <a:t> </a:t>
            </a:r>
            <a:r>
              <a:rPr lang="en-CA" sz="2000" b="1" dirty="0" err="1"/>
              <a:t>ebungcweleni</a:t>
            </a:r>
            <a:r>
              <a:rPr lang="en-CA" sz="2000" b="1" dirty="0"/>
              <a:t> </a:t>
            </a:r>
            <a:r>
              <a:rPr lang="en-CA" sz="2000" b="1" dirty="0" err="1"/>
              <a:t>usuku</a:t>
            </a:r>
            <a:r>
              <a:rPr lang="en-CA" sz="2000" b="1" dirty="0"/>
              <a:t> </a:t>
            </a:r>
            <a:r>
              <a:rPr lang="en-CA" sz="2000" b="1" dirty="0" err="1"/>
              <a:t>losuku</a:t>
            </a:r>
            <a:r>
              <a:rPr lang="en-CA" sz="2000" b="1" dirty="0"/>
              <a:t> (Kol. 3:10).</a:t>
            </a:r>
            <a:endParaRPr lang="en" sz="2000" b="1" dirty="0"/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3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4122554" y="2720211"/>
            <a:ext cx="80694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UPawulu</a:t>
            </a:r>
            <a:r>
              <a:rPr lang="en-CA" sz="2000" b="1" dirty="0"/>
              <a:t> </a:t>
            </a:r>
            <a:r>
              <a:rPr lang="en-CA" sz="2000" b="1" dirty="0" err="1"/>
              <a:t>uthatha</a:t>
            </a:r>
            <a:r>
              <a:rPr lang="en-CA" sz="2000" b="1" dirty="0"/>
              <a:t> </a:t>
            </a:r>
            <a:r>
              <a:rPr lang="en-CA" sz="2000" b="1" dirty="0" err="1"/>
              <a:t>ngokuthi</a:t>
            </a:r>
            <a:r>
              <a:rPr lang="en-CA" sz="2000" b="1" dirty="0"/>
              <a:t> </a:t>
            </a:r>
            <a:r>
              <a:rPr lang="en-CA" sz="2000" b="1" dirty="0" err="1"/>
              <a:t>sesivele</a:t>
            </a:r>
            <a:r>
              <a:rPr lang="en-CA" sz="2000" b="1" dirty="0"/>
              <a:t> “</a:t>
            </a:r>
            <a:r>
              <a:rPr lang="en-CA" sz="2000" b="1" dirty="0" err="1"/>
              <a:t>njengoba</a:t>
            </a:r>
            <a:r>
              <a:rPr lang="en-CA" sz="2000" b="1" dirty="0"/>
              <a:t> </a:t>
            </a:r>
            <a:r>
              <a:rPr lang="en-CA" sz="2000" b="1" dirty="0" err="1"/>
              <a:t>senikhumule</a:t>
            </a:r>
            <a:r>
              <a:rPr lang="en-CA" sz="2000" b="1" dirty="0"/>
              <a:t> ubuntu </a:t>
            </a:r>
            <a:r>
              <a:rPr lang="en-CA" sz="2000" b="1" dirty="0" err="1"/>
              <a:t>benu</a:t>
            </a:r>
            <a:r>
              <a:rPr lang="en-CA" sz="2000" b="1" dirty="0"/>
              <a:t> </a:t>
            </a:r>
            <a:r>
              <a:rPr lang="en-CA" sz="2000" b="1" dirty="0" err="1"/>
              <a:t>obudala</a:t>
            </a:r>
            <a:r>
              <a:rPr lang="en-CA" sz="2000" b="1" dirty="0"/>
              <a:t> </a:t>
            </a:r>
            <a:r>
              <a:rPr lang="en-CA" sz="2000" b="1" dirty="0" err="1"/>
              <a:t>kanye</a:t>
            </a:r>
            <a:r>
              <a:rPr lang="en-CA" sz="2000" b="1" dirty="0"/>
              <a:t> </a:t>
            </a:r>
            <a:r>
              <a:rPr lang="en-CA" sz="2000" b="1" dirty="0" err="1"/>
              <a:t>lemikhuba</a:t>
            </a:r>
            <a:r>
              <a:rPr lang="en-CA" sz="2000" b="1" dirty="0"/>
              <a:t> </a:t>
            </a:r>
            <a:r>
              <a:rPr lang="en-CA" sz="2000" b="1" dirty="0" err="1"/>
              <a:t>yabo</a:t>
            </a:r>
            <a:r>
              <a:rPr lang="en-CA" sz="2000" b="1" dirty="0"/>
              <a:t>” (Kol. 3:9 NIV). </a:t>
            </a:r>
            <a:r>
              <a:rPr lang="en-CA" sz="2000" b="1" dirty="0" err="1"/>
              <a:t>Sikhumule</a:t>
            </a:r>
            <a:r>
              <a:rPr lang="en-CA" sz="2000" b="1" dirty="0"/>
              <a:t> “</a:t>
            </a:r>
            <a:r>
              <a:rPr lang="en-CA" sz="2000" b="1" dirty="0" err="1"/>
              <a:t>izingubo</a:t>
            </a:r>
            <a:r>
              <a:rPr lang="en-CA" sz="2000" b="1" dirty="0"/>
              <a:t> </a:t>
            </a:r>
            <a:r>
              <a:rPr lang="en-CA" sz="2000" b="1" dirty="0" err="1"/>
              <a:t>ezingcolile</a:t>
            </a:r>
            <a:r>
              <a:rPr lang="en-CA" sz="2000" b="1" dirty="0"/>
              <a:t>” </a:t>
            </a:r>
            <a:r>
              <a:rPr lang="en-CA" sz="2000" b="1" dirty="0" err="1"/>
              <a:t>lapho</a:t>
            </a:r>
            <a:r>
              <a:rPr lang="en-CA" sz="2000" b="1" dirty="0"/>
              <a:t> </a:t>
            </a:r>
            <a:r>
              <a:rPr lang="en-CA" sz="2000" b="1" dirty="0" err="1"/>
              <a:t>sivumele</a:t>
            </a:r>
            <a:r>
              <a:rPr lang="en-CA" sz="2000" b="1" dirty="0"/>
              <a:t>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asuse</a:t>
            </a:r>
            <a:r>
              <a:rPr lang="en-CA" sz="2000" b="1" dirty="0"/>
              <a:t> </a:t>
            </a:r>
            <a:r>
              <a:rPr lang="en-CA" sz="2000" b="1" dirty="0" err="1"/>
              <a:t>izono</a:t>
            </a:r>
            <a:r>
              <a:rPr lang="en-CA" sz="2000" b="1" dirty="0"/>
              <a:t> </a:t>
            </a:r>
            <a:r>
              <a:rPr lang="en-CA" sz="2000" b="1" dirty="0" err="1"/>
              <a:t>zethu</a:t>
            </a:r>
            <a:r>
              <a:rPr lang="en-CA" sz="2000" b="1" dirty="0"/>
              <a:t> (Zak. 3:4 NIV).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4122554" y="5555367"/>
            <a:ext cx="59474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Njengoba</a:t>
            </a:r>
            <a:r>
              <a:rPr lang="en-CA" sz="2000" b="1" dirty="0"/>
              <a:t> </a:t>
            </a:r>
            <a:r>
              <a:rPr lang="en-CA" sz="2000" b="1" dirty="0" err="1"/>
              <a:t>sivuselelwa</a:t>
            </a:r>
            <a:r>
              <a:rPr lang="en-CA" sz="2000" b="1" dirty="0"/>
              <a:t> </a:t>
            </a:r>
            <a:r>
              <a:rPr lang="en-CA" sz="2000" b="1" dirty="0" err="1"/>
              <a:t>ngomsebenzi</a:t>
            </a:r>
            <a:r>
              <a:rPr lang="en-CA" sz="2000" b="1" dirty="0"/>
              <a:t> </a:t>
            </a:r>
            <a:r>
              <a:rPr lang="en-CA" sz="2000" b="1" dirty="0" err="1"/>
              <a:t>kaMoya</a:t>
            </a:r>
            <a:r>
              <a:rPr lang="en-CA" sz="2000" b="1" dirty="0"/>
              <a:t> </a:t>
            </a:r>
            <a:r>
              <a:rPr lang="en-CA" sz="2000" b="1" dirty="0" err="1"/>
              <a:t>oNgcwele</a:t>
            </a:r>
            <a:r>
              <a:rPr lang="en-CA" sz="2000" b="1" dirty="0"/>
              <a:t> </a:t>
            </a:r>
            <a:r>
              <a:rPr lang="en-CA" sz="2000" b="1" dirty="0" err="1"/>
              <a:t>kanye</a:t>
            </a:r>
            <a:r>
              <a:rPr lang="en-CA" sz="2000" b="1" dirty="0"/>
              <a:t> </a:t>
            </a:r>
            <a:r>
              <a:rPr lang="en-CA" sz="2000" b="1" dirty="0" err="1"/>
              <a:t>lokufunda</a:t>
            </a:r>
            <a:r>
              <a:rPr lang="en-CA" sz="2000" b="1" dirty="0"/>
              <a:t> </a:t>
            </a:r>
            <a:r>
              <a:rPr lang="en-CA" sz="2000" b="1" dirty="0" err="1"/>
              <a:t>iZwi</a:t>
            </a:r>
            <a:r>
              <a:rPr lang="en-CA" sz="2000" b="1" dirty="0"/>
              <a:t>, </a:t>
            </a:r>
            <a:r>
              <a:rPr lang="en-CA" sz="2000" b="1" dirty="0" err="1"/>
              <a:t>imigoqo</a:t>
            </a:r>
            <a:r>
              <a:rPr lang="en-CA" sz="2000" b="1" dirty="0"/>
              <a:t> </a:t>
            </a:r>
            <a:r>
              <a:rPr lang="en-CA" sz="2000" b="1" dirty="0" err="1"/>
              <a:t>esihlukanisayo</a:t>
            </a:r>
            <a:r>
              <a:rPr lang="en-CA" sz="2000" b="1" dirty="0"/>
              <a:t> </a:t>
            </a:r>
            <a:r>
              <a:rPr lang="en-CA" sz="2000" b="1" dirty="0" err="1"/>
              <a:t>iyanyamalala</a:t>
            </a:r>
            <a:r>
              <a:rPr lang="en-CA" sz="2000" b="1" dirty="0"/>
              <a:t> (Kol. 3:11).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2146851" y="907368"/>
            <a:ext cx="9899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6600" b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IMPAWU ZEMPILO ENTSHA KUKRISTU</a:t>
            </a:r>
            <a:endParaRPr lang="en" sz="66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>
                    <a:lumMod val="50000"/>
                  </a:schemeClr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5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0" y="0"/>
            <a:ext cx="102965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4400" b="1" spc="3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ISIBOPHO SOKUPHELELEYO</a:t>
            </a:r>
            <a:endParaRPr lang="en" sz="44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0" y="691796"/>
            <a:ext cx="10296527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1400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Futhi</a:t>
            </a:r>
            <a:r>
              <a:rPr lang="en-CA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CA" sz="1400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phezu</a:t>
            </a:r>
            <a:r>
              <a:rPr lang="en-CA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CA" sz="1400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kwakho</a:t>
            </a:r>
            <a:r>
              <a:rPr lang="en-CA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CA" sz="1400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konke</a:t>
            </a:r>
            <a:r>
              <a:rPr lang="en-CA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CA" sz="1400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lokhu</a:t>
            </a:r>
            <a:r>
              <a:rPr lang="en-CA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CA" sz="1400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yembathani</a:t>
            </a:r>
            <a:r>
              <a:rPr lang="en-CA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CA" sz="1400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uthando</a:t>
            </a:r>
            <a:r>
              <a:rPr lang="en-CA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CA" sz="1400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oluyisibopho</a:t>
            </a:r>
            <a:r>
              <a:rPr lang="en-CA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CA" sz="1400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sokuphelela</a:t>
            </a:r>
            <a:r>
              <a:rPr lang="en-CA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” (</a:t>
            </a:r>
            <a:r>
              <a:rPr lang="en-CA" sz="1400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Kolose</a:t>
            </a:r>
            <a:r>
              <a:rPr lang="en-CA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3:14</a:t>
            </a:r>
            <a:r>
              <a:rPr lang="en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“)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428625" y="1199523"/>
            <a:ext cx="9641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Singabantu</a:t>
            </a:r>
            <a:r>
              <a:rPr lang="en-CA" sz="1600" b="1" dirty="0"/>
              <a:t> “</a:t>
            </a:r>
            <a:r>
              <a:rPr lang="en-CA" sz="1600" b="1" dirty="0" err="1"/>
              <a:t>abakhethiweyo</a:t>
            </a:r>
            <a:r>
              <a:rPr lang="en-CA" sz="1600" b="1" dirty="0"/>
              <a:t> </a:t>
            </a:r>
            <a:r>
              <a:rPr lang="en-CA" sz="1600" b="1" dirty="0" err="1"/>
              <a:t>bakaNkulunkulu</a:t>
            </a:r>
            <a:r>
              <a:rPr lang="en-CA" sz="1600" b="1" dirty="0"/>
              <a:t>, </a:t>
            </a:r>
            <a:r>
              <a:rPr lang="en-CA" sz="1600" b="1" dirty="0" err="1"/>
              <a:t>abangcwele</a:t>
            </a:r>
            <a:r>
              <a:rPr lang="en-CA" sz="1600" b="1" dirty="0"/>
              <a:t> </a:t>
            </a:r>
            <a:r>
              <a:rPr lang="en-CA" sz="1600" b="1" dirty="0" err="1"/>
              <a:t>labathandwayo</a:t>
            </a:r>
            <a:r>
              <a:rPr lang="en-CA" sz="1600" b="1" dirty="0"/>
              <a:t>” (Kol. 3:12 NIV). </a:t>
            </a:r>
            <a:r>
              <a:rPr lang="en-CA" sz="1600" b="1" dirty="0" err="1"/>
              <a:t>UPetru</a:t>
            </a:r>
            <a:r>
              <a:rPr lang="en-CA" sz="1600" b="1" dirty="0"/>
              <a:t> </a:t>
            </a:r>
            <a:r>
              <a:rPr lang="en-CA" sz="1600" b="1" dirty="0" err="1"/>
              <a:t>usitshela</a:t>
            </a:r>
            <a:r>
              <a:rPr lang="en-CA" sz="1600" b="1" dirty="0"/>
              <a:t> </a:t>
            </a:r>
            <a:r>
              <a:rPr lang="en-CA" sz="1600" b="1" dirty="0" err="1"/>
              <a:t>ukuthi</a:t>
            </a:r>
            <a:r>
              <a:rPr lang="en-CA" sz="1600" b="1" dirty="0"/>
              <a:t> </a:t>
            </a:r>
            <a:r>
              <a:rPr lang="en-CA" sz="1600" b="1" dirty="0" err="1"/>
              <a:t>lokhu</a:t>
            </a:r>
            <a:r>
              <a:rPr lang="en-CA" sz="1600" b="1" dirty="0"/>
              <a:t> </a:t>
            </a:r>
            <a:r>
              <a:rPr lang="en-CA" sz="1600" b="1" dirty="0" err="1"/>
              <a:t>kusilethela</a:t>
            </a:r>
            <a:r>
              <a:rPr lang="en-CA" sz="1600" b="1" dirty="0"/>
              <a:t> </a:t>
            </a:r>
            <a:r>
              <a:rPr lang="en-CA" sz="1600" b="1" dirty="0" err="1"/>
              <a:t>izinzuzo</a:t>
            </a:r>
            <a:r>
              <a:rPr lang="en-CA" sz="1600" b="1" dirty="0"/>
              <a:t> </a:t>
            </a:r>
            <a:r>
              <a:rPr lang="en-CA" sz="1600" b="1" dirty="0" err="1"/>
              <a:t>ezinkulu</a:t>
            </a:r>
            <a:r>
              <a:rPr lang="en-CA" sz="1600" b="1" dirty="0"/>
              <a:t> </a:t>
            </a:r>
            <a:r>
              <a:rPr lang="en-CA" sz="1600" b="1" dirty="0" err="1"/>
              <a:t>kanye</a:t>
            </a:r>
            <a:r>
              <a:rPr lang="en-CA" sz="1600" b="1" dirty="0"/>
              <a:t> </a:t>
            </a:r>
            <a:r>
              <a:rPr lang="en-CA" sz="1600" b="1" dirty="0" err="1"/>
              <a:t>lomthwalo</a:t>
            </a:r>
            <a:r>
              <a:rPr lang="en-CA" sz="1600" b="1" dirty="0"/>
              <a:t> </a:t>
            </a:r>
            <a:r>
              <a:rPr lang="en-CA" sz="1600" b="1" dirty="0" err="1"/>
              <a:t>wemfanelo</a:t>
            </a:r>
            <a:r>
              <a:rPr lang="en-CA" sz="1600" b="1" dirty="0"/>
              <a:t> </a:t>
            </a:r>
            <a:r>
              <a:rPr lang="en-CA" sz="1600" b="1" dirty="0" err="1"/>
              <a:t>omkhulu</a:t>
            </a:r>
            <a:r>
              <a:rPr lang="en-CA" sz="1600" b="1" dirty="0"/>
              <a:t> ( 1 Pet. 2:9 ). </a:t>
            </a:r>
            <a:r>
              <a:rPr lang="en-CA" sz="1600" b="1" dirty="0" err="1"/>
              <a:t>Kodwa</a:t>
            </a:r>
            <a:r>
              <a:rPr lang="en-CA" sz="1600" b="1" dirty="0"/>
              <a:t> </a:t>
            </a:r>
            <a:r>
              <a:rPr lang="en-CA" sz="1600" b="1" dirty="0" err="1"/>
              <a:t>uziphatha</a:t>
            </a:r>
            <a:r>
              <a:rPr lang="en-CA" sz="1600" b="1" dirty="0"/>
              <a:t> </a:t>
            </a:r>
            <a:r>
              <a:rPr lang="en-CA" sz="1600" b="1" dirty="0" err="1"/>
              <a:t>kanjani</a:t>
            </a:r>
            <a:r>
              <a:rPr lang="en-CA" sz="1600" b="1" dirty="0"/>
              <a:t> </a:t>
            </a:r>
            <a:r>
              <a:rPr lang="en-CA" sz="1600" b="1" dirty="0" err="1"/>
              <a:t>omunye</a:t>
            </a:r>
            <a:r>
              <a:rPr lang="en-CA" sz="1600" b="1" dirty="0"/>
              <a:t> </a:t>
            </a:r>
            <a:r>
              <a:rPr lang="en-CA" sz="1600" b="1" dirty="0" err="1"/>
              <a:t>wabakhethiweyo</a:t>
            </a:r>
            <a:r>
              <a:rPr lang="en-CA" sz="1600" b="1" dirty="0"/>
              <a:t> </a:t>
            </a:r>
            <a:r>
              <a:rPr lang="en-CA" sz="1600" b="1" dirty="0" err="1"/>
              <a:t>bakaNkulunkulu</a:t>
            </a:r>
            <a:r>
              <a:rPr lang="en-CA" sz="1600" b="1" dirty="0"/>
              <a:t> (Kol. 3:12-13)?</a:t>
            </a:r>
            <a:endParaRPr lang="en" sz="16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4033483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4043502" y="4724641"/>
            <a:ext cx="8042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konke</a:t>
            </a:r>
            <a:r>
              <a:rPr lang="en-CA" sz="2000" b="1" dirty="0"/>
              <a:t> </a:t>
            </a:r>
            <a:r>
              <a:rPr lang="en-CA" sz="2000" b="1" dirty="0" err="1"/>
              <a:t>lokhu</a:t>
            </a:r>
            <a:r>
              <a:rPr lang="en-CA" sz="2000" b="1" dirty="0"/>
              <a:t> </a:t>
            </a:r>
            <a:r>
              <a:rPr lang="en-CA" sz="2000" b="1" dirty="0" err="1"/>
              <a:t>ngaphakathi</a:t>
            </a:r>
            <a:r>
              <a:rPr lang="en-CA" sz="2000" b="1" dirty="0"/>
              <a:t> </a:t>
            </a:r>
            <a:r>
              <a:rPr lang="en-CA" sz="2000" b="1" dirty="0" err="1"/>
              <a:t>kwenjongo</a:t>
            </a:r>
            <a:r>
              <a:rPr lang="en-CA" sz="2000" b="1" dirty="0"/>
              <a:t> </a:t>
            </a:r>
            <a:r>
              <a:rPr lang="en-CA" sz="2000" b="1" dirty="0" err="1"/>
              <a:t>yesibopho</a:t>
            </a:r>
            <a:r>
              <a:rPr lang="en-CA" sz="2000" b="1" dirty="0"/>
              <a:t> </a:t>
            </a:r>
            <a:r>
              <a:rPr lang="en-CA" sz="2000" b="1" dirty="0" err="1"/>
              <a:t>sokuphelela</a:t>
            </a:r>
            <a:r>
              <a:rPr lang="en-CA" sz="2000" b="1" dirty="0"/>
              <a:t>: </a:t>
            </a:r>
            <a:r>
              <a:rPr lang="en-CA" sz="2000" b="1" dirty="0" err="1"/>
              <a:t>uthando</a:t>
            </a:r>
            <a:r>
              <a:rPr lang="en-CA" sz="2000" b="1" dirty="0"/>
              <a:t> (Kol. 3:14).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lezi</a:t>
            </a:r>
            <a:r>
              <a:rPr lang="en-CA" sz="2000" b="1" dirty="0"/>
              <a:t> </a:t>
            </a:r>
            <a:r>
              <a:rPr lang="en-CA" sz="2000" b="1" dirty="0" err="1"/>
              <a:t>zinzuzo</a:t>
            </a:r>
            <a:r>
              <a:rPr lang="en-CA" sz="2000" b="1" dirty="0"/>
              <a:t> </a:t>
            </a:r>
            <a:r>
              <a:rPr lang="en-CA" sz="2000" b="1" dirty="0" err="1"/>
              <a:t>lezibopho</a:t>
            </a:r>
            <a:r>
              <a:rPr lang="en-CA" sz="2000" b="1" dirty="0"/>
              <a:t> </a:t>
            </a:r>
            <a:r>
              <a:rPr lang="en-CA" sz="2000" b="1" dirty="0" err="1"/>
              <a:t>zethu</a:t>
            </a:r>
            <a:r>
              <a:rPr lang="en" sz="2000" b="1" dirty="0"/>
              <a:t>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163993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932</Words>
  <Application>Microsoft Office PowerPoint</Application>
  <PresentationFormat>Panorámica</PresentationFormat>
  <Paragraphs>70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Comic Sans MS</vt:lpstr>
      <vt:lpstr>Aptos Display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123</cp:revision>
  <dcterms:created xsi:type="dcterms:W3CDTF">2026-02-01T14:37:42Z</dcterms:created>
  <dcterms:modified xsi:type="dcterms:W3CDTF">2026-03-12T07:32:45Z</dcterms:modified>
</cp:coreProperties>
</file>