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  <p:embeddedFont>
      <p:font typeface="Kalimati" panose="020B0604020202020204"/>
      <p:regular r:id="rId2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38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96100" y="791738"/>
            <a:ext cx="4828065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ne-NP" sz="66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cs typeface="Kalimati" panose="00000400000000000000" pitchFamily="2"/>
              </a:rPr>
              <a:t>परम निष्ठा: युद्ध क्षेत्रभित्र आराधना</a:t>
            </a:r>
            <a:endParaRPr lang="en" sz="66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  <a:cs typeface="Kalimati" panose="00000400000000000000" pitchFamily="2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600" b="1" dirty="0">
                <a:solidFill>
                  <a:srgbClr val="797525"/>
                </a:solidFill>
              </a:rPr>
              <a:t>नोभेम्बर १५, २०२५ का लागि अध्याय  ७</a:t>
            </a:r>
          </a:p>
          <a:p>
            <a:pPr algn="ctr"/>
            <a:r>
              <a:rPr lang="ne-NP" sz="1600" b="1" dirty="0">
                <a:solidFill>
                  <a:srgbClr val="797525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आराधनाको विशेष स्थान</a:t>
            </a:r>
            <a:endParaRPr lang="en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2505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पवित्रस्थानको स्थापना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“इस्राएलीहरूको सम्पूर्ण सभा शिलोमा जम्मा भई त्यहाँ भेटको तम्बू (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Tent of Meeting) </a:t>
            </a:r>
            <a:r>
              <a:rPr lang="ne-NP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स्थापना गर्‍यो। देश तिनीहरूको नियन्त्रणमा आयो।” (यहोशू १८:१)</a:t>
            </a:r>
            <a:endParaRPr lang="en" sz="14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भूमि इस्राएलले जितिसकेको थियो। प्रमुख कुलहरूमा केही भाग बाँडियो, यद्यपि सात गोत्रहरूले अझै आफ्नो भाग पाएका थिएनन्। रुवेन, गाद र मनश्शे गोत्रका आधा भागका सैनिकहरूलाई जोर्डन पार तिनीहरूको भाग लिन पठाइएको थियो।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81902"/>
            <a:ext cx="5959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पवित्रस्थान परमेश्वरको उपस्थितिको दृश्य प्रतीक थियो — जहाँ सबैले मिलेर आराधना गर्थे। परमेश्वरको उपस्थितिविना भूमि पाउनुको अर्थ थिएन।</a:t>
            </a:r>
            <a:endParaRPr lang="en" sz="2000" b="1" dirty="0"/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cs typeface="Kalimati" panose="00000400000000000000" pitchFamily="2"/>
              </a:rPr>
              <a:t>कुलहरू छुट्टिनु अघि, एक अत्यावश्यक कार्य सम्पन्न गरियो — आराधनाको केन्द्र, तम्बू वा पवित्रस्थानको स्थापना (यहोशू १८:१)।</a:t>
            </a:r>
            <a:endParaRPr lang="en" sz="2000" b="1" dirty="0">
              <a:cs typeface="Kalimati" panose="00000400000000000000" pitchFamily="2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आज पनि, जब हामीलाई आधुनिक र उत्तर–आधुनिक "दैत्यहरू" सामना गर्नुछ, हाम्रो ध्यान स्वर्गीय पवित्रस्थानमा केन्द्रित गर्नु अत्यावश्यक छ — जहाँ येशू हाम्राका लागि मध्यस्थता गर्नुहुन्छ।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1108018"/>
            <a:ext cx="905413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400" b="1" dirty="0">
                <a:latin typeface="Constantia" panose="02030602050306030303" pitchFamily="18" charset="0"/>
              </a:rPr>
              <a:t>“मोशाले व्यवस्थाको पुस्तक हालसालै जनतामा प्रवचनको रूपमा दिएको धेरै समय भएको थिएन, तर अब यहोशूले फेरि व्यवस्था पढे।“</a:t>
            </a:r>
          </a:p>
          <a:p>
            <a:pPr>
              <a:spcBef>
                <a:spcPts val="600"/>
              </a:spcBef>
            </a:pPr>
            <a:r>
              <a:rPr lang="ne-NP" sz="2400" b="1" dirty="0">
                <a:latin typeface="Constantia" panose="02030602050306030303" pitchFamily="18" charset="0"/>
              </a:rPr>
              <a:t>केवल इस्राएलका पुरुषहरू मात्र होइन, ‘सबै स्त्री र साना बालबालिका’ पनि व्यवस्थाको पाठ सुन्न उपस्थित थिए, किनभने तिनीहरूलाई पनि आफ्नो कर्तव्य जान्न र पालन गर्न जरुरी थियो। [...]</a:t>
            </a:r>
          </a:p>
          <a:p>
            <a:pPr>
              <a:spcBef>
                <a:spcPts val="600"/>
              </a:spcBef>
            </a:pPr>
            <a:r>
              <a:rPr lang="ne-NP" sz="2400" b="1" dirty="0">
                <a:latin typeface="Constantia" panose="02030602050306030303" pitchFamily="18" charset="0"/>
              </a:rPr>
              <a:t>बाइबलको प्रत्येक अध्याय र प्रत्येक पद परमेश्वरको मानिसहरूप्रतिको सन्देश हो। हामीले यसको उपदेशहरू हातमा चिन्हझैँ र आँखाबीचको टिकाजस्तै बाँध्नुपर्छ। यदि अध्ययन र पालन गरियो भने, यसले परमेश्वरका जनहरूलाई पनि स्तम्भको बादल र आगोको स्तम्भले मार्गदर्शन गरेझैँ नै अगाडि लैजानेछ।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5966722" y="5580705"/>
            <a:ext cx="480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e-NP" sz="1600" b="1" dirty="0"/>
              <a:t>एलेन जी. ह्वाइट, पाट्रियार्क एण्ड प्रोफेटस्, पृ. ५००–५०४</a:t>
            </a:r>
          </a:p>
          <a:p>
            <a:pPr algn="r"/>
            <a:endParaRPr lang="ne-NP" sz="1600" b="1" dirty="0"/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“पहिले परमेश्वरको राज्य र उहाँको धार्मिकताको खोजि गर, अनि यी सबै कुरा तिमीलाई थपिनेछ।”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मत्ती ६:३३ 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ne-N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जित्‍नु अघि आराधना: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करारको नवीकरण (यहोशू ५:१–९)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कनानमा पहिलो निस्तार चाड (यहोशू ५:१०–१२)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ne-N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पर्वतबीच आराधना:</a:t>
            </a:r>
            <a:endParaRPr lang="e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19EBD"/>
              </a:highlight>
            </a:endParaRPr>
          </a:p>
          <a:p>
            <a:pPr lvl="1">
              <a:spcBef>
                <a:spcPts val="600"/>
              </a:spcBef>
            </a:pPr>
            <a:r>
              <a:rPr lang="ne-NP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आराधनाको वेदी (यहोशू ८:३०–३१)</a:t>
            </a:r>
          </a:p>
          <a:p>
            <a:pPr lvl="1">
              <a:spcBef>
                <a:spcPts val="600"/>
              </a:spcBef>
            </a:pPr>
            <a:r>
              <a:rPr lang="ne-NP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व्यवस्था सम्झनु (यहोशू ८:३२–३५)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ne-N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विशेष आराधनाको स्थान:</a:t>
            </a:r>
            <a:endParaRPr lang="e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39D91"/>
              </a:highlight>
            </a:endParaRPr>
          </a:p>
          <a:p>
            <a:pPr lvl="1">
              <a:spcBef>
                <a:spcPts val="600"/>
              </a:spcBef>
            </a:pPr>
            <a:r>
              <a:rPr lang="ne-NP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पवित्रस्थानको स्थापना (यहोशू १८:१)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जोर्डन नदी अचम्मसँग पार भएर गएपछि सबै कनानी राजाहरू डराए (यहोशू ५:१)। इस्राएलीहरूले त्यो भूमि तत्काल जित्न तयार थियो।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जित लगभग पूरा भएपछि, उनीहरूले आराधनाको नयाँ उल्लेनिय कदम हासिल गरे — शिलोमा तिनीहरूले पवित्रस्थान बनाए।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जितको बीचमा, उनीहरूले एउटा ठूलो सभामा इबाल र गरेजिम पर्वतबीच प्रभुका निम्ति आफूहरूलाई पुनः समर्पण गर्न बिश्राम लिए।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तर यो इस्राएलको पहिलो प्राथमिकता थिएन। उनीहरू पहिले परमेश्वरसँग संगति गर्न चाहन्थे।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जित्नु अघि आराधना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करारको नवीकरण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त्यो समयमा प्रभुले यहोशूलाई भन्नुभयो, “फ्लिन्ट ढुंगाका छुरा बनाऊ र इस्राएलका मानिसहरूलाई फेरि खतना गर।” (यहोशू ५:२)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गिलगल इस्राएलको शिविरको नाम थियो — जितको प्रारम्भिक चरणमा मुख्य क्याम्प। यस नामको अर्थ यहोशू ५:९ मा के दिइएको छ?</a:t>
            </a:r>
            <a:endParaRPr lang="en" sz="2000" b="1" dirty="0"/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करार पुनःस्थापनाका लागि त्यस शारीरिक चिन्हलाई दोहोर्‍याउन आवश्यक थियो (उत्पत्ति १७:१०)। यस कार्यले प्राथमिक कुरा पहिलो राख्यो। हाम्रो लागि पनि यो उदाहरण हो: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“पहिले उहाँको राज्य र धार्मिकता खोज, अनि यी सबै कुरा तिमीलाई थप दिइनेछन्।” (मत्ती ६:३३)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________________________________________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पहिलो निस्तार चाडको खानाखानु अघि, सबै इस्राएली पुरुषहरूको खतना गर्नुपरेको थियव, किनकि कुनै पनि खतना नभएको व्यक्ति त्यसमा सहभागी हुन सक्दैनथ्यो (निर्गमन १२:४८)। तर जब उनीहरूले पहिलो पटक कनान प्रवेश गर्न अस्वीकार गरे, करार भङ्ग भयो, र उजाड स्थानमा कुनै खतना भएको थिएन (यहोशू ५:५)।</a:t>
            </a:r>
            <a:endParaRPr lang="en" sz="2000" b="1" dirty="0"/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मिस्रबाट निस्केको ४० वर्षभन्दा बढी भए पनि, इस्राएल अझै प्रतिज्ञा गरिएको भूमिमा प्रवेश गरेको थिएन। अब उनीहरूको पाइला त्यस भूमिमा थियो। त्यसकारण “मिस्रको अपमान वा दुष्ट्याईँ” हटाउने र परमेश्वरसँगको करार पुनःस्थापित गर्ने समय आएको थियो।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2505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कनानमा पहिलो निस्तार चाड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“महिनाको चौधौं दिनको साँझमा, यरीहोको मैदानी भागमा गिलगलमा शिविर बसेका इस्राएलीहरूले निस्तार चाड मनाए।” (यहोशू ५:१०)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मिस्र: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कनान प्रवेश: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ne-N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खतना र निस्तार चाड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ne-N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लाल समुद्र पार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मरुभूमि: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ne-N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खतना र निस्तार चाड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62609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ne-N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जोर्डन पार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b="1" dirty="0"/>
              <a:t>मिस्रबाट कनानसम्म इस्राएलले “विपरीत अनुक्रम” (</a:t>
            </a:r>
            <a:r>
              <a:rPr lang="en-US" b="1" dirty="0"/>
              <a:t>chiastic process) </a:t>
            </a:r>
            <a:r>
              <a:rPr lang="ne-NP" b="1" dirty="0"/>
              <a:t>अनुसरण गर्‍यो, जसमा घटनाहरू उल्टो क्रममा दोहोरिए</a:t>
            </a:r>
            <a:r>
              <a:rPr lang="ne-NP" sz="2000" b="1" dirty="0"/>
              <a:t>:</a:t>
            </a:r>
            <a:endParaRPr lang="en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पहिलो निस्तार चाडले मिस्रबाट मुक्ति प्रतीक गर्थ्यो। दोस्रो निस्तार चाड नयाँ पुस्ताले मनायो, जुन प्रतिज्ञा गरिएको भूमिमा प्रवेशको प्रतीक थियो।</a:t>
            </a:r>
            <a:endParaRPr lang="en" sz="2000" b="1" dirty="0"/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अब ती प्रतीकहरू हाम्रा मुक्तिदाताको शरीर र रगत हुन्, जसले हामीलाई “मिस्र” (पाप) बाट निकालेर प्रतिज्ञा गरिएको भूमिमा प्रवेश गराउनुहुन्छ (१ कोरिन्थी ११:२३–२६)।</a:t>
            </a:r>
            <a:endParaRPr lang="en" sz="2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299609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cs typeface="Kalimati" panose="00000400000000000000" pitchFamily="2"/>
              </a:rPr>
              <a:t>येशूले आफ्नै क्रूसपूर्व यस विधिलाई नयाँ अर्थ दिए — नयाँ प्रतीकहरू दिनुभयो: भेडा सट्टा रोटी र रगतको सट्टा दाखमद्य बने।</a:t>
            </a:r>
            <a:endParaRPr lang="en" sz="2000" b="1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पर्वतहरूबीच आराधना</a:t>
            </a:r>
            <a:endParaRPr lang="en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आराधनाको वेदी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“त्यसपछि यहोशूले इस्राएलको परमेश्वरका लागि इबाल पर्वतमा वेदी बनाए।” (यहोशू ८:३०)</a:t>
            </a:r>
            <a:endParaRPr lang="en" sz="1400" b="1" dirty="0">
              <a:solidFill>
                <a:srgbClr val="AFE6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5686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मोशाले आदेश दिएका थिए कि कनान प्रवेश गरेपछि इबाल पर्वतमा वेदी बनाइ आराधना गरियोस् (व्यवस्था २७:५–७)।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तर किन इबालमा तर गेरीजिममा होइन?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जितको बीचमा पनि इस्राएलले परमेश्वरप्रति पुनःसमर्पण गर्न समय निकाल्यो। त्यस्तै, हामीले पनि व्यक्तिगत र सामूहिक रूपमा परमेश्वरका जनहरू भएर आफ्नो जीवन पुनः समर्पण गर्नुपर्छ।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________________________________________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498220"/>
            <a:ext cx="37267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येशूले हाम्रा लागि श्राप हुनुभयो ताकि हामी आशीर्वाद पाऔँ। (गलाती ३:१३–१४) त्यो वेदी हाम्रो लागि येशूको बलिदानको स्पष्ट प्रतीक हो।</a:t>
            </a:r>
            <a:endParaRPr lang="en" sz="2000" b="1" dirty="0"/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132349"/>
            <a:ext cx="77686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वेदी र व्यवस्था दुवै आशीर्वाद र श्रापसँग सम्बन्धित थिए (व्यवस्था २७:१२–१३)। आशीर्वाद गरेजिममा, र श्राप इबालमा उच्चारण गरिएको थियो।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ne-NP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व्यवस्था सम्झनु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ne-NP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“त्यहाँ इस्राएलीहरूको सामु यहोशूले मोशाको व्यवस्थाको नक्कल ढुंगामा लेखे।” (यहोशू ८:३२)</a:t>
            </a:r>
            <a:endParaRPr lang="en" sz="1400" b="1" dirty="0">
              <a:solidFill>
                <a:srgbClr val="85514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इबाल पर्वतमा वेदी बनाएपछि, यहोशूले केही ढुंगाहरू उठाए र तिनीहरूलाई चुना लगाएर मोशाको व्यवस्था (दश आज्ञा, अन्य नियम, आशीर्वाद र श्रापसहित) लेखे (यहोशू ८:३२; व्यवस्था २७:२–३)।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व्यक्तिगत पुनःसमर्पणका अतिरिक्त, पवित्र प्रभु भोज (</a:t>
            </a:r>
            <a:r>
              <a:rPr lang="en-US" sz="2000" b="1" dirty="0"/>
              <a:t>Holy Communion) </a:t>
            </a:r>
            <a:r>
              <a:rPr lang="ne-NP" sz="2000" b="1" dirty="0"/>
              <a:t>पनि हाम्रो सामूहिक नवीकरणको विशेष अवसर हो।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________________________________________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यो हामीलाई पनि बोलाइ हो — परमेश्वरका बाँकी जनहरूका रूपमा हामीले पनि समय-समयमा उहाँसँगको करार पुनःनवीकरण गर्नुपर्छ, उहाँले यससम्म हामीलाई कसरी चलाउनुभएको छ भन्ने सम्झँदै।</a:t>
            </a:r>
            <a:endParaRPr lang="en" sz="2000" b="1" dirty="0"/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अन्त्यमा, व्यवस्था दुई भागमा विभाजन गरेर दुई पर्वततर्फ उभ्याइएका जनतामाझ पढियो (यहोशू ८:३३–३५)। यसरी परमेश्वर र उहाँका जनबीचको करार पुनःस्थापित भयो।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983</Words>
  <Application>Microsoft Office PowerPoint</Application>
  <PresentationFormat>Panorámica</PresentationFormat>
  <Paragraphs>68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Constantia</vt:lpstr>
      <vt:lpstr>Arial</vt:lpstr>
      <vt:lpstr>Comic Sans MS</vt:lpstr>
      <vt:lpstr>Aptos Display</vt:lpstr>
      <vt:lpstr>Kalimati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109</cp:revision>
  <dcterms:created xsi:type="dcterms:W3CDTF">2025-10-14T06:18:54Z</dcterms:created>
  <dcterms:modified xsi:type="dcterms:W3CDTF">2025-10-30T10:50:55Z</dcterms:modified>
</cp:coreProperties>
</file>