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305" r:id="rId3"/>
    <p:sldId id="306" r:id="rId4"/>
    <p:sldId id="257" r:id="rId5"/>
    <p:sldId id="258" r:id="rId6"/>
    <p:sldId id="259" r:id="rId7"/>
    <p:sldId id="26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
      <p:font typeface="Kalimati" panose="020B0604020202020204"/>
      <p:regular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C5DA"/>
    <a:srgbClr val="CFCDFF"/>
    <a:srgbClr val="FFF8A3"/>
    <a:srgbClr val="FFA542"/>
    <a:srgbClr val="D5DEFE"/>
    <a:srgbClr val="9FAF66"/>
    <a:srgbClr val="BBE4FA"/>
    <a:srgbClr val="50C2F6"/>
    <a:srgbClr val="9CDDFA"/>
    <a:srgbClr val="108F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6" d="100"/>
          <a:sy n="96" d="100"/>
        </p:scale>
        <p:origin x="102" y="19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8F84D-2079-4BB5-AF2D-0A53C1AE0777}"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C0679E67-18F0-42C4-9F58-657666FD3F1A}">
      <dgm:prSet phldrT="[Texto]" phldr="0" custT="1"/>
      <dgm:spPr>
        <a:solidFill>
          <a:schemeClr val="accent2"/>
        </a:solidFill>
      </dgm:spPr>
      <dgm:t>
        <a:bodyPr/>
        <a:lstStyle/>
        <a:p>
          <a:r>
            <a:rPr lang="ne-NP" sz="1400" b="1" dirty="0">
              <a:effectLst>
                <a:outerShdw blurRad="38100" dist="38100" dir="2700000" algn="tl">
                  <a:srgbClr val="000000">
                    <a:alpha val="43137"/>
                  </a:srgbClr>
                </a:outerShdw>
              </a:effectLst>
              <a:cs typeface="Kalimati" panose="00000400000000000000" pitchFamily="2"/>
            </a:rPr>
            <a:t>गुमाइएको भूमि</a:t>
          </a:r>
          <a:endParaRPr lang="en" sz="1400" b="1" dirty="0">
            <a:effectLst>
              <a:outerShdw blurRad="38100" dist="38100" dir="2700000" algn="tl">
                <a:srgbClr val="000000">
                  <a:alpha val="43137"/>
                </a:srgbClr>
              </a:outerShdw>
            </a:effectLst>
            <a:cs typeface="Kalimati" panose="00000400000000000000" pitchFamily="2"/>
          </a:endParaRPr>
        </a:p>
      </dgm:t>
    </dgm:pt>
    <dgm:pt modelId="{64F32902-636B-4D9E-99D4-A5CA07E04E8F}" type="parTrans" cxnId="{1ADEC97B-10D6-4AF3-984C-39E08750038A}">
      <dgm:prSet/>
      <dgm:spPr/>
      <dgm:t>
        <a:bodyPr/>
        <a:lstStyle/>
        <a:p>
          <a:endParaRPr lang="es-ES" b="1">
            <a:effectLst>
              <a:outerShdw blurRad="38100" dist="38100" dir="2700000" algn="tl">
                <a:srgbClr val="000000">
                  <a:alpha val="43137"/>
                </a:srgbClr>
              </a:outerShdw>
            </a:effectLst>
          </a:endParaRPr>
        </a:p>
      </dgm:t>
    </dgm:pt>
    <dgm:pt modelId="{2066696D-A6C0-481C-809D-51FD2FCF3D97}" type="sibTrans" cxnId="{1ADEC97B-10D6-4AF3-984C-39E08750038A}">
      <dgm:prSet/>
      <dgm:spPr/>
      <dgm:t>
        <a:bodyPr/>
        <a:lstStyle/>
        <a:p>
          <a:endParaRPr lang="es-ES" b="1">
            <a:effectLst>
              <a:outerShdw blurRad="38100" dist="38100" dir="2700000" algn="tl">
                <a:srgbClr val="000000">
                  <a:alpha val="43137"/>
                </a:srgbClr>
              </a:outerShdw>
            </a:effectLst>
          </a:endParaRPr>
        </a:p>
      </dgm:t>
    </dgm:pt>
    <dgm:pt modelId="{EBEF2E13-711D-4147-A1D0-F4521448C699}">
      <dgm:prSet phldrT="[Texto]" phldr="0" custT="1"/>
      <dgm:spPr>
        <a:solidFill>
          <a:schemeClr val="accent3"/>
        </a:solidFill>
      </dgm:spPr>
      <dgm:t>
        <a:bodyPr/>
        <a:lstStyle/>
        <a:p>
          <a:r>
            <a:rPr lang="ne-NP" sz="1400" b="1" dirty="0">
              <a:effectLst>
                <a:outerShdw blurRad="38100" dist="38100" dir="2700000" algn="tl">
                  <a:srgbClr val="000000">
                    <a:alpha val="43137"/>
                  </a:srgbClr>
                </a:outerShdw>
              </a:effectLst>
            </a:rPr>
            <a:t>परमेश्वरले दिनुभएको भूमि</a:t>
          </a:r>
          <a:endParaRPr lang="en" sz="1400" b="1" dirty="0">
            <a:effectLst>
              <a:outerShdw blurRad="38100" dist="38100" dir="2700000" algn="tl">
                <a:srgbClr val="000000">
                  <a:alpha val="43137"/>
                </a:srgbClr>
              </a:outerShdw>
            </a:effectLst>
          </a:endParaRPr>
        </a:p>
      </dgm:t>
    </dgm:pt>
    <dgm:pt modelId="{3D7AA75F-F78E-440B-B263-3FD1B6A02B0F}" type="parTrans" cxnId="{DDA876C4-C1AD-4069-ACFE-EEF6455B204B}">
      <dgm:prSet/>
      <dgm:spPr/>
      <dgm:t>
        <a:bodyPr/>
        <a:lstStyle/>
        <a:p>
          <a:endParaRPr lang="es-ES" b="1">
            <a:effectLst>
              <a:outerShdw blurRad="38100" dist="38100" dir="2700000" algn="tl">
                <a:srgbClr val="000000">
                  <a:alpha val="43137"/>
                </a:srgbClr>
              </a:outerShdw>
            </a:effectLst>
          </a:endParaRPr>
        </a:p>
      </dgm:t>
    </dgm:pt>
    <dgm:pt modelId="{5A67C1DB-92BD-4102-9A27-39CCBC5B8018}" type="sibTrans" cxnId="{DDA876C4-C1AD-4069-ACFE-EEF6455B204B}">
      <dgm:prSet/>
      <dgm:spPr/>
      <dgm:t>
        <a:bodyPr/>
        <a:lstStyle/>
        <a:p>
          <a:endParaRPr lang="es-ES" b="1">
            <a:effectLst>
              <a:outerShdw blurRad="38100" dist="38100" dir="2700000" algn="tl">
                <a:srgbClr val="000000">
                  <a:alpha val="43137"/>
                </a:srgbClr>
              </a:outerShdw>
            </a:effectLst>
          </a:endParaRPr>
        </a:p>
      </dgm:t>
    </dgm:pt>
    <dgm:pt modelId="{8242A670-583E-4107-A752-A4C7F4656000}">
      <dgm:prSet phldrT="[Texto]" phldr="0" custT="1"/>
      <dgm:spPr>
        <a:solidFill>
          <a:schemeClr val="accent1"/>
        </a:solidFill>
      </dgm:spPr>
      <dgm:t>
        <a:bodyPr/>
        <a:lstStyle/>
        <a:p>
          <a:r>
            <a:rPr lang="ne-NP" sz="1400" b="1" dirty="0">
              <a:effectLst>
                <a:outerShdw blurRad="38100" dist="38100" dir="2700000" algn="tl">
                  <a:srgbClr val="000000">
                    <a:alpha val="43137"/>
                  </a:srgbClr>
                </a:outerShdw>
              </a:effectLst>
            </a:rPr>
            <a:t>भूमि जित्नु</a:t>
          </a:r>
          <a:endParaRPr lang="en" sz="1400" b="1" dirty="0">
            <a:effectLst>
              <a:outerShdw blurRad="38100" dist="38100" dir="2700000" algn="tl">
                <a:srgbClr val="000000">
                  <a:alpha val="43137"/>
                </a:srgbClr>
              </a:outerShdw>
            </a:effectLst>
          </a:endParaRPr>
        </a:p>
      </dgm:t>
    </dgm:pt>
    <dgm:pt modelId="{5954326A-B2B8-4ACD-BA73-A604AB8A9024}" type="parTrans" cxnId="{9A0EF2CC-E48E-4D95-BD8E-52F81D5B69BE}">
      <dgm:prSet/>
      <dgm:spPr/>
      <dgm:t>
        <a:bodyPr/>
        <a:lstStyle/>
        <a:p>
          <a:endParaRPr lang="es-ES" b="1">
            <a:effectLst>
              <a:outerShdw blurRad="38100" dist="38100" dir="2700000" algn="tl">
                <a:srgbClr val="000000">
                  <a:alpha val="43137"/>
                </a:srgbClr>
              </a:outerShdw>
            </a:effectLst>
          </a:endParaRPr>
        </a:p>
      </dgm:t>
    </dgm:pt>
    <dgm:pt modelId="{B3E57A7E-F198-420D-B873-7CB28E623A4D}" type="sibTrans" cxnId="{9A0EF2CC-E48E-4D95-BD8E-52F81D5B69BE}">
      <dgm:prSet/>
      <dgm:spPr/>
      <dgm:t>
        <a:bodyPr/>
        <a:lstStyle/>
        <a:p>
          <a:endParaRPr lang="es-ES" b="1">
            <a:effectLst>
              <a:outerShdw blurRad="38100" dist="38100" dir="2700000" algn="tl">
                <a:srgbClr val="000000">
                  <a:alpha val="43137"/>
                </a:srgbClr>
              </a:outerShdw>
            </a:effectLst>
          </a:endParaRPr>
        </a:p>
      </dgm:t>
    </dgm:pt>
    <dgm:pt modelId="{49560DBF-1931-4370-82F3-AA95D9D8FCDD}">
      <dgm:prSet phldrT="[Texto]" phldr="0" custT="1"/>
      <dgm:spPr>
        <a:solidFill>
          <a:schemeClr val="accent5"/>
        </a:solidFill>
      </dgm:spPr>
      <dgm:t>
        <a:bodyPr/>
        <a:lstStyle/>
        <a:p>
          <a:r>
            <a:rPr lang="ne-NP" sz="1400" b="1" dirty="0">
              <a:effectLst>
                <a:outerShdw blurRad="38100" dist="38100" dir="2700000" algn="tl">
                  <a:srgbClr val="000000">
                    <a:alpha val="43137"/>
                  </a:srgbClr>
                </a:outerShdw>
              </a:effectLst>
            </a:rPr>
            <a:t>उपहार जोगाउनु</a:t>
          </a:r>
          <a:endParaRPr lang="en" sz="1400" b="1" dirty="0">
            <a:effectLst>
              <a:outerShdw blurRad="38100" dist="38100" dir="2700000" algn="tl">
                <a:srgbClr val="000000">
                  <a:alpha val="43137"/>
                </a:srgbClr>
              </a:outerShdw>
            </a:effectLst>
          </a:endParaRPr>
        </a:p>
      </dgm:t>
    </dgm:pt>
    <dgm:pt modelId="{BD406589-89A7-47F5-B21F-3BEDB3CDBED3}" type="parTrans" cxnId="{6549FD77-9F8C-43F1-962E-EFFCFE1CA6D6}">
      <dgm:prSet/>
      <dgm:spPr/>
      <dgm:t>
        <a:bodyPr/>
        <a:lstStyle/>
        <a:p>
          <a:endParaRPr lang="es-ES" b="1">
            <a:effectLst>
              <a:outerShdw blurRad="38100" dist="38100" dir="2700000" algn="tl">
                <a:srgbClr val="000000">
                  <a:alpha val="43137"/>
                </a:srgbClr>
              </a:outerShdw>
            </a:effectLst>
          </a:endParaRPr>
        </a:p>
      </dgm:t>
    </dgm:pt>
    <dgm:pt modelId="{00E527FD-3F24-4DCC-AA25-42338FDE371D}" type="sibTrans" cxnId="{6549FD77-9F8C-43F1-962E-EFFCFE1CA6D6}">
      <dgm:prSet/>
      <dgm:spPr/>
      <dgm:t>
        <a:bodyPr/>
        <a:lstStyle/>
        <a:p>
          <a:endParaRPr lang="es-ES" b="1">
            <a:effectLst>
              <a:outerShdw blurRad="38100" dist="38100" dir="2700000" algn="tl">
                <a:srgbClr val="000000">
                  <a:alpha val="43137"/>
                </a:srgbClr>
              </a:outerShdw>
            </a:effectLst>
          </a:endParaRPr>
        </a:p>
      </dgm:t>
    </dgm:pt>
    <dgm:pt modelId="{72CBD5FC-9AB9-49BD-82B0-1C9D51E306F0}">
      <dgm:prSet phldrT="[Texto]" phldr="0" custT="1"/>
      <dgm:spPr>
        <a:solidFill>
          <a:schemeClr val="accent6"/>
        </a:solidFill>
      </dgm:spPr>
      <dgm:t>
        <a:bodyPr/>
        <a:lstStyle/>
        <a:p>
          <a:r>
            <a:rPr lang="ne-NP" sz="1400" b="1" dirty="0">
              <a:effectLst>
                <a:outerShdw blurRad="38100" dist="38100" dir="2700000" algn="tl">
                  <a:srgbClr val="000000">
                    <a:alpha val="43137"/>
                  </a:srgbClr>
                </a:outerShdw>
              </a:effectLst>
            </a:rPr>
            <a:t>पुनःप्राप्त भूमि</a:t>
          </a:r>
          <a:endParaRPr lang="en-US" sz="1400" b="1" dirty="0">
            <a:effectLst>
              <a:outerShdw blurRad="38100" dist="38100" dir="2700000" algn="tl">
                <a:srgbClr val="000000">
                  <a:alpha val="43137"/>
                </a:srgbClr>
              </a:outerShdw>
            </a:effectLst>
          </a:endParaRPr>
        </a:p>
        <a:p>
          <a:r>
            <a:rPr lang="en-US" sz="600" b="1" dirty="0">
              <a:effectLst>
                <a:outerShdw blurRad="38100" dist="38100" dir="2700000" algn="tl">
                  <a:srgbClr val="000000">
                    <a:alpha val="43137"/>
                  </a:srgbClr>
                </a:outerShdw>
              </a:effectLst>
            </a:rPr>
            <a:t>________________________________________</a:t>
          </a:r>
        </a:p>
        <a:p>
          <a:endParaRPr lang="en" sz="600" b="1" dirty="0">
            <a:effectLst>
              <a:outerShdw blurRad="38100" dist="38100" dir="2700000" algn="tl">
                <a:srgbClr val="000000">
                  <a:alpha val="43137"/>
                </a:srgbClr>
              </a:outerShdw>
            </a:effectLst>
          </a:endParaRPr>
        </a:p>
      </dgm:t>
    </dgm:pt>
    <dgm:pt modelId="{5A7D7CAC-129B-49B8-9CF9-941B4AC9298D}" type="parTrans" cxnId="{EE4DF5AA-A337-4DF7-B45B-79896640BDA1}">
      <dgm:prSet/>
      <dgm:spPr/>
      <dgm:t>
        <a:bodyPr/>
        <a:lstStyle/>
        <a:p>
          <a:endParaRPr lang="es-ES" b="1">
            <a:effectLst>
              <a:outerShdw blurRad="38100" dist="38100" dir="2700000" algn="tl">
                <a:srgbClr val="000000">
                  <a:alpha val="43137"/>
                </a:srgbClr>
              </a:outerShdw>
            </a:effectLst>
          </a:endParaRPr>
        </a:p>
      </dgm:t>
    </dgm:pt>
    <dgm:pt modelId="{547DCC1F-A15C-4C82-9EC6-5DDFFD5E98D8}" type="sibTrans" cxnId="{EE4DF5AA-A337-4DF7-B45B-79896640BDA1}">
      <dgm:prSet/>
      <dgm:spPr/>
      <dgm:t>
        <a:bodyPr/>
        <a:lstStyle/>
        <a:p>
          <a:endParaRPr lang="es-ES" b="1">
            <a:effectLst>
              <a:outerShdw blurRad="38100" dist="38100" dir="2700000" algn="tl">
                <a:srgbClr val="000000">
                  <a:alpha val="43137"/>
                </a:srgbClr>
              </a:outerShdw>
            </a:effectLst>
          </a:endParaRPr>
        </a:p>
      </dgm:t>
    </dgm:pt>
    <dgm:pt modelId="{1227345E-9CE9-48CE-93B8-5A45E2D314AF}" type="pres">
      <dgm:prSet presAssocID="{CC18F84D-2079-4BB5-AF2D-0A53C1AE0777}" presName="Name0" presStyleCnt="0">
        <dgm:presLayoutVars>
          <dgm:chMax val="7"/>
          <dgm:chPref val="7"/>
          <dgm:dir/>
        </dgm:presLayoutVars>
      </dgm:prSet>
      <dgm:spPr/>
    </dgm:pt>
    <dgm:pt modelId="{7FA29075-1AEF-4435-92E0-4AF5E9EE68F6}" type="pres">
      <dgm:prSet presAssocID="{CC18F84D-2079-4BB5-AF2D-0A53C1AE0777}" presName="Name1" presStyleCnt="0"/>
      <dgm:spPr/>
    </dgm:pt>
    <dgm:pt modelId="{7B18FE0F-F65F-46ED-AE1D-82D5C461169D}" type="pres">
      <dgm:prSet presAssocID="{CC18F84D-2079-4BB5-AF2D-0A53C1AE0777}" presName="cycle" presStyleCnt="0"/>
      <dgm:spPr/>
    </dgm:pt>
    <dgm:pt modelId="{C8498930-C451-4507-A2FB-D62D4B91CA64}" type="pres">
      <dgm:prSet presAssocID="{CC18F84D-2079-4BB5-AF2D-0A53C1AE0777}" presName="srcNode" presStyleLbl="node1" presStyleIdx="0" presStyleCnt="5"/>
      <dgm:spPr/>
    </dgm:pt>
    <dgm:pt modelId="{EBB09E6D-370A-47D3-811F-66BFE2D2FF99}" type="pres">
      <dgm:prSet presAssocID="{CC18F84D-2079-4BB5-AF2D-0A53C1AE0777}" presName="conn" presStyleLbl="parChTrans1D2" presStyleIdx="0" presStyleCnt="1"/>
      <dgm:spPr/>
    </dgm:pt>
    <dgm:pt modelId="{3030FB7E-23B4-4B5A-8A87-17EB007C7EFD}" type="pres">
      <dgm:prSet presAssocID="{CC18F84D-2079-4BB5-AF2D-0A53C1AE0777}" presName="extraNode" presStyleLbl="node1" presStyleIdx="0" presStyleCnt="5"/>
      <dgm:spPr/>
    </dgm:pt>
    <dgm:pt modelId="{DC83E672-8568-4CC3-B1DB-8D3F13679BCE}" type="pres">
      <dgm:prSet presAssocID="{CC18F84D-2079-4BB5-AF2D-0A53C1AE0777}" presName="dstNode" presStyleLbl="node1" presStyleIdx="0" presStyleCnt="5"/>
      <dgm:spPr/>
    </dgm:pt>
    <dgm:pt modelId="{51AF05EF-15D0-4053-B7C1-B1ACE9180F72}" type="pres">
      <dgm:prSet presAssocID="{C0679E67-18F0-42C4-9F58-657666FD3F1A}" presName="text_1" presStyleLbl="node1" presStyleIdx="0" presStyleCnt="5">
        <dgm:presLayoutVars>
          <dgm:bulletEnabled val="1"/>
        </dgm:presLayoutVars>
      </dgm:prSet>
      <dgm:spPr/>
    </dgm:pt>
    <dgm:pt modelId="{5942F451-5512-4E34-8E33-6351570178C9}" type="pres">
      <dgm:prSet presAssocID="{C0679E67-18F0-42C4-9F58-657666FD3F1A}" presName="accent_1" presStyleCnt="0"/>
      <dgm:spPr/>
    </dgm:pt>
    <dgm:pt modelId="{934075C3-FDB2-41CB-8468-727C5341CF17}" type="pres">
      <dgm:prSet presAssocID="{C0679E67-18F0-42C4-9F58-657666FD3F1A}" presName="accentRepeatNode" presStyleLbl="solidFgAcc1" presStyleIdx="0" presStyleCnt="5"/>
      <dgm:spPr>
        <a:solidFill>
          <a:schemeClr val="accent2">
            <a:lumMod val="20000"/>
            <a:lumOff val="80000"/>
          </a:schemeClr>
        </a:solidFill>
        <a:scene3d>
          <a:camera prst="orthographicFront"/>
          <a:lightRig rig="threePt" dir="t"/>
        </a:scene3d>
        <a:sp3d>
          <a:bevelT/>
        </a:sp3d>
      </dgm:spPr>
    </dgm:pt>
    <dgm:pt modelId="{0E1311AC-11A8-44A4-B428-E7E32264D141}" type="pres">
      <dgm:prSet presAssocID="{EBEF2E13-711D-4147-A1D0-F4521448C699}" presName="text_2" presStyleLbl="node1" presStyleIdx="1" presStyleCnt="5">
        <dgm:presLayoutVars>
          <dgm:bulletEnabled val="1"/>
        </dgm:presLayoutVars>
      </dgm:prSet>
      <dgm:spPr/>
    </dgm:pt>
    <dgm:pt modelId="{A67D4279-E622-472B-B1CA-D3652E2B280F}" type="pres">
      <dgm:prSet presAssocID="{EBEF2E13-711D-4147-A1D0-F4521448C699}" presName="accent_2" presStyleCnt="0"/>
      <dgm:spPr/>
    </dgm:pt>
    <dgm:pt modelId="{EC58F8DC-AE0E-4724-8D4D-21C188B67353}" type="pres">
      <dgm:prSet presAssocID="{EBEF2E13-711D-4147-A1D0-F4521448C699}" presName="accentRepeatNode" presStyleLbl="solidFgAcc1" presStyleIdx="1" presStyleCnt="5"/>
      <dgm:spPr>
        <a:solidFill>
          <a:schemeClr val="accent3">
            <a:lumMod val="20000"/>
            <a:lumOff val="80000"/>
          </a:schemeClr>
        </a:solidFill>
        <a:scene3d>
          <a:camera prst="orthographicFront"/>
          <a:lightRig rig="threePt" dir="t"/>
        </a:scene3d>
        <a:sp3d>
          <a:bevelT/>
        </a:sp3d>
      </dgm:spPr>
    </dgm:pt>
    <dgm:pt modelId="{56F66C2F-C90D-401D-BDA1-5C880F46D7F2}" type="pres">
      <dgm:prSet presAssocID="{8242A670-583E-4107-A752-A4C7F4656000}" presName="text_3" presStyleLbl="node1" presStyleIdx="2" presStyleCnt="5">
        <dgm:presLayoutVars>
          <dgm:bulletEnabled val="1"/>
        </dgm:presLayoutVars>
      </dgm:prSet>
      <dgm:spPr/>
    </dgm:pt>
    <dgm:pt modelId="{2FAA8478-3B62-4A3F-87C0-7BFDA352C033}" type="pres">
      <dgm:prSet presAssocID="{8242A670-583E-4107-A752-A4C7F4656000}" presName="accent_3" presStyleCnt="0"/>
      <dgm:spPr/>
    </dgm:pt>
    <dgm:pt modelId="{5802CB78-E385-4268-8CB2-AFA4AA72D0A8}" type="pres">
      <dgm:prSet presAssocID="{8242A670-583E-4107-A752-A4C7F4656000}" presName="accentRepeatNode" presStyleLbl="solidFgAcc1" presStyleIdx="2" presStyleCnt="5"/>
      <dgm:spPr>
        <a:solidFill>
          <a:schemeClr val="accent1">
            <a:lumMod val="20000"/>
            <a:lumOff val="80000"/>
          </a:schemeClr>
        </a:solidFill>
        <a:ln>
          <a:solidFill>
            <a:schemeClr val="accent1"/>
          </a:solidFill>
        </a:ln>
        <a:scene3d>
          <a:camera prst="orthographicFront"/>
          <a:lightRig rig="threePt" dir="t"/>
        </a:scene3d>
        <a:sp3d>
          <a:bevelT/>
        </a:sp3d>
      </dgm:spPr>
    </dgm:pt>
    <dgm:pt modelId="{6D5A57CF-DB21-4D2D-B832-7D4E4EDFFCDA}" type="pres">
      <dgm:prSet presAssocID="{49560DBF-1931-4370-82F3-AA95D9D8FCDD}" presName="text_4" presStyleLbl="node1" presStyleIdx="3" presStyleCnt="5">
        <dgm:presLayoutVars>
          <dgm:bulletEnabled val="1"/>
        </dgm:presLayoutVars>
      </dgm:prSet>
      <dgm:spPr/>
    </dgm:pt>
    <dgm:pt modelId="{4D077C10-E68B-4050-AA5C-29F9C0937321}" type="pres">
      <dgm:prSet presAssocID="{49560DBF-1931-4370-82F3-AA95D9D8FCDD}" presName="accent_4" presStyleCnt="0"/>
      <dgm:spPr/>
    </dgm:pt>
    <dgm:pt modelId="{413C6A42-8AE0-4EE2-BCF3-DBB6A0358C15}" type="pres">
      <dgm:prSet presAssocID="{49560DBF-1931-4370-82F3-AA95D9D8FCDD}" presName="accentRepeatNode" presStyleLbl="solidFgAcc1" presStyleIdx="3" presStyleCnt="5"/>
      <dgm:spPr>
        <a:solidFill>
          <a:schemeClr val="accent5">
            <a:lumMod val="20000"/>
            <a:lumOff val="80000"/>
          </a:schemeClr>
        </a:solidFill>
        <a:scene3d>
          <a:camera prst="orthographicFront"/>
          <a:lightRig rig="threePt" dir="t"/>
        </a:scene3d>
        <a:sp3d>
          <a:bevelT/>
        </a:sp3d>
      </dgm:spPr>
    </dgm:pt>
    <dgm:pt modelId="{93B008AC-F51A-41DB-A5B7-3F9EBF1479BF}" type="pres">
      <dgm:prSet presAssocID="{72CBD5FC-9AB9-49BD-82B0-1C9D51E306F0}" presName="text_5" presStyleLbl="node1" presStyleIdx="4" presStyleCnt="5">
        <dgm:presLayoutVars>
          <dgm:bulletEnabled val="1"/>
        </dgm:presLayoutVars>
      </dgm:prSet>
      <dgm:spPr/>
    </dgm:pt>
    <dgm:pt modelId="{EFCA4E87-218F-44F8-A786-7B57375C8329}" type="pres">
      <dgm:prSet presAssocID="{72CBD5FC-9AB9-49BD-82B0-1C9D51E306F0}" presName="accent_5" presStyleCnt="0"/>
      <dgm:spPr/>
    </dgm:pt>
    <dgm:pt modelId="{FFAB8E0A-E854-4A67-9A24-E51F80DB0B58}" type="pres">
      <dgm:prSet presAssocID="{72CBD5FC-9AB9-49BD-82B0-1C9D51E306F0}" presName="accentRepeatNode" presStyleLbl="solidFgAcc1" presStyleIdx="4" presStyleCnt="5"/>
      <dgm:spPr>
        <a:solidFill>
          <a:schemeClr val="accent6">
            <a:lumMod val="20000"/>
            <a:lumOff val="80000"/>
          </a:schemeClr>
        </a:solidFill>
        <a:scene3d>
          <a:camera prst="orthographicFront"/>
          <a:lightRig rig="threePt" dir="t"/>
        </a:scene3d>
        <a:sp3d>
          <a:bevelT/>
        </a:sp3d>
      </dgm:spPr>
    </dgm:pt>
  </dgm:ptLst>
  <dgm:cxnLst>
    <dgm:cxn modelId="{8D717004-D719-4C5D-8DA2-F9C8266707EB}" type="presOf" srcId="{C0679E67-18F0-42C4-9F58-657666FD3F1A}" destId="{51AF05EF-15D0-4053-B7C1-B1ACE9180F72}" srcOrd="0" destOrd="0" presId="urn:microsoft.com/office/officeart/2008/layout/VerticalCurvedList"/>
    <dgm:cxn modelId="{079B6E05-2B0B-4E20-8A1F-F0A0219AF0F2}" type="presOf" srcId="{72CBD5FC-9AB9-49BD-82B0-1C9D51E306F0}" destId="{93B008AC-F51A-41DB-A5B7-3F9EBF1479BF}" srcOrd="0" destOrd="0" presId="urn:microsoft.com/office/officeart/2008/layout/VerticalCurvedList"/>
    <dgm:cxn modelId="{E87CC006-5D38-4657-A0A4-AE12824BB958}" type="presOf" srcId="{EBEF2E13-711D-4147-A1D0-F4521448C699}" destId="{0E1311AC-11A8-44A4-B428-E7E32264D141}" srcOrd="0" destOrd="0" presId="urn:microsoft.com/office/officeart/2008/layout/VerticalCurvedList"/>
    <dgm:cxn modelId="{32BEB44F-AEDD-447D-ABD2-494C106DC44F}" type="presOf" srcId="{CC18F84D-2079-4BB5-AF2D-0A53C1AE0777}" destId="{1227345E-9CE9-48CE-93B8-5A45E2D314AF}" srcOrd="0" destOrd="0" presId="urn:microsoft.com/office/officeart/2008/layout/VerticalCurvedList"/>
    <dgm:cxn modelId="{6549FD77-9F8C-43F1-962E-EFFCFE1CA6D6}" srcId="{CC18F84D-2079-4BB5-AF2D-0A53C1AE0777}" destId="{49560DBF-1931-4370-82F3-AA95D9D8FCDD}" srcOrd="3" destOrd="0" parTransId="{BD406589-89A7-47F5-B21F-3BEDB3CDBED3}" sibTransId="{00E527FD-3F24-4DCC-AA25-42338FDE371D}"/>
    <dgm:cxn modelId="{1ADEC97B-10D6-4AF3-984C-39E08750038A}" srcId="{CC18F84D-2079-4BB5-AF2D-0A53C1AE0777}" destId="{C0679E67-18F0-42C4-9F58-657666FD3F1A}" srcOrd="0" destOrd="0" parTransId="{64F32902-636B-4D9E-99D4-A5CA07E04E8F}" sibTransId="{2066696D-A6C0-481C-809D-51FD2FCF3D97}"/>
    <dgm:cxn modelId="{EE4DF5AA-A337-4DF7-B45B-79896640BDA1}" srcId="{CC18F84D-2079-4BB5-AF2D-0A53C1AE0777}" destId="{72CBD5FC-9AB9-49BD-82B0-1C9D51E306F0}" srcOrd="4" destOrd="0" parTransId="{5A7D7CAC-129B-49B8-9CF9-941B4AC9298D}" sibTransId="{547DCC1F-A15C-4C82-9EC6-5DDFFD5E98D8}"/>
    <dgm:cxn modelId="{F967BFC3-9536-4C60-A908-410D412AFC5A}" type="presOf" srcId="{49560DBF-1931-4370-82F3-AA95D9D8FCDD}" destId="{6D5A57CF-DB21-4D2D-B832-7D4E4EDFFCDA}" srcOrd="0" destOrd="0" presId="urn:microsoft.com/office/officeart/2008/layout/VerticalCurvedList"/>
    <dgm:cxn modelId="{DDA876C4-C1AD-4069-ACFE-EEF6455B204B}" srcId="{CC18F84D-2079-4BB5-AF2D-0A53C1AE0777}" destId="{EBEF2E13-711D-4147-A1D0-F4521448C699}" srcOrd="1" destOrd="0" parTransId="{3D7AA75F-F78E-440B-B263-3FD1B6A02B0F}" sibTransId="{5A67C1DB-92BD-4102-9A27-39CCBC5B8018}"/>
    <dgm:cxn modelId="{B7C3B6C4-60CF-4A83-B55E-4C76E620B6D5}" type="presOf" srcId="{2066696D-A6C0-481C-809D-51FD2FCF3D97}" destId="{EBB09E6D-370A-47D3-811F-66BFE2D2FF99}" srcOrd="0" destOrd="0" presId="urn:microsoft.com/office/officeart/2008/layout/VerticalCurvedList"/>
    <dgm:cxn modelId="{9A0EF2CC-E48E-4D95-BD8E-52F81D5B69BE}" srcId="{CC18F84D-2079-4BB5-AF2D-0A53C1AE0777}" destId="{8242A670-583E-4107-A752-A4C7F4656000}" srcOrd="2" destOrd="0" parTransId="{5954326A-B2B8-4ACD-BA73-A604AB8A9024}" sibTransId="{B3E57A7E-F198-420D-B873-7CB28E623A4D}"/>
    <dgm:cxn modelId="{828B64ED-AC4A-445B-9537-8027579169F8}" type="presOf" srcId="{8242A670-583E-4107-A752-A4C7F4656000}" destId="{56F66C2F-C90D-401D-BDA1-5C880F46D7F2}" srcOrd="0" destOrd="0" presId="urn:microsoft.com/office/officeart/2008/layout/VerticalCurvedList"/>
    <dgm:cxn modelId="{6457ECEA-10DF-45DF-AE5C-120B51290232}" type="presParOf" srcId="{1227345E-9CE9-48CE-93B8-5A45E2D314AF}" destId="{7FA29075-1AEF-4435-92E0-4AF5E9EE68F6}" srcOrd="0" destOrd="0" presId="urn:microsoft.com/office/officeart/2008/layout/VerticalCurvedList"/>
    <dgm:cxn modelId="{E6660DAF-8255-4FC9-BA38-CB8C350BD658}" type="presParOf" srcId="{7FA29075-1AEF-4435-92E0-4AF5E9EE68F6}" destId="{7B18FE0F-F65F-46ED-AE1D-82D5C461169D}" srcOrd="0" destOrd="0" presId="urn:microsoft.com/office/officeart/2008/layout/VerticalCurvedList"/>
    <dgm:cxn modelId="{6764D28D-517B-4619-88DA-144798D158FE}" type="presParOf" srcId="{7B18FE0F-F65F-46ED-AE1D-82D5C461169D}" destId="{C8498930-C451-4507-A2FB-D62D4B91CA64}" srcOrd="0" destOrd="0" presId="urn:microsoft.com/office/officeart/2008/layout/VerticalCurvedList"/>
    <dgm:cxn modelId="{F2660EC6-816E-484A-87A7-2DC10C8B0BA6}" type="presParOf" srcId="{7B18FE0F-F65F-46ED-AE1D-82D5C461169D}" destId="{EBB09E6D-370A-47D3-811F-66BFE2D2FF99}" srcOrd="1" destOrd="0" presId="urn:microsoft.com/office/officeart/2008/layout/VerticalCurvedList"/>
    <dgm:cxn modelId="{EB6CD100-D51F-46AA-8E11-FC49DEBFC83E}" type="presParOf" srcId="{7B18FE0F-F65F-46ED-AE1D-82D5C461169D}" destId="{3030FB7E-23B4-4B5A-8A87-17EB007C7EFD}" srcOrd="2" destOrd="0" presId="urn:microsoft.com/office/officeart/2008/layout/VerticalCurvedList"/>
    <dgm:cxn modelId="{40CFFDBB-ECED-417A-BF38-28BFEB818623}" type="presParOf" srcId="{7B18FE0F-F65F-46ED-AE1D-82D5C461169D}" destId="{DC83E672-8568-4CC3-B1DB-8D3F13679BCE}" srcOrd="3" destOrd="0" presId="urn:microsoft.com/office/officeart/2008/layout/VerticalCurvedList"/>
    <dgm:cxn modelId="{B4EACD93-005A-43BD-82DD-44BE16072E5C}" type="presParOf" srcId="{7FA29075-1AEF-4435-92E0-4AF5E9EE68F6}" destId="{51AF05EF-15D0-4053-B7C1-B1ACE9180F72}" srcOrd="1" destOrd="0" presId="urn:microsoft.com/office/officeart/2008/layout/VerticalCurvedList"/>
    <dgm:cxn modelId="{C72C0AA9-541D-4534-BF64-FCCC3BF501D7}" type="presParOf" srcId="{7FA29075-1AEF-4435-92E0-4AF5E9EE68F6}" destId="{5942F451-5512-4E34-8E33-6351570178C9}" srcOrd="2" destOrd="0" presId="urn:microsoft.com/office/officeart/2008/layout/VerticalCurvedList"/>
    <dgm:cxn modelId="{5A5B058F-854F-4D03-A543-AA17106AD51A}" type="presParOf" srcId="{5942F451-5512-4E34-8E33-6351570178C9}" destId="{934075C3-FDB2-41CB-8468-727C5341CF17}" srcOrd="0" destOrd="0" presId="urn:microsoft.com/office/officeart/2008/layout/VerticalCurvedList"/>
    <dgm:cxn modelId="{52001BFD-4FE6-4928-B727-71FC0478089C}" type="presParOf" srcId="{7FA29075-1AEF-4435-92E0-4AF5E9EE68F6}" destId="{0E1311AC-11A8-44A4-B428-E7E32264D141}" srcOrd="3" destOrd="0" presId="urn:microsoft.com/office/officeart/2008/layout/VerticalCurvedList"/>
    <dgm:cxn modelId="{7CE176A2-100F-4870-83DA-3A8EBF0B995D}" type="presParOf" srcId="{7FA29075-1AEF-4435-92E0-4AF5E9EE68F6}" destId="{A67D4279-E622-472B-B1CA-D3652E2B280F}" srcOrd="4" destOrd="0" presId="urn:microsoft.com/office/officeart/2008/layout/VerticalCurvedList"/>
    <dgm:cxn modelId="{5821720F-5C39-43CC-920A-F04569BE2496}" type="presParOf" srcId="{A67D4279-E622-472B-B1CA-D3652E2B280F}" destId="{EC58F8DC-AE0E-4724-8D4D-21C188B67353}" srcOrd="0" destOrd="0" presId="urn:microsoft.com/office/officeart/2008/layout/VerticalCurvedList"/>
    <dgm:cxn modelId="{838C9491-9E72-4D25-B94F-CE38AB8CDEF3}" type="presParOf" srcId="{7FA29075-1AEF-4435-92E0-4AF5E9EE68F6}" destId="{56F66C2F-C90D-401D-BDA1-5C880F46D7F2}" srcOrd="5" destOrd="0" presId="urn:microsoft.com/office/officeart/2008/layout/VerticalCurvedList"/>
    <dgm:cxn modelId="{4F971702-95AD-473D-A952-6FA9D1B14DF8}" type="presParOf" srcId="{7FA29075-1AEF-4435-92E0-4AF5E9EE68F6}" destId="{2FAA8478-3B62-4A3F-87C0-7BFDA352C033}" srcOrd="6" destOrd="0" presId="urn:microsoft.com/office/officeart/2008/layout/VerticalCurvedList"/>
    <dgm:cxn modelId="{25A4A1BE-19B6-409A-90B6-6AED9613E9E8}" type="presParOf" srcId="{2FAA8478-3B62-4A3F-87C0-7BFDA352C033}" destId="{5802CB78-E385-4268-8CB2-AFA4AA72D0A8}" srcOrd="0" destOrd="0" presId="urn:microsoft.com/office/officeart/2008/layout/VerticalCurvedList"/>
    <dgm:cxn modelId="{FAB00027-01A2-4D67-9AE0-1E910B090609}" type="presParOf" srcId="{7FA29075-1AEF-4435-92E0-4AF5E9EE68F6}" destId="{6D5A57CF-DB21-4D2D-B832-7D4E4EDFFCDA}" srcOrd="7" destOrd="0" presId="urn:microsoft.com/office/officeart/2008/layout/VerticalCurvedList"/>
    <dgm:cxn modelId="{710F9067-A95A-45F1-82E3-5DABCBC9F549}" type="presParOf" srcId="{7FA29075-1AEF-4435-92E0-4AF5E9EE68F6}" destId="{4D077C10-E68B-4050-AA5C-29F9C0937321}" srcOrd="8" destOrd="0" presId="urn:microsoft.com/office/officeart/2008/layout/VerticalCurvedList"/>
    <dgm:cxn modelId="{88747DDE-A938-4A35-AD73-E10A5AE0080B}" type="presParOf" srcId="{4D077C10-E68B-4050-AA5C-29F9C0937321}" destId="{413C6A42-8AE0-4EE2-BCF3-DBB6A0358C15}" srcOrd="0" destOrd="0" presId="urn:microsoft.com/office/officeart/2008/layout/VerticalCurvedList"/>
    <dgm:cxn modelId="{CCECAC19-7182-432E-950F-DF4AC1F9C1BF}" type="presParOf" srcId="{7FA29075-1AEF-4435-92E0-4AF5E9EE68F6}" destId="{93B008AC-F51A-41DB-A5B7-3F9EBF1479BF}" srcOrd="9" destOrd="0" presId="urn:microsoft.com/office/officeart/2008/layout/VerticalCurvedList"/>
    <dgm:cxn modelId="{28A61006-9B87-4DA3-A882-C8AB96377898}" type="presParOf" srcId="{7FA29075-1AEF-4435-92E0-4AF5E9EE68F6}" destId="{EFCA4E87-218F-44F8-A786-7B57375C8329}" srcOrd="10" destOrd="0" presId="urn:microsoft.com/office/officeart/2008/layout/VerticalCurvedList"/>
    <dgm:cxn modelId="{F4D0F0C4-FBF6-4CCC-8093-6704F2259032}" type="presParOf" srcId="{EFCA4E87-218F-44F8-A786-7B57375C8329}" destId="{FFAB8E0A-E854-4A67-9A24-E51F80DB0B58}"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09E6D-370A-47D3-811F-66BFE2D2FF99}">
      <dsp:nvSpPr>
        <dsp:cNvPr id="0" name=""/>
        <dsp:cNvSpPr/>
      </dsp:nvSpPr>
      <dsp:spPr>
        <a:xfrm>
          <a:off x="-3665169" y="-563150"/>
          <a:ext cx="4369033" cy="4369033"/>
        </a:xfrm>
        <a:prstGeom prst="blockArc">
          <a:avLst>
            <a:gd name="adj1" fmla="val 18900000"/>
            <a:gd name="adj2" fmla="val 2700000"/>
            <a:gd name="adj3" fmla="val 494"/>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AF05EF-15D0-4053-B7C1-B1ACE9180F72}">
      <dsp:nvSpPr>
        <dsp:cNvPr id="0" name=""/>
        <dsp:cNvSpPr/>
      </dsp:nvSpPr>
      <dsp:spPr>
        <a:xfrm>
          <a:off x="308648" y="202605"/>
          <a:ext cx="4522762" cy="405471"/>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35560" rIns="35560" bIns="35560" numCol="1" spcCol="1270" anchor="ctr" anchorCtr="0">
          <a:noAutofit/>
        </a:bodyPr>
        <a:lstStyle/>
        <a:p>
          <a:pPr marL="0" lvl="0" indent="0" algn="l" defTabSz="622300">
            <a:lnSpc>
              <a:spcPct val="90000"/>
            </a:lnSpc>
            <a:spcBef>
              <a:spcPct val="0"/>
            </a:spcBef>
            <a:spcAft>
              <a:spcPct val="35000"/>
            </a:spcAft>
            <a:buNone/>
          </a:pPr>
          <a:r>
            <a:rPr lang="ne-NP" sz="1400" b="1" kern="1200" dirty="0">
              <a:effectLst>
                <a:outerShdw blurRad="38100" dist="38100" dir="2700000" algn="tl">
                  <a:srgbClr val="000000">
                    <a:alpha val="43137"/>
                  </a:srgbClr>
                </a:outerShdw>
              </a:effectLst>
              <a:cs typeface="Kalimati" panose="00000400000000000000" pitchFamily="2"/>
            </a:rPr>
            <a:t>गुमाइएको भूमि</a:t>
          </a:r>
          <a:endParaRPr lang="en" sz="1400" b="1" kern="1200" dirty="0">
            <a:effectLst>
              <a:outerShdw blurRad="38100" dist="38100" dir="2700000" algn="tl">
                <a:srgbClr val="000000">
                  <a:alpha val="43137"/>
                </a:srgbClr>
              </a:outerShdw>
            </a:effectLst>
            <a:cs typeface="Kalimati" panose="00000400000000000000" pitchFamily="2"/>
          </a:endParaRPr>
        </a:p>
      </dsp:txBody>
      <dsp:txXfrm>
        <a:off x="308648" y="202605"/>
        <a:ext cx="4522762" cy="405471"/>
      </dsp:txXfrm>
    </dsp:sp>
    <dsp:sp modelId="{934075C3-FDB2-41CB-8468-727C5341CF17}">
      <dsp:nvSpPr>
        <dsp:cNvPr id="0" name=""/>
        <dsp:cNvSpPr/>
      </dsp:nvSpPr>
      <dsp:spPr>
        <a:xfrm>
          <a:off x="55228" y="151922"/>
          <a:ext cx="506839" cy="506839"/>
        </a:xfrm>
        <a:prstGeom prst="ellipse">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E1311AC-11A8-44A4-B428-E7E32264D141}">
      <dsp:nvSpPr>
        <dsp:cNvPr id="0" name=""/>
        <dsp:cNvSpPr/>
      </dsp:nvSpPr>
      <dsp:spPr>
        <a:xfrm>
          <a:off x="599197" y="810618"/>
          <a:ext cx="4232213" cy="405471"/>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35560" rIns="35560" bIns="35560" numCol="1" spcCol="1270" anchor="ctr" anchorCtr="0">
          <a:noAutofit/>
        </a:bodyPr>
        <a:lstStyle/>
        <a:p>
          <a:pPr marL="0" lvl="0" indent="0" algn="l" defTabSz="622300">
            <a:lnSpc>
              <a:spcPct val="90000"/>
            </a:lnSpc>
            <a:spcBef>
              <a:spcPct val="0"/>
            </a:spcBef>
            <a:spcAft>
              <a:spcPct val="35000"/>
            </a:spcAft>
            <a:buNone/>
          </a:pPr>
          <a:r>
            <a:rPr lang="ne-NP" sz="1400" b="1" kern="1200" dirty="0">
              <a:effectLst>
                <a:outerShdw blurRad="38100" dist="38100" dir="2700000" algn="tl">
                  <a:srgbClr val="000000">
                    <a:alpha val="43137"/>
                  </a:srgbClr>
                </a:outerShdw>
              </a:effectLst>
            </a:rPr>
            <a:t>परमेश्वरले दिनुभएको भूमि</a:t>
          </a:r>
          <a:endParaRPr lang="en" sz="1400" b="1" kern="1200" dirty="0">
            <a:effectLst>
              <a:outerShdw blurRad="38100" dist="38100" dir="2700000" algn="tl">
                <a:srgbClr val="000000">
                  <a:alpha val="43137"/>
                </a:srgbClr>
              </a:outerShdw>
            </a:effectLst>
          </a:endParaRPr>
        </a:p>
      </dsp:txBody>
      <dsp:txXfrm>
        <a:off x="599197" y="810618"/>
        <a:ext cx="4232213" cy="405471"/>
      </dsp:txXfrm>
    </dsp:sp>
    <dsp:sp modelId="{EC58F8DC-AE0E-4724-8D4D-21C188B67353}">
      <dsp:nvSpPr>
        <dsp:cNvPr id="0" name=""/>
        <dsp:cNvSpPr/>
      </dsp:nvSpPr>
      <dsp:spPr>
        <a:xfrm>
          <a:off x="345777" y="759934"/>
          <a:ext cx="506839" cy="506839"/>
        </a:xfrm>
        <a:prstGeom prst="ellipse">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56F66C2F-C90D-401D-BDA1-5C880F46D7F2}">
      <dsp:nvSpPr>
        <dsp:cNvPr id="0" name=""/>
        <dsp:cNvSpPr/>
      </dsp:nvSpPr>
      <dsp:spPr>
        <a:xfrm>
          <a:off x="688372" y="1418630"/>
          <a:ext cx="4143038" cy="405471"/>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35560" rIns="35560" bIns="35560" numCol="1" spcCol="1270" anchor="ctr" anchorCtr="0">
          <a:noAutofit/>
        </a:bodyPr>
        <a:lstStyle/>
        <a:p>
          <a:pPr marL="0" lvl="0" indent="0" algn="l" defTabSz="622300">
            <a:lnSpc>
              <a:spcPct val="90000"/>
            </a:lnSpc>
            <a:spcBef>
              <a:spcPct val="0"/>
            </a:spcBef>
            <a:spcAft>
              <a:spcPct val="35000"/>
            </a:spcAft>
            <a:buNone/>
          </a:pPr>
          <a:r>
            <a:rPr lang="ne-NP" sz="1400" b="1" kern="1200" dirty="0">
              <a:effectLst>
                <a:outerShdw blurRad="38100" dist="38100" dir="2700000" algn="tl">
                  <a:srgbClr val="000000">
                    <a:alpha val="43137"/>
                  </a:srgbClr>
                </a:outerShdw>
              </a:effectLst>
            </a:rPr>
            <a:t>भूमि जित्नु</a:t>
          </a:r>
          <a:endParaRPr lang="en" sz="1400" b="1" kern="1200" dirty="0">
            <a:effectLst>
              <a:outerShdw blurRad="38100" dist="38100" dir="2700000" algn="tl">
                <a:srgbClr val="000000">
                  <a:alpha val="43137"/>
                </a:srgbClr>
              </a:outerShdw>
            </a:effectLst>
          </a:endParaRPr>
        </a:p>
      </dsp:txBody>
      <dsp:txXfrm>
        <a:off x="688372" y="1418630"/>
        <a:ext cx="4143038" cy="405471"/>
      </dsp:txXfrm>
    </dsp:sp>
    <dsp:sp modelId="{5802CB78-E385-4268-8CB2-AFA4AA72D0A8}">
      <dsp:nvSpPr>
        <dsp:cNvPr id="0" name=""/>
        <dsp:cNvSpPr/>
      </dsp:nvSpPr>
      <dsp:spPr>
        <a:xfrm>
          <a:off x="434952" y="1367946"/>
          <a:ext cx="506839" cy="506839"/>
        </a:xfrm>
        <a:prstGeom prst="ellipse">
          <a:avLst/>
        </a:prstGeom>
        <a:solidFill>
          <a:schemeClr val="accent1">
            <a:lumMod val="20000"/>
            <a:lumOff val="8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D5A57CF-DB21-4D2D-B832-7D4E4EDFFCDA}">
      <dsp:nvSpPr>
        <dsp:cNvPr id="0" name=""/>
        <dsp:cNvSpPr/>
      </dsp:nvSpPr>
      <dsp:spPr>
        <a:xfrm>
          <a:off x="599197" y="2026643"/>
          <a:ext cx="4232213" cy="405471"/>
        </a:xfrm>
        <a:prstGeom prst="rect">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35560" rIns="35560" bIns="35560" numCol="1" spcCol="1270" anchor="ctr" anchorCtr="0">
          <a:noAutofit/>
        </a:bodyPr>
        <a:lstStyle/>
        <a:p>
          <a:pPr marL="0" lvl="0" indent="0" algn="l" defTabSz="622300">
            <a:lnSpc>
              <a:spcPct val="90000"/>
            </a:lnSpc>
            <a:spcBef>
              <a:spcPct val="0"/>
            </a:spcBef>
            <a:spcAft>
              <a:spcPct val="35000"/>
            </a:spcAft>
            <a:buNone/>
          </a:pPr>
          <a:r>
            <a:rPr lang="ne-NP" sz="1400" b="1" kern="1200" dirty="0">
              <a:effectLst>
                <a:outerShdw blurRad="38100" dist="38100" dir="2700000" algn="tl">
                  <a:srgbClr val="000000">
                    <a:alpha val="43137"/>
                  </a:srgbClr>
                </a:outerShdw>
              </a:effectLst>
            </a:rPr>
            <a:t>उपहार जोगाउनु</a:t>
          </a:r>
          <a:endParaRPr lang="en" sz="1400" b="1" kern="1200" dirty="0">
            <a:effectLst>
              <a:outerShdw blurRad="38100" dist="38100" dir="2700000" algn="tl">
                <a:srgbClr val="000000">
                  <a:alpha val="43137"/>
                </a:srgbClr>
              </a:outerShdw>
            </a:effectLst>
          </a:endParaRPr>
        </a:p>
      </dsp:txBody>
      <dsp:txXfrm>
        <a:off x="599197" y="2026643"/>
        <a:ext cx="4232213" cy="405471"/>
      </dsp:txXfrm>
    </dsp:sp>
    <dsp:sp modelId="{413C6A42-8AE0-4EE2-BCF3-DBB6A0358C15}">
      <dsp:nvSpPr>
        <dsp:cNvPr id="0" name=""/>
        <dsp:cNvSpPr/>
      </dsp:nvSpPr>
      <dsp:spPr>
        <a:xfrm>
          <a:off x="345777" y="1975959"/>
          <a:ext cx="506839" cy="506839"/>
        </a:xfrm>
        <a:prstGeom prst="ellipse">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93B008AC-F51A-41DB-A5B7-3F9EBF1479BF}">
      <dsp:nvSpPr>
        <dsp:cNvPr id="0" name=""/>
        <dsp:cNvSpPr/>
      </dsp:nvSpPr>
      <dsp:spPr>
        <a:xfrm>
          <a:off x="308648" y="2634655"/>
          <a:ext cx="4522762" cy="405471"/>
        </a:xfrm>
        <a:prstGeom prst="rect">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35560" rIns="35560" bIns="35560" numCol="1" spcCol="1270" anchor="ctr" anchorCtr="0">
          <a:noAutofit/>
        </a:bodyPr>
        <a:lstStyle/>
        <a:p>
          <a:pPr marL="0" lvl="0" indent="0" algn="l" defTabSz="622300">
            <a:lnSpc>
              <a:spcPct val="90000"/>
            </a:lnSpc>
            <a:spcBef>
              <a:spcPct val="0"/>
            </a:spcBef>
            <a:spcAft>
              <a:spcPct val="35000"/>
            </a:spcAft>
            <a:buNone/>
          </a:pPr>
          <a:r>
            <a:rPr lang="ne-NP" sz="1400" b="1" kern="1200" dirty="0">
              <a:effectLst>
                <a:outerShdw blurRad="38100" dist="38100" dir="2700000" algn="tl">
                  <a:srgbClr val="000000">
                    <a:alpha val="43137"/>
                  </a:srgbClr>
                </a:outerShdw>
              </a:effectLst>
            </a:rPr>
            <a:t>पुनःप्राप्त भूमि</a:t>
          </a:r>
          <a:endParaRPr lang="en-US" sz="1400" b="1" kern="1200" dirty="0">
            <a:effectLst>
              <a:outerShdw blurRad="38100" dist="38100" dir="2700000" algn="tl">
                <a:srgbClr val="000000">
                  <a:alpha val="43137"/>
                </a:srgbClr>
              </a:outerShdw>
            </a:effectLst>
          </a:endParaRPr>
        </a:p>
        <a:p>
          <a:pPr marL="0" lvl="0" indent="0" algn="l" defTabSz="622300">
            <a:lnSpc>
              <a:spcPct val="90000"/>
            </a:lnSpc>
            <a:spcBef>
              <a:spcPct val="0"/>
            </a:spcBef>
            <a:spcAft>
              <a:spcPct val="35000"/>
            </a:spcAft>
            <a:buNone/>
          </a:pPr>
          <a:r>
            <a:rPr lang="en-US" sz="600" b="1" kern="1200" dirty="0">
              <a:effectLst>
                <a:outerShdw blurRad="38100" dist="38100" dir="2700000" algn="tl">
                  <a:srgbClr val="000000">
                    <a:alpha val="43137"/>
                  </a:srgbClr>
                </a:outerShdw>
              </a:effectLst>
            </a:rPr>
            <a:t>________________________________________</a:t>
          </a:r>
        </a:p>
        <a:p>
          <a:pPr marL="0" lvl="0" indent="0" algn="l" defTabSz="622300">
            <a:lnSpc>
              <a:spcPct val="90000"/>
            </a:lnSpc>
            <a:spcBef>
              <a:spcPct val="0"/>
            </a:spcBef>
            <a:spcAft>
              <a:spcPct val="35000"/>
            </a:spcAft>
            <a:buNone/>
          </a:pPr>
          <a:endParaRPr lang="en" sz="600" b="1" kern="1200" dirty="0">
            <a:effectLst>
              <a:outerShdw blurRad="38100" dist="38100" dir="2700000" algn="tl">
                <a:srgbClr val="000000">
                  <a:alpha val="43137"/>
                </a:srgbClr>
              </a:outerShdw>
            </a:effectLst>
          </a:endParaRPr>
        </a:p>
      </dsp:txBody>
      <dsp:txXfrm>
        <a:off x="308648" y="2634655"/>
        <a:ext cx="4522762" cy="405471"/>
      </dsp:txXfrm>
    </dsp:sp>
    <dsp:sp modelId="{FFAB8E0A-E854-4A67-9A24-E51F80DB0B58}">
      <dsp:nvSpPr>
        <dsp:cNvPr id="0" name=""/>
        <dsp:cNvSpPr/>
      </dsp:nvSpPr>
      <dsp:spPr>
        <a:xfrm>
          <a:off x="55228" y="2583971"/>
          <a:ext cx="506839" cy="506839"/>
        </a:xfrm>
        <a:prstGeom prst="ellipse">
          <a:avLst/>
        </a:prstGeom>
        <a:solidFill>
          <a:schemeClr val="accent6">
            <a:lumMod val="20000"/>
            <a:lumOff val="8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86D32-084A-4C0D-B849-0AF14616CC90}" type="datetimeFigureOut">
              <a:rPr lang="es-ES" smtClean="0"/>
              <a:t>08/11/2025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CEF93-0768-4FF4-9C9A-EF45687FCA9A}" type="slidenum">
              <a:rPr lang="es-ES" smtClean="0"/>
              <a:t>‹Nº›</a:t>
            </a:fld>
            <a:endParaRPr lang="es-ES"/>
          </a:p>
        </p:txBody>
      </p:sp>
    </p:spTree>
    <p:extLst>
      <p:ext uri="{BB962C8B-B14F-4D97-AF65-F5344CB8AC3E}">
        <p14:creationId xmlns:p14="http://schemas.microsoft.com/office/powerpoint/2010/main" val="256252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4</a:t>
            </a:fld>
            <a:endParaRPr lang="es-ES"/>
          </a:p>
        </p:txBody>
      </p:sp>
    </p:spTree>
    <p:extLst>
      <p:ext uri="{BB962C8B-B14F-4D97-AF65-F5344CB8AC3E}">
        <p14:creationId xmlns:p14="http://schemas.microsoft.com/office/powerpoint/2010/main" val="5052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5</a:t>
            </a:fld>
            <a:endParaRPr lang="es-ES"/>
          </a:p>
        </p:txBody>
      </p:sp>
    </p:spTree>
    <p:extLst>
      <p:ext uri="{BB962C8B-B14F-4D97-AF65-F5344CB8AC3E}">
        <p14:creationId xmlns:p14="http://schemas.microsoft.com/office/powerpoint/2010/main" val="93623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6</a:t>
            </a:fld>
            <a:endParaRPr lang="es-ES"/>
          </a:p>
        </p:txBody>
      </p:sp>
    </p:spTree>
    <p:extLst>
      <p:ext uri="{BB962C8B-B14F-4D97-AF65-F5344CB8AC3E}">
        <p14:creationId xmlns:p14="http://schemas.microsoft.com/office/powerpoint/2010/main" val="202706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8</a:t>
            </a:fld>
            <a:endParaRPr lang="es-ES"/>
          </a:p>
        </p:txBody>
      </p:sp>
    </p:spTree>
    <p:extLst>
      <p:ext uri="{BB962C8B-B14F-4D97-AF65-F5344CB8AC3E}">
        <p14:creationId xmlns:p14="http://schemas.microsoft.com/office/powerpoint/2010/main" val="400884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8D9AE-1CB5-FE31-6FCE-8426D99BF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9FC5750-84A7-A774-276B-06F6316B8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FAEE5A5-3E74-F467-7EB9-B8AC4FADD134}"/>
              </a:ext>
            </a:extLst>
          </p:cNvPr>
          <p:cNvSpPr>
            <a:spLocks noGrp="1"/>
          </p:cNvSpPr>
          <p:nvPr>
            <p:ph type="dt" sz="half" idx="10"/>
          </p:nvPr>
        </p:nvSpPr>
        <p:spPr/>
        <p:txBody>
          <a:bodyPr/>
          <a:lstStyle/>
          <a:p>
            <a:fld id="{A0168CC5-F50A-4156-BC46-11517C447FA7}" type="datetimeFigureOut">
              <a:rPr lang="es-ES" smtClean="0"/>
              <a:t>08/11/2025</a:t>
            </a:fld>
            <a:endParaRPr lang="es-ES"/>
          </a:p>
        </p:txBody>
      </p:sp>
      <p:sp>
        <p:nvSpPr>
          <p:cNvPr id="5" name="Marcador de pie de página 4">
            <a:extLst>
              <a:ext uri="{FF2B5EF4-FFF2-40B4-BE49-F238E27FC236}">
                <a16:creationId xmlns:a16="http://schemas.microsoft.com/office/drawing/2014/main" id="{19C61276-C1FF-248A-2D14-7D16316C2D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2291BC-5FA6-133B-297E-926C72488C83}"/>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70237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1C7C9-803F-C82E-48BC-8A9354E974B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729E0AD-1A08-9449-F487-CD31FCFD7E0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8F10EA-1AC2-C7EB-4774-7707C488D2FE}"/>
              </a:ext>
            </a:extLst>
          </p:cNvPr>
          <p:cNvSpPr>
            <a:spLocks noGrp="1"/>
          </p:cNvSpPr>
          <p:nvPr>
            <p:ph type="dt" sz="half" idx="10"/>
          </p:nvPr>
        </p:nvSpPr>
        <p:spPr/>
        <p:txBody>
          <a:bodyPr/>
          <a:lstStyle/>
          <a:p>
            <a:fld id="{A0168CC5-F50A-4156-BC46-11517C447FA7}" type="datetimeFigureOut">
              <a:rPr lang="es-ES" smtClean="0"/>
              <a:t>08/11/2025</a:t>
            </a:fld>
            <a:endParaRPr lang="es-ES"/>
          </a:p>
        </p:txBody>
      </p:sp>
      <p:sp>
        <p:nvSpPr>
          <p:cNvPr id="5" name="Marcador de pie de página 4">
            <a:extLst>
              <a:ext uri="{FF2B5EF4-FFF2-40B4-BE49-F238E27FC236}">
                <a16:creationId xmlns:a16="http://schemas.microsoft.com/office/drawing/2014/main" id="{7558A6DD-35E3-7F04-8B84-ADC265C8E3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F0E157-465A-89D0-94BD-F89DF84916CB}"/>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86401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401CC5-89DE-5150-22B6-E856BD8E345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6E9130-A0E5-3011-CF28-52323F37585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B3A177-BD2D-0613-E431-AF04E1284D56}"/>
              </a:ext>
            </a:extLst>
          </p:cNvPr>
          <p:cNvSpPr>
            <a:spLocks noGrp="1"/>
          </p:cNvSpPr>
          <p:nvPr>
            <p:ph type="dt" sz="half" idx="10"/>
          </p:nvPr>
        </p:nvSpPr>
        <p:spPr/>
        <p:txBody>
          <a:bodyPr/>
          <a:lstStyle/>
          <a:p>
            <a:fld id="{A0168CC5-F50A-4156-BC46-11517C447FA7}" type="datetimeFigureOut">
              <a:rPr lang="es-ES" smtClean="0"/>
              <a:t>08/11/2025</a:t>
            </a:fld>
            <a:endParaRPr lang="es-ES"/>
          </a:p>
        </p:txBody>
      </p:sp>
      <p:sp>
        <p:nvSpPr>
          <p:cNvPr id="5" name="Marcador de pie de página 4">
            <a:extLst>
              <a:ext uri="{FF2B5EF4-FFF2-40B4-BE49-F238E27FC236}">
                <a16:creationId xmlns:a16="http://schemas.microsoft.com/office/drawing/2014/main" id="{3E76289D-4E46-699F-5CEA-71249E92EC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0BA371-F61C-61A7-6444-716D6386064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427851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9319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8250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1109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8856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5008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3025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8882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4884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702F3-B740-523B-743F-0600FCB7E21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8B1A33-D0C4-544B-BA9A-FDAD6E7B240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0087D67-7A0F-7B82-8020-91EB0DED0E1C}"/>
              </a:ext>
            </a:extLst>
          </p:cNvPr>
          <p:cNvSpPr>
            <a:spLocks noGrp="1"/>
          </p:cNvSpPr>
          <p:nvPr>
            <p:ph type="dt" sz="half" idx="10"/>
          </p:nvPr>
        </p:nvSpPr>
        <p:spPr/>
        <p:txBody>
          <a:bodyPr/>
          <a:lstStyle/>
          <a:p>
            <a:fld id="{A0168CC5-F50A-4156-BC46-11517C447FA7}" type="datetimeFigureOut">
              <a:rPr lang="es-ES" smtClean="0"/>
              <a:t>08/11/2025</a:t>
            </a:fld>
            <a:endParaRPr lang="es-ES"/>
          </a:p>
        </p:txBody>
      </p:sp>
      <p:sp>
        <p:nvSpPr>
          <p:cNvPr id="5" name="Marcador de pie de página 4">
            <a:extLst>
              <a:ext uri="{FF2B5EF4-FFF2-40B4-BE49-F238E27FC236}">
                <a16:creationId xmlns:a16="http://schemas.microsoft.com/office/drawing/2014/main" id="{D7C0A835-6F01-88C7-10E2-B3A5990A632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656C5-EEC0-9EA2-717B-F994DDDB3D9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03322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267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744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5128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C5479-AAD6-36A9-A2F3-6B007B7F163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E66E1E-5765-506F-B2E7-0AC9B2DC33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8C2990E-DDD4-0C43-FA3E-93EFBA45308F}"/>
              </a:ext>
            </a:extLst>
          </p:cNvPr>
          <p:cNvSpPr>
            <a:spLocks noGrp="1"/>
          </p:cNvSpPr>
          <p:nvPr>
            <p:ph type="dt" sz="half" idx="10"/>
          </p:nvPr>
        </p:nvSpPr>
        <p:spPr/>
        <p:txBody>
          <a:bodyPr/>
          <a:lstStyle/>
          <a:p>
            <a:fld id="{A0168CC5-F50A-4156-BC46-11517C447FA7}" type="datetimeFigureOut">
              <a:rPr lang="es-ES" smtClean="0"/>
              <a:t>08/11/2025</a:t>
            </a:fld>
            <a:endParaRPr lang="es-ES"/>
          </a:p>
        </p:txBody>
      </p:sp>
      <p:sp>
        <p:nvSpPr>
          <p:cNvPr id="5" name="Marcador de pie de página 4">
            <a:extLst>
              <a:ext uri="{FF2B5EF4-FFF2-40B4-BE49-F238E27FC236}">
                <a16:creationId xmlns:a16="http://schemas.microsoft.com/office/drawing/2014/main" id="{09048F3B-07DF-EF12-F791-EA5050ED40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2707CEA-1CAD-4F13-05C9-6CA7FEBB55A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88611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CB1E5-EDFC-C59B-BB48-64C80D0299C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81DF36E-2894-38CE-4BD7-1E5DC9249C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A180469-AA47-19F9-E43A-3A8581F30A5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7DF30A0-FB6C-C1A3-2A95-BF875E878678}"/>
              </a:ext>
            </a:extLst>
          </p:cNvPr>
          <p:cNvSpPr>
            <a:spLocks noGrp="1"/>
          </p:cNvSpPr>
          <p:nvPr>
            <p:ph type="dt" sz="half" idx="10"/>
          </p:nvPr>
        </p:nvSpPr>
        <p:spPr/>
        <p:txBody>
          <a:bodyPr/>
          <a:lstStyle/>
          <a:p>
            <a:fld id="{A0168CC5-F50A-4156-BC46-11517C447FA7}" type="datetimeFigureOut">
              <a:rPr lang="es-ES" smtClean="0"/>
              <a:t>08/11/2025</a:t>
            </a:fld>
            <a:endParaRPr lang="es-ES"/>
          </a:p>
        </p:txBody>
      </p:sp>
      <p:sp>
        <p:nvSpPr>
          <p:cNvPr id="6" name="Marcador de pie de página 5">
            <a:extLst>
              <a:ext uri="{FF2B5EF4-FFF2-40B4-BE49-F238E27FC236}">
                <a16:creationId xmlns:a16="http://schemas.microsoft.com/office/drawing/2014/main" id="{DAC99B9D-C030-BEA6-D526-790092FEC8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D5740BD-41D2-842A-3E61-01C702C31A66}"/>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30421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64701-B694-4AB1-10CF-5E5C474A8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AAF9730-895F-4089-F3ED-20FBDB534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702201-0D9D-C809-1291-5D818691074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D5640AA-548F-FFC6-A9F9-F749E7C3C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92A1105-BF05-77BC-8EFC-E2ED60F825C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AB62D5-1AA7-DE37-CAD1-7433ACE6FD8A}"/>
              </a:ext>
            </a:extLst>
          </p:cNvPr>
          <p:cNvSpPr>
            <a:spLocks noGrp="1"/>
          </p:cNvSpPr>
          <p:nvPr>
            <p:ph type="dt" sz="half" idx="10"/>
          </p:nvPr>
        </p:nvSpPr>
        <p:spPr/>
        <p:txBody>
          <a:bodyPr/>
          <a:lstStyle/>
          <a:p>
            <a:fld id="{A0168CC5-F50A-4156-BC46-11517C447FA7}" type="datetimeFigureOut">
              <a:rPr lang="es-ES" smtClean="0"/>
              <a:t>08/11/2025</a:t>
            </a:fld>
            <a:endParaRPr lang="es-ES"/>
          </a:p>
        </p:txBody>
      </p:sp>
      <p:sp>
        <p:nvSpPr>
          <p:cNvPr id="8" name="Marcador de pie de página 7">
            <a:extLst>
              <a:ext uri="{FF2B5EF4-FFF2-40B4-BE49-F238E27FC236}">
                <a16:creationId xmlns:a16="http://schemas.microsoft.com/office/drawing/2014/main" id="{7C1A1253-9EE1-A10A-59C1-63DAAFB0D88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8AE990C-3799-3114-BFB7-BEFFA6D5F320}"/>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19712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61B18-013F-F127-A823-112EB792162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D6B2D70-722F-025A-F12F-F911E0F057DE}"/>
              </a:ext>
            </a:extLst>
          </p:cNvPr>
          <p:cNvSpPr>
            <a:spLocks noGrp="1"/>
          </p:cNvSpPr>
          <p:nvPr>
            <p:ph type="dt" sz="half" idx="10"/>
          </p:nvPr>
        </p:nvSpPr>
        <p:spPr/>
        <p:txBody>
          <a:bodyPr/>
          <a:lstStyle/>
          <a:p>
            <a:fld id="{A0168CC5-F50A-4156-BC46-11517C447FA7}" type="datetimeFigureOut">
              <a:rPr lang="es-ES" smtClean="0"/>
              <a:t>08/11/2025</a:t>
            </a:fld>
            <a:endParaRPr lang="es-ES"/>
          </a:p>
        </p:txBody>
      </p:sp>
      <p:sp>
        <p:nvSpPr>
          <p:cNvPr id="4" name="Marcador de pie de página 3">
            <a:extLst>
              <a:ext uri="{FF2B5EF4-FFF2-40B4-BE49-F238E27FC236}">
                <a16:creationId xmlns:a16="http://schemas.microsoft.com/office/drawing/2014/main" id="{5D4B37D6-3755-5355-8001-84C57EAF166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6062D2B-6707-1BB3-F0FD-DCED18DA2017}"/>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11654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C4EE37C-DC8F-8D67-E8D7-DFC4C7970D98}"/>
              </a:ext>
            </a:extLst>
          </p:cNvPr>
          <p:cNvSpPr>
            <a:spLocks noGrp="1"/>
          </p:cNvSpPr>
          <p:nvPr>
            <p:ph type="dt" sz="half" idx="10"/>
          </p:nvPr>
        </p:nvSpPr>
        <p:spPr/>
        <p:txBody>
          <a:bodyPr/>
          <a:lstStyle/>
          <a:p>
            <a:fld id="{A0168CC5-F50A-4156-BC46-11517C447FA7}" type="datetimeFigureOut">
              <a:rPr lang="es-ES" smtClean="0"/>
              <a:t>08/11/2025</a:t>
            </a:fld>
            <a:endParaRPr lang="es-ES"/>
          </a:p>
        </p:txBody>
      </p:sp>
      <p:sp>
        <p:nvSpPr>
          <p:cNvPr id="3" name="Marcador de pie de página 2">
            <a:extLst>
              <a:ext uri="{FF2B5EF4-FFF2-40B4-BE49-F238E27FC236}">
                <a16:creationId xmlns:a16="http://schemas.microsoft.com/office/drawing/2014/main" id="{66787FF3-8493-8EF0-D232-BAFFB6B6847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EADC458-9E29-0EF8-C090-91D1002CCC68}"/>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25254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4A8B6-D3AF-4F27-D85C-A543D21B8F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2051FFE-BA2F-707F-CC34-A517323BD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72DBB0F-A0BE-9CD3-9C18-40834D845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95355B-0156-8CD3-1FBD-43274EA965FB}"/>
              </a:ext>
            </a:extLst>
          </p:cNvPr>
          <p:cNvSpPr>
            <a:spLocks noGrp="1"/>
          </p:cNvSpPr>
          <p:nvPr>
            <p:ph type="dt" sz="half" idx="10"/>
          </p:nvPr>
        </p:nvSpPr>
        <p:spPr/>
        <p:txBody>
          <a:bodyPr/>
          <a:lstStyle/>
          <a:p>
            <a:fld id="{A0168CC5-F50A-4156-BC46-11517C447FA7}" type="datetimeFigureOut">
              <a:rPr lang="es-ES" smtClean="0"/>
              <a:t>08/11/2025</a:t>
            </a:fld>
            <a:endParaRPr lang="es-ES"/>
          </a:p>
        </p:txBody>
      </p:sp>
      <p:sp>
        <p:nvSpPr>
          <p:cNvPr id="6" name="Marcador de pie de página 5">
            <a:extLst>
              <a:ext uri="{FF2B5EF4-FFF2-40B4-BE49-F238E27FC236}">
                <a16:creationId xmlns:a16="http://schemas.microsoft.com/office/drawing/2014/main" id="{F050FACE-076B-F7E6-1AA2-5AE4104E4D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4935108-75AC-3A1A-7499-518CFC184FA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5079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040C3-93E3-81F2-CA15-A18AA1EDCF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B0FE79C-4909-916B-4280-74B0EC1D0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D0549B9-4533-DB57-0F46-183475A96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949ED2-42DC-7024-8B02-C25AE21728E9}"/>
              </a:ext>
            </a:extLst>
          </p:cNvPr>
          <p:cNvSpPr>
            <a:spLocks noGrp="1"/>
          </p:cNvSpPr>
          <p:nvPr>
            <p:ph type="dt" sz="half" idx="10"/>
          </p:nvPr>
        </p:nvSpPr>
        <p:spPr/>
        <p:txBody>
          <a:bodyPr/>
          <a:lstStyle/>
          <a:p>
            <a:fld id="{A0168CC5-F50A-4156-BC46-11517C447FA7}" type="datetimeFigureOut">
              <a:rPr lang="es-ES" smtClean="0"/>
              <a:t>08/11/2025</a:t>
            </a:fld>
            <a:endParaRPr lang="es-ES"/>
          </a:p>
        </p:txBody>
      </p:sp>
      <p:sp>
        <p:nvSpPr>
          <p:cNvPr id="6" name="Marcador de pie de página 5">
            <a:extLst>
              <a:ext uri="{FF2B5EF4-FFF2-40B4-BE49-F238E27FC236}">
                <a16:creationId xmlns:a16="http://schemas.microsoft.com/office/drawing/2014/main" id="{EA7C0AC2-9B65-6E67-D282-E9F23505AF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43FBF03-4FBB-7650-B71F-92A94C8BEF7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94756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43C42C-EC1B-6F2A-DA32-982E784171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D7EE6C-B03F-30F2-4017-F67CF26E47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B5E1F9-3457-1E3F-3EF3-3FCD453F10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168CC5-F50A-4156-BC46-11517C447FA7}" type="datetimeFigureOut">
              <a:rPr lang="es-ES" smtClean="0"/>
              <a:t>08/11/2025</a:t>
            </a:fld>
            <a:endParaRPr lang="es-ES"/>
          </a:p>
        </p:txBody>
      </p:sp>
      <p:sp>
        <p:nvSpPr>
          <p:cNvPr id="5" name="Marcador de pie de página 4">
            <a:extLst>
              <a:ext uri="{FF2B5EF4-FFF2-40B4-BE49-F238E27FC236}">
                <a16:creationId xmlns:a16="http://schemas.microsoft.com/office/drawing/2014/main" id="{F2F204F0-E1D0-C7F2-8716-C472E51AC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C9234-9987-0C40-1EEE-494A0F4EAB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80A851-8327-4934-92CF-8476350C0084}" type="slidenum">
              <a:rPr lang="es-ES" smtClean="0"/>
              <a:t>‹Nº›</a:t>
            </a:fld>
            <a:endParaRPr lang="es-ES"/>
          </a:p>
        </p:txBody>
      </p:sp>
    </p:spTree>
    <p:extLst>
      <p:ext uri="{BB962C8B-B14F-4D97-AF65-F5344CB8AC3E}">
        <p14:creationId xmlns:p14="http://schemas.microsoft.com/office/powerpoint/2010/main" val="1622744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08/11/2025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101972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2.wdp"/><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3.wdp"/><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3BFAFE0-AABB-6068-61EC-A2689B861138}"/>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C951FB5-3684-F473-29AE-AC2C1D10C823}"/>
              </a:ext>
            </a:extLst>
          </p:cNvPr>
          <p:cNvSpPr txBox="1"/>
          <p:nvPr/>
        </p:nvSpPr>
        <p:spPr>
          <a:xfrm>
            <a:off x="0" y="91941"/>
            <a:ext cx="12191999" cy="769441"/>
          </a:xfrm>
          <a:prstGeom prst="rect">
            <a:avLst/>
          </a:prstGeom>
          <a:noFill/>
        </p:spPr>
        <p:txBody>
          <a:bodyPr wrap="square" rtlCol="0">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ne-NP" sz="4400" b="1" spc="300" dirty="0">
                <a:ln/>
                <a:solidFill>
                  <a:srgbClr val="FFC000"/>
                </a:solidFill>
                <a:effectLst>
                  <a:outerShdw blurRad="38100" dist="38100" dir="2700000" algn="tl">
                    <a:srgbClr val="000000"/>
                  </a:outerShdw>
                </a:effectLst>
              </a:rPr>
              <a:t>प्रतिज्ञाका उत्तराधिकारीहरू, आशाका बन्दीहरू</a:t>
            </a:r>
            <a:endParaRPr lang="en" sz="4400" b="1" spc="300" dirty="0">
              <a:ln/>
              <a:solidFill>
                <a:srgbClr val="FFC000"/>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5DE0AC24-B492-3A35-2E1B-14B0E3564C64}"/>
              </a:ext>
            </a:extLst>
          </p:cNvPr>
          <p:cNvSpPr txBox="1"/>
          <p:nvPr/>
        </p:nvSpPr>
        <p:spPr>
          <a:xfrm>
            <a:off x="6158409" y="6427505"/>
            <a:ext cx="3751347" cy="338554"/>
          </a:xfrm>
          <a:prstGeom prst="rect">
            <a:avLst/>
          </a:prstGeom>
          <a:noFill/>
        </p:spPr>
        <p:txBody>
          <a:bodyPr wrap="none" rtlCol="0">
            <a:spAutoFit/>
          </a:bodyPr>
          <a:lstStyle/>
          <a:p>
            <a:pPr algn="r"/>
            <a:r>
              <a:rPr lang="ne-NP" sz="1600" b="1" dirty="0">
                <a:solidFill>
                  <a:srgbClr val="BBE4FA"/>
                </a:solidFill>
                <a:effectLst>
                  <a:outerShdw blurRad="38100" dist="38100" dir="2700000" algn="tl">
                    <a:srgbClr val="000000">
                      <a:alpha val="43137"/>
                    </a:srgbClr>
                  </a:outerShdw>
                </a:effectLst>
              </a:rPr>
              <a:t>— नोभेम्बर २९, २०२५ का लागि अध्याय ९</a:t>
            </a:r>
            <a:endParaRPr lang="en" sz="1600" b="1" dirty="0">
              <a:solidFill>
                <a:srgbClr val="BBE4FA"/>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772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C1FE-F184-EF7B-20EE-B2E237D83580}"/>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E8612C4F-6856-753C-313E-99A913A20A85}"/>
              </a:ext>
            </a:extLst>
          </p:cNvPr>
          <p:cNvPicPr>
            <a:picLocks noChangeAspect="1"/>
          </p:cNvPicPr>
          <p:nvPr/>
        </p:nvPicPr>
        <p:blipFill rotWithShape="1">
          <a:blip r:embed="rId2">
            <a:extLst>
              <a:ext uri="{28A0092B-C50C-407E-A947-70E740481C1C}">
                <a14:useLocalDpi xmlns:a14="http://schemas.microsoft.com/office/drawing/2010/main" val="0"/>
              </a:ext>
            </a:extLst>
          </a:blip>
          <a:srcRect l="4705" r="4705"/>
          <a:stretch>
            <a:fillRect/>
          </a:stretch>
        </p:blipFill>
        <p:spPr>
          <a:xfrm>
            <a:off x="0" y="-11183"/>
            <a:ext cx="12192000" cy="6869183"/>
          </a:xfrm>
          <a:prstGeom prst="rect">
            <a:avLst/>
          </a:prstGeom>
        </p:spPr>
      </p:pic>
      <p:sp>
        <p:nvSpPr>
          <p:cNvPr id="2" name="CuadroTexto 1">
            <a:extLst>
              <a:ext uri="{FF2B5EF4-FFF2-40B4-BE49-F238E27FC236}">
                <a16:creationId xmlns:a16="http://schemas.microsoft.com/office/drawing/2014/main" id="{3CE7C885-A57A-B51A-C659-D374284465BA}"/>
              </a:ext>
            </a:extLst>
          </p:cNvPr>
          <p:cNvSpPr txBox="1"/>
          <p:nvPr/>
        </p:nvSpPr>
        <p:spPr>
          <a:xfrm>
            <a:off x="-1" y="-11183"/>
            <a:ext cx="12191999" cy="1908215"/>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ne-NP"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“हे आशाका बन्दीहरू, आफ्नो बलियो किल्लामा फर्क; आज म घोषणा गर्छु कि म तिमीहरूलाई दोब्बर प्रतिफल दिनेछु।”</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ne-NP"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जकरिया ९:१२</a:t>
            </a:r>
          </a:p>
        </p:txBody>
      </p:sp>
    </p:spTree>
    <p:extLst>
      <p:ext uri="{BB962C8B-B14F-4D97-AF65-F5344CB8AC3E}">
        <p14:creationId xmlns:p14="http://schemas.microsoft.com/office/powerpoint/2010/main" val="293317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a14:imgLayer r:embed="rId3">
                    <a14:imgEffect>
                      <a14:artisticBlur radius="3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C966C11-27BB-6041-0987-A7079A44DBBF}"/>
              </a:ext>
            </a:extLst>
          </p:cNvPr>
          <p:cNvGraphicFramePr/>
          <p:nvPr>
            <p:extLst>
              <p:ext uri="{D42A27DB-BD31-4B8C-83A1-F6EECF244321}">
                <p14:modId xmlns:p14="http://schemas.microsoft.com/office/powerpoint/2010/main" val="3139877839"/>
              </p:ext>
            </p:extLst>
          </p:nvPr>
        </p:nvGraphicFramePr>
        <p:xfrm>
          <a:off x="4613275" y="3429000"/>
          <a:ext cx="4873626" cy="3242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D79DB33-5DCD-DE39-EEEA-3782B4237D34}"/>
              </a:ext>
            </a:extLst>
          </p:cNvPr>
          <p:cNvSpPr txBox="1"/>
          <p:nvPr/>
        </p:nvSpPr>
        <p:spPr>
          <a:xfrm>
            <a:off x="4708983" y="3600450"/>
            <a:ext cx="425116" cy="461665"/>
          </a:xfrm>
          <a:prstGeom prst="rect">
            <a:avLst/>
          </a:prstGeom>
          <a:noFill/>
        </p:spPr>
        <p:txBody>
          <a:bodyPr wrap="none" rtlCol="0">
            <a:spAutoFit/>
          </a:bodyPr>
          <a:lstStyle/>
          <a:p>
            <a:pPr algn="ctr"/>
            <a:r>
              <a:rPr lang="ne-NP" sz="2400" b="1" dirty="0">
                <a:solidFill>
                  <a:schemeClr val="accent2">
                    <a:lumMod val="75000"/>
                  </a:schemeClr>
                </a:solidFill>
              </a:rPr>
              <a:t>अ</a:t>
            </a:r>
            <a:endParaRPr lang="en" sz="2400" b="1" dirty="0">
              <a:solidFill>
                <a:schemeClr val="accent2">
                  <a:lumMod val="75000"/>
                </a:schemeClr>
              </a:solidFill>
            </a:endParaRPr>
          </a:p>
        </p:txBody>
      </p:sp>
      <p:sp>
        <p:nvSpPr>
          <p:cNvPr id="4" name="CuadroTexto 3">
            <a:extLst>
              <a:ext uri="{FF2B5EF4-FFF2-40B4-BE49-F238E27FC236}">
                <a16:creationId xmlns:a16="http://schemas.microsoft.com/office/drawing/2014/main" id="{D1E7930A-CF15-2B61-5771-6029A3BC2B2B}"/>
              </a:ext>
            </a:extLst>
          </p:cNvPr>
          <p:cNvSpPr txBox="1"/>
          <p:nvPr/>
        </p:nvSpPr>
        <p:spPr>
          <a:xfrm>
            <a:off x="4967330" y="4209455"/>
            <a:ext cx="506870" cy="461665"/>
          </a:xfrm>
          <a:prstGeom prst="rect">
            <a:avLst/>
          </a:prstGeom>
          <a:noFill/>
        </p:spPr>
        <p:txBody>
          <a:bodyPr wrap="none" rtlCol="0">
            <a:spAutoFit/>
          </a:bodyPr>
          <a:lstStyle/>
          <a:p>
            <a:pPr algn="ctr"/>
            <a:r>
              <a:rPr lang="ne-NP" sz="2400" b="1" dirty="0">
                <a:solidFill>
                  <a:schemeClr val="accent3">
                    <a:lumMod val="75000"/>
                  </a:schemeClr>
                </a:solidFill>
              </a:rPr>
              <a:t>आ</a:t>
            </a:r>
            <a:endParaRPr lang="en" sz="2400" b="1" dirty="0">
              <a:solidFill>
                <a:schemeClr val="accent3">
                  <a:lumMod val="75000"/>
                </a:schemeClr>
              </a:solidFill>
            </a:endParaRPr>
          </a:p>
        </p:txBody>
      </p:sp>
      <p:sp>
        <p:nvSpPr>
          <p:cNvPr id="5" name="CuadroTexto 4">
            <a:extLst>
              <a:ext uri="{FF2B5EF4-FFF2-40B4-BE49-F238E27FC236}">
                <a16:creationId xmlns:a16="http://schemas.microsoft.com/office/drawing/2014/main" id="{4FEB5FC1-C2D7-8A45-109B-F2B1CF9268F5}"/>
              </a:ext>
            </a:extLst>
          </p:cNvPr>
          <p:cNvSpPr txBox="1"/>
          <p:nvPr/>
        </p:nvSpPr>
        <p:spPr>
          <a:xfrm>
            <a:off x="5117590" y="4822925"/>
            <a:ext cx="352982" cy="461665"/>
          </a:xfrm>
          <a:prstGeom prst="rect">
            <a:avLst/>
          </a:prstGeom>
          <a:noFill/>
        </p:spPr>
        <p:txBody>
          <a:bodyPr wrap="none" rtlCol="0">
            <a:spAutoFit/>
          </a:bodyPr>
          <a:lstStyle/>
          <a:p>
            <a:pPr algn="ctr"/>
            <a:r>
              <a:rPr lang="ne-NP" sz="2400" b="1" dirty="0">
                <a:solidFill>
                  <a:schemeClr val="accent1">
                    <a:lumMod val="75000"/>
                  </a:schemeClr>
                </a:solidFill>
              </a:rPr>
              <a:t>इ</a:t>
            </a:r>
            <a:endParaRPr lang="en" sz="2400" b="1" dirty="0">
              <a:solidFill>
                <a:schemeClr val="accent1">
                  <a:lumMod val="75000"/>
                </a:schemeClr>
              </a:solidFill>
            </a:endParaRPr>
          </a:p>
        </p:txBody>
      </p:sp>
      <p:sp>
        <p:nvSpPr>
          <p:cNvPr id="6" name="CuadroTexto 5">
            <a:extLst>
              <a:ext uri="{FF2B5EF4-FFF2-40B4-BE49-F238E27FC236}">
                <a16:creationId xmlns:a16="http://schemas.microsoft.com/office/drawing/2014/main" id="{0CFBB27A-8CC8-D262-3F9D-1F18D2E0C647}"/>
              </a:ext>
            </a:extLst>
          </p:cNvPr>
          <p:cNvSpPr txBox="1"/>
          <p:nvPr/>
        </p:nvSpPr>
        <p:spPr>
          <a:xfrm>
            <a:off x="4998683" y="5421246"/>
            <a:ext cx="425116" cy="461665"/>
          </a:xfrm>
          <a:prstGeom prst="rect">
            <a:avLst/>
          </a:prstGeom>
          <a:noFill/>
        </p:spPr>
        <p:txBody>
          <a:bodyPr wrap="none" rtlCol="0">
            <a:spAutoFit/>
          </a:bodyPr>
          <a:lstStyle/>
          <a:p>
            <a:pPr algn="ctr"/>
            <a:r>
              <a:rPr lang="ne-NP" sz="2400" b="1" dirty="0">
                <a:solidFill>
                  <a:schemeClr val="accent5">
                    <a:lumMod val="75000"/>
                  </a:schemeClr>
                </a:solidFill>
              </a:rPr>
              <a:t>ई</a:t>
            </a:r>
            <a:r>
              <a:rPr lang="en" sz="2400" b="1" dirty="0">
                <a:solidFill>
                  <a:schemeClr val="accent5">
                    <a:lumMod val="75000"/>
                  </a:schemeClr>
                </a:solidFill>
              </a:rPr>
              <a:t>'</a:t>
            </a:r>
          </a:p>
        </p:txBody>
      </p:sp>
      <p:sp>
        <p:nvSpPr>
          <p:cNvPr id="7" name="CuadroTexto 6">
            <a:extLst>
              <a:ext uri="{FF2B5EF4-FFF2-40B4-BE49-F238E27FC236}">
                <a16:creationId xmlns:a16="http://schemas.microsoft.com/office/drawing/2014/main" id="{9DA66900-6A82-7307-9CED-004C4359ED7E}"/>
              </a:ext>
            </a:extLst>
          </p:cNvPr>
          <p:cNvSpPr txBox="1"/>
          <p:nvPr/>
        </p:nvSpPr>
        <p:spPr>
          <a:xfrm>
            <a:off x="4706993" y="6040935"/>
            <a:ext cx="429093" cy="461665"/>
          </a:xfrm>
          <a:prstGeom prst="rect">
            <a:avLst/>
          </a:prstGeom>
          <a:noFill/>
        </p:spPr>
        <p:txBody>
          <a:bodyPr wrap="none" rtlCol="0">
            <a:spAutoFit/>
          </a:bodyPr>
          <a:lstStyle/>
          <a:p>
            <a:pPr algn="ctr"/>
            <a:r>
              <a:rPr lang="ne-NP" sz="2400" b="1" dirty="0">
                <a:solidFill>
                  <a:schemeClr val="accent6">
                    <a:lumMod val="75000"/>
                  </a:schemeClr>
                </a:solidFill>
              </a:rPr>
              <a:t>उ</a:t>
            </a:r>
            <a:r>
              <a:rPr lang="en" sz="2400" b="1" dirty="0">
                <a:solidFill>
                  <a:schemeClr val="accent6">
                    <a:lumMod val="75000"/>
                  </a:schemeClr>
                </a:solidFill>
              </a:rPr>
              <a:t>'</a:t>
            </a:r>
          </a:p>
        </p:txBody>
      </p:sp>
      <p:sp>
        <p:nvSpPr>
          <p:cNvPr id="8" name="CuadroTexto 7">
            <a:extLst>
              <a:ext uri="{FF2B5EF4-FFF2-40B4-BE49-F238E27FC236}">
                <a16:creationId xmlns:a16="http://schemas.microsoft.com/office/drawing/2014/main" id="{F1D47E75-C048-EA1B-0D45-8E0F4F312608}"/>
              </a:ext>
            </a:extLst>
          </p:cNvPr>
          <p:cNvSpPr txBox="1"/>
          <p:nvPr/>
        </p:nvSpPr>
        <p:spPr>
          <a:xfrm>
            <a:off x="4533901" y="162662"/>
            <a:ext cx="7572374" cy="707886"/>
          </a:xfrm>
          <a:prstGeom prst="rect">
            <a:avLst/>
          </a:prstGeom>
          <a:noFill/>
        </p:spPr>
        <p:txBody>
          <a:bodyPr wrap="square" rtlCol="0">
            <a:spAutoFit/>
          </a:bodyPr>
          <a:lstStyle/>
          <a:p>
            <a:pPr>
              <a:spcBef>
                <a:spcPts val="600"/>
              </a:spcBef>
            </a:pPr>
            <a:r>
              <a:rPr lang="ne-NP" sz="2000" b="1" dirty="0"/>
              <a:t>यहोशूको पुस्तकका अध्याय १३ देखि २१ सम्मका धेरै भागहरूले कनान देशलाई इस्राएलका विभिन्न कुलहरूमा बाँड्ने विषयमा चर्चा गर्छ।</a:t>
            </a:r>
            <a:endParaRPr lang="en" sz="2000" b="1" dirty="0"/>
          </a:p>
        </p:txBody>
      </p:sp>
      <p:grpSp>
        <p:nvGrpSpPr>
          <p:cNvPr id="28" name="Grupo 27">
            <a:extLst>
              <a:ext uri="{FF2B5EF4-FFF2-40B4-BE49-F238E27FC236}">
                <a16:creationId xmlns:a16="http://schemas.microsoft.com/office/drawing/2014/main" id="{C17BF701-4CF4-E338-F6E0-0FD93D96CC4F}"/>
              </a:ext>
            </a:extLst>
          </p:cNvPr>
          <p:cNvGrpSpPr/>
          <p:nvPr/>
        </p:nvGrpSpPr>
        <p:grpSpPr>
          <a:xfrm>
            <a:off x="24446" y="0"/>
            <a:ext cx="4332608" cy="6858000"/>
            <a:chOff x="24446" y="0"/>
            <a:chExt cx="4332608" cy="6858000"/>
          </a:xfrm>
          <a:effectLst>
            <a:outerShdw blurRad="50800" dist="38100" algn="l" rotWithShape="0">
              <a:prstClr val="black">
                <a:alpha val="40000"/>
              </a:prstClr>
            </a:outerShdw>
          </a:effectLst>
        </p:grpSpPr>
        <p:pic>
          <p:nvPicPr>
            <p:cNvPr id="21" name="Imagen 20" descr="Mapa&#10;&#10;El contenido generado por IA puede ser incorrecto.">
              <a:extLst>
                <a:ext uri="{FF2B5EF4-FFF2-40B4-BE49-F238E27FC236}">
                  <a16:creationId xmlns:a16="http://schemas.microsoft.com/office/drawing/2014/main" id="{75F42EED-7C0B-8CF1-E28B-AC39472C745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446" y="0"/>
              <a:ext cx="4332608" cy="6858000"/>
            </a:xfrm>
            <a:prstGeom prst="rect">
              <a:avLst/>
            </a:prstGeom>
          </p:spPr>
        </p:pic>
        <p:sp>
          <p:nvSpPr>
            <p:cNvPr id="11" name="CuadroTexto 10">
              <a:extLst>
                <a:ext uri="{FF2B5EF4-FFF2-40B4-BE49-F238E27FC236}">
                  <a16:creationId xmlns:a16="http://schemas.microsoft.com/office/drawing/2014/main" id="{DC4DD078-0E8C-D426-8068-494796B163D3}"/>
                </a:ext>
              </a:extLst>
            </p:cNvPr>
            <p:cNvSpPr txBox="1"/>
            <p:nvPr/>
          </p:nvSpPr>
          <p:spPr>
            <a:xfrm>
              <a:off x="342900" y="352425"/>
              <a:ext cx="3657600" cy="400110"/>
            </a:xfrm>
            <a:prstGeom prst="rect">
              <a:avLst/>
            </a:prstGeom>
            <a:noFill/>
          </p:spPr>
          <p:txBody>
            <a:bodyPr wrap="square" rtlCol="0">
              <a:spAutoFit/>
            </a:bodyPr>
            <a:lstStyle/>
            <a:p>
              <a:pPr algn="ctr"/>
              <a:r>
                <a:rPr lang="ne-NP" sz="2000" b="1" dirty="0"/>
                <a:t>इस्राएलका १२ कुलहरू</a:t>
              </a:r>
              <a:endParaRPr lang="en" sz="2000" b="1" dirty="0"/>
            </a:p>
          </p:txBody>
        </p:sp>
        <p:sp>
          <p:nvSpPr>
            <p:cNvPr id="12" name="CuadroTexto 11">
              <a:extLst>
                <a:ext uri="{FF2B5EF4-FFF2-40B4-BE49-F238E27FC236}">
                  <a16:creationId xmlns:a16="http://schemas.microsoft.com/office/drawing/2014/main" id="{56D57F31-E48D-7C59-9EEE-EF0BEB6227E4}"/>
                </a:ext>
              </a:extLst>
            </p:cNvPr>
            <p:cNvSpPr txBox="1"/>
            <p:nvPr/>
          </p:nvSpPr>
          <p:spPr>
            <a:xfrm>
              <a:off x="447675" y="962025"/>
              <a:ext cx="1457325" cy="523220"/>
            </a:xfrm>
            <a:prstGeom prst="rect">
              <a:avLst/>
            </a:prstGeom>
            <a:noFill/>
          </p:spPr>
          <p:txBody>
            <a:bodyPr wrap="square" rtlCol="0">
              <a:spAutoFit/>
            </a:bodyPr>
            <a:lstStyle/>
            <a:p>
              <a:pPr algn="ctr"/>
              <a:r>
                <a:rPr lang="ne-NP" sz="1400" b="1" dirty="0">
                  <a:solidFill>
                    <a:srgbClr val="108FD6"/>
                  </a:solidFill>
                </a:rPr>
                <a:t>मध्यसागरीय सागर</a:t>
              </a:r>
              <a:endParaRPr lang="en" sz="1400" b="1" dirty="0">
                <a:solidFill>
                  <a:srgbClr val="108FD6"/>
                </a:solidFill>
              </a:endParaRPr>
            </a:p>
          </p:txBody>
        </p:sp>
        <p:sp>
          <p:nvSpPr>
            <p:cNvPr id="13" name="CuadroTexto 12">
              <a:extLst>
                <a:ext uri="{FF2B5EF4-FFF2-40B4-BE49-F238E27FC236}">
                  <a16:creationId xmlns:a16="http://schemas.microsoft.com/office/drawing/2014/main" id="{1E2ADE27-0D9D-47D4-D1D4-8ED4727F9DEA}"/>
                </a:ext>
              </a:extLst>
            </p:cNvPr>
            <p:cNvSpPr txBox="1"/>
            <p:nvPr/>
          </p:nvSpPr>
          <p:spPr>
            <a:xfrm>
              <a:off x="1057275" y="1800225"/>
              <a:ext cx="762000" cy="276999"/>
            </a:xfrm>
            <a:prstGeom prst="rect">
              <a:avLst/>
            </a:prstGeom>
            <a:noFill/>
          </p:spPr>
          <p:txBody>
            <a:bodyPr wrap="square" rtlCol="0">
              <a:spAutoFit/>
            </a:bodyPr>
            <a:lstStyle/>
            <a:p>
              <a:pPr algn="r"/>
              <a:r>
                <a:rPr lang="ne-NP" sz="1200" b="1" dirty="0"/>
                <a:t>आशेर</a:t>
              </a:r>
              <a:endParaRPr lang="en" sz="1200" b="1" dirty="0"/>
            </a:p>
          </p:txBody>
        </p:sp>
        <p:sp>
          <p:nvSpPr>
            <p:cNvPr id="14" name="CuadroTexto 13">
              <a:extLst>
                <a:ext uri="{FF2B5EF4-FFF2-40B4-BE49-F238E27FC236}">
                  <a16:creationId xmlns:a16="http://schemas.microsoft.com/office/drawing/2014/main" id="{92E31105-F3AC-B725-95B5-EC3F00808459}"/>
                </a:ext>
              </a:extLst>
            </p:cNvPr>
            <p:cNvSpPr txBox="1"/>
            <p:nvPr/>
          </p:nvSpPr>
          <p:spPr>
            <a:xfrm>
              <a:off x="361950" y="2535108"/>
              <a:ext cx="1185862" cy="276999"/>
            </a:xfrm>
            <a:prstGeom prst="rect">
              <a:avLst/>
            </a:prstGeom>
            <a:noFill/>
          </p:spPr>
          <p:txBody>
            <a:bodyPr wrap="square" rtlCol="0">
              <a:spAutoFit/>
            </a:bodyPr>
            <a:lstStyle/>
            <a:p>
              <a:pPr algn="r"/>
              <a:r>
                <a:rPr lang="ne-NP" sz="1200" b="1" dirty="0"/>
                <a:t>जबुलुन</a:t>
              </a:r>
              <a:endParaRPr lang="en" sz="1200" b="1" dirty="0"/>
            </a:p>
          </p:txBody>
        </p:sp>
        <p:sp>
          <p:nvSpPr>
            <p:cNvPr id="15" name="CuadroTexto 14">
              <a:extLst>
                <a:ext uri="{FF2B5EF4-FFF2-40B4-BE49-F238E27FC236}">
                  <a16:creationId xmlns:a16="http://schemas.microsoft.com/office/drawing/2014/main" id="{04211943-4119-4361-D0E9-FC522AA39477}"/>
                </a:ext>
              </a:extLst>
            </p:cNvPr>
            <p:cNvSpPr txBox="1"/>
            <p:nvPr/>
          </p:nvSpPr>
          <p:spPr>
            <a:xfrm>
              <a:off x="352425" y="2727096"/>
              <a:ext cx="1052512" cy="276999"/>
            </a:xfrm>
            <a:prstGeom prst="rect">
              <a:avLst/>
            </a:prstGeom>
            <a:noFill/>
          </p:spPr>
          <p:txBody>
            <a:bodyPr wrap="square" rtlCol="0">
              <a:spAutoFit/>
            </a:bodyPr>
            <a:lstStyle/>
            <a:p>
              <a:pPr algn="r"/>
              <a:r>
                <a:rPr lang="ne-NP" sz="1200" b="1" dirty="0"/>
                <a:t>इस्साकार</a:t>
              </a:r>
              <a:endParaRPr lang="en" sz="1200" b="1" dirty="0"/>
            </a:p>
          </p:txBody>
        </p:sp>
        <p:sp>
          <p:nvSpPr>
            <p:cNvPr id="16" name="CuadroTexto 15">
              <a:extLst>
                <a:ext uri="{FF2B5EF4-FFF2-40B4-BE49-F238E27FC236}">
                  <a16:creationId xmlns:a16="http://schemas.microsoft.com/office/drawing/2014/main" id="{0BA83634-B26C-A65E-5859-FE489A502748}"/>
                </a:ext>
              </a:extLst>
            </p:cNvPr>
            <p:cNvSpPr txBox="1"/>
            <p:nvPr/>
          </p:nvSpPr>
          <p:spPr>
            <a:xfrm>
              <a:off x="1688123" y="2165152"/>
              <a:ext cx="1036027" cy="276999"/>
            </a:xfrm>
            <a:prstGeom prst="rect">
              <a:avLst/>
            </a:prstGeom>
            <a:noFill/>
          </p:spPr>
          <p:txBody>
            <a:bodyPr wrap="square" rtlCol="0">
              <a:spAutoFit/>
            </a:bodyPr>
            <a:lstStyle/>
            <a:p>
              <a:pPr algn="ctr"/>
              <a:r>
                <a:rPr lang="ne-NP" sz="1200" b="1" dirty="0"/>
                <a:t>नप्ताली</a:t>
              </a:r>
              <a:endParaRPr lang="en" sz="1200" b="1" dirty="0"/>
            </a:p>
          </p:txBody>
        </p:sp>
        <p:sp>
          <p:nvSpPr>
            <p:cNvPr id="17" name="CuadroTexto 16">
              <a:extLst>
                <a:ext uri="{FF2B5EF4-FFF2-40B4-BE49-F238E27FC236}">
                  <a16:creationId xmlns:a16="http://schemas.microsoft.com/office/drawing/2014/main" id="{878C7D07-A2A2-2AF4-9AE3-09532A9B25A3}"/>
                </a:ext>
              </a:extLst>
            </p:cNvPr>
            <p:cNvSpPr txBox="1"/>
            <p:nvPr/>
          </p:nvSpPr>
          <p:spPr>
            <a:xfrm>
              <a:off x="1404936" y="3185025"/>
              <a:ext cx="1052512" cy="276999"/>
            </a:xfrm>
            <a:prstGeom prst="rect">
              <a:avLst/>
            </a:prstGeom>
            <a:noFill/>
          </p:spPr>
          <p:txBody>
            <a:bodyPr wrap="square" rtlCol="0">
              <a:spAutoFit/>
            </a:bodyPr>
            <a:lstStyle/>
            <a:p>
              <a:pPr algn="ctr"/>
              <a:r>
                <a:rPr lang="ne-NP" sz="1200" b="1" dirty="0"/>
                <a:t>मनश्शे</a:t>
              </a:r>
              <a:endParaRPr lang="en" sz="1200" b="1" dirty="0"/>
            </a:p>
          </p:txBody>
        </p:sp>
        <p:sp>
          <p:nvSpPr>
            <p:cNvPr id="18" name="CuadroTexto 17">
              <a:extLst>
                <a:ext uri="{FF2B5EF4-FFF2-40B4-BE49-F238E27FC236}">
                  <a16:creationId xmlns:a16="http://schemas.microsoft.com/office/drawing/2014/main" id="{12CCECB7-2B65-4CAD-D866-8902A5CBB161}"/>
                </a:ext>
              </a:extLst>
            </p:cNvPr>
            <p:cNvSpPr txBox="1"/>
            <p:nvPr/>
          </p:nvSpPr>
          <p:spPr>
            <a:xfrm>
              <a:off x="2566986" y="3083123"/>
              <a:ext cx="1052512" cy="276999"/>
            </a:xfrm>
            <a:prstGeom prst="rect">
              <a:avLst/>
            </a:prstGeom>
            <a:noFill/>
          </p:spPr>
          <p:txBody>
            <a:bodyPr wrap="square" rtlCol="0">
              <a:spAutoFit/>
            </a:bodyPr>
            <a:lstStyle/>
            <a:p>
              <a:pPr algn="ctr"/>
              <a:r>
                <a:rPr lang="ne-NP" sz="1200" b="1" dirty="0"/>
                <a:t>मनश्शे</a:t>
              </a:r>
              <a:endParaRPr lang="en" sz="1200" b="1" dirty="0"/>
            </a:p>
          </p:txBody>
        </p:sp>
        <p:sp>
          <p:nvSpPr>
            <p:cNvPr id="19" name="CuadroTexto 18">
              <a:extLst>
                <a:ext uri="{FF2B5EF4-FFF2-40B4-BE49-F238E27FC236}">
                  <a16:creationId xmlns:a16="http://schemas.microsoft.com/office/drawing/2014/main" id="{83F0BC5D-B26C-0585-3350-DB87115A03A4}"/>
                </a:ext>
              </a:extLst>
            </p:cNvPr>
            <p:cNvSpPr txBox="1"/>
            <p:nvPr/>
          </p:nvSpPr>
          <p:spPr>
            <a:xfrm>
              <a:off x="633411" y="3698586"/>
              <a:ext cx="642939" cy="276999"/>
            </a:xfrm>
            <a:prstGeom prst="rect">
              <a:avLst/>
            </a:prstGeom>
            <a:noFill/>
          </p:spPr>
          <p:txBody>
            <a:bodyPr wrap="square" rtlCol="0">
              <a:spAutoFit/>
            </a:bodyPr>
            <a:lstStyle/>
            <a:p>
              <a:pPr algn="ctr"/>
              <a:r>
                <a:rPr lang="ne-NP" sz="1200" b="1" dirty="0"/>
                <a:t>दान</a:t>
              </a:r>
              <a:endParaRPr lang="en" sz="1200" b="1" dirty="0"/>
            </a:p>
          </p:txBody>
        </p:sp>
        <p:sp>
          <p:nvSpPr>
            <p:cNvPr id="22" name="CuadroTexto 21">
              <a:extLst>
                <a:ext uri="{FF2B5EF4-FFF2-40B4-BE49-F238E27FC236}">
                  <a16:creationId xmlns:a16="http://schemas.microsoft.com/office/drawing/2014/main" id="{E99990A0-563B-7BE5-088E-A5FB15DEF47C}"/>
                </a:ext>
              </a:extLst>
            </p:cNvPr>
            <p:cNvSpPr txBox="1"/>
            <p:nvPr/>
          </p:nvSpPr>
          <p:spPr>
            <a:xfrm>
              <a:off x="1468121" y="3820268"/>
              <a:ext cx="913130" cy="276999"/>
            </a:xfrm>
            <a:prstGeom prst="rect">
              <a:avLst/>
            </a:prstGeom>
            <a:noFill/>
          </p:spPr>
          <p:txBody>
            <a:bodyPr wrap="square" rtlCol="0">
              <a:spAutoFit/>
            </a:bodyPr>
            <a:lstStyle/>
            <a:p>
              <a:pPr algn="ctr"/>
              <a:r>
                <a:rPr lang="ne-NP" sz="1200" b="1" dirty="0"/>
                <a:t>एफ्रैम</a:t>
              </a:r>
              <a:endParaRPr lang="en" sz="1200" b="1" dirty="0"/>
            </a:p>
          </p:txBody>
        </p:sp>
        <p:sp>
          <p:nvSpPr>
            <p:cNvPr id="23" name="CuadroTexto 22">
              <a:extLst>
                <a:ext uri="{FF2B5EF4-FFF2-40B4-BE49-F238E27FC236}">
                  <a16:creationId xmlns:a16="http://schemas.microsoft.com/office/drawing/2014/main" id="{9392979E-EE54-AE97-A46E-1BC3B40F3B2D}"/>
                </a:ext>
              </a:extLst>
            </p:cNvPr>
            <p:cNvSpPr txBox="1"/>
            <p:nvPr/>
          </p:nvSpPr>
          <p:spPr>
            <a:xfrm>
              <a:off x="2447923" y="3749262"/>
              <a:ext cx="571502" cy="307777"/>
            </a:xfrm>
            <a:prstGeom prst="rect">
              <a:avLst/>
            </a:prstGeom>
            <a:noFill/>
          </p:spPr>
          <p:txBody>
            <a:bodyPr wrap="square" rtlCol="0">
              <a:spAutoFit/>
            </a:bodyPr>
            <a:lstStyle/>
            <a:p>
              <a:pPr algn="ctr"/>
              <a:r>
                <a:rPr lang="ne-NP" sz="1400" b="1" dirty="0"/>
                <a:t>गाद</a:t>
              </a:r>
              <a:endParaRPr lang="en" sz="1400" b="1" dirty="0"/>
            </a:p>
          </p:txBody>
        </p:sp>
        <p:sp>
          <p:nvSpPr>
            <p:cNvPr id="24" name="CuadroTexto 23">
              <a:extLst>
                <a:ext uri="{FF2B5EF4-FFF2-40B4-BE49-F238E27FC236}">
                  <a16:creationId xmlns:a16="http://schemas.microsoft.com/office/drawing/2014/main" id="{E4896EF2-8A01-79F2-9ED9-261A0D4BD3B8}"/>
                </a:ext>
              </a:extLst>
            </p:cNvPr>
            <p:cNvSpPr txBox="1"/>
            <p:nvPr/>
          </p:nvSpPr>
          <p:spPr>
            <a:xfrm>
              <a:off x="1578292" y="4047514"/>
              <a:ext cx="1052512" cy="261610"/>
            </a:xfrm>
            <a:prstGeom prst="rect">
              <a:avLst/>
            </a:prstGeom>
            <a:noFill/>
          </p:spPr>
          <p:txBody>
            <a:bodyPr wrap="square" rtlCol="0">
              <a:spAutoFit/>
            </a:bodyPr>
            <a:lstStyle/>
            <a:p>
              <a:pPr algn="ctr"/>
              <a:r>
                <a:rPr lang="ne-NP" sz="1100" b="1" dirty="0"/>
                <a:t>बिन्यामिन</a:t>
              </a:r>
              <a:endParaRPr lang="en" sz="1100" b="1" dirty="0"/>
            </a:p>
          </p:txBody>
        </p:sp>
        <p:sp>
          <p:nvSpPr>
            <p:cNvPr id="25" name="CuadroTexto 24">
              <a:extLst>
                <a:ext uri="{FF2B5EF4-FFF2-40B4-BE49-F238E27FC236}">
                  <a16:creationId xmlns:a16="http://schemas.microsoft.com/office/drawing/2014/main" id="{9901BA09-CC3F-8113-25F5-031A08ED73F7}"/>
                </a:ext>
              </a:extLst>
            </p:cNvPr>
            <p:cNvSpPr txBox="1"/>
            <p:nvPr/>
          </p:nvSpPr>
          <p:spPr>
            <a:xfrm>
              <a:off x="1376361" y="4548194"/>
              <a:ext cx="814389" cy="307777"/>
            </a:xfrm>
            <a:prstGeom prst="rect">
              <a:avLst/>
            </a:prstGeom>
            <a:noFill/>
          </p:spPr>
          <p:txBody>
            <a:bodyPr wrap="square" rtlCol="0">
              <a:spAutoFit/>
            </a:bodyPr>
            <a:lstStyle/>
            <a:p>
              <a:pPr algn="ctr"/>
              <a:r>
                <a:rPr lang="ne-NP" sz="1400" b="1" dirty="0"/>
                <a:t>यहूदा</a:t>
              </a:r>
              <a:endParaRPr lang="en" sz="1400" b="1" dirty="0"/>
            </a:p>
          </p:txBody>
        </p:sp>
        <p:sp>
          <p:nvSpPr>
            <p:cNvPr id="26" name="CuadroTexto 25">
              <a:extLst>
                <a:ext uri="{FF2B5EF4-FFF2-40B4-BE49-F238E27FC236}">
                  <a16:creationId xmlns:a16="http://schemas.microsoft.com/office/drawing/2014/main" id="{9F882F21-D1C7-4E98-60FE-1DDCFE5241AD}"/>
                </a:ext>
              </a:extLst>
            </p:cNvPr>
            <p:cNvSpPr txBox="1"/>
            <p:nvPr/>
          </p:nvSpPr>
          <p:spPr>
            <a:xfrm>
              <a:off x="2434587" y="4319198"/>
              <a:ext cx="814389" cy="307777"/>
            </a:xfrm>
            <a:prstGeom prst="rect">
              <a:avLst/>
            </a:prstGeom>
            <a:noFill/>
          </p:spPr>
          <p:txBody>
            <a:bodyPr wrap="square" rtlCol="0">
              <a:spAutoFit/>
            </a:bodyPr>
            <a:lstStyle/>
            <a:p>
              <a:pPr algn="ctr"/>
              <a:r>
                <a:rPr lang="ne-NP" sz="1400" b="1" dirty="0"/>
                <a:t>रुबेन</a:t>
              </a:r>
              <a:endParaRPr lang="en" sz="1400" b="1" dirty="0"/>
            </a:p>
          </p:txBody>
        </p:sp>
        <p:sp>
          <p:nvSpPr>
            <p:cNvPr id="27" name="CuadroTexto 26">
              <a:extLst>
                <a:ext uri="{FF2B5EF4-FFF2-40B4-BE49-F238E27FC236}">
                  <a16:creationId xmlns:a16="http://schemas.microsoft.com/office/drawing/2014/main" id="{A6B4A3F8-FC32-47D6-E92E-1D08C91ED2E7}"/>
                </a:ext>
              </a:extLst>
            </p:cNvPr>
            <p:cNvSpPr txBox="1"/>
            <p:nvPr/>
          </p:nvSpPr>
          <p:spPr>
            <a:xfrm>
              <a:off x="850105" y="5256794"/>
              <a:ext cx="1052512" cy="276999"/>
            </a:xfrm>
            <a:prstGeom prst="rect">
              <a:avLst/>
            </a:prstGeom>
            <a:noFill/>
          </p:spPr>
          <p:txBody>
            <a:bodyPr wrap="square" rtlCol="0">
              <a:spAutoFit/>
            </a:bodyPr>
            <a:lstStyle/>
            <a:p>
              <a:pPr algn="ctr"/>
              <a:r>
                <a:rPr lang="ne-NP" sz="1200" b="1" dirty="0"/>
                <a:t>शिमोन</a:t>
              </a:r>
              <a:endParaRPr lang="en" sz="1200" b="1" dirty="0"/>
            </a:p>
          </p:txBody>
        </p:sp>
      </p:grpSp>
      <p:pic>
        <p:nvPicPr>
          <p:cNvPr id="10" name="Imagen 9" descr="Un dibujo de una persona&#10;&#10;El contenido generado por IA puede ser incorrecto.">
            <a:extLst>
              <a:ext uri="{FF2B5EF4-FFF2-40B4-BE49-F238E27FC236}">
                <a16:creationId xmlns:a16="http://schemas.microsoft.com/office/drawing/2014/main" id="{E471F92B-1D13-1DD1-3032-72045D2FDC14}"/>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a:xfrm>
            <a:off x="9744077" y="3548487"/>
            <a:ext cx="2296382" cy="3123246"/>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20" name="CuadroTexto 19">
            <a:extLst>
              <a:ext uri="{FF2B5EF4-FFF2-40B4-BE49-F238E27FC236}">
                <a16:creationId xmlns:a16="http://schemas.microsoft.com/office/drawing/2014/main" id="{A0944EC2-C0CB-1862-4899-A247C04FB7B6}"/>
              </a:ext>
            </a:extLst>
          </p:cNvPr>
          <p:cNvSpPr txBox="1"/>
          <p:nvPr/>
        </p:nvSpPr>
        <p:spPr>
          <a:xfrm>
            <a:off x="4542034" y="2328931"/>
            <a:ext cx="7644569" cy="1015663"/>
          </a:xfrm>
          <a:prstGeom prst="rect">
            <a:avLst/>
          </a:prstGeom>
          <a:noFill/>
        </p:spPr>
        <p:txBody>
          <a:bodyPr wrap="square">
            <a:spAutoFit/>
          </a:bodyPr>
          <a:lstStyle/>
          <a:p>
            <a:pPr>
              <a:spcBef>
                <a:spcPts val="600"/>
              </a:spcBef>
            </a:pPr>
            <a:r>
              <a:rPr lang="ne-NP" sz="2000" b="1" dirty="0"/>
              <a:t>येशूको मृत्युले हामीलाई त्यो भूमि सुनिश्चित गरिदिएको छ जुन आदम र हव्वाले गुमाएका थिए। तर हामी अझै पनि त्यसलाई पाउने “आशाका बन्दीहरू” हौं।</a:t>
            </a:r>
            <a:endParaRPr lang="en" sz="2000" b="1" dirty="0"/>
          </a:p>
        </p:txBody>
      </p:sp>
      <p:sp>
        <p:nvSpPr>
          <p:cNvPr id="30" name="CuadroTexto 29">
            <a:extLst>
              <a:ext uri="{FF2B5EF4-FFF2-40B4-BE49-F238E27FC236}">
                <a16:creationId xmlns:a16="http://schemas.microsoft.com/office/drawing/2014/main" id="{8E85ABD8-6D0B-1247-9C3F-F4879A5CB272}"/>
              </a:ext>
            </a:extLst>
          </p:cNvPr>
          <p:cNvSpPr txBox="1"/>
          <p:nvPr/>
        </p:nvSpPr>
        <p:spPr>
          <a:xfrm>
            <a:off x="4533901" y="1091908"/>
            <a:ext cx="7644568" cy="1015663"/>
          </a:xfrm>
          <a:prstGeom prst="rect">
            <a:avLst/>
          </a:prstGeom>
          <a:noFill/>
        </p:spPr>
        <p:txBody>
          <a:bodyPr wrap="square">
            <a:spAutoFit/>
          </a:bodyPr>
          <a:lstStyle/>
          <a:p>
            <a:pPr>
              <a:spcBef>
                <a:spcPts val="600"/>
              </a:spcBef>
            </a:pPr>
            <a:r>
              <a:rPr lang="ne-NP" sz="2000" b="1" dirty="0"/>
              <a:t>स्थान, जनजाति र कुलहरूको बीचमा, हामी त्यस्तो भूमि देख्छौं जुन पहिले नै इस्राएलको सम्पत्ति थियो, तर जसलाई तिनीहरूले अझै पूरै आफ्नो कब्जामा लिन सकेका थिएनन्।</a:t>
            </a:r>
            <a:endParaRPr lang="en" sz="2000" b="1" dirty="0"/>
          </a:p>
        </p:txBody>
      </p:sp>
    </p:spTree>
    <p:extLst>
      <p:ext uri="{BB962C8B-B14F-4D97-AF65-F5344CB8AC3E}">
        <p14:creationId xmlns:p14="http://schemas.microsoft.com/office/powerpoint/2010/main" val="352582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ppt_w/2"/>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ppt_w</p:attrName>
                                        </p:attrNameLst>
                                      </p:cBhvr>
                                      <p:tavLst>
                                        <p:tav tm="0">
                                          <p:val>
                                            <p:fltVal val="0"/>
                                          </p:val>
                                        </p:tav>
                                        <p:tav tm="100000">
                                          <p:val>
                                            <p:strVal val="#ppt_w"/>
                                          </p:val>
                                        </p:tav>
                                      </p:tavLst>
                                    </p:anim>
                                    <p:anim calcmode="lin" valueType="num">
                                      <p:cBhvr>
                                        <p:cTn id="10" dur="500" fill="hold"/>
                                        <p:tgtEl>
                                          <p:spTgt spid="2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
                                            <p:graphicEl>
                                              <a:dgm id="{EBB09E6D-370A-47D3-811F-66BFE2D2FF99}"/>
                                            </p:graphicEl>
                                          </p:spTgt>
                                        </p:tgtEl>
                                        <p:attrNameLst>
                                          <p:attrName>style.visibility</p:attrName>
                                        </p:attrNameLst>
                                      </p:cBhvr>
                                      <p:to>
                                        <p:strVal val="visible"/>
                                      </p:to>
                                    </p:set>
                                    <p:animEffect transition="in" filter="wipe(up)">
                                      <p:cBhvr>
                                        <p:cTn id="36" dur="10"/>
                                        <p:tgtEl>
                                          <p:spTgt spid="2">
                                            <p:graphicEl>
                                              <a:dgm id="{EBB09E6D-370A-47D3-811F-66BFE2D2FF99}"/>
                                            </p:graphicEl>
                                          </p:spTgt>
                                        </p:tgtEl>
                                      </p:cBhvr>
                                    </p:animEffect>
                                  </p:childTnLst>
                                </p:cTn>
                              </p:par>
                            </p:childTnLst>
                          </p:cTn>
                        </p:par>
                        <p:par>
                          <p:cTn id="37" fill="hold">
                            <p:stCondLst>
                              <p:cond delay="10"/>
                            </p:stCondLst>
                            <p:childTnLst>
                              <p:par>
                                <p:cTn id="38" presetID="53" presetClass="entr" presetSubtype="16" fill="hold" grpId="0" nodeType="afterEffect">
                                  <p:stCondLst>
                                    <p:cond delay="0"/>
                                  </p:stCondLst>
                                  <p:childTnLst>
                                    <p:set>
                                      <p:cBhvr>
                                        <p:cTn id="39" dur="1" fill="hold">
                                          <p:stCondLst>
                                            <p:cond delay="0"/>
                                          </p:stCondLst>
                                        </p:cTn>
                                        <p:tgtEl>
                                          <p:spTgt spid="2">
                                            <p:graphicEl>
                                              <a:dgm id="{934075C3-FDB2-41CB-8468-727C5341CF17}"/>
                                            </p:graphicEl>
                                          </p:spTgt>
                                        </p:tgtEl>
                                        <p:attrNameLst>
                                          <p:attrName>style.visibility</p:attrName>
                                        </p:attrNameLst>
                                      </p:cBhvr>
                                      <p:to>
                                        <p:strVal val="visible"/>
                                      </p:to>
                                    </p:set>
                                    <p:anim calcmode="lin" valueType="num">
                                      <p:cBhvr>
                                        <p:cTn id="40" dur="500" fill="hold"/>
                                        <p:tgtEl>
                                          <p:spTgt spid="2">
                                            <p:graphicEl>
                                              <a:dgm id="{934075C3-FDB2-41CB-8468-727C5341CF17}"/>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934075C3-FDB2-41CB-8468-727C5341CF17}"/>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934075C3-FDB2-41CB-8468-727C5341CF17}"/>
                                            </p:graphic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10"/>
                            </p:stCondLst>
                            <p:childTnLst>
                              <p:par>
                                <p:cTn id="49" presetID="22" presetClass="entr" presetSubtype="8" fill="hold" grpId="0" nodeType="afterEffect">
                                  <p:stCondLst>
                                    <p:cond delay="0"/>
                                  </p:stCondLst>
                                  <p:childTnLst>
                                    <p:set>
                                      <p:cBhvr>
                                        <p:cTn id="50" dur="1" fill="hold">
                                          <p:stCondLst>
                                            <p:cond delay="0"/>
                                          </p:stCondLst>
                                        </p:cTn>
                                        <p:tgtEl>
                                          <p:spTgt spid="2">
                                            <p:graphicEl>
                                              <a:dgm id="{51AF05EF-15D0-4053-B7C1-B1ACE9180F72}"/>
                                            </p:graphicEl>
                                          </p:spTgt>
                                        </p:tgtEl>
                                        <p:attrNameLst>
                                          <p:attrName>style.visibility</p:attrName>
                                        </p:attrNameLst>
                                      </p:cBhvr>
                                      <p:to>
                                        <p:strVal val="visible"/>
                                      </p:to>
                                    </p:set>
                                    <p:animEffect transition="in" filter="wipe(left)">
                                      <p:cBhvr>
                                        <p:cTn id="51" dur="500"/>
                                        <p:tgtEl>
                                          <p:spTgt spid="2">
                                            <p:graphicEl>
                                              <a:dgm id="{51AF05EF-15D0-4053-B7C1-B1ACE9180F7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EC58F8DC-AE0E-4724-8D4D-21C188B67353}"/>
                                            </p:graphicEl>
                                          </p:spTgt>
                                        </p:tgtEl>
                                        <p:attrNameLst>
                                          <p:attrName>style.visibility</p:attrName>
                                        </p:attrNameLst>
                                      </p:cBhvr>
                                      <p:to>
                                        <p:strVal val="visible"/>
                                      </p:to>
                                    </p:set>
                                    <p:anim calcmode="lin" valueType="num">
                                      <p:cBhvr>
                                        <p:cTn id="56" dur="500" fill="hold"/>
                                        <p:tgtEl>
                                          <p:spTgt spid="2">
                                            <p:graphicEl>
                                              <a:dgm id="{EC58F8DC-AE0E-4724-8D4D-21C188B67353}"/>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C58F8DC-AE0E-4724-8D4D-21C188B67353}"/>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C58F8DC-AE0E-4724-8D4D-21C188B67353}"/>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0E1311AC-11A8-44A4-B428-E7E32264D141}"/>
                                            </p:graphicEl>
                                          </p:spTgt>
                                        </p:tgtEl>
                                        <p:attrNameLst>
                                          <p:attrName>style.visibility</p:attrName>
                                        </p:attrNameLst>
                                      </p:cBhvr>
                                      <p:to>
                                        <p:strVal val="visible"/>
                                      </p:to>
                                    </p:set>
                                    <p:animEffect transition="in" filter="wipe(left)">
                                      <p:cBhvr>
                                        <p:cTn id="67" dur="500"/>
                                        <p:tgtEl>
                                          <p:spTgt spid="2">
                                            <p:graphicEl>
                                              <a:dgm id="{0E1311AC-11A8-44A4-B428-E7E32264D141}"/>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
                                            <p:graphicEl>
                                              <a:dgm id="{5802CB78-E385-4268-8CB2-AFA4AA72D0A8}"/>
                                            </p:graphicEl>
                                          </p:spTgt>
                                        </p:tgtEl>
                                        <p:attrNameLst>
                                          <p:attrName>style.visibility</p:attrName>
                                        </p:attrNameLst>
                                      </p:cBhvr>
                                      <p:to>
                                        <p:strVal val="visible"/>
                                      </p:to>
                                    </p:set>
                                    <p:anim calcmode="lin" valueType="num">
                                      <p:cBhvr>
                                        <p:cTn id="72" dur="500" fill="hold"/>
                                        <p:tgtEl>
                                          <p:spTgt spid="2">
                                            <p:graphicEl>
                                              <a:dgm id="{5802CB78-E385-4268-8CB2-AFA4AA72D0A8}"/>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5802CB78-E385-4268-8CB2-AFA4AA72D0A8}"/>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5802CB78-E385-4268-8CB2-AFA4AA72D0A8}"/>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500" fill="hold"/>
                                        <p:tgtEl>
                                          <p:spTgt spid="5"/>
                                        </p:tgtEl>
                                        <p:attrNameLst>
                                          <p:attrName>ppt_w</p:attrName>
                                        </p:attrNameLst>
                                      </p:cBhvr>
                                      <p:tavLst>
                                        <p:tav tm="0">
                                          <p:val>
                                            <p:fltVal val="0"/>
                                          </p:val>
                                        </p:tav>
                                        <p:tav tm="100000">
                                          <p:val>
                                            <p:strVal val="#ppt_w"/>
                                          </p:val>
                                        </p:tav>
                                      </p:tavLst>
                                    </p:anim>
                                    <p:anim calcmode="lin" valueType="num">
                                      <p:cBhvr>
                                        <p:cTn id="78" dur="500" fill="hold"/>
                                        <p:tgtEl>
                                          <p:spTgt spid="5"/>
                                        </p:tgtEl>
                                        <p:attrNameLst>
                                          <p:attrName>ppt_h</p:attrName>
                                        </p:attrNameLst>
                                      </p:cBhvr>
                                      <p:tavLst>
                                        <p:tav tm="0">
                                          <p:val>
                                            <p:fltVal val="0"/>
                                          </p:val>
                                        </p:tav>
                                        <p:tav tm="100000">
                                          <p:val>
                                            <p:strVal val="#ppt_h"/>
                                          </p:val>
                                        </p:tav>
                                      </p:tavLst>
                                    </p:anim>
                                    <p:animEffect transition="in" filter="fade">
                                      <p:cBhvr>
                                        <p:cTn id="79" dur="500"/>
                                        <p:tgtEl>
                                          <p:spTgt spid="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56F66C2F-C90D-401D-BDA1-5C880F46D7F2}"/>
                                            </p:graphicEl>
                                          </p:spTgt>
                                        </p:tgtEl>
                                        <p:attrNameLst>
                                          <p:attrName>style.visibility</p:attrName>
                                        </p:attrNameLst>
                                      </p:cBhvr>
                                      <p:to>
                                        <p:strVal val="visible"/>
                                      </p:to>
                                    </p:set>
                                    <p:animEffect transition="in" filter="wipe(left)">
                                      <p:cBhvr>
                                        <p:cTn id="83" dur="500"/>
                                        <p:tgtEl>
                                          <p:spTgt spid="2">
                                            <p:graphicEl>
                                              <a:dgm id="{56F66C2F-C90D-401D-BDA1-5C880F46D7F2}"/>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
                                            <p:graphicEl>
                                              <a:dgm id="{413C6A42-8AE0-4EE2-BCF3-DBB6A0358C15}"/>
                                            </p:graphicEl>
                                          </p:spTgt>
                                        </p:tgtEl>
                                        <p:attrNameLst>
                                          <p:attrName>style.visibility</p:attrName>
                                        </p:attrNameLst>
                                      </p:cBhvr>
                                      <p:to>
                                        <p:strVal val="visible"/>
                                      </p:to>
                                    </p:set>
                                    <p:anim calcmode="lin" valueType="num">
                                      <p:cBhvr>
                                        <p:cTn id="88" dur="500" fill="hold"/>
                                        <p:tgtEl>
                                          <p:spTgt spid="2">
                                            <p:graphicEl>
                                              <a:dgm id="{413C6A42-8AE0-4EE2-BCF3-DBB6A0358C15}"/>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413C6A42-8AE0-4EE2-BCF3-DBB6A0358C15}"/>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413C6A42-8AE0-4EE2-BCF3-DBB6A0358C15}"/>
                                            </p:graphicEl>
                                          </p:spTgt>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p:cTn id="93" dur="500" fill="hold"/>
                                        <p:tgtEl>
                                          <p:spTgt spid="6"/>
                                        </p:tgtEl>
                                        <p:attrNameLst>
                                          <p:attrName>ppt_w</p:attrName>
                                        </p:attrNameLst>
                                      </p:cBhvr>
                                      <p:tavLst>
                                        <p:tav tm="0">
                                          <p:val>
                                            <p:fltVal val="0"/>
                                          </p:val>
                                        </p:tav>
                                        <p:tav tm="100000">
                                          <p:val>
                                            <p:strVal val="#ppt_w"/>
                                          </p:val>
                                        </p:tav>
                                      </p:tavLst>
                                    </p:anim>
                                    <p:anim calcmode="lin" valueType="num">
                                      <p:cBhvr>
                                        <p:cTn id="94" dur="500" fill="hold"/>
                                        <p:tgtEl>
                                          <p:spTgt spid="6"/>
                                        </p:tgtEl>
                                        <p:attrNameLst>
                                          <p:attrName>ppt_h</p:attrName>
                                        </p:attrNameLst>
                                      </p:cBhvr>
                                      <p:tavLst>
                                        <p:tav tm="0">
                                          <p:val>
                                            <p:fltVal val="0"/>
                                          </p:val>
                                        </p:tav>
                                        <p:tav tm="100000">
                                          <p:val>
                                            <p:strVal val="#ppt_h"/>
                                          </p:val>
                                        </p:tav>
                                      </p:tavLst>
                                    </p:anim>
                                    <p:animEffect transition="in" filter="fade">
                                      <p:cBhvr>
                                        <p:cTn id="95" dur="500"/>
                                        <p:tgtEl>
                                          <p:spTgt spid="6"/>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graphicEl>
                                              <a:dgm id="{6D5A57CF-DB21-4D2D-B832-7D4E4EDFFCDA}"/>
                                            </p:graphicEl>
                                          </p:spTgt>
                                        </p:tgtEl>
                                        <p:attrNameLst>
                                          <p:attrName>style.visibility</p:attrName>
                                        </p:attrNameLst>
                                      </p:cBhvr>
                                      <p:to>
                                        <p:strVal val="visible"/>
                                      </p:to>
                                    </p:set>
                                    <p:animEffect transition="in" filter="wipe(left)">
                                      <p:cBhvr>
                                        <p:cTn id="99" dur="500"/>
                                        <p:tgtEl>
                                          <p:spTgt spid="2">
                                            <p:graphicEl>
                                              <a:dgm id="{6D5A57CF-DB21-4D2D-B832-7D4E4EDFFCD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
                                            <p:graphicEl>
                                              <a:dgm id="{FFAB8E0A-E854-4A67-9A24-E51F80DB0B58}"/>
                                            </p:graphicEl>
                                          </p:spTgt>
                                        </p:tgtEl>
                                        <p:attrNameLst>
                                          <p:attrName>style.visibility</p:attrName>
                                        </p:attrNameLst>
                                      </p:cBhvr>
                                      <p:to>
                                        <p:strVal val="visible"/>
                                      </p:to>
                                    </p:set>
                                    <p:anim calcmode="lin" valueType="num">
                                      <p:cBhvr>
                                        <p:cTn id="104" dur="500" fill="hold"/>
                                        <p:tgtEl>
                                          <p:spTgt spid="2">
                                            <p:graphicEl>
                                              <a:dgm id="{FFAB8E0A-E854-4A67-9A24-E51F80DB0B58}"/>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FFAB8E0A-E854-4A67-9A24-E51F80DB0B58}"/>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FFAB8E0A-E854-4A67-9A24-E51F80DB0B58}"/>
                                            </p:graphicEl>
                                          </p:spTgt>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7"/>
                                        </p:tgtEl>
                                        <p:attrNameLst>
                                          <p:attrName>style.visibility</p:attrName>
                                        </p:attrNameLst>
                                      </p:cBhvr>
                                      <p:to>
                                        <p:strVal val="visible"/>
                                      </p:to>
                                    </p:set>
                                    <p:anim calcmode="lin" valueType="num">
                                      <p:cBhvr>
                                        <p:cTn id="109" dur="500" fill="hold"/>
                                        <p:tgtEl>
                                          <p:spTgt spid="7"/>
                                        </p:tgtEl>
                                        <p:attrNameLst>
                                          <p:attrName>ppt_w</p:attrName>
                                        </p:attrNameLst>
                                      </p:cBhvr>
                                      <p:tavLst>
                                        <p:tav tm="0">
                                          <p:val>
                                            <p:fltVal val="0"/>
                                          </p:val>
                                        </p:tav>
                                        <p:tav tm="100000">
                                          <p:val>
                                            <p:strVal val="#ppt_w"/>
                                          </p:val>
                                        </p:tav>
                                      </p:tavLst>
                                    </p:anim>
                                    <p:anim calcmode="lin" valueType="num">
                                      <p:cBhvr>
                                        <p:cTn id="110" dur="500" fill="hold"/>
                                        <p:tgtEl>
                                          <p:spTgt spid="7"/>
                                        </p:tgtEl>
                                        <p:attrNameLst>
                                          <p:attrName>ppt_h</p:attrName>
                                        </p:attrNameLst>
                                      </p:cBhvr>
                                      <p:tavLst>
                                        <p:tav tm="0">
                                          <p:val>
                                            <p:fltVal val="0"/>
                                          </p:val>
                                        </p:tav>
                                        <p:tav tm="100000">
                                          <p:val>
                                            <p:strVal val="#ppt_h"/>
                                          </p:val>
                                        </p:tav>
                                      </p:tavLst>
                                    </p:anim>
                                    <p:animEffect transition="in" filter="fade">
                                      <p:cBhvr>
                                        <p:cTn id="111" dur="500"/>
                                        <p:tgtEl>
                                          <p:spTgt spid="7"/>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graphicEl>
                                              <a:dgm id="{93B008AC-F51A-41DB-A5B7-3F9EBF1479BF}"/>
                                            </p:graphicEl>
                                          </p:spTgt>
                                        </p:tgtEl>
                                        <p:attrNameLst>
                                          <p:attrName>style.visibility</p:attrName>
                                        </p:attrNameLst>
                                      </p:cBhvr>
                                      <p:to>
                                        <p:strVal val="visible"/>
                                      </p:to>
                                    </p:set>
                                    <p:animEffect transition="in" filter="wipe(left)">
                                      <p:cBhvr>
                                        <p:cTn id="115" dur="500"/>
                                        <p:tgtEl>
                                          <p:spTgt spid="2">
                                            <p:graphicEl>
                                              <a:dgm id="{93B008AC-F51A-41DB-A5B7-3F9EBF1479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 grpId="0"/>
      <p:bldP spid="4" grpId="0"/>
      <p:bldP spid="5" grpId="0"/>
      <p:bldP spid="6" grpId="0"/>
      <p:bldP spid="7" grpId="0"/>
      <p:bldP spid="8" grpId="0"/>
      <p:bldP spid="20"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D43EC96-0890-2AA6-06E3-01B00CE6A5D3}"/>
              </a:ext>
            </a:extLst>
          </p:cNvPr>
          <p:cNvSpPr>
            <a:spLocks noGrp="1" noRot="1" noMove="1" noResize="1" noEditPoints="1" noAdjustHandles="1" noChangeArrowheads="1" noChangeShapeType="1"/>
          </p:cNvSpPr>
          <p:nvPr/>
        </p:nvSpPr>
        <p:spPr>
          <a:xfrm>
            <a:off x="0" y="0"/>
            <a:ext cx="12191999" cy="1323439"/>
          </a:xfrm>
          <a:prstGeom prst="rect">
            <a:avLst/>
          </a:prstGeom>
          <a:blipFill>
            <a:blip r:embed="rId4"/>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F24A005-0124-1E10-056F-DBEDF398DA9F}"/>
              </a:ext>
            </a:extLst>
          </p:cNvPr>
          <p:cNvSpPr txBox="1"/>
          <p:nvPr/>
        </p:nvSpPr>
        <p:spPr>
          <a:xfrm>
            <a:off x="0" y="-9939"/>
            <a:ext cx="12191999" cy="769441"/>
          </a:xfrm>
          <a:prstGeom prst="rect">
            <a:avLst/>
          </a:prstGeom>
          <a:noFill/>
        </p:spPr>
        <p:txBody>
          <a:bodyPr wrap="square">
            <a:spAutoFit/>
          </a:bodyPr>
          <a:lstStyle/>
          <a:p>
            <a:pPr algn="ctr"/>
            <a:r>
              <a:rPr lang="ne-NP"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गुमाइएको भूमि</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B996EE5B-28B9-B07C-A919-D43273D4A9F7}"/>
              </a:ext>
            </a:extLst>
          </p:cNvPr>
          <p:cNvSpPr txBox="1"/>
          <p:nvPr/>
        </p:nvSpPr>
        <p:spPr>
          <a:xfrm>
            <a:off x="976311" y="696864"/>
            <a:ext cx="10239375" cy="646331"/>
          </a:xfrm>
          <a:prstGeom prst="rect">
            <a:avLst/>
          </a:prstGeom>
          <a:noFill/>
        </p:spPr>
        <p:txBody>
          <a:bodyPr wrap="square">
            <a:spAutoFit/>
          </a:bodyPr>
          <a:lstStyle/>
          <a:p>
            <a:pPr algn="ctr"/>
            <a:r>
              <a:rPr lang="ne-NP" b="1" dirty="0">
                <a:solidFill>
                  <a:srgbClr val="D5DEFE"/>
                </a:solidFill>
                <a:effectLst>
                  <a:outerShdw blurRad="38100" dist="38100" dir="2700000" algn="tl">
                    <a:srgbClr val="000000">
                      <a:alpha val="43137"/>
                    </a:srgbClr>
                  </a:outerShdw>
                </a:effectLst>
                <a:latin typeface="Comic Sans MS" panose="030F0702030302020204" pitchFamily="66" charset="0"/>
              </a:rPr>
              <a:t>“त्यसैले परमप्रभुले उसलाई अदनको बगैँचाबाट निकालेर, जुन जमिनबाट उसलाई लिइएको थियो, त्यस जमिनमा काम गर्न पठाउनुभयो।” (उत्पत्ति ३:२३)</a:t>
            </a:r>
            <a:endParaRPr lang="en" sz="1400" b="1" dirty="0">
              <a:solidFill>
                <a:srgbClr val="D5DEFE"/>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7F54C39-4D46-0141-4837-23C24359D4EB}"/>
              </a:ext>
            </a:extLst>
          </p:cNvPr>
          <p:cNvSpPr txBox="1"/>
          <p:nvPr/>
        </p:nvSpPr>
        <p:spPr>
          <a:xfrm>
            <a:off x="3757307" y="2121043"/>
            <a:ext cx="5872944" cy="1015663"/>
          </a:xfrm>
          <a:prstGeom prst="rect">
            <a:avLst/>
          </a:prstGeom>
          <a:noFill/>
        </p:spPr>
        <p:txBody>
          <a:bodyPr wrap="square" rtlCol="0">
            <a:spAutoFit/>
          </a:bodyPr>
          <a:lstStyle/>
          <a:p>
            <a:pPr>
              <a:spcBef>
                <a:spcPts val="600"/>
              </a:spcBef>
            </a:pPr>
            <a:r>
              <a:rPr lang="ne-NP" sz="2000" b="1" dirty="0"/>
              <a:t>तर तिनीहरूले परमेश्वरको आज्ञा उल्लङ्घन गरेपछि बगैँचाबाट निकालिए (उत्प. ३:२३) र पृथ्वीमाथिको अधिकार गुमाए।</a:t>
            </a:r>
            <a:endParaRPr lang="en" sz="2000" b="1" dirty="0"/>
          </a:p>
        </p:txBody>
      </p:sp>
      <p:pic>
        <p:nvPicPr>
          <p:cNvPr id="4" name="Imagen 3" descr="Un par de personas en una playa&#10;&#10;El contenido generado por IA puede ser incorrecto.">
            <a:extLst>
              <a:ext uri="{FF2B5EF4-FFF2-40B4-BE49-F238E27FC236}">
                <a16:creationId xmlns:a16="http://schemas.microsoft.com/office/drawing/2014/main" id="{F2FF553E-E66B-60DD-610E-29BD7BDC56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436488"/>
            <a:ext cx="1841500" cy="1486949"/>
          </a:xfrm>
          <a:prstGeom prst="round2DiagRect">
            <a:avLst>
              <a:gd name="adj1" fmla="val 0"/>
              <a:gd name="adj2" fmla="val 20934"/>
            </a:avLst>
          </a:prstGeom>
          <a:ln w="19050" cap="sq">
            <a:solidFill>
              <a:schemeClr val="accent5">
                <a:lumMod val="60000"/>
                <a:lumOff val="40000"/>
              </a:schemeClr>
            </a:solidFill>
            <a:miter lim="800000"/>
          </a:ln>
          <a:effectLst>
            <a:outerShdw blurRad="50800" dist="38100" dir="8100000" algn="tr" rotWithShape="0">
              <a:prstClr val="black">
                <a:alpha val="40000"/>
              </a:prstClr>
            </a:outerShdw>
          </a:effectLst>
        </p:spPr>
      </p:pic>
      <p:pic>
        <p:nvPicPr>
          <p:cNvPr id="8" name="Imagen 7" descr="Pintura de una persona&#10;&#10;El contenido generado por IA puede ser incorrecto.">
            <a:extLst>
              <a:ext uri="{FF2B5EF4-FFF2-40B4-BE49-F238E27FC236}">
                <a16:creationId xmlns:a16="http://schemas.microsoft.com/office/drawing/2014/main" id="{8017AD37-EA03-7058-1963-A595E2E2AA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68890" y="1400024"/>
            <a:ext cx="2228486" cy="2771926"/>
          </a:xfrm>
          <a:prstGeom prst="round2DiagRect">
            <a:avLst>
              <a:gd name="adj1" fmla="val 16667"/>
              <a:gd name="adj2" fmla="val 0"/>
            </a:avLst>
          </a:prstGeom>
          <a:ln w="19050" cap="sq">
            <a:solidFill>
              <a:schemeClr val="accent3">
                <a:lumMod val="40000"/>
                <a:lumOff val="60000"/>
              </a:schemeClr>
            </a:solidFill>
            <a:miter lim="800000"/>
          </a:ln>
          <a:effectLst>
            <a:outerShdw blurRad="50800" dist="38100" dir="2700000" algn="tl" rotWithShape="0">
              <a:prstClr val="black">
                <a:alpha val="40000"/>
              </a:prstClr>
            </a:outerShdw>
          </a:effectLst>
        </p:spPr>
      </p:pic>
      <p:pic>
        <p:nvPicPr>
          <p:cNvPr id="10" name="Imagen 9" descr="Imagen que contiene exterior, pasto, agua, parado&#10;&#10;El contenido generado por IA puede ser incorrecto.">
            <a:extLst>
              <a:ext uri="{FF2B5EF4-FFF2-40B4-BE49-F238E27FC236}">
                <a16:creationId xmlns:a16="http://schemas.microsoft.com/office/drawing/2014/main" id="{C6E898B5-5B2D-21A8-1B94-FD01A5274A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2875" y="3119016"/>
            <a:ext cx="1801227" cy="1354256"/>
          </a:xfrm>
          <a:prstGeom prst="snip2DiagRect">
            <a:avLst>
              <a:gd name="adj1" fmla="val 15803"/>
              <a:gd name="adj2" fmla="val 0"/>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14E695DF-6149-C866-C597-A494F829E9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85573" y="2217119"/>
            <a:ext cx="1514197" cy="2271296"/>
          </a:xfrm>
          <a:prstGeom prst="snip2DiagRect">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Diagrama&#10;&#10;El contenido generado por IA puede ser incorrecto.">
            <a:extLst>
              <a:ext uri="{FF2B5EF4-FFF2-40B4-BE49-F238E27FC236}">
                <a16:creationId xmlns:a16="http://schemas.microsoft.com/office/drawing/2014/main" id="{92AB83C2-D55E-D827-0C79-B1A4A2DB20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875" y="4668851"/>
            <a:ext cx="3182355" cy="20605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Imagen 15" descr="Imagen que contiene persona, mujer, posando, parado&#10;&#10;El contenido generado por IA puede ser incorrecto.">
            <a:extLst>
              <a:ext uri="{FF2B5EF4-FFF2-40B4-BE49-F238E27FC236}">
                <a16:creationId xmlns:a16="http://schemas.microsoft.com/office/drawing/2014/main" id="{FB674F0E-C373-838B-F651-F86112526D1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768891" y="4348167"/>
            <a:ext cx="2228486" cy="2381259"/>
          </a:xfrm>
          <a:prstGeom prst="rect">
            <a:avLst/>
          </a:prstGeom>
          <a:ln>
            <a:noFill/>
          </a:ln>
          <a:effectLst>
            <a:reflection blurRad="12700" stA="30000" endPos="30000" dist="5000" dir="5400000" sy="-100000" algn="bl" rotWithShape="0"/>
          </a:effectLst>
          <a:scene3d>
            <a:camera prst="perspectiveContrastingLeftFacing">
              <a:rot lat="511406" lon="925859" rev="21509927"/>
            </a:camera>
            <a:lightRig rig="threePt" dir="t">
              <a:rot lat="0" lon="0" rev="2700000"/>
            </a:lightRig>
          </a:scene3d>
          <a:sp3d>
            <a:bevelT w="63500" h="50800"/>
          </a:sp3d>
        </p:spPr>
      </p:pic>
      <p:sp>
        <p:nvSpPr>
          <p:cNvPr id="18" name="CuadroTexto 17">
            <a:extLst>
              <a:ext uri="{FF2B5EF4-FFF2-40B4-BE49-F238E27FC236}">
                <a16:creationId xmlns:a16="http://schemas.microsoft.com/office/drawing/2014/main" id="{26FDA0F8-560E-0709-2A27-77340B3E651C}"/>
              </a:ext>
            </a:extLst>
          </p:cNvPr>
          <p:cNvSpPr txBox="1"/>
          <p:nvPr/>
        </p:nvSpPr>
        <p:spPr>
          <a:xfrm>
            <a:off x="2160590" y="1400065"/>
            <a:ext cx="7608300" cy="646331"/>
          </a:xfrm>
          <a:prstGeom prst="rect">
            <a:avLst/>
          </a:prstGeom>
          <a:noFill/>
        </p:spPr>
        <p:txBody>
          <a:bodyPr wrap="square">
            <a:spAutoFit/>
          </a:bodyPr>
          <a:lstStyle/>
          <a:p>
            <a:pPr>
              <a:spcBef>
                <a:spcPts val="600"/>
              </a:spcBef>
            </a:pPr>
            <a:r>
              <a:rPr lang="ne-NP" b="1" dirty="0"/>
              <a:t>परमेश्वरले आदम र हव्वालाई संसारका शासक बनाउनु भएको थियो (उत्पत्ति १:२७–२८) र तिनीहरूलाई अदनको बगैँचामा राख्नुभयो (उत्पत्ति २:८)।</a:t>
            </a:r>
            <a:endParaRPr lang="en" b="1" dirty="0"/>
          </a:p>
        </p:txBody>
      </p:sp>
      <p:sp>
        <p:nvSpPr>
          <p:cNvPr id="20" name="CuadroTexto 19">
            <a:extLst>
              <a:ext uri="{FF2B5EF4-FFF2-40B4-BE49-F238E27FC236}">
                <a16:creationId xmlns:a16="http://schemas.microsoft.com/office/drawing/2014/main" id="{B72E24DE-282D-CD01-7BBC-9BFAD41014BE}"/>
              </a:ext>
            </a:extLst>
          </p:cNvPr>
          <p:cNvSpPr txBox="1"/>
          <p:nvPr/>
        </p:nvSpPr>
        <p:spPr>
          <a:xfrm>
            <a:off x="3500913" y="5515085"/>
            <a:ext cx="6134406" cy="1708160"/>
          </a:xfrm>
          <a:prstGeom prst="rect">
            <a:avLst/>
          </a:prstGeom>
          <a:noFill/>
        </p:spPr>
        <p:txBody>
          <a:bodyPr wrap="square">
            <a:spAutoFit/>
          </a:bodyPr>
          <a:lstStyle/>
          <a:p>
            <a:pPr>
              <a:spcBef>
                <a:spcPts val="600"/>
              </a:spcBef>
            </a:pPr>
            <a:r>
              <a:rPr lang="ne-NP" sz="2000" b="1" dirty="0"/>
              <a:t>इस्राएलको अवज्ञाका कारण, प्रारम्भिक योजना परिवर्तन भयो। त्यसपछि परमेश्वरले अब्राहमका सन्तानहरू पत्थरबाटै उठाउनुभयो—हामीलाई—जो उहाँका प्रतिज्ञाका उत्तराधिकारीहरू हुन (लूका ३:८; हिब्रू ६:११–१२)।</a:t>
            </a:r>
          </a:p>
          <a:p>
            <a:pPr>
              <a:spcBef>
                <a:spcPts val="600"/>
              </a:spcBef>
            </a:pPr>
            <a:r>
              <a:rPr lang="ne-NP" sz="2000" b="1" dirty="0"/>
              <a:t>________________________________________</a:t>
            </a:r>
          </a:p>
        </p:txBody>
      </p:sp>
      <p:sp>
        <p:nvSpPr>
          <p:cNvPr id="22" name="CuadroTexto 21">
            <a:extLst>
              <a:ext uri="{FF2B5EF4-FFF2-40B4-BE49-F238E27FC236}">
                <a16:creationId xmlns:a16="http://schemas.microsoft.com/office/drawing/2014/main" id="{AB680A1D-0D63-AEC4-D7B4-CFD960AF42E9}"/>
              </a:ext>
            </a:extLst>
          </p:cNvPr>
          <p:cNvSpPr txBox="1"/>
          <p:nvPr/>
        </p:nvSpPr>
        <p:spPr>
          <a:xfrm>
            <a:off x="3500913" y="4486329"/>
            <a:ext cx="6134406" cy="1015663"/>
          </a:xfrm>
          <a:prstGeom prst="rect">
            <a:avLst/>
          </a:prstGeom>
          <a:noFill/>
        </p:spPr>
        <p:txBody>
          <a:bodyPr wrap="square">
            <a:spAutoFit/>
          </a:bodyPr>
          <a:lstStyle/>
          <a:p>
            <a:pPr>
              <a:spcBef>
                <a:spcPts val="600"/>
              </a:spcBef>
            </a:pPr>
            <a:r>
              <a:rPr lang="ne-NP" sz="2000" b="1" dirty="0"/>
              <a:t>बिस्तारै, जब परमेश्वरको ज्ञान सबै मानिस र राष्ट्रहरूमा फैलिन्थ्यो, त्यो अधिकार पूरै पृथ्वीमा विस्तार हुन्थ्यो (यशैया ११:९)।</a:t>
            </a:r>
            <a:endParaRPr lang="en" sz="2000" b="1" dirty="0"/>
          </a:p>
        </p:txBody>
      </p:sp>
      <p:sp>
        <p:nvSpPr>
          <p:cNvPr id="24" name="CuadroTexto 23">
            <a:extLst>
              <a:ext uri="{FF2B5EF4-FFF2-40B4-BE49-F238E27FC236}">
                <a16:creationId xmlns:a16="http://schemas.microsoft.com/office/drawing/2014/main" id="{DE5EE3B2-AF4E-BC18-D39E-5FC6E6246E05}"/>
              </a:ext>
            </a:extLst>
          </p:cNvPr>
          <p:cNvSpPr txBox="1"/>
          <p:nvPr/>
        </p:nvSpPr>
        <p:spPr>
          <a:xfrm>
            <a:off x="3752238" y="3149798"/>
            <a:ext cx="6016652" cy="1323439"/>
          </a:xfrm>
          <a:prstGeom prst="rect">
            <a:avLst/>
          </a:prstGeom>
          <a:noFill/>
        </p:spPr>
        <p:txBody>
          <a:bodyPr wrap="square">
            <a:spAutoFit/>
          </a:bodyPr>
          <a:lstStyle/>
          <a:p>
            <a:pPr>
              <a:spcBef>
                <a:spcPts val="600"/>
              </a:spcBef>
            </a:pPr>
            <a:r>
              <a:rPr lang="ne-NP" sz="2000" b="1" dirty="0"/>
              <a:t>तर परमेश्वरसँग मानवजातिले गुमाएको भूमि पुनःफिर्ता गर्ने योजना थियो। पहिलो चरणमा, उहाँले अब्राहम, इसहाक र याकूबलाई एउटा सानो टुक्रा भूमि—कनान—दिनुभयो (उत्पत्ति. १३:१४–१५)।</a:t>
            </a:r>
            <a:endParaRPr lang="en" sz="2000" b="1" dirty="0"/>
          </a:p>
        </p:txBody>
      </p:sp>
    </p:spTree>
    <p:extLst>
      <p:ext uri="{BB962C8B-B14F-4D97-AF65-F5344CB8AC3E}">
        <p14:creationId xmlns:p14="http://schemas.microsoft.com/office/powerpoint/2010/main" val="277897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up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upRight)">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900" decel="100000" fill="hold"/>
                                        <p:tgtEl>
                                          <p:spTgt spid="1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900" decel="100000" fill="hold"/>
                                        <p:tgtEl>
                                          <p:spTgt spid="16"/>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left)">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B18C4C50-E46E-AAD8-FBDC-5CD1B7C1690B}"/>
              </a:ext>
            </a:extLst>
          </p:cNvPr>
          <p:cNvSpPr>
            <a:spLocks noGrp="1" noRot="1" noMove="1" noResize="1" noEditPoints="1" noAdjustHandles="1" noChangeArrowheads="1" noChangeShapeType="1"/>
          </p:cNvSpPr>
          <p:nvPr/>
        </p:nvSpPr>
        <p:spPr>
          <a:xfrm>
            <a:off x="0" y="0"/>
            <a:ext cx="12192000" cy="1250184"/>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D4C0E7F-EBDD-97C6-A82B-6200BF7CB34D}"/>
              </a:ext>
            </a:extLst>
          </p:cNvPr>
          <p:cNvSpPr txBox="1"/>
          <p:nvPr/>
        </p:nvSpPr>
        <p:spPr>
          <a:xfrm>
            <a:off x="0" y="-18190"/>
            <a:ext cx="12191999" cy="769441"/>
          </a:xfrm>
          <a:prstGeom prst="rect">
            <a:avLst/>
          </a:prstGeom>
          <a:noFill/>
        </p:spPr>
        <p:txBody>
          <a:bodyPr wrap="square">
            <a:spAutoFit/>
          </a:bodyPr>
          <a:lstStyle/>
          <a:p>
            <a:pPr algn="ctr"/>
            <a:r>
              <a:rPr lang="ne-NP" sz="4400" b="1" spc="600" dirty="0">
                <a:ln w="6600">
                  <a:solidFill>
                    <a:schemeClr val="accent5"/>
                  </a:solidFill>
                  <a:prstDash val="solid"/>
                </a:ln>
                <a:solidFill>
                  <a:srgbClr val="FFFFFF"/>
                </a:solidFill>
                <a:effectLst>
                  <a:outerShdw dist="38100" dir="2700000" algn="tl" rotWithShape="0">
                    <a:schemeClr val="accent5"/>
                  </a:outerShdw>
                </a:effectLst>
              </a:rPr>
              <a:t>परमेश्वरले दिनु ह्ने भूमि</a:t>
            </a:r>
            <a:endParaRPr lang="en" sz="4400" b="1" spc="600" dirty="0">
              <a:ln w="6600">
                <a:solidFill>
                  <a:schemeClr val="accent5"/>
                </a:solidFill>
                <a:prstDash val="solid"/>
              </a:ln>
              <a:solidFill>
                <a:srgbClr val="FFFFFF"/>
              </a:solidFill>
              <a:effectLst>
                <a:outerShdw dist="38100" dir="2700000" algn="tl" rotWithShape="0">
                  <a:schemeClr val="accent5"/>
                </a:outerShdw>
              </a:effectLst>
            </a:endParaRPr>
          </a:p>
        </p:txBody>
      </p:sp>
      <p:sp>
        <p:nvSpPr>
          <p:cNvPr id="5" name="CuadroTexto 4">
            <a:extLst>
              <a:ext uri="{FF2B5EF4-FFF2-40B4-BE49-F238E27FC236}">
                <a16:creationId xmlns:a16="http://schemas.microsoft.com/office/drawing/2014/main" id="{3E192925-14DB-3B8B-29A5-B6F8CC8CF570}"/>
              </a:ext>
            </a:extLst>
          </p:cNvPr>
          <p:cNvSpPr txBox="1"/>
          <p:nvPr/>
        </p:nvSpPr>
        <p:spPr>
          <a:xfrm>
            <a:off x="167397" y="1313531"/>
            <a:ext cx="12024604" cy="707886"/>
          </a:xfrm>
          <a:prstGeom prst="rect">
            <a:avLst/>
          </a:prstGeom>
          <a:noFill/>
        </p:spPr>
        <p:txBody>
          <a:bodyPr wrap="square">
            <a:spAutoFit/>
          </a:bodyPr>
          <a:lstStyle/>
          <a:p>
            <a:pPr lvl="0">
              <a:spcBef>
                <a:spcPts val="600"/>
              </a:spcBef>
              <a:defRPr/>
            </a:pPr>
            <a:r>
              <a:rPr lang="ne-NP" sz="2000" b="1" dirty="0">
                <a:solidFill>
                  <a:prstClr val="black"/>
                </a:solidFill>
              </a:rPr>
              <a:t>जस्तै आदम र हव्वाले अदन पाउन केही गरेका थिएनन्, अब्राहम र उनका सन्तानहरूले पनि प्रतिज्ञाको भूमि पाउन केही गरेका थिएनन्। यो परमेश्वरको उपहार थियो।</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id="{07760541-36A9-33E9-03AA-A52CE3A23C56}"/>
              </a:ext>
            </a:extLst>
          </p:cNvPr>
          <p:cNvSpPr txBox="1"/>
          <p:nvPr/>
        </p:nvSpPr>
        <p:spPr>
          <a:xfrm>
            <a:off x="919161" y="780714"/>
            <a:ext cx="10353675" cy="369332"/>
          </a:xfrm>
          <a:prstGeom prst="rect">
            <a:avLst/>
          </a:prstGeom>
          <a:noFill/>
        </p:spPr>
        <p:txBody>
          <a:bodyPr wrap="square">
            <a:spAutoFit/>
            <a:scene3d>
              <a:camera prst="orthographicFront"/>
              <a:lightRig rig="threePt" dir="t"/>
            </a:scene3d>
            <a:sp3d extrusionH="57150">
              <a:bevelT w="38100" h="38100"/>
            </a:sp3d>
          </a:bodyPr>
          <a:lstStyle/>
          <a:p>
            <a:pPr algn="ctr"/>
            <a:r>
              <a:rPr lang="ne-NP"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“पृथ्वी र त्यसमा भएका सबै कुरा परमप्रभुको हुन्; संसार र त्यसमा बस्ने सबै उहाँकै हुन्।” (भजन २४:१)</a:t>
            </a:r>
            <a:endParaRPr lang="en" sz="1400" b="1" dirty="0">
              <a:solidFill>
                <a:schemeClr val="accent6">
                  <a:lumMod val="75000"/>
                </a:schemeClr>
              </a:solidFill>
              <a:effectLst>
                <a:glow rad="330200">
                  <a:schemeClr val="accent4">
                    <a:lumMod val="40000"/>
                    <a:lumOff val="60000"/>
                  </a:schemeClr>
                </a:glow>
              </a:effectLst>
              <a:latin typeface="Comic Sans MS" panose="030F0702030302020204" pitchFamily="66" charset="0"/>
            </a:endParaRPr>
          </a:p>
        </p:txBody>
      </p:sp>
      <p:pic>
        <p:nvPicPr>
          <p:cNvPr id="4" name="Imagen 3" descr="Imagen que contiene montaña, edificio, caja, cubierto&#10;&#10;El contenido generado por IA puede ser incorrecto.">
            <a:extLst>
              <a:ext uri="{FF2B5EF4-FFF2-40B4-BE49-F238E27FC236}">
                <a16:creationId xmlns:a16="http://schemas.microsoft.com/office/drawing/2014/main" id="{B0DF8257-474B-EE87-7924-36FB0DAA2A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08183" y="1889051"/>
            <a:ext cx="4116421" cy="4116421"/>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8" name="Imagen 7" descr="Imagen que contiene tabla, edificio, hombre, frente&#10;&#10;El contenido generado por IA puede ser incorrecto.">
            <a:extLst>
              <a:ext uri="{FF2B5EF4-FFF2-40B4-BE49-F238E27FC236}">
                <a16:creationId xmlns:a16="http://schemas.microsoft.com/office/drawing/2014/main" id="{C6CE21BF-BAC2-7923-B5E1-5FBA44A8C6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2146" y="4115028"/>
            <a:ext cx="4673591" cy="2631232"/>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F0A88EF3-BBD6-0F8A-8C44-1273D8E85B4F}"/>
              </a:ext>
            </a:extLst>
          </p:cNvPr>
          <p:cNvSpPr txBox="1"/>
          <p:nvPr/>
        </p:nvSpPr>
        <p:spPr>
          <a:xfrm>
            <a:off x="167396" y="2018356"/>
            <a:ext cx="7713690" cy="1015663"/>
          </a:xfrm>
          <a:prstGeom prst="rect">
            <a:avLst/>
          </a:prstGeom>
          <a:noFill/>
        </p:spPr>
        <p:txBody>
          <a:bodyPr wrap="square">
            <a:spAutoFit/>
          </a:bodyPr>
          <a:lstStyle/>
          <a:p>
            <a:pPr lvl="0">
              <a:spcBef>
                <a:spcPts val="600"/>
              </a:spcBef>
              <a:defRPr/>
            </a:pPr>
            <a:r>
              <a:rPr lang="ne-NP" sz="2000" b="1" dirty="0">
                <a:solidFill>
                  <a:prstClr val="black"/>
                </a:solidFill>
              </a:rPr>
              <a:t>यस उपहारलाई भाडाको घरसँग तुलना गर्न सकिन्छ। इस्राएल कनानमा बस्न सक्थ्यो, तर भूमि अझै पनि परमेश्वरकै स्वामित्वमा थियो (भजन २४:१)।</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780D1AC4-84B7-27D8-1AB0-024C9CEB7F47}"/>
              </a:ext>
            </a:extLst>
          </p:cNvPr>
          <p:cNvSpPr txBox="1"/>
          <p:nvPr/>
        </p:nvSpPr>
        <p:spPr>
          <a:xfrm>
            <a:off x="4895851" y="4191715"/>
            <a:ext cx="2914649" cy="2246769"/>
          </a:xfrm>
          <a:prstGeom prst="rect">
            <a:avLst/>
          </a:prstGeom>
          <a:noFill/>
        </p:spPr>
        <p:txBody>
          <a:bodyPr wrap="square">
            <a:spAutoFit/>
          </a:bodyPr>
          <a:lstStyle/>
          <a:p>
            <a:pPr lvl="0">
              <a:spcBef>
                <a:spcPts val="600"/>
              </a:spcBef>
              <a:defRPr/>
            </a:pPr>
            <a:r>
              <a:rPr lang="ne-NP" sz="2000" b="1" dirty="0">
                <a:solidFill>
                  <a:prstClr val="black"/>
                </a:solidFill>
              </a:rPr>
              <a:t>अदनमा जस्तै, यहाँ पनि “भाडा” तिर्नु थियो—आज्ञापालन (लेवी २०:२२)। यो सम्बन्धको कुरा थियो—परमेश्वरलाई प्रेम गर्ने र उहाँका आशीषहरूमा रमाउने।</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 name="CuadroTexto 5">
            <a:extLst>
              <a:ext uri="{FF2B5EF4-FFF2-40B4-BE49-F238E27FC236}">
                <a16:creationId xmlns:a16="http://schemas.microsoft.com/office/drawing/2014/main" id="{CAC5CF52-0C5A-7C1F-125B-FE5F80B50A74}"/>
              </a:ext>
            </a:extLst>
          </p:cNvPr>
          <p:cNvSpPr txBox="1"/>
          <p:nvPr/>
        </p:nvSpPr>
        <p:spPr>
          <a:xfrm>
            <a:off x="167396" y="3039069"/>
            <a:ext cx="7713690" cy="1015663"/>
          </a:xfrm>
          <a:prstGeom prst="rect">
            <a:avLst/>
          </a:prstGeom>
          <a:noFill/>
        </p:spPr>
        <p:txBody>
          <a:bodyPr wrap="square">
            <a:spAutoFit/>
          </a:bodyPr>
          <a:lstStyle/>
          <a:p>
            <a:pPr lvl="0">
              <a:spcBef>
                <a:spcPts val="600"/>
              </a:spcBef>
              <a:defRPr/>
            </a:pPr>
            <a:r>
              <a:rPr lang="ne-NP" sz="2000" b="1" dirty="0">
                <a:solidFill>
                  <a:prstClr val="black"/>
                </a:solidFill>
              </a:rPr>
              <a:t>घरको मर्मत, छानो, पाइप आदिको जिम्मा मालिककै हुन्छ। त्यसैगरी, परमेश्वरले वर्षा, फसल, सुरक्षा आदि उपलब्ध गराउनुभयो ताकि उहाँले दिनुभएको भूमिमा इस्राएलले आत्मविश्वासका साथ बसोबास गर्न सकोस्।</a:t>
            </a:r>
            <a:r>
              <a:rPr lang="en" sz="2000" b="1" dirty="0">
                <a:solidFill>
                  <a:prstClr val="black"/>
                </a:solidFill>
                <a:latin typeface="Aptos" panose="02110004020202020204"/>
              </a:rPr>
              <a:t>.</a:t>
            </a:r>
          </a:p>
        </p:txBody>
      </p:sp>
      <p:sp>
        <p:nvSpPr>
          <p:cNvPr id="14" name="CuadroTexto 13">
            <a:extLst>
              <a:ext uri="{FF2B5EF4-FFF2-40B4-BE49-F238E27FC236}">
                <a16:creationId xmlns:a16="http://schemas.microsoft.com/office/drawing/2014/main" id="{E89D04C8-BB23-DBBC-73DE-4381DF4AABEC}"/>
              </a:ext>
            </a:extLst>
          </p:cNvPr>
          <p:cNvSpPr txBox="1"/>
          <p:nvPr/>
        </p:nvSpPr>
        <p:spPr>
          <a:xfrm>
            <a:off x="7908183" y="6122576"/>
            <a:ext cx="4116422" cy="707886"/>
          </a:xfrm>
          <a:prstGeom prst="rect">
            <a:avLst/>
          </a:prstGeom>
          <a:noFill/>
        </p:spPr>
        <p:txBody>
          <a:bodyPr wrap="square">
            <a:spAutoFit/>
          </a:bodyPr>
          <a:lstStyle/>
          <a:p>
            <a:pPr algn="ctr"/>
            <a:r>
              <a:rPr lang="ne-NP" sz="2000" b="1" dirty="0">
                <a:solidFill>
                  <a:prstClr val="black"/>
                </a:solidFill>
              </a:rPr>
              <a:t>त्यो बेला जस्तै, आज पनि यो विश्वासको कुरा हो (हिब्रू ११:९–१३)।</a:t>
            </a:r>
            <a:endParaRPr lang="es-ES" sz="2000" dirty="0"/>
          </a:p>
        </p:txBody>
      </p:sp>
    </p:spTree>
    <p:extLst>
      <p:ext uri="{BB962C8B-B14F-4D97-AF65-F5344CB8AC3E}">
        <p14:creationId xmlns:p14="http://schemas.microsoft.com/office/powerpoint/2010/main" val="115076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fltVal val="0"/>
                                          </p:val>
                                        </p:tav>
                                        <p:tav tm="100000">
                                          <p:val>
                                            <p:strVal val="#ppt_w"/>
                                          </p:val>
                                        </p:tav>
                                      </p:tavLst>
                                    </p:anim>
                                    <p:anim calcmode="lin" valueType="num">
                                      <p:cBhvr>
                                        <p:cTn id="58" dur="1000" fill="hold"/>
                                        <p:tgtEl>
                                          <p:spTgt spid="14"/>
                                        </p:tgtEl>
                                        <p:attrNameLst>
                                          <p:attrName>ppt_h</p:attrName>
                                        </p:attrNameLst>
                                      </p:cBhvr>
                                      <p:tavLst>
                                        <p:tav tm="0">
                                          <p:val>
                                            <p:fltVal val="0"/>
                                          </p:val>
                                        </p:tav>
                                        <p:tav tm="100000">
                                          <p:val>
                                            <p:strVal val="#ppt_h"/>
                                          </p:val>
                                        </p:tav>
                                      </p:tavLst>
                                    </p:anim>
                                    <p:anim calcmode="lin" valueType="num">
                                      <p:cBhvr>
                                        <p:cTn id="5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2" grpId="0"/>
      <p:bldP spid="6"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C49B6628-DBE9-F7E6-2531-B72BF4401C02}"/>
              </a:ext>
            </a:extLst>
          </p:cNvPr>
          <p:cNvSpPr>
            <a:spLocks noGrp="1" noRot="1" noMove="1" noResize="1" noEditPoints="1" noAdjustHandles="1" noChangeArrowheads="1" noChangeShapeType="1"/>
          </p:cNvSpPr>
          <p:nvPr/>
        </p:nvSpPr>
        <p:spPr>
          <a:xfrm>
            <a:off x="1" y="0"/>
            <a:ext cx="12192000" cy="146685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D27D7F4-A59C-BF6B-E273-97B7573D5268}"/>
              </a:ext>
            </a:extLst>
          </p:cNvPr>
          <p:cNvSpPr txBox="1"/>
          <p:nvPr/>
        </p:nvSpPr>
        <p:spPr>
          <a:xfrm>
            <a:off x="0" y="0"/>
            <a:ext cx="71038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e-NP" sz="4400" b="1" dirty="0">
                <a:ln/>
                <a:solidFill>
                  <a:schemeClr val="accent3"/>
                </a:solidFill>
              </a:rPr>
              <a:t>भूमि जित्नु</a:t>
            </a:r>
            <a:endParaRPr lang="en" sz="4400" b="1" dirty="0">
              <a:ln/>
              <a:solidFill>
                <a:schemeClr val="accent3"/>
              </a:solidFill>
            </a:endParaRPr>
          </a:p>
        </p:txBody>
      </p:sp>
      <p:sp>
        <p:nvSpPr>
          <p:cNvPr id="5" name="CuadroTexto 4">
            <a:extLst>
              <a:ext uri="{FF2B5EF4-FFF2-40B4-BE49-F238E27FC236}">
                <a16:creationId xmlns:a16="http://schemas.microsoft.com/office/drawing/2014/main" id="{434381C5-178D-D9A3-185A-CBCC6A37200D}"/>
              </a:ext>
            </a:extLst>
          </p:cNvPr>
          <p:cNvSpPr txBox="1"/>
          <p:nvPr/>
        </p:nvSpPr>
        <p:spPr>
          <a:xfrm>
            <a:off x="225663" y="789108"/>
            <a:ext cx="6543674" cy="646331"/>
          </a:xfrm>
          <a:prstGeom prst="rect">
            <a:avLst/>
          </a:prstGeom>
          <a:noFill/>
        </p:spPr>
        <p:txBody>
          <a:bodyPr wrap="square">
            <a:spAutoFit/>
          </a:bodyPr>
          <a:lstStyle/>
          <a:p>
            <a:pPr algn="ctr"/>
            <a:r>
              <a:rPr lang="en" b="1" dirty="0">
                <a:solidFill>
                  <a:schemeClr val="accent5">
                    <a:lumMod val="75000"/>
                  </a:schemeClr>
                </a:solidFill>
                <a:latin typeface="Comic Sans MS" panose="030F0702030302020204" pitchFamily="66" charset="0"/>
              </a:rPr>
              <a:t>“</a:t>
            </a:r>
            <a:r>
              <a:rPr lang="ne-NP" b="1" dirty="0">
                <a:solidFill>
                  <a:schemeClr val="accent5">
                    <a:lumMod val="75000"/>
                  </a:schemeClr>
                </a:solidFill>
                <a:latin typeface="Comic Sans MS" panose="030F0702030302020204" pitchFamily="66" charset="0"/>
              </a:rPr>
              <a:t>र त्यसलाई नौ कुन र मनश्शेको आधा कुलमा वंशानुसार बाँड।” (यहोशू १३:७)</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4770C3ED-EFD6-F494-CF8C-85C05A7472C5}"/>
              </a:ext>
            </a:extLst>
          </p:cNvPr>
          <p:cNvSpPr txBox="1"/>
          <p:nvPr/>
        </p:nvSpPr>
        <p:spPr>
          <a:xfrm>
            <a:off x="87550" y="1514875"/>
            <a:ext cx="6858000" cy="707886"/>
          </a:xfrm>
          <a:prstGeom prst="rect">
            <a:avLst/>
          </a:prstGeom>
          <a:noFill/>
        </p:spPr>
        <p:txBody>
          <a:bodyPr wrap="square" rtlCol="0">
            <a:spAutoFit/>
          </a:bodyPr>
          <a:lstStyle/>
          <a:p>
            <a:pPr>
              <a:spcBef>
                <a:spcPts val="600"/>
              </a:spcBef>
            </a:pPr>
            <a:r>
              <a:rPr lang="ne-NP" sz="2000" b="1" dirty="0"/>
              <a:t>जब यहोशू बुढा भए, परमेश्वरले उहाँलाई बाँकी रहेका भूमि पनि इस्राएलका कुलहरूमा बाँड्न भन्नुभयो (यहो. १३:१–७)।</a:t>
            </a:r>
            <a:endParaRPr lang="en" sz="2000" b="1" dirty="0"/>
          </a:p>
        </p:txBody>
      </p:sp>
      <p:sp>
        <p:nvSpPr>
          <p:cNvPr id="9" name="CuadroTexto 8">
            <a:extLst>
              <a:ext uri="{FF2B5EF4-FFF2-40B4-BE49-F238E27FC236}">
                <a16:creationId xmlns:a16="http://schemas.microsoft.com/office/drawing/2014/main" id="{379EF60D-8C10-0CF5-0EC5-C25510CBF732}"/>
              </a:ext>
            </a:extLst>
          </p:cNvPr>
          <p:cNvSpPr txBox="1"/>
          <p:nvPr/>
        </p:nvSpPr>
        <p:spPr>
          <a:xfrm>
            <a:off x="2723744" y="3419232"/>
            <a:ext cx="4380059" cy="1754326"/>
          </a:xfrm>
          <a:prstGeom prst="rect">
            <a:avLst/>
          </a:prstGeom>
          <a:noFill/>
        </p:spPr>
        <p:txBody>
          <a:bodyPr wrap="square">
            <a:spAutoFit/>
          </a:bodyPr>
          <a:lstStyle/>
          <a:p>
            <a:pPr>
              <a:spcBef>
                <a:spcPts val="600"/>
              </a:spcBef>
            </a:pPr>
            <a:r>
              <a:rPr lang="ne-NP" b="1" dirty="0">
                <a:cs typeface="Kalimati" panose="00000400000000000000" pitchFamily="2"/>
              </a:rPr>
              <a:t>यद्यपि उनीहरूले विजयका लागि लडे, सफलता उनीहरूको आफ्नै श्रेय होइन, परमेश्वरको थियो (व्यवस्था ९:५)। इस्राएलले जस्तै, हामीले पनि उद्धार वा प्रतिज्ञाहरू पाउन केही गर्न सक्दैनौं (एफिसी. २:८–९; गलाति ३:२९)। तर उनीहरूले लडे—हामीले आज के गर्नुपर्छ?</a:t>
            </a:r>
            <a:r>
              <a:rPr lang="en" b="1" dirty="0">
                <a:cs typeface="Kalimati" panose="00000400000000000000" pitchFamily="2"/>
              </a:rPr>
              <a:t>?</a:t>
            </a:r>
          </a:p>
        </p:txBody>
      </p:sp>
      <p:sp>
        <p:nvSpPr>
          <p:cNvPr id="11" name="CuadroTexto 10">
            <a:extLst>
              <a:ext uri="{FF2B5EF4-FFF2-40B4-BE49-F238E27FC236}">
                <a16:creationId xmlns:a16="http://schemas.microsoft.com/office/drawing/2014/main" id="{3B0D6593-2C68-C2DB-71E3-85D93AA87A60}"/>
              </a:ext>
            </a:extLst>
          </p:cNvPr>
          <p:cNvSpPr txBox="1"/>
          <p:nvPr/>
        </p:nvSpPr>
        <p:spPr>
          <a:xfrm>
            <a:off x="2723743" y="5276281"/>
            <a:ext cx="4380060" cy="1323439"/>
          </a:xfrm>
          <a:prstGeom prst="rect">
            <a:avLst/>
          </a:prstGeom>
          <a:noFill/>
        </p:spPr>
        <p:txBody>
          <a:bodyPr wrap="square">
            <a:spAutoFit/>
          </a:bodyPr>
          <a:lstStyle/>
          <a:p>
            <a:pPr>
              <a:spcBef>
                <a:spcPts val="600"/>
              </a:spcBef>
            </a:pPr>
            <a:r>
              <a:rPr lang="ne-NP" sz="2000" b="1" dirty="0">
                <a:cs typeface="Kalimati" panose="00000400000000000000" pitchFamily="2"/>
              </a:rPr>
              <a:t>हामीले मुक्ति पाएपछि, परमेश्वर आफ्ना उत्तराधिकारहरूबाट दुई कुरा अपेक्षा गर्नुहुन्छ: आज्ञापालन (फिलिप्पी. २:१२) र कृतज्ञता (हिब्रू १२:२८)।</a:t>
            </a:r>
            <a:endParaRPr lang="ne-NP" sz="2000" b="1" dirty="0"/>
          </a:p>
        </p:txBody>
      </p:sp>
      <p:pic>
        <p:nvPicPr>
          <p:cNvPr id="13" name="Imagen 12" descr="Un grupo de personas en un barco&#10;&#10;El contenido generado por IA puede ser incorrecto.">
            <a:extLst>
              <a:ext uri="{FF2B5EF4-FFF2-40B4-BE49-F238E27FC236}">
                <a16:creationId xmlns:a16="http://schemas.microsoft.com/office/drawing/2014/main" id="{FB1F0E42-576E-9E53-595E-7AB3A14F6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8277" y="3429000"/>
            <a:ext cx="2494740" cy="3244174"/>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14" name="Imagen 13">
            <a:extLst>
              <a:ext uri="{FF2B5EF4-FFF2-40B4-BE49-F238E27FC236}">
                <a16:creationId xmlns:a16="http://schemas.microsoft.com/office/drawing/2014/main" id="{2F95A777-7223-713E-74CD-3A720E5109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84345" y="70851"/>
            <a:ext cx="5006519" cy="3490873"/>
          </a:xfrm>
          <a:prstGeom prst="rect">
            <a:avLst/>
          </a:prstGeom>
          <a:solidFill>
            <a:srgbClr val="FFFFFF">
              <a:shade val="85000"/>
            </a:srgbClr>
          </a:solidFill>
          <a:ln w="88900" cap="sq">
            <a:gradFill>
              <a:gsLst>
                <a:gs pos="0">
                  <a:srgbClr val="FFF8A3"/>
                </a:gs>
                <a:gs pos="34000">
                  <a:srgbClr val="FFF8A3"/>
                </a:gs>
                <a:gs pos="38000">
                  <a:srgbClr val="CFCDFF"/>
                </a:gs>
                <a:gs pos="100000">
                  <a:srgbClr val="CFCDFF"/>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Imagen 17" descr="Imagen que contiene persona, frente, hombre, parado&#10;&#10;El contenido generado por IA puede ser incorrecto.">
            <a:extLst>
              <a:ext uri="{FF2B5EF4-FFF2-40B4-BE49-F238E27FC236}">
                <a16:creationId xmlns:a16="http://schemas.microsoft.com/office/drawing/2014/main" id="{B8D91928-7053-7B70-6029-33985E4B84F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103801" y="3715966"/>
            <a:ext cx="2546037" cy="3071183"/>
          </a:xfrm>
          <a:prstGeom prst="snip2DiagRect">
            <a:avLst>
              <a:gd name="adj1" fmla="val 1490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persona, parado, hombre, sostener&#10;&#10;El contenido generado por IA puede ser incorrecto.">
            <a:extLst>
              <a:ext uri="{FF2B5EF4-FFF2-40B4-BE49-F238E27FC236}">
                <a16:creationId xmlns:a16="http://schemas.microsoft.com/office/drawing/2014/main" id="{1817C35F-6C32-7E1F-C8D6-D31C6FE27C6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39998" y="3715966"/>
            <a:ext cx="2373408" cy="3071183"/>
          </a:xfrm>
          <a:prstGeom prst="snip2DiagRect">
            <a:avLst>
              <a:gd name="adj1" fmla="val 17214"/>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2E38F422-4575-070F-199E-B58D0EDFAD6E}"/>
              </a:ext>
            </a:extLst>
          </p:cNvPr>
          <p:cNvSpPr txBox="1"/>
          <p:nvPr/>
        </p:nvSpPr>
        <p:spPr>
          <a:xfrm>
            <a:off x="101136" y="2254240"/>
            <a:ext cx="6915141" cy="1015663"/>
          </a:xfrm>
          <a:prstGeom prst="rect">
            <a:avLst/>
          </a:prstGeom>
          <a:noFill/>
        </p:spPr>
        <p:txBody>
          <a:bodyPr wrap="square">
            <a:spAutoFit/>
          </a:bodyPr>
          <a:lstStyle/>
          <a:p>
            <a:pPr>
              <a:spcBef>
                <a:spcPts val="600"/>
              </a:spcBef>
            </a:pPr>
            <a:r>
              <a:rPr lang="ne-NP" sz="2000" b="1" dirty="0"/>
              <a:t>भूमि त उनीहरूको थियो, तर त्यसलाई कब्जा गर्न अझै पनि प्रयास गर्नुपर्थ्यो। परमेश्वरले मानवको सहभागिता बिना काम गर्नुहुन्न; उहाँ चाहनुहुन्छ कि हामी पनि आफ्नो भाग गर्नु।</a:t>
            </a:r>
            <a:endParaRPr lang="en" sz="2000" b="1" dirty="0"/>
          </a:p>
        </p:txBody>
      </p:sp>
    </p:spTree>
    <p:extLst>
      <p:ext uri="{BB962C8B-B14F-4D97-AF65-F5344CB8AC3E}">
        <p14:creationId xmlns:p14="http://schemas.microsoft.com/office/powerpoint/2010/main" val="204686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par>
                          <p:cTn id="30" fill="hold">
                            <p:stCondLst>
                              <p:cond delay="1750"/>
                            </p:stCondLst>
                            <p:childTnLst>
                              <p:par>
                                <p:cTn id="31" presetID="14" presetClass="entr" presetSubtype="1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downLeft)">
                                      <p:cBhvr>
                                        <p:cTn id="64" dur="500"/>
                                        <p:tgtEl>
                                          <p:spTgt spid="18"/>
                                        </p:tgtEl>
                                      </p:cBhvr>
                                    </p:animEffect>
                                  </p:childTnLst>
                                </p:cTn>
                              </p:par>
                              <p:par>
                                <p:cTn id="65" presetID="18" presetClass="entr" presetSubtype="6"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strips(downRight)">
                                      <p:cBhvr>
                                        <p:cTn id="67" dur="500"/>
                                        <p:tgtEl>
                                          <p:spTgt spid="20"/>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11"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37E382A-7BAF-B73F-6EDB-18C58239A5EA}"/>
              </a:ext>
            </a:extLst>
          </p:cNvPr>
          <p:cNvSpPr>
            <a:spLocks noGrp="1" noRot="1" noMove="1" noResize="1" noEditPoints="1" noAdjustHandles="1" noChangeArrowheads="1" noChangeShapeType="1"/>
          </p:cNvSpPr>
          <p:nvPr/>
        </p:nvSpPr>
        <p:spPr>
          <a:xfrm>
            <a:off x="0" y="0"/>
            <a:ext cx="12192000" cy="13324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6771A18-D966-5D36-12EB-CEB88178DC3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ne-NP" sz="4400" b="1" spc="600" dirty="0">
                <a:ln/>
                <a:solidFill>
                  <a:schemeClr val="accent4"/>
                </a:solidFill>
                <a:effectLst>
                  <a:outerShdw blurRad="38100" dist="38100" dir="2700000" algn="tl">
                    <a:srgbClr val="000000">
                      <a:alpha val="43137"/>
                    </a:srgbClr>
                  </a:outerShdw>
                </a:effectLst>
              </a:rPr>
              <a:t>उपहारलाई जोगाइ राख्‍नु</a:t>
            </a:r>
            <a:endParaRPr lang="en" sz="4400" b="1" spc="600" dirty="0">
              <a:ln/>
              <a:solidFill>
                <a:schemeClr val="accent4"/>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535330C2-6466-6509-3150-1595BCEE8464}"/>
              </a:ext>
            </a:extLst>
          </p:cNvPr>
          <p:cNvSpPr txBox="1"/>
          <p:nvPr/>
        </p:nvSpPr>
        <p:spPr>
          <a:xfrm>
            <a:off x="1314450" y="686097"/>
            <a:ext cx="9563100" cy="646331"/>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e-NP"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“भूमि सधैंका लागि बिक्री नगर, किनभने भूमि मेरो हो; तिमीहरू त मसँग परदेशी र बासिन्दा मात्र हौ।” (लेवी २५:२३)</a:t>
            </a:r>
            <a:endPar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B63D42FC-3EF1-BC6A-49E4-C47F671B87E9}"/>
              </a:ext>
            </a:extLst>
          </p:cNvPr>
          <p:cNvSpPr txBox="1"/>
          <p:nvPr/>
        </p:nvSpPr>
        <p:spPr>
          <a:xfrm>
            <a:off x="5880138" y="1455538"/>
            <a:ext cx="6311862" cy="707886"/>
          </a:xfrm>
          <a:prstGeom prst="rect">
            <a:avLst/>
          </a:prstGeom>
          <a:noFill/>
        </p:spPr>
        <p:txBody>
          <a:bodyPr wrap="square" rtlCol="0">
            <a:spAutoFit/>
          </a:bodyPr>
          <a:lstStyle/>
          <a:p>
            <a:pPr>
              <a:spcBef>
                <a:spcPts val="600"/>
              </a:spcBef>
            </a:pPr>
            <a:r>
              <a:rPr lang="ne-NP" sz="2000" b="1" dirty="0"/>
              <a:t>एकचोटि भूमि पाएकोपछि, त्यसको प्रयोगका लागि विशेष नियमहरू थिए—साबथ वर्ष र जुबिली वर्ष।</a:t>
            </a:r>
            <a:endParaRPr lang="en" sz="2000" b="1" dirty="0"/>
          </a:p>
        </p:txBody>
      </p:sp>
      <p:pic>
        <p:nvPicPr>
          <p:cNvPr id="4" name="Imagen 3">
            <a:extLst>
              <a:ext uri="{FF2B5EF4-FFF2-40B4-BE49-F238E27FC236}">
                <a16:creationId xmlns:a16="http://schemas.microsoft.com/office/drawing/2014/main" id="{205EA471-4DC0-5932-2954-A7CE53A50C4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70236" y="1455538"/>
            <a:ext cx="3423898" cy="2596895"/>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a:extLst>
              <a:ext uri="{FF2B5EF4-FFF2-40B4-BE49-F238E27FC236}">
                <a16:creationId xmlns:a16="http://schemas.microsoft.com/office/drawing/2014/main" id="{A24C06F8-9B2C-AFBA-284B-0E5E82B4C49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746536" y="1455538"/>
            <a:ext cx="1981200" cy="2596896"/>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id="{15E4C1ED-CA81-A5EB-4BE7-1116BED2E456}"/>
              </a:ext>
            </a:extLst>
          </p:cNvPr>
          <p:cNvSpPr txBox="1"/>
          <p:nvPr/>
        </p:nvSpPr>
        <p:spPr>
          <a:xfrm>
            <a:off x="107183" y="4246772"/>
            <a:ext cx="6682902" cy="707886"/>
          </a:xfrm>
          <a:prstGeom prst="rect">
            <a:avLst/>
          </a:prstGeom>
          <a:noFill/>
        </p:spPr>
        <p:txBody>
          <a:bodyPr wrap="square">
            <a:spAutoFit/>
          </a:bodyPr>
          <a:lstStyle/>
          <a:p>
            <a:pPr>
              <a:spcBef>
                <a:spcPts val="600"/>
              </a:spcBef>
            </a:pPr>
            <a:r>
              <a:rPr lang="ne-NP" sz="2000" b="1" dirty="0"/>
              <a:t>जुबिली वर्षमा भूमि मूल मालिकलाई फिर्ता दिइन्थ्यो, जसले सामाजिक असमानता घटाउँथ्यो (लेवी २५:१०, २३, ४०–४१)।</a:t>
            </a:r>
            <a:endParaRPr lang="en" sz="2000" b="1" dirty="0"/>
          </a:p>
        </p:txBody>
      </p:sp>
      <p:pic>
        <p:nvPicPr>
          <p:cNvPr id="12" name="Imagen 11" descr="Pintura de varios colores&#10;&#10;El contenido generado por IA puede ser incorrecto.">
            <a:extLst>
              <a:ext uri="{FF2B5EF4-FFF2-40B4-BE49-F238E27FC236}">
                <a16:creationId xmlns:a16="http://schemas.microsoft.com/office/drawing/2014/main" id="{2E24AF5C-8E1D-1BF1-0311-FABF7375BFB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906283" y="3833555"/>
            <a:ext cx="2468829" cy="2876933"/>
          </a:xfrm>
          <a:prstGeom prst="roundRect">
            <a:avLst>
              <a:gd name="adj" fmla="val 4167"/>
            </a:avLst>
          </a:prstGeom>
          <a:solidFill>
            <a:srgbClr val="FFFFFF"/>
          </a:solidFill>
          <a:ln w="7620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grupo de personas disfrazadas&#10;&#10;El contenido generado por IA puede ser incorrecto.">
            <a:extLst>
              <a:ext uri="{FF2B5EF4-FFF2-40B4-BE49-F238E27FC236}">
                <a16:creationId xmlns:a16="http://schemas.microsoft.com/office/drawing/2014/main" id="{00326875-0BF4-CC5F-A7B1-E8F063CFD5E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531360" y="3833555"/>
            <a:ext cx="2490404" cy="2876933"/>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3B2A95FF-310D-E7EB-D8DC-BA3D97B3014B}"/>
              </a:ext>
            </a:extLst>
          </p:cNvPr>
          <p:cNvSpPr txBox="1"/>
          <p:nvPr/>
        </p:nvSpPr>
        <p:spPr>
          <a:xfrm>
            <a:off x="5880138" y="2471201"/>
            <a:ext cx="6311862" cy="1015663"/>
          </a:xfrm>
          <a:prstGeom prst="rect">
            <a:avLst/>
          </a:prstGeom>
          <a:noFill/>
        </p:spPr>
        <p:txBody>
          <a:bodyPr wrap="square">
            <a:spAutoFit/>
          </a:bodyPr>
          <a:lstStyle/>
          <a:p>
            <a:pPr>
              <a:spcBef>
                <a:spcPts val="600"/>
              </a:spcBef>
            </a:pPr>
            <a:r>
              <a:rPr lang="ne-NP" sz="2000" b="1" dirty="0"/>
              <a:t>साबथ वर्ष (लेवी २५:२–५)ले भूमिलाई विश्राम दिन्थ्यो। यो नमानेकोले इस्राएलको निर्वासनका कारणहरूमध्ये एक थियो (२ इतिहास ३६:२०–२१)।</a:t>
            </a:r>
            <a:endParaRPr lang="en" sz="2000" b="1" dirty="0"/>
          </a:p>
        </p:txBody>
      </p:sp>
      <p:sp>
        <p:nvSpPr>
          <p:cNvPr id="11" name="CuadroTexto 10">
            <a:extLst>
              <a:ext uri="{FF2B5EF4-FFF2-40B4-BE49-F238E27FC236}">
                <a16:creationId xmlns:a16="http://schemas.microsoft.com/office/drawing/2014/main" id="{88438EE3-214E-33B8-F504-E8D1768A1364}"/>
              </a:ext>
            </a:extLst>
          </p:cNvPr>
          <p:cNvSpPr txBox="1"/>
          <p:nvPr/>
        </p:nvSpPr>
        <p:spPr>
          <a:xfrm>
            <a:off x="107183" y="5134218"/>
            <a:ext cx="6682902" cy="1631216"/>
          </a:xfrm>
          <a:prstGeom prst="rect">
            <a:avLst/>
          </a:prstGeom>
          <a:noFill/>
        </p:spPr>
        <p:txBody>
          <a:bodyPr wrap="square">
            <a:spAutoFit/>
          </a:bodyPr>
          <a:lstStyle/>
          <a:p>
            <a:pPr>
              <a:spcBef>
                <a:spcPts val="600"/>
              </a:spcBef>
            </a:pPr>
            <a:r>
              <a:rPr lang="ne-NP" sz="2000" b="1" dirty="0">
                <a:cs typeface="Kalimati" panose="00000400000000000000" pitchFamily="2"/>
              </a:rPr>
              <a:t>सारमा, यो सुसमाचारको मुख्य उद्देश्य हो—धनी र गरिब, मालिक र नोकर, उच्च वर्ग वा विशेषाधिकार प्राप्त र निम्न वा वञ्चित सबैलाई समान अवस्थामा ल्याउने, किनभने हामी सबैलाई परमेश्वरको अनुग्रहको समान आवश्यकता छ भन्ने कुरा स्वीकार गर्न सिक्नुपर्छ।</a:t>
            </a:r>
            <a:endParaRPr lang="ne-NP" sz="2000" b="1" dirty="0"/>
          </a:p>
        </p:txBody>
      </p:sp>
    </p:spTree>
    <p:extLst>
      <p:ext uri="{BB962C8B-B14F-4D97-AF65-F5344CB8AC3E}">
        <p14:creationId xmlns:p14="http://schemas.microsoft.com/office/powerpoint/2010/main" val="159026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out)">
                                      <p:cBhvr>
                                        <p:cTn id="30" dur="750"/>
                                        <p:tgtEl>
                                          <p:spTgt spid="8"/>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fltVal val="0.5"/>
                                          </p:val>
                                        </p:tav>
                                        <p:tav tm="100000">
                                          <p:val>
                                            <p:strVal val="#ppt_x"/>
                                          </p:val>
                                        </p:tav>
                                      </p:tavLst>
                                    </p:anim>
                                    <p:anim calcmode="lin" valueType="num">
                                      <p:cBhvr>
                                        <p:cTn id="43" dur="500" fill="hold"/>
                                        <p:tgtEl>
                                          <p:spTgt spid="12"/>
                                        </p:tgtEl>
                                        <p:attrNameLst>
                                          <p:attrName>ppt_y</p:attrName>
                                        </p:attrNameLst>
                                      </p:cBhvr>
                                      <p:tavLst>
                                        <p:tav tm="0">
                                          <p:val>
                                            <p:fltVal val="0.5"/>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 calcmode="lin" valueType="num">
                                      <p:cBhvr>
                                        <p:cTn id="54" dur="500" fill="hold"/>
                                        <p:tgtEl>
                                          <p:spTgt spid="14"/>
                                        </p:tgtEl>
                                        <p:attrNameLst>
                                          <p:attrName>style.rotation</p:attrName>
                                        </p:attrNameLst>
                                      </p:cBhvr>
                                      <p:tavLst>
                                        <p:tav tm="0">
                                          <p:val>
                                            <p:fltVal val="360"/>
                                          </p:val>
                                        </p:tav>
                                        <p:tav tm="100000">
                                          <p:val>
                                            <p:fltVal val="0"/>
                                          </p:val>
                                        </p:tav>
                                      </p:tavLst>
                                    </p:anim>
                                    <p:animEffect transition="in" filter="fade">
                                      <p:cBhvr>
                                        <p:cTn id="55" dur="500"/>
                                        <p:tgtEl>
                                          <p:spTgt spid="14"/>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C7F98C-B0CA-1E5D-D237-3AEE5E89ECDD}"/>
              </a:ext>
            </a:extLst>
          </p:cNvPr>
          <p:cNvSpPr txBox="1"/>
          <p:nvPr/>
        </p:nvSpPr>
        <p:spPr>
          <a:xfrm>
            <a:off x="0" y="0"/>
            <a:ext cx="12192000" cy="769441"/>
          </a:xfrm>
          <a:prstGeom prst="rect">
            <a:avLst/>
          </a:prstGeom>
          <a:noFill/>
        </p:spPr>
        <p:txBody>
          <a:bodyPr wrap="square">
            <a:spAutoFit/>
          </a:bodyPr>
          <a:lstStyle/>
          <a:p>
            <a:pPr algn="ctr"/>
            <a:r>
              <a:rPr lang="ne-NP"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पुनःप्राप्त भूमि</a:t>
            </a:r>
            <a:endParaRPr lang="en"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CuadroTexto 6">
            <a:extLst>
              <a:ext uri="{FF2B5EF4-FFF2-40B4-BE49-F238E27FC236}">
                <a16:creationId xmlns:a16="http://schemas.microsoft.com/office/drawing/2014/main" id="{DCADAABF-F933-92F1-52E1-487CFE0881DF}"/>
              </a:ext>
            </a:extLst>
          </p:cNvPr>
          <p:cNvSpPr txBox="1"/>
          <p:nvPr/>
        </p:nvSpPr>
        <p:spPr>
          <a:xfrm>
            <a:off x="585787" y="857559"/>
            <a:ext cx="1102042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75000"/>
                  </a:schemeClr>
                </a:solidFill>
                <a:latin typeface="Comic Sans MS" panose="030F0702030302020204" pitchFamily="66" charset="0"/>
              </a:rPr>
              <a:t>“</a:t>
            </a:r>
            <a:r>
              <a:rPr lang="ne-NP" b="1" dirty="0">
                <a:solidFill>
                  <a:schemeClr val="accent1">
                    <a:lumMod val="75000"/>
                  </a:schemeClr>
                </a:solidFill>
                <a:latin typeface="Comic Sans MS" panose="030F0702030302020204" pitchFamily="66" charset="0"/>
              </a:rPr>
              <a:t>“उनीहरू मेरा सेवक याकूबलाई दिएको भूमिमा बस्नेछन्, जहाँ तिम्रा पूर्वजहरू बस्थे; उनीहरू र तिनका सन्तानहरू सधैंका लागि त्यहाँ बस्नेछन्, र मेरा सेवक दाउद सधैंका लागि तिनीहरूको राजकुमार हुनेछ।” (इजकिएल ३७:२५)</a:t>
            </a:r>
            <a:endParaRPr lang="en" sz="1400" b="1" dirty="0">
              <a:solidFill>
                <a:schemeClr val="accent1">
                  <a:lumMod val="75000"/>
                </a:schemeClr>
              </a:solidFill>
              <a:latin typeface="Comic Sans MS" panose="030F0702030302020204" pitchFamily="66" charset="0"/>
            </a:endParaRPr>
          </a:p>
        </p:txBody>
      </p:sp>
      <p:sp>
        <p:nvSpPr>
          <p:cNvPr id="8" name="CuadroTexto 7">
            <a:extLst>
              <a:ext uri="{FF2B5EF4-FFF2-40B4-BE49-F238E27FC236}">
                <a16:creationId xmlns:a16="http://schemas.microsoft.com/office/drawing/2014/main" id="{ED1BA38B-8121-8690-C42B-A26A9CD398E8}"/>
              </a:ext>
            </a:extLst>
          </p:cNvPr>
          <p:cNvSpPr txBox="1"/>
          <p:nvPr/>
        </p:nvSpPr>
        <p:spPr>
          <a:xfrm>
            <a:off x="2266947" y="1695450"/>
            <a:ext cx="7296151" cy="707886"/>
          </a:xfrm>
          <a:prstGeom prst="rect">
            <a:avLst/>
          </a:prstGeom>
          <a:noFill/>
        </p:spPr>
        <p:txBody>
          <a:bodyPr wrap="square" rtlCol="0">
            <a:spAutoFit/>
          </a:bodyPr>
          <a:lstStyle/>
          <a:p>
            <a:pPr>
              <a:spcBef>
                <a:spcPts val="600"/>
              </a:spcBef>
            </a:pPr>
            <a:r>
              <a:rPr lang="ne-NP" sz="2000" b="1" dirty="0"/>
              <a:t>अवज्ञाका कारण इस्राएल आफ्नो भूमिबाट उखेलियो र बेबिलोनमा निर्वासित भयो। तर परमेश्वरले तिनीहरूलाई त्याग्नुभएन।</a:t>
            </a:r>
            <a:endParaRPr lang="en" sz="2000" b="1" dirty="0"/>
          </a:p>
        </p:txBody>
      </p:sp>
      <p:pic>
        <p:nvPicPr>
          <p:cNvPr id="2" name="Imagen 1">
            <a:extLst>
              <a:ext uri="{FF2B5EF4-FFF2-40B4-BE49-F238E27FC236}">
                <a16:creationId xmlns:a16="http://schemas.microsoft.com/office/drawing/2014/main" id="{0F1F608E-8644-D1FF-A989-AFBB5C8434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431"/>
          <a:stretch>
            <a:fillRect/>
          </a:stretch>
        </p:blipFill>
        <p:spPr>
          <a:xfrm>
            <a:off x="9601199" y="1714500"/>
            <a:ext cx="2505075" cy="2006391"/>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5" name="Imagen 4" descr="Un hombre con un turbante en la cabeza&#10;&#10;El contenido generado por IA puede ser incorrecto.">
            <a:extLst>
              <a:ext uri="{FF2B5EF4-FFF2-40B4-BE49-F238E27FC236}">
                <a16:creationId xmlns:a16="http://schemas.microsoft.com/office/drawing/2014/main" id="{F3BBDC9E-B2F2-62CE-DCB5-FAD66B230F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351" y="1845767"/>
            <a:ext cx="2047874" cy="1799647"/>
          </a:xfrm>
          <a:prstGeom prst="ellipse">
            <a:avLst/>
          </a:prstGeom>
          <a:ln w="63500" cap="rnd">
            <a:solidFill>
              <a:schemeClr val="accent1">
                <a:lumMod val="5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descr="Mujer con vestido de novia&#10;&#10;El contenido generado por IA puede ser incorrecto.">
            <a:extLst>
              <a:ext uri="{FF2B5EF4-FFF2-40B4-BE49-F238E27FC236}">
                <a16:creationId xmlns:a16="http://schemas.microsoft.com/office/drawing/2014/main" id="{5ADD6201-D745-C8E5-670C-67019790CC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8740" y="3801623"/>
            <a:ext cx="2894791" cy="2894791"/>
          </a:xfrm>
          <a:prstGeom prst="roundRect">
            <a:avLst>
              <a:gd name="adj" fmla="val 1229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6">
                <a:lumMod val="60000"/>
                <a:lumOff val="40000"/>
              </a:schemeClr>
            </a:contourClr>
          </a:sp3d>
        </p:spPr>
      </p:pic>
      <p:pic>
        <p:nvPicPr>
          <p:cNvPr id="11" name="Imagen 10" descr="Un grupo de personas en medio de varios árboles&#10;&#10;El contenido generado por IA puede ser incorrecto.">
            <a:extLst>
              <a:ext uri="{FF2B5EF4-FFF2-40B4-BE49-F238E27FC236}">
                <a16:creationId xmlns:a16="http://schemas.microsoft.com/office/drawing/2014/main" id="{8E4730AF-10CE-DA77-C563-BAE010F89E30}"/>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286625" y="4546932"/>
            <a:ext cx="4819649" cy="2149482"/>
          </a:xfrm>
          <a:prstGeom prst="rect">
            <a:avLst/>
          </a:prstGeom>
          <a:solidFill>
            <a:srgbClr val="FFFFFF">
              <a:shade val="85000"/>
            </a:srgbClr>
          </a:solidFill>
          <a:ln w="88900" cap="sq">
            <a:solidFill>
              <a:schemeClr val="accent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8A4AEDA7-A4A5-B4DF-4F05-ECD3227CD9A0}"/>
              </a:ext>
            </a:extLst>
          </p:cNvPr>
          <p:cNvSpPr txBox="1"/>
          <p:nvPr/>
        </p:nvSpPr>
        <p:spPr>
          <a:xfrm>
            <a:off x="2266949" y="2397452"/>
            <a:ext cx="7296149" cy="707886"/>
          </a:xfrm>
          <a:prstGeom prst="rect">
            <a:avLst/>
          </a:prstGeom>
          <a:noFill/>
        </p:spPr>
        <p:txBody>
          <a:bodyPr wrap="square">
            <a:spAutoFit/>
          </a:bodyPr>
          <a:lstStyle/>
          <a:p>
            <a:pPr>
              <a:spcBef>
                <a:spcPts val="600"/>
              </a:spcBef>
            </a:pPr>
            <a:r>
              <a:rPr lang="ne-NP" sz="2000" b="1" dirty="0"/>
              <a:t>तर इस्राएलले त्यो भूमि सधैंका लागि पाएको थिएन, र दाउद त धेरै पहिले मरेका थिए। त्यसोभए, यो भविष्यवाणीको अर्थ के हो त?</a:t>
            </a:r>
            <a:endParaRPr lang="en" sz="2000" b="1" dirty="0"/>
          </a:p>
        </p:txBody>
      </p:sp>
      <p:sp>
        <p:nvSpPr>
          <p:cNvPr id="15" name="CuadroTexto 14">
            <a:extLst>
              <a:ext uri="{FF2B5EF4-FFF2-40B4-BE49-F238E27FC236}">
                <a16:creationId xmlns:a16="http://schemas.microsoft.com/office/drawing/2014/main" id="{3F8D964C-4397-876F-8891-F7AA1EF6A0DF}"/>
              </a:ext>
            </a:extLst>
          </p:cNvPr>
          <p:cNvSpPr txBox="1"/>
          <p:nvPr/>
        </p:nvSpPr>
        <p:spPr>
          <a:xfrm>
            <a:off x="3232698" y="4557922"/>
            <a:ext cx="4053927" cy="2200602"/>
          </a:xfrm>
          <a:prstGeom prst="rect">
            <a:avLst/>
          </a:prstGeom>
          <a:noFill/>
        </p:spPr>
        <p:txBody>
          <a:bodyPr wrap="square">
            <a:spAutoFit/>
          </a:bodyPr>
          <a:lstStyle/>
          <a:p>
            <a:pPr>
              <a:spcBef>
                <a:spcPts val="600"/>
              </a:spcBef>
            </a:pPr>
            <a:r>
              <a:rPr lang="ne-NP" sz="2000" b="1" dirty="0"/>
              <a:t>उहाँ नै सबै प्रतिज्ञाहरूको पूर्ति हुनुहुन्छ (रोम. १५:८; २ कोरन्थी १:२०)।</a:t>
            </a:r>
          </a:p>
          <a:p>
            <a:pPr>
              <a:spcBef>
                <a:spcPts val="600"/>
              </a:spcBef>
            </a:pPr>
            <a:r>
              <a:rPr lang="ne-NP" b="1" dirty="0"/>
              <a:t>उहाँमा हामी अहिले आशीषहरू पाउँछौं, र भविष्यमा त्यो प्रतिज्ञाको भूमि पनि (१ पत्रुस १:३–४) पाउनेछौँ। छिट्टै, हाम्रा पाइतालाहरू प्रतिज्ञाको भूमिमा टेक्नेछन्।</a:t>
            </a:r>
          </a:p>
        </p:txBody>
      </p:sp>
      <p:sp>
        <p:nvSpPr>
          <p:cNvPr id="17" name="CuadroTexto 16">
            <a:extLst>
              <a:ext uri="{FF2B5EF4-FFF2-40B4-BE49-F238E27FC236}">
                <a16:creationId xmlns:a16="http://schemas.microsoft.com/office/drawing/2014/main" id="{9A48FA86-9F50-FFDB-0775-A5B686324288}"/>
              </a:ext>
            </a:extLst>
          </p:cNvPr>
          <p:cNvSpPr txBox="1"/>
          <p:nvPr/>
        </p:nvSpPr>
        <p:spPr>
          <a:xfrm>
            <a:off x="3232698" y="3801623"/>
            <a:ext cx="8959302" cy="707886"/>
          </a:xfrm>
          <a:prstGeom prst="rect">
            <a:avLst/>
          </a:prstGeom>
          <a:noFill/>
        </p:spPr>
        <p:txBody>
          <a:bodyPr wrap="square">
            <a:spAutoFit/>
          </a:bodyPr>
          <a:lstStyle/>
          <a:p>
            <a:pPr>
              <a:spcBef>
                <a:spcPts val="600"/>
              </a:spcBef>
            </a:pPr>
            <a:r>
              <a:rPr lang="ne-NP" sz="2000" b="1" dirty="0">
                <a:cs typeface="Kalimati" panose="00000400000000000000" pitchFamily="2"/>
              </a:rPr>
              <a:t>यहाँ येशूलाई साँचो राजा भनेर घोषणा गरिएको छ—उहाँ नै अनन्तकालसम्म शासन गर्नुहुने राजा। उहाँको रगतद्वारा, हामी अनन्त सम्पत्तिका हकदार हुन्छौँ। </a:t>
            </a:r>
            <a:endParaRPr lang="en" sz="2000" b="1" dirty="0">
              <a:cs typeface="Kalimati" panose="00000400000000000000" pitchFamily="2"/>
            </a:endParaRPr>
          </a:p>
        </p:txBody>
      </p:sp>
    </p:spTree>
    <p:extLst>
      <p:ext uri="{BB962C8B-B14F-4D97-AF65-F5344CB8AC3E}">
        <p14:creationId xmlns:p14="http://schemas.microsoft.com/office/powerpoint/2010/main" val="77712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800" decel="100000"/>
                                        <p:tgtEl>
                                          <p:spTgt spid="2"/>
                                        </p:tgtEl>
                                      </p:cBhvr>
                                    </p:animEffect>
                                    <p:anim calcmode="lin" valueType="num">
                                      <p:cBhvr>
                                        <p:cTn id="22" dur="800" decel="100000" fill="hold"/>
                                        <p:tgtEl>
                                          <p:spTgt spid="2"/>
                                        </p:tgtEl>
                                        <p:attrNameLst>
                                          <p:attrName>style.rotation</p:attrName>
                                        </p:attrNameLst>
                                      </p:cBhvr>
                                      <p:tavLst>
                                        <p:tav tm="0">
                                          <p:val>
                                            <p:fltVal val="-90"/>
                                          </p:val>
                                        </p:tav>
                                        <p:tav tm="100000">
                                          <p:val>
                                            <p:fltVal val="0"/>
                                          </p:val>
                                        </p:tav>
                                      </p:tavLst>
                                    </p:anim>
                                    <p:anim calcmode="lin" valueType="num">
                                      <p:cBhvr>
                                        <p:cTn id="23" dur="800" decel="100000" fill="hold"/>
                                        <p:tgtEl>
                                          <p:spTgt spid="2"/>
                                        </p:tgtEl>
                                        <p:attrNameLst>
                                          <p:attrName>ppt_x</p:attrName>
                                        </p:attrNameLst>
                                      </p:cBhvr>
                                      <p:tavLst>
                                        <p:tav tm="0">
                                          <p:val>
                                            <p:strVal val="#ppt_x+0.4"/>
                                          </p:val>
                                        </p:tav>
                                        <p:tav tm="100000">
                                          <p:val>
                                            <p:strVal val="#ppt_x-0.05"/>
                                          </p:val>
                                        </p:tav>
                                      </p:tavLst>
                                    </p:anim>
                                    <p:anim calcmode="lin" valueType="num">
                                      <p:cBhvr>
                                        <p:cTn id="24" dur="800" decel="100000" fill="hold"/>
                                        <p:tgtEl>
                                          <p:spTgt spid="2"/>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750"/>
                                        <p:tgtEl>
                                          <p:spTgt spid="5"/>
                                        </p:tgtEl>
                                      </p:cBhvr>
                                    </p:animEffect>
                                  </p:childTnLst>
                                </p:cTn>
                              </p:par>
                            </p:childTnLst>
                          </p:cTn>
                        </p:par>
                        <p:par>
                          <p:cTn id="36" fill="hold">
                            <p:stCondLst>
                              <p:cond delay="75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heel(4)">
                                      <p:cBhvr>
                                        <p:cTn id="44" dur="750"/>
                                        <p:tgtEl>
                                          <p:spTgt spid="9"/>
                                        </p:tgtEl>
                                      </p:cBhvr>
                                    </p:animEffect>
                                  </p:childTnLst>
                                </p:cTn>
                              </p:par>
                            </p:childTnLst>
                          </p:cTn>
                        </p:par>
                        <p:par>
                          <p:cTn id="45" fill="hold">
                            <p:stCondLst>
                              <p:cond delay="75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1+#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3"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833F42-70ED-5D15-7D8E-8000A77C2BFE}"/>
              </a:ext>
            </a:extLst>
          </p:cNvPr>
          <p:cNvSpPr txBox="1"/>
          <p:nvPr/>
        </p:nvSpPr>
        <p:spPr>
          <a:xfrm>
            <a:off x="2347912" y="1002949"/>
            <a:ext cx="7496175" cy="4154984"/>
          </a:xfrm>
          <a:prstGeom prst="rect">
            <a:avLst/>
          </a:prstGeom>
          <a:noFill/>
        </p:spPr>
        <p:txBody>
          <a:bodyPr wrap="square">
            <a:spAutoFit/>
          </a:bodyPr>
          <a:lstStyle/>
          <a:p>
            <a:pPr>
              <a:spcBef>
                <a:spcPts val="600"/>
              </a:spcBef>
            </a:pPr>
            <a:r>
              <a:rPr lang="ne-NP" sz="2400" b="1" dirty="0">
                <a:latin typeface="Constantia" panose="02030602050306030303" pitchFamily="18" charset="0"/>
                <a:cs typeface="Kalimati" panose="00000400000000000000" pitchFamily="2"/>
              </a:rPr>
              <a:t>“परमेश्वरको अवज्ञा गर्दा आदम र हव्वाले अदन गुमाए, र पापका कारण सम्पूर्ण पृथ्वी श्रापित भयो। तर यदि परमेश्वरका जनहरूले उहाँको निर्देशन पालना गरेका भए, उनीहरूको भूमि पुनः उर्वर र सुन्दर बन्नेथियो। परमेश्वरले नै तिनीहरूलाई भूमिको खेतीबारी सम्बन्धी निर्देशन दिनुभएको थियो, र तिनीहरूले त्यस पुनःस्थापनामा उहाँसँग सहकार्य गर्नुपर्थ्यो। यसरी, परमेश्वरको नियन्त्रणमा रहेको सम्पूर्ण भूमि आत्मिक सत्यको पाठ बन्नेथियो। जस्तै प्राकृतिक नियमको पालनाले पृथ्वीले आफ्नो फल दिन्छ, त्यसैगरी नैतिक नियमको पालनाले मानिसको हृदयमा परमेश्वरको चरित्रलाई प्रतिबिम्बित गर्नुपर्थ्यो।"</a:t>
            </a:r>
            <a:endParaRPr lang="en" sz="2400" b="1" dirty="0">
              <a:latin typeface="Constantia" panose="02030602050306030303" pitchFamily="18" charset="0"/>
              <a:cs typeface="Kalimati" panose="00000400000000000000" pitchFamily="2"/>
            </a:endParaRPr>
          </a:p>
        </p:txBody>
      </p:sp>
      <p:sp>
        <p:nvSpPr>
          <p:cNvPr id="4" name="CuadroTexto 3">
            <a:extLst>
              <a:ext uri="{FF2B5EF4-FFF2-40B4-BE49-F238E27FC236}">
                <a16:creationId xmlns:a16="http://schemas.microsoft.com/office/drawing/2014/main" id="{B5B5D0C1-3E85-151F-5DEA-F321F15A622C}"/>
              </a:ext>
            </a:extLst>
          </p:cNvPr>
          <p:cNvSpPr txBox="1"/>
          <p:nvPr/>
        </p:nvSpPr>
        <p:spPr>
          <a:xfrm>
            <a:off x="5415141" y="6063461"/>
            <a:ext cx="4576895" cy="338554"/>
          </a:xfrm>
          <a:prstGeom prst="rect">
            <a:avLst/>
          </a:prstGeom>
          <a:noFill/>
        </p:spPr>
        <p:txBody>
          <a:bodyPr wrap="none" rtlCol="0">
            <a:spAutoFit/>
          </a:bodyPr>
          <a:lstStyle/>
          <a:p>
            <a:pPr algn="r"/>
            <a:r>
              <a:rPr lang="ne-NP" sz="1600" b="1" dirty="0"/>
              <a:t>एलेन जी. ह्वाइट, क्राइस्ट अबजेक्ट लेसनसु, पृ. २८९</a:t>
            </a:r>
            <a:endParaRPr lang="en" sz="1600" b="1" dirty="0"/>
          </a:p>
        </p:txBody>
      </p:sp>
    </p:spTree>
    <p:extLst>
      <p:ext uri="{BB962C8B-B14F-4D97-AF65-F5344CB8AC3E}">
        <p14:creationId xmlns:p14="http://schemas.microsoft.com/office/powerpoint/2010/main" val="65560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518</TotalTime>
  <Words>977</Words>
  <Application>Microsoft Office PowerPoint</Application>
  <PresentationFormat>Panorámica</PresentationFormat>
  <Paragraphs>73</Paragraphs>
  <Slides>9</Slides>
  <Notes>4</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Constantia</vt:lpstr>
      <vt:lpstr>Comic Sans MS</vt:lpstr>
      <vt:lpstr>Aptos Display</vt:lpstr>
      <vt:lpstr>Kalimati</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101</cp:revision>
  <dcterms:created xsi:type="dcterms:W3CDTF">2025-10-25T14:24:07Z</dcterms:created>
  <dcterms:modified xsi:type="dcterms:W3CDTF">2025-11-08T17:38:23Z</dcterms:modified>
</cp:coreProperties>
</file>