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Kalimati" panose="020B0604020202020204"/>
      <p:regular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ख्रीष्टमा सान्त्वना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प्रेममा सान्त्वना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पवित्र आत्माको सहभागिता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हृदयको स्नेह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मिजास वा भावना र प्रेमको एकता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/>
            <a:t>ख्रीष्टको आदर्श जीवन अध्ययन र अनुकरण गर्न प्रेरणा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/>
            <a:t>ख्रीष्टप्रतिको प्रेमले दिमाग, मिजास र मनमा सकारात्मक प्रभाव पार्छ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/>
            <a:t>पवित्र आत्माको नियन्त्रणमा आफूलाई सुम्पनु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/>
            <a:t>मानवीय स्नेह र कोमल भावना तिनीहरूले प्रकट गर्नुपर्छ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>
              <a:cs typeface="Kalimati" panose="00000400000000000000" pitchFamily="2"/>
            </a:rPr>
            <a:t>व्यक्तिगत दयाका कार्यद्वारा साँचो प्रेम देखाउनुपर्छ</a:t>
          </a:r>
          <a:endParaRPr lang="es-ES" sz="1800" dirty="0">
            <a:cs typeface="Kalimati" panose="00000400000000000000" pitchFamily="2"/>
          </a:endParaRPr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ne-NP" sz="1800" b="1" dirty="0"/>
            <a:t>आपसी प्रेमले सोचाइलाई समान बनाउँछ र संयुक्त कार्यतर्फ डोर्‍याउँछ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ne-NP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उहाँले आफ्ना दैवी अधिकारहरू त्याग्नुभयो (फिलि. २:६)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ne-NP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 हामीलाई सेवा गर्न मानिस बन्नुभयो (फिलि. २:७)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ne-NP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उहाँले सबै कुरामा नम्रतापूर्वक आज्ञापालन गर्नुभयो, मृत्यु सम्म पनि (फिलि. २:८)</a:t>
          </a:r>
          <a:endParaRPr lang="en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ख्रीष्टको आदर्श जीवन अध्ययन र अनुकरण गर्न प्रेरणा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ख्रीष्टमा सान्त्वना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ख्रीष्टप्रतिको प्रेमले दिमाग, मिजास र मनमा सकारात्मक प्रभाव पार्छ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प्रेममा सान्त्वना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पवित्र आत्माको नियन्त्रणमा आफूलाई सुम्पनु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पवित्र आत्माको सहभागिता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मानवीय स्नेह र कोमल भावना तिनीहरूले प्रकट गर्नुपर्छ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हृदयको स्नेह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>
              <a:cs typeface="Kalimati" panose="00000400000000000000" pitchFamily="2"/>
            </a:rPr>
            <a:t>व्यक्तिगत दयाका कार्यद्वारा साँचो प्रेम देखाउनुपर्छ</a:t>
          </a:r>
          <a:endParaRPr lang="es-ES" sz="1800" kern="1200" dirty="0">
            <a:cs typeface="Kalimati" panose="00000400000000000000" pitchFamily="2"/>
          </a:endParaRPr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आपसी प्रेमले सोचाइलाई समान बनाउँछ र संयुक्त कार्यतर्फ डोर्‍याउँछ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मिजास वा भावना र प्रेमको एकता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उहाँले आफ्ना दैवी अधिकारहरू त्याग्नुभयो (फिलि. २:६)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 हामीलाई सेवा गर्न मानिस बन्नुभयो (फिलि. २:७)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उहाँले सबै कुरामा नम्रतापूर्वक आज्ञापालन गर्नुभयो, मृत्यु सम्म पनि (फिलि. २:८)</a:t>
          </a:r>
          <a:endParaRPr lang="en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A631-6ED4-4094-B46B-944F762A4B3D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5683-0415-4E68-A556-D3E2820D30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6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F5683-0415-4E68-A556-D3E2820D30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ne-NP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Kalimati" panose="00000400000000000000" pitchFamily="2"/>
              </a:rPr>
              <a:t>नम्रताद्वारा एकता</a:t>
            </a:r>
            <a:endParaRPr lang="en" sz="5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</a:rPr>
              <a:t>जनवरी २४, २०२६को निम्ति अध्याय ४</a:t>
            </a:r>
          </a:p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</a:rPr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79295" y="1138267"/>
            <a:ext cx="79933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800" b="1" dirty="0">
                <a:latin typeface="Constantia" panose="02030602050306030303" pitchFamily="18" charset="0"/>
                <a:cs typeface="Kalimati" panose="00000400000000000000" pitchFamily="2"/>
              </a:rPr>
              <a:t>परमेश्वरले प्रत्येक मानवलाई आफ्नो व्यक्तित्व प्रयोग गर्न अनुमति दिनुहुन्छ। उहाँ कसैको मन अर्को नश्वर मानिसको मनमा डुबोस् भन्ने चाहनुहुन्न। जसले मन र चरित्रमा परिवर्तन चाहन्छन्, उनीहरूले मानिसतर्फ होइन, तर दैवी आदर्शतर्फ हेर्नुपर्छ। परमेश्वरले निमन्त्रणा दिनुहुन्छ, ‘तिमीहरूमा त्यही मन होस्, जो ख्रीष्ट येशूमा पनि थियो। आत्म परिवर्तन र रूपान्तरणद्वारा मानिसहरूले ख्रीष्टको मन प्राप्त गर्नुपर्छ।”</a:t>
            </a:r>
            <a:endParaRPr lang="en" sz="28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5225143" y="5486401"/>
            <a:ext cx="498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sz="1600" b="1" dirty="0"/>
              <a:t>ई. जी. ह्वाइट, दात आइ मे नो हिम, मे ८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एउटै मनका, एउटै प्रेम भएका, एउटै भावनाका र एउटै उद्देश्यका भएर मेरो आनन्द पूरा गर।”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e-NP" sz="4800" b="1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फिलिप्पी २:२ 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ne-NP" sz="2000" b="1" dirty="0">
                <a:solidFill>
                  <a:srgbClr val="B92F00"/>
                </a:solidFill>
              </a:rPr>
              <a:t>एक आपसमा मतभेदको उत्पत्ति (फिलिप्पी २:१–३क)</a:t>
            </a:r>
          </a:p>
          <a:p>
            <a:pPr>
              <a:spcBef>
                <a:spcPts val="3000"/>
              </a:spcBef>
            </a:pPr>
            <a:r>
              <a:rPr lang="ne-NP" sz="2000" b="1" dirty="0">
                <a:solidFill>
                  <a:srgbClr val="008496"/>
                </a:solidFill>
              </a:rPr>
              <a:t>नम्रताद्वारा एकता (फिलिप्पी २:३ख–४)</a:t>
            </a:r>
            <a:r>
              <a:rPr lang="en" sz="2000" b="1" dirty="0">
                <a:solidFill>
                  <a:srgbClr val="008496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ne-NP" sz="2000" b="1" dirty="0">
                <a:solidFill>
                  <a:srgbClr val="139E00"/>
                </a:solidFill>
              </a:rPr>
              <a:t>येशूजस्तै सोच्नु (फिलिप्पी २:५)</a:t>
            </a:r>
          </a:p>
          <a:p>
            <a:pPr>
              <a:spcBef>
                <a:spcPts val="3000"/>
              </a:spcBef>
            </a:pPr>
            <a:r>
              <a:rPr lang="ne-NP" sz="2000" b="1" dirty="0">
                <a:solidFill>
                  <a:srgbClr val="9800B9"/>
                </a:solidFill>
              </a:rPr>
              <a:t>येशूको मनोवृत्ति वा मिजास (फिलिप्पी २:६–८)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पावलले फिलिप्पीका विश्वासीहरूलाई ख्रीष्टियन जीवनका चुनौतीहरूका बीच दृढ भएर उभिन प्रोत्साहन दिएका छन्। उनले उनीहरूलाई स्वर्गीय नागरिकहरूका रूपमा योग्य व्यवहार गर्न आग्रह गर्दै एकतामा जोड दिएका छन्।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“यसकारण” भन्ने शब्द प्रयोग गरेर पावलले नयाँ खण्ड सुरु गर्छन्, जहाँ उनले पूर्ण एकता कसरी प्राप्त गर्न सकिन्छ भन्ने नीति दिन्छन्—येशूको उदाहरणको अनुकरण गरेर।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e-NP" sz="3200" b="1" dirty="0">
                <a:ln/>
                <a:solidFill>
                  <a:schemeClr val="accent6"/>
                </a:solidFill>
              </a:rPr>
              <a:t>एक आपसमा अलग भएर बस्ने मिजासको उत्पत्ति</a:t>
            </a:r>
            <a:endParaRPr lang="en" sz="32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157363" y="604472"/>
            <a:ext cx="8760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tx2"/>
                </a:solidFill>
                <a:latin typeface="Comic Sans MS" panose="030F0702030302020204" pitchFamily="66" charset="0"/>
              </a:rPr>
              <a:t>“स्वार्थी महत्वाकांक्षा वा घमण्डबाट केही पनि नगर।” (फिलिप्पी २:३क)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फिलिप्पीहरूबीच देखिएको मतभेद वा एक आपसमा अलग हुनुको कारण औँल्याउनु अघि, पावलले आफ्नो आनन्द पूरा गर्न एकता प्राप्त गर्न उनीहरूलाई के–के सल्लाह दिन्छन् (फिलि. २:१–२)?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28796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यी सबै तब मात्र सम्भव हुन्छ जब गर्व, आफ्नो भाउ खोज्ने मिजास र झगडालाई पन्छाइन्छ (फिलि. २:३क)।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यी दुवै समस्या लुसिफरको विद्रोहमा थिए, र सम्बन्धहरूमा सबैभन्दा गम्भीर समस्यामध्ये यी दुई पर्दछन् (गलाती ५:२६; याकूब ३:१६)।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Kalimati" panose="00000400000000000000" pitchFamily="2"/>
              </a:rPr>
              <a:t>नम्रताद्वारा एकता</a:t>
            </a:r>
            <a:endParaRPr lang="en" sz="4400" b="1" spc="300" dirty="0">
              <a:ln w="6600">
                <a:solidFill>
                  <a:srgbClr val="10A499"/>
                </a:solidFill>
                <a:prstDash val="solid"/>
              </a:ln>
              <a:solidFill>
                <a:srgbClr val="96F5EE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-1188720" y="704373"/>
            <a:ext cx="15139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“…नम्रतामा एक–अर्कालाई आफूभन्दा श्रेष्ठ ठान,</a:t>
            </a:r>
          </a:p>
          <a:p>
            <a:pPr algn="ctr"/>
            <a:r>
              <a:rPr lang="ne-NP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आफ्नै स्वार्थ मात्र नहेरी अरूको हित पनि हेर।” (फिलिप्पी २:३ख–४)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पावलले प्रस्ताव गरेको एकताको सूत्र बाहिरी कुरा होइन, तर भित्री मिजास वा मनोवृत्ति हो—नम्रता। यो येशूको मुख्य विशेषता मात्र होइन, उहाँले आफ्ना श्रोताहरूलाई पनि नम्र हुन सिकाउनुभएको थियो (मत्ती ११:२९; १८:४; २३:१२)।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620273"/>
            <a:ext cx="54658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यस नम्रतामा पुग्न, पावल भन्छन्—अरूलाई आफूभन्दा महत्त्वपूर्ण ठान्नुपर्छ (फिलि. २:३)। तर के हामी सबै परमेश्वरअगाडि बराबर छैनौं? एकताको लागि समानता चाहिँदैन र?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6144297"/>
            <a:ext cx="912863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अरूलाई सहयोग गर्न हामीले उनीहरूको कुरा सुन्न र दृष्टिकोण बुझ्न सिक्नुपर्छ। यो सबै निश्चय नै पवित्र आत्माको कार्य हो।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1" y="4382285"/>
            <a:ext cx="54658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पावलले हामी अरूभन्दा कम छौं भन्नुहुन्न, तर हामीले आफूलाई त्यस्तै ठान्नुपर्छ भन्नुहुन्छ। जसरी दासले आफ्ना मालिकको भलो खोज्छ, त्यसरी नै हामीले आफूभन्दा श्रेष्ठ ठानेकाहरूको भलो खोज्नुपर्छ (फिलि. २:४)।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येशूजस्तै सोच्नु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“तिमीहरूमा पनि त्यही दिमाग वा मन होस्, जो ख्रीष्ट येशूमा थियो।”</a:t>
            </a:r>
          </a:p>
          <a:p>
            <a:pPr algn="ctr"/>
            <a:r>
              <a:rPr lang="ne-NP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(फिलिप्पी २:५)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हाम्रो सोच कसरी बनिन्छ? “आत्माका बाटाहरू” अर्थात् हाम्रो इन्द्रियहरूद्वारा। हामीले पढ्ने, हेर्ने, र सुन्ने सबै कुराले हामीलाई कुनै न कुनै रूपमा ढाल्छ। सैतान पनि हाम्रा इन्द्रियहरूमा आक्रमण गरेर आफ्नै सोचअनुसार मन ढाल्न खोज्छ।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किनकि हाम्रो मन शारीरिक छ र हाम्रो हृदय छलपूर्ण छ (यर्मिया १७:९)। पवित्र आत्माले हाम्रो शारीरिक मनलाई ख्रीष्टजस्तै आत्मिक मनमा परिवर्तन गर्नुहुन्छ (रोमी ८:१, ५)।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पहिलो कुरा हामीले ठूलो प्रयासले गर्न सक्छौं होला। तर येशूको मनअनुसार हाम्रो मन परिवर्तन गर्नु केवल पवित्र आत्माले मात्र गर्न सक्नुहुन्छ।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702036"/>
            <a:ext cx="85673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 निकै स्पष्ट र क्रान्तिकारी छन्। उनी केवल सोचाइमा निगरानी राख्‍ने मात्र नभई ख्रीष्टले जस्तै सोच्न आग्रह गर्छन् (फिलि. ४:८; २:५)।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3200" b="1" dirty="0">
                <a:latin typeface="Constantia" panose="02030602050306030303" pitchFamily="18" charset="0"/>
                <a:cs typeface="Kalimati" panose="00000400000000000000" pitchFamily="2"/>
              </a:rPr>
              <a:t>“तर हामीले प्रलोभनको वा सैतानले दिमागलाई आक्रमणको प्रतिरोध गर्न काम गर्नुपर्छ। सैतानका चालमा नपर्न चाहनेहरूले आत्माका बाटाहरू सावधानीपूर्वक जोगाउनुपर्छ; अशुद्ध विचार उत्पन्न गराउने कुरा पढ्न, हेर्न वा सुन्नबाट जोगिनुपर्छ। शत्रुले सुझाउने हरेक विषयमा मनलाई स्वतन्त्र रूपमा भड्किन दिनु हुँदैन।”</a:t>
            </a:r>
            <a:endParaRPr lang="en" sz="3200" b="1" dirty="0">
              <a:latin typeface="Constantia" panose="02030602050306030303" pitchFamily="18" charset="0"/>
              <a:cs typeface="Kalimati" panose="00000400000000000000" pitchFamily="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7671630" y="827752"/>
            <a:ext cx="439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/>
              <a:t>एलेन जी. ह्वाइट, पाट्रियार्क एण्ड प्रोफेटस्, पृ. ४३६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येशूको जस्तै मिजास वा मनोवृत्ति (१)</a:t>
            </a:r>
            <a:endParaRPr lang="en" sz="4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-966651" y="860214"/>
            <a:ext cx="14408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“जो परमेश्वरको स्वरूपमा हुनुहुँदा पनि परमेश्वरसँग समान हुनु लुटिएको कुरा ठान्नुभएन” (फिलिप्पी २:६)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पावलले येशूका तीन विशेष गुणहरूलाई उजागर गर्छन्: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264675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सृष्टिकर्ता हुनुहुँदा पनि उहाँ सृष्टि बन्नुभयो। हामीलाई उद्धार गर्न उहाँले अपमान सहनुभयो र क्रूसमा मर्नु स्वीकार गर्नुभयो।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6047008"/>
            <a:ext cx="714436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उहाँ हाम्रो आदर्श वा नमूना हुनुहुन्छ। अरूको भलाइका लागि हामी पनि आफैँलाई नम्र बनाउन र त्याग गर्न तयार हुनुपर्छ।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144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यी कुरा सोच्दा हामी केवल घुँडा टेकेर हाम्रा अद्भुत उद्धारकर्ताको आराधना मात्र गर्न सक्छौं।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048260"/>
            <a:ext cx="7144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ईश्वरत्वका अन्य दुई व्यक्तिहरूसँग समान स्थानमा हुनुहुँदासमेत, पिताको इच्छाप्रति येशूको समर्पण सधैं पूर्ण थियो। उहाँले कहिल्यै पनि आज्ञापालन गर्न इन्कार गर्नुभएको क्षण आएन।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ne-NP" sz="3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येशूको जस्तो मिजास वा मनोवृत्ति (२)</a:t>
            </a:r>
            <a:endParaRPr lang="en" sz="32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3280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e-N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विवादबिनै, भक्तिको रहस्य महान् छः परमेश्वर देहमा प्रकट हुनुभयो, आत्मामा धर्मी ठहरिनुभयो, स्वर्गदूतहरूले देखे,</a:t>
            </a:r>
          </a:p>
          <a:p>
            <a:pPr algn="ctr"/>
            <a:r>
              <a:rPr lang="ne-N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अन्यजातिहरूमाझ प्रचार गरिनुभयो, संसारमा विश्वास गरिनुभयो, महिमामा उठाइयो” (१ तिमोथी ३:१६)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मानव बन्ने क्रममा ख्रीष्टले देखाउनुभएको अद्भुत नम्रता उद्धार पाएकाहरूले अनन्तकालभरि अध्ययन गर्ने विषय हुनेछ।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629095"/>
            <a:ext cx="73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यस उदाहरणले हामीलाई स्वार्थ र अरूबाट सेवा पाउने चाहने इच्छालाई त्यागेर, नम्रता र अरूको सेवा गर्न तत्परताले भर्न आह्वान गर्छ।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येशू सार्वभौमिक सर्वोच्चताबाट पूर्ण सेवकत्वतर्फ आउनुभयो। यो लुसिफरको चाहनाको ठीक उल्टो थियो—जो सेवक भएर पनि सार्वभौमिक सर्वोच्चता चाहेको थियो।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584772"/>
            <a:ext cx="7391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अनन्त र असीमित अस्तित्व हुनुहुँदा पनि मृत्युको अधीनमा पर्ने सीमित मानव बन्नु साँच्चै अचम्मको कुरा हो। यसैलाई पावलले “ईस्वर भक्तिको रहस्य” भन्छन् (१ तिमो. ३:१६)।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991</Words>
  <Application>Microsoft Office PowerPoint</Application>
  <PresentationFormat>Panorámica</PresentationFormat>
  <Paragraphs>68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Kalimati</vt:lpstr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2025-12-31T11:02:26Z</dcterms:created>
  <dcterms:modified xsi:type="dcterms:W3CDTF">2026-01-10T06:57:01Z</dcterms:modified>
</cp:coreProperties>
</file>