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2"/>
  </p:notesMasterIdLst>
  <p:sldIdLst>
    <p:sldId id="325" r:id="rId3"/>
    <p:sldId id="328" r:id="rId4"/>
    <p:sldId id="257" r:id="rId5"/>
    <p:sldId id="326" r:id="rId6"/>
    <p:sldId id="259" r:id="rId7"/>
    <p:sldId id="327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Constantia" panose="02030602050306030303" pitchFamily="18" charset="0"/>
      <p:regular r:id="rId17"/>
      <p:bold r:id="rId18"/>
      <p:italic r:id="rId19"/>
      <p:boldItalic r:id="rId20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1547"/>
    <a:srgbClr val="441D61"/>
    <a:srgbClr val="532476"/>
    <a:srgbClr val="006C93"/>
    <a:srgbClr val="F9B886"/>
    <a:srgbClr val="8A4500"/>
    <a:srgbClr val="663300"/>
    <a:srgbClr val="EAB200"/>
    <a:srgbClr val="A88C00"/>
    <a:srgbClr val="867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CCE28E-0DED-421D-9FB8-D70B5BE1994C}" type="doc">
      <dgm:prSet loTypeId="urn:microsoft.com/office/officeart/2005/8/layout/vList4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0BDB68E-DD81-4317-8BA3-75FB807C0CC5}">
      <dgm:prSet custT="1"/>
      <dgm:spPr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</a:gradFill>
      </dgm:spPr>
      <dgm:t>
        <a:bodyPr/>
        <a:lstStyle/>
        <a:p>
          <a:pPr rtl="0"/>
          <a:r>
            <a:rPr lang="ne-NP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हामी सबै एक आपसका निम्ति आवश्यक छौँ </a:t>
          </a:r>
          <a:r>
            <a:rPr lang="ne-NP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(१ कोरिन्थी १२:१५)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6DA4E3-2CFC-4BC4-A211-614C3D9E1D6D}" type="par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31685-18A3-48E9-A265-8C17AD264B64}" type="sib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4FF557-0107-46C7-A48B-5FE9391BF040}">
      <dgm:prSet custT="1"/>
      <dgm:spPr/>
      <dgm:t>
        <a:bodyPr/>
        <a:lstStyle/>
        <a:p>
          <a:r>
            <a:rPr lang="ne-NP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प्रत्येकको आफ्नै काम छ (१२:१७)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25DC16-1D06-42F0-B6A3-033F709C4153}" type="par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DBD43E-BC69-4397-B501-70E874EAC35D}" type="sib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B78B2-4E99-4C70-9514-79470CD200EF}">
      <dgm:prSet custT="1"/>
      <dgm:spPr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</a:gradFill>
      </dgm:spPr>
      <dgm:t>
        <a:bodyPr/>
        <a:lstStyle/>
        <a:p>
          <a:r>
            <a:rPr lang="ne-NP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कसैलाई तुच्छ ठान्न सक्दैनौँ वा हेप्न सक्दैनौँ (१२:२१)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886710-69D7-4FC9-A692-17F5E83246B0}" type="par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1F9FF7-42EB-4F06-A688-EF8D7EDE2FE1}" type="sib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20450E-2CB1-4DB3-8398-B1E08B153069}">
      <dgm:prSet custT="1"/>
      <dgm:spPr/>
      <dgm:t>
        <a:bodyPr/>
        <a:lstStyle/>
        <a:p>
          <a:r>
            <a:rPr lang="ne-NP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“तल्लो दर्जाका” विश्वासी हुँदैनन् ( १२:२२-२४)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240C47-26BE-454F-9587-B35130F51901}" type="par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37C613-0CB9-4C6B-8E6B-047B819E6F41}" type="sib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909C27-0BF3-46A5-A9A3-83A7D07BC065}">
      <dgm:prSet custT="1"/>
      <dgm:spPr/>
      <dgm:t>
        <a:bodyPr/>
        <a:lstStyle/>
        <a:p>
          <a:r>
            <a:rPr lang="ne-NP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हामी एक–अर्काको ख्याल राख्छौँ (१२:२५-२६) 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FBCA77-5A6E-47F6-8EB0-EBC52F1BD408}" type="par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2FC83E-30E7-47FB-B8B8-5E4152816574}" type="sib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B2AB0-E2AF-4D61-9382-B35E202200BC}" type="pres">
      <dgm:prSet presAssocID="{94CCE28E-0DED-421D-9FB8-D70B5BE1994C}" presName="linear" presStyleCnt="0">
        <dgm:presLayoutVars>
          <dgm:dir/>
          <dgm:resizeHandles val="exact"/>
        </dgm:presLayoutVars>
      </dgm:prSet>
      <dgm:spPr/>
    </dgm:pt>
    <dgm:pt modelId="{CDF4D091-7C0A-4C60-AE69-38336C4B2A9B}" type="pres">
      <dgm:prSet presAssocID="{90BDB68E-DD81-4317-8BA3-75FB807C0CC5}" presName="comp" presStyleCnt="0"/>
      <dgm:spPr/>
    </dgm:pt>
    <dgm:pt modelId="{A15FE00A-EE8A-4547-961E-76D3D081E592}" type="pres">
      <dgm:prSet presAssocID="{90BDB68E-DD81-4317-8BA3-75FB807C0CC5}" presName="box" presStyleLbl="node1" presStyleIdx="0" presStyleCnt="5"/>
      <dgm:spPr/>
    </dgm:pt>
    <dgm:pt modelId="{0879B82F-B011-4CC1-82E5-4D1BF73289A8}" type="pres">
      <dgm:prSet presAssocID="{90BDB68E-DD81-4317-8BA3-75FB807C0CC5}" presName="img" presStyleLbl="fgImgPlace1" presStyleIdx="0" presStyleCnt="5"/>
      <dgm:spPr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66F122C-3FD5-4F49-9EB8-F15912CFF0BF}" type="pres">
      <dgm:prSet presAssocID="{90BDB68E-DD81-4317-8BA3-75FB807C0CC5}" presName="text" presStyleLbl="node1" presStyleIdx="0" presStyleCnt="5">
        <dgm:presLayoutVars>
          <dgm:bulletEnabled val="1"/>
        </dgm:presLayoutVars>
      </dgm:prSet>
      <dgm:spPr/>
    </dgm:pt>
    <dgm:pt modelId="{92B47F4B-20CF-4607-8E78-BB678F8C4806}" type="pres">
      <dgm:prSet presAssocID="{E2531685-18A3-48E9-A265-8C17AD264B64}" presName="spacer" presStyleCnt="0"/>
      <dgm:spPr/>
    </dgm:pt>
    <dgm:pt modelId="{F38EF501-5BA3-4DE8-8B5A-A35B441C3BF8}" type="pres">
      <dgm:prSet presAssocID="{E04FF557-0107-46C7-A48B-5FE9391BF040}" presName="comp" presStyleCnt="0"/>
      <dgm:spPr/>
    </dgm:pt>
    <dgm:pt modelId="{7E1DB660-2D90-4E18-9467-5B69C9169488}" type="pres">
      <dgm:prSet presAssocID="{E04FF557-0107-46C7-A48B-5FE9391BF040}" presName="box" presStyleLbl="node1" presStyleIdx="1" presStyleCnt="5"/>
      <dgm:spPr/>
    </dgm:pt>
    <dgm:pt modelId="{708FCAD1-43FB-4684-997B-FDCCCDEC7984}" type="pres">
      <dgm:prSet presAssocID="{E04FF557-0107-46C7-A48B-5FE9391BF040}" presName="img" presStyleLbl="fgImgPlace1" presStyleIdx="1" presStyleCnt="5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BB437BA-13FB-40D6-92BE-5C2485245836}" type="pres">
      <dgm:prSet presAssocID="{E04FF557-0107-46C7-A48B-5FE9391BF040}" presName="text" presStyleLbl="node1" presStyleIdx="1" presStyleCnt="5">
        <dgm:presLayoutVars>
          <dgm:bulletEnabled val="1"/>
        </dgm:presLayoutVars>
      </dgm:prSet>
      <dgm:spPr/>
    </dgm:pt>
    <dgm:pt modelId="{53D409C9-6F14-47ED-80F2-0D4382188D11}" type="pres">
      <dgm:prSet presAssocID="{45DBD43E-BC69-4397-B501-70E874EAC35D}" presName="spacer" presStyleCnt="0"/>
      <dgm:spPr/>
    </dgm:pt>
    <dgm:pt modelId="{31CB376D-4D7D-45E8-A8E8-17783407BFDC}" type="pres">
      <dgm:prSet presAssocID="{733B78B2-4E99-4C70-9514-79470CD200EF}" presName="comp" presStyleCnt="0"/>
      <dgm:spPr/>
    </dgm:pt>
    <dgm:pt modelId="{957CDF44-1A89-4D6C-906C-4B3ED3A0E852}" type="pres">
      <dgm:prSet presAssocID="{733B78B2-4E99-4C70-9514-79470CD200EF}" presName="box" presStyleLbl="node1" presStyleIdx="2" presStyleCnt="5"/>
      <dgm:spPr/>
    </dgm:pt>
    <dgm:pt modelId="{0B163D38-CB89-4F0F-87EF-8CD37BBB01D0}" type="pres">
      <dgm:prSet presAssocID="{733B78B2-4E99-4C70-9514-79470CD200EF}" presName="img" presStyleLbl="fgImgPlace1" presStyleIdx="2" presStyleCnt="5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82E097B-1FD9-4152-902F-CB084B24A640}" type="pres">
      <dgm:prSet presAssocID="{733B78B2-4E99-4C70-9514-79470CD200EF}" presName="text" presStyleLbl="node1" presStyleIdx="2" presStyleCnt="5">
        <dgm:presLayoutVars>
          <dgm:bulletEnabled val="1"/>
        </dgm:presLayoutVars>
      </dgm:prSet>
      <dgm:spPr/>
    </dgm:pt>
    <dgm:pt modelId="{9703BAA9-1885-4477-B143-AEB49224ECEC}" type="pres">
      <dgm:prSet presAssocID="{271F9FF7-42EB-4F06-A688-EF8D7EDE2FE1}" presName="spacer" presStyleCnt="0"/>
      <dgm:spPr/>
    </dgm:pt>
    <dgm:pt modelId="{8A50C685-154E-4D44-857E-A3D920EFA065}" type="pres">
      <dgm:prSet presAssocID="{DA20450E-2CB1-4DB3-8398-B1E08B153069}" presName="comp" presStyleCnt="0"/>
      <dgm:spPr/>
    </dgm:pt>
    <dgm:pt modelId="{90E7855A-36D0-483D-A51B-B6DDD6E38510}" type="pres">
      <dgm:prSet presAssocID="{DA20450E-2CB1-4DB3-8398-B1E08B153069}" presName="box" presStyleLbl="node1" presStyleIdx="3" presStyleCnt="5"/>
      <dgm:spPr/>
    </dgm:pt>
    <dgm:pt modelId="{16E7615B-497C-4751-983D-BEADB2012756}" type="pres">
      <dgm:prSet presAssocID="{DA20450E-2CB1-4DB3-8398-B1E08B153069}" presName="img" presStyleLbl="fgImgPlace1" presStyleIdx="3" presStyleCnt="5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DF4F465-089B-426B-B941-0BD3FB5A9D40}" type="pres">
      <dgm:prSet presAssocID="{DA20450E-2CB1-4DB3-8398-B1E08B153069}" presName="text" presStyleLbl="node1" presStyleIdx="3" presStyleCnt="5">
        <dgm:presLayoutVars>
          <dgm:bulletEnabled val="1"/>
        </dgm:presLayoutVars>
      </dgm:prSet>
      <dgm:spPr/>
    </dgm:pt>
    <dgm:pt modelId="{3B38DFC7-16BB-47E3-9AC8-FFC6A440DC02}" type="pres">
      <dgm:prSet presAssocID="{0A37C613-0CB9-4C6B-8E6B-047B819E6F41}" presName="spacer" presStyleCnt="0"/>
      <dgm:spPr/>
    </dgm:pt>
    <dgm:pt modelId="{1465D8FA-6A3D-4DE2-9BC5-DD951AE3B668}" type="pres">
      <dgm:prSet presAssocID="{39909C27-0BF3-46A5-A9A3-83A7D07BC065}" presName="comp" presStyleCnt="0"/>
      <dgm:spPr/>
    </dgm:pt>
    <dgm:pt modelId="{6BC35677-C58C-404E-8451-72F57EE9412A}" type="pres">
      <dgm:prSet presAssocID="{39909C27-0BF3-46A5-A9A3-83A7D07BC065}" presName="box" presStyleLbl="node1" presStyleIdx="4" presStyleCnt="5"/>
      <dgm:spPr/>
    </dgm:pt>
    <dgm:pt modelId="{3E0FD833-9FC9-49B9-A873-3200202E47A8}" type="pres">
      <dgm:prSet presAssocID="{39909C27-0BF3-46A5-A9A3-83A7D07BC065}" presName="img" presStyleLbl="fgImgPlace1" presStyleIdx="4" presStyleCnt="5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AD54431-14BF-4384-8320-99EBFCAD92F7}" type="pres">
      <dgm:prSet presAssocID="{39909C27-0BF3-46A5-A9A3-83A7D07BC065}" presName="text" presStyleLbl="node1" presStyleIdx="4" presStyleCnt="5">
        <dgm:presLayoutVars>
          <dgm:bulletEnabled val="1"/>
        </dgm:presLayoutVars>
      </dgm:prSet>
      <dgm:spPr/>
    </dgm:pt>
  </dgm:ptLst>
  <dgm:cxnLst>
    <dgm:cxn modelId="{C8A82306-2278-4D8A-970F-9D29FAED6889}" srcId="{94CCE28E-0DED-421D-9FB8-D70B5BE1994C}" destId="{733B78B2-4E99-4C70-9514-79470CD200EF}" srcOrd="2" destOrd="0" parTransId="{84886710-69D7-4FC9-A692-17F5E83246B0}" sibTransId="{271F9FF7-42EB-4F06-A688-EF8D7EDE2FE1}"/>
    <dgm:cxn modelId="{C7BFB03B-3A37-4477-88FE-14D3E7E5384B}" type="presOf" srcId="{DA20450E-2CB1-4DB3-8398-B1E08B153069}" destId="{90E7855A-36D0-483D-A51B-B6DDD6E38510}" srcOrd="0" destOrd="0" presId="urn:microsoft.com/office/officeart/2005/8/layout/vList4"/>
    <dgm:cxn modelId="{EE773B43-08BC-4842-86E1-82C0D6677B4C}" srcId="{94CCE28E-0DED-421D-9FB8-D70B5BE1994C}" destId="{39909C27-0BF3-46A5-A9A3-83A7D07BC065}" srcOrd="4" destOrd="0" parTransId="{1FFBCA77-5A6E-47F6-8EB0-EBC52F1BD408}" sibTransId="{A02FC83E-30E7-47FB-B8B8-5E4152816574}"/>
    <dgm:cxn modelId="{042C4E49-D034-40E8-8810-9CA5DF57409B}" type="presOf" srcId="{E04FF557-0107-46C7-A48B-5FE9391BF040}" destId="{6BB437BA-13FB-40D6-92BE-5C2485245836}" srcOrd="1" destOrd="0" presId="urn:microsoft.com/office/officeart/2005/8/layout/vList4"/>
    <dgm:cxn modelId="{505CDE5A-B7D7-4C1C-931D-49A3E4A17B0D}" srcId="{94CCE28E-0DED-421D-9FB8-D70B5BE1994C}" destId="{90BDB68E-DD81-4317-8BA3-75FB807C0CC5}" srcOrd="0" destOrd="0" parTransId="{0C6DA4E3-2CFC-4BC4-A211-614C3D9E1D6D}" sibTransId="{E2531685-18A3-48E9-A265-8C17AD264B64}"/>
    <dgm:cxn modelId="{8D535B7D-DC7A-4610-9F8E-2867796306BC}" srcId="{94CCE28E-0DED-421D-9FB8-D70B5BE1994C}" destId="{DA20450E-2CB1-4DB3-8398-B1E08B153069}" srcOrd="3" destOrd="0" parTransId="{0A240C47-26BE-454F-9587-B35130F51901}" sibTransId="{0A37C613-0CB9-4C6B-8E6B-047B819E6F41}"/>
    <dgm:cxn modelId="{192EE68F-827E-41E8-84D2-224E8515844C}" srcId="{94CCE28E-0DED-421D-9FB8-D70B5BE1994C}" destId="{E04FF557-0107-46C7-A48B-5FE9391BF040}" srcOrd="1" destOrd="0" parTransId="{3B25DC16-1D06-42F0-B6A3-033F709C4153}" sibTransId="{45DBD43E-BC69-4397-B501-70E874EAC35D}"/>
    <dgm:cxn modelId="{BA1055B6-858F-4C79-A04B-DF46BDDFE2FC}" type="presOf" srcId="{733B78B2-4E99-4C70-9514-79470CD200EF}" destId="{F82E097B-1FD9-4152-902F-CB084B24A640}" srcOrd="1" destOrd="0" presId="urn:microsoft.com/office/officeart/2005/8/layout/vList4"/>
    <dgm:cxn modelId="{7787A6BC-0898-4401-9D8F-497EA6FB974F}" type="presOf" srcId="{39909C27-0BF3-46A5-A9A3-83A7D07BC065}" destId="{6BC35677-C58C-404E-8451-72F57EE9412A}" srcOrd="0" destOrd="0" presId="urn:microsoft.com/office/officeart/2005/8/layout/vList4"/>
    <dgm:cxn modelId="{155156BE-854B-49BA-BF8B-63CBCFF71823}" type="presOf" srcId="{DA20450E-2CB1-4DB3-8398-B1E08B153069}" destId="{2DF4F465-089B-426B-B941-0BD3FB5A9D40}" srcOrd="1" destOrd="0" presId="urn:microsoft.com/office/officeart/2005/8/layout/vList4"/>
    <dgm:cxn modelId="{8FE94BC3-924A-4688-92A7-97403867975E}" type="presOf" srcId="{94CCE28E-0DED-421D-9FB8-D70B5BE1994C}" destId="{63FB2AB0-E2AF-4D61-9382-B35E202200BC}" srcOrd="0" destOrd="0" presId="urn:microsoft.com/office/officeart/2005/8/layout/vList4"/>
    <dgm:cxn modelId="{EE2AC1CA-A713-4DA1-9BAE-2B040FA2E341}" type="presOf" srcId="{E04FF557-0107-46C7-A48B-5FE9391BF040}" destId="{7E1DB660-2D90-4E18-9467-5B69C9169488}" srcOrd="0" destOrd="0" presId="urn:microsoft.com/office/officeart/2005/8/layout/vList4"/>
    <dgm:cxn modelId="{131012D5-C528-493A-8A0B-94EEF33B32E9}" type="presOf" srcId="{90BDB68E-DD81-4317-8BA3-75FB807C0CC5}" destId="{166F122C-3FD5-4F49-9EB8-F15912CFF0BF}" srcOrd="1" destOrd="0" presId="urn:microsoft.com/office/officeart/2005/8/layout/vList4"/>
    <dgm:cxn modelId="{DF31C6D5-FD90-46A6-A62E-4852038BBD9B}" type="presOf" srcId="{39909C27-0BF3-46A5-A9A3-83A7D07BC065}" destId="{5AD54431-14BF-4384-8320-99EBFCAD92F7}" srcOrd="1" destOrd="0" presId="urn:microsoft.com/office/officeart/2005/8/layout/vList4"/>
    <dgm:cxn modelId="{839DF1E4-A9A5-4107-A54A-4E2E8A4F5900}" type="presOf" srcId="{733B78B2-4E99-4C70-9514-79470CD200EF}" destId="{957CDF44-1A89-4D6C-906C-4B3ED3A0E852}" srcOrd="0" destOrd="0" presId="urn:microsoft.com/office/officeart/2005/8/layout/vList4"/>
    <dgm:cxn modelId="{FA5E5FF0-2326-4985-93B6-AAA4635B10F7}" type="presOf" srcId="{90BDB68E-DD81-4317-8BA3-75FB807C0CC5}" destId="{A15FE00A-EE8A-4547-961E-76D3D081E592}" srcOrd="0" destOrd="0" presId="urn:microsoft.com/office/officeart/2005/8/layout/vList4"/>
    <dgm:cxn modelId="{832114B3-A47E-4825-8095-82F8E85026CF}" type="presParOf" srcId="{63FB2AB0-E2AF-4D61-9382-B35E202200BC}" destId="{CDF4D091-7C0A-4C60-AE69-38336C4B2A9B}" srcOrd="0" destOrd="0" presId="urn:microsoft.com/office/officeart/2005/8/layout/vList4"/>
    <dgm:cxn modelId="{1588C613-146F-4F0D-86BB-6AF11CF274D6}" type="presParOf" srcId="{CDF4D091-7C0A-4C60-AE69-38336C4B2A9B}" destId="{A15FE00A-EE8A-4547-961E-76D3D081E592}" srcOrd="0" destOrd="0" presId="urn:microsoft.com/office/officeart/2005/8/layout/vList4"/>
    <dgm:cxn modelId="{D012EF64-59A9-45E0-B992-AED360CD8A21}" type="presParOf" srcId="{CDF4D091-7C0A-4C60-AE69-38336C4B2A9B}" destId="{0879B82F-B011-4CC1-82E5-4D1BF73289A8}" srcOrd="1" destOrd="0" presId="urn:microsoft.com/office/officeart/2005/8/layout/vList4"/>
    <dgm:cxn modelId="{C3F3D508-8156-429A-8A79-3054EAD7F20B}" type="presParOf" srcId="{CDF4D091-7C0A-4C60-AE69-38336C4B2A9B}" destId="{166F122C-3FD5-4F49-9EB8-F15912CFF0BF}" srcOrd="2" destOrd="0" presId="urn:microsoft.com/office/officeart/2005/8/layout/vList4"/>
    <dgm:cxn modelId="{D7617E36-3DF1-42F0-8AB2-BE644F6CC201}" type="presParOf" srcId="{63FB2AB0-E2AF-4D61-9382-B35E202200BC}" destId="{92B47F4B-20CF-4607-8E78-BB678F8C4806}" srcOrd="1" destOrd="0" presId="urn:microsoft.com/office/officeart/2005/8/layout/vList4"/>
    <dgm:cxn modelId="{D5303E4D-BA44-493B-A346-5E07536215FF}" type="presParOf" srcId="{63FB2AB0-E2AF-4D61-9382-B35E202200BC}" destId="{F38EF501-5BA3-4DE8-8B5A-A35B441C3BF8}" srcOrd="2" destOrd="0" presId="urn:microsoft.com/office/officeart/2005/8/layout/vList4"/>
    <dgm:cxn modelId="{AACE1E84-66D8-42BA-9BF7-0D071C6EB5BD}" type="presParOf" srcId="{F38EF501-5BA3-4DE8-8B5A-A35B441C3BF8}" destId="{7E1DB660-2D90-4E18-9467-5B69C9169488}" srcOrd="0" destOrd="0" presId="urn:microsoft.com/office/officeart/2005/8/layout/vList4"/>
    <dgm:cxn modelId="{A96A6BB5-2D61-4B77-86C5-656CEBE9EC78}" type="presParOf" srcId="{F38EF501-5BA3-4DE8-8B5A-A35B441C3BF8}" destId="{708FCAD1-43FB-4684-997B-FDCCCDEC7984}" srcOrd="1" destOrd="0" presId="urn:microsoft.com/office/officeart/2005/8/layout/vList4"/>
    <dgm:cxn modelId="{8CE38D86-B989-4888-ACE3-63FA63831F2C}" type="presParOf" srcId="{F38EF501-5BA3-4DE8-8B5A-A35B441C3BF8}" destId="{6BB437BA-13FB-40D6-92BE-5C2485245836}" srcOrd="2" destOrd="0" presId="urn:microsoft.com/office/officeart/2005/8/layout/vList4"/>
    <dgm:cxn modelId="{2F433A8A-3A53-4F38-8117-433884CE3297}" type="presParOf" srcId="{63FB2AB0-E2AF-4D61-9382-B35E202200BC}" destId="{53D409C9-6F14-47ED-80F2-0D4382188D11}" srcOrd="3" destOrd="0" presId="urn:microsoft.com/office/officeart/2005/8/layout/vList4"/>
    <dgm:cxn modelId="{B59F86B5-2B18-41F2-8D51-9AC7FFD28ABB}" type="presParOf" srcId="{63FB2AB0-E2AF-4D61-9382-B35E202200BC}" destId="{31CB376D-4D7D-45E8-A8E8-17783407BFDC}" srcOrd="4" destOrd="0" presId="urn:microsoft.com/office/officeart/2005/8/layout/vList4"/>
    <dgm:cxn modelId="{E5F9D6D3-85CC-4EC6-B8BB-7C7B3500DB14}" type="presParOf" srcId="{31CB376D-4D7D-45E8-A8E8-17783407BFDC}" destId="{957CDF44-1A89-4D6C-906C-4B3ED3A0E852}" srcOrd="0" destOrd="0" presId="urn:microsoft.com/office/officeart/2005/8/layout/vList4"/>
    <dgm:cxn modelId="{4F62E15F-92A6-4B83-93D1-FA8E87498855}" type="presParOf" srcId="{31CB376D-4D7D-45E8-A8E8-17783407BFDC}" destId="{0B163D38-CB89-4F0F-87EF-8CD37BBB01D0}" srcOrd="1" destOrd="0" presId="urn:microsoft.com/office/officeart/2005/8/layout/vList4"/>
    <dgm:cxn modelId="{BCF8DC8F-DCB9-4784-807F-9427E1CF9CE9}" type="presParOf" srcId="{31CB376D-4D7D-45E8-A8E8-17783407BFDC}" destId="{F82E097B-1FD9-4152-902F-CB084B24A640}" srcOrd="2" destOrd="0" presId="urn:microsoft.com/office/officeart/2005/8/layout/vList4"/>
    <dgm:cxn modelId="{F3D606C5-A01E-45A6-A3F4-E668B6976632}" type="presParOf" srcId="{63FB2AB0-E2AF-4D61-9382-B35E202200BC}" destId="{9703BAA9-1885-4477-B143-AEB49224ECEC}" srcOrd="5" destOrd="0" presId="urn:microsoft.com/office/officeart/2005/8/layout/vList4"/>
    <dgm:cxn modelId="{8C164B9F-43F7-469C-B38A-39F4511BDC0A}" type="presParOf" srcId="{63FB2AB0-E2AF-4D61-9382-B35E202200BC}" destId="{8A50C685-154E-4D44-857E-A3D920EFA065}" srcOrd="6" destOrd="0" presId="urn:microsoft.com/office/officeart/2005/8/layout/vList4"/>
    <dgm:cxn modelId="{66EB0F2F-DB81-4CB7-9694-4BC514433A5A}" type="presParOf" srcId="{8A50C685-154E-4D44-857E-A3D920EFA065}" destId="{90E7855A-36D0-483D-A51B-B6DDD6E38510}" srcOrd="0" destOrd="0" presId="urn:microsoft.com/office/officeart/2005/8/layout/vList4"/>
    <dgm:cxn modelId="{37055973-7F05-493D-B823-10382CF51E55}" type="presParOf" srcId="{8A50C685-154E-4D44-857E-A3D920EFA065}" destId="{16E7615B-497C-4751-983D-BEADB2012756}" srcOrd="1" destOrd="0" presId="urn:microsoft.com/office/officeart/2005/8/layout/vList4"/>
    <dgm:cxn modelId="{099D21F2-791D-43E5-8DAB-EAD93CFD5162}" type="presParOf" srcId="{8A50C685-154E-4D44-857E-A3D920EFA065}" destId="{2DF4F465-089B-426B-B941-0BD3FB5A9D40}" srcOrd="2" destOrd="0" presId="urn:microsoft.com/office/officeart/2005/8/layout/vList4"/>
    <dgm:cxn modelId="{634FAD9C-BECF-4333-815C-313EC43BD82F}" type="presParOf" srcId="{63FB2AB0-E2AF-4D61-9382-B35E202200BC}" destId="{3B38DFC7-16BB-47E3-9AC8-FFC6A440DC02}" srcOrd="7" destOrd="0" presId="urn:microsoft.com/office/officeart/2005/8/layout/vList4"/>
    <dgm:cxn modelId="{3C2CFCAA-C43F-4D31-B91A-8FA5492D33FD}" type="presParOf" srcId="{63FB2AB0-E2AF-4D61-9382-B35E202200BC}" destId="{1465D8FA-6A3D-4DE2-9BC5-DD951AE3B668}" srcOrd="8" destOrd="0" presId="urn:microsoft.com/office/officeart/2005/8/layout/vList4"/>
    <dgm:cxn modelId="{48C2EE28-EC4E-4BB0-833E-81FCF7C11684}" type="presParOf" srcId="{1465D8FA-6A3D-4DE2-9BC5-DD951AE3B668}" destId="{6BC35677-C58C-404E-8451-72F57EE9412A}" srcOrd="0" destOrd="0" presId="urn:microsoft.com/office/officeart/2005/8/layout/vList4"/>
    <dgm:cxn modelId="{7869C61F-E269-4095-9234-E182DA319663}" type="presParOf" srcId="{1465D8FA-6A3D-4DE2-9BC5-DD951AE3B668}" destId="{3E0FD833-9FC9-49B9-A873-3200202E47A8}" srcOrd="1" destOrd="0" presId="urn:microsoft.com/office/officeart/2005/8/layout/vList4"/>
    <dgm:cxn modelId="{3AEBDA8C-D6F5-4341-BA9A-4179D85D7745}" type="presParOf" srcId="{1465D8FA-6A3D-4DE2-9BC5-DD951AE3B668}" destId="{5AD54431-14BF-4384-8320-99EBFCAD92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FE00A-EE8A-4547-961E-76D3D081E592}">
      <dsp:nvSpPr>
        <dsp:cNvPr id="0" name=""/>
        <dsp:cNvSpPr/>
      </dsp:nvSpPr>
      <dsp:spPr>
        <a:xfrm>
          <a:off x="0" y="0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हामी सबै एक आपसका निम्ति आवश्यक छौँ </a:t>
          </a:r>
          <a:r>
            <a:rPr lang="ne-NP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(१ कोरिन्थी १२:१५)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0"/>
        <a:ext cx="3431972" cy="1011142"/>
      </dsp:txXfrm>
    </dsp:sp>
    <dsp:sp modelId="{0879B82F-B011-4CC1-82E5-4D1BF73289A8}">
      <dsp:nvSpPr>
        <dsp:cNvPr id="0" name=""/>
        <dsp:cNvSpPr/>
      </dsp:nvSpPr>
      <dsp:spPr>
        <a:xfrm>
          <a:off x="101114" y="10111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E1DB660-2D90-4E18-9467-5B69C9169488}">
      <dsp:nvSpPr>
        <dsp:cNvPr id="0" name=""/>
        <dsp:cNvSpPr/>
      </dsp:nvSpPr>
      <dsp:spPr>
        <a:xfrm>
          <a:off x="0" y="111225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प्रत्येकको आफ्नै काम छ (१२:१७)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1112256"/>
        <a:ext cx="3431972" cy="1011142"/>
      </dsp:txXfrm>
    </dsp:sp>
    <dsp:sp modelId="{708FCAD1-43FB-4684-997B-FDCCCDEC7984}">
      <dsp:nvSpPr>
        <dsp:cNvPr id="0" name=""/>
        <dsp:cNvSpPr/>
      </dsp:nvSpPr>
      <dsp:spPr>
        <a:xfrm>
          <a:off x="101114" y="121337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57CDF44-1A89-4D6C-906C-4B3ED3A0E852}">
      <dsp:nvSpPr>
        <dsp:cNvPr id="0" name=""/>
        <dsp:cNvSpPr/>
      </dsp:nvSpPr>
      <dsp:spPr>
        <a:xfrm>
          <a:off x="0" y="2224513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कसैलाई तुच्छ ठान्न सक्दैनौँ वा हेप्न सक्दैनौँ (१२:२१)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2224513"/>
        <a:ext cx="3431972" cy="1011142"/>
      </dsp:txXfrm>
    </dsp:sp>
    <dsp:sp modelId="{0B163D38-CB89-4F0F-87EF-8CD37BBB01D0}">
      <dsp:nvSpPr>
        <dsp:cNvPr id="0" name=""/>
        <dsp:cNvSpPr/>
      </dsp:nvSpPr>
      <dsp:spPr>
        <a:xfrm>
          <a:off x="101114" y="2325627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0E7855A-36D0-483D-A51B-B6DDD6E38510}">
      <dsp:nvSpPr>
        <dsp:cNvPr id="0" name=""/>
        <dsp:cNvSpPr/>
      </dsp:nvSpPr>
      <dsp:spPr>
        <a:xfrm>
          <a:off x="0" y="3336769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“तल्लो दर्जाका” विश्वासी हुँदैनन् ( १२:२२-२४)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3336769"/>
        <a:ext cx="3431972" cy="1011142"/>
      </dsp:txXfrm>
    </dsp:sp>
    <dsp:sp modelId="{16E7615B-497C-4751-983D-BEADB2012756}">
      <dsp:nvSpPr>
        <dsp:cNvPr id="0" name=""/>
        <dsp:cNvSpPr/>
      </dsp:nvSpPr>
      <dsp:spPr>
        <a:xfrm>
          <a:off x="101114" y="343788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BC35677-C58C-404E-8451-72F57EE9412A}">
      <dsp:nvSpPr>
        <dsp:cNvPr id="0" name=""/>
        <dsp:cNvSpPr/>
      </dsp:nvSpPr>
      <dsp:spPr>
        <a:xfrm>
          <a:off x="0" y="444902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हामी एक–अर्काको ख्याल राख्छौँ (१२:२५-२६) 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4449026"/>
        <a:ext cx="3431972" cy="1011142"/>
      </dsp:txXfrm>
    </dsp:sp>
    <dsp:sp modelId="{3E0FD833-9FC9-49B9-A873-3200202E47A8}">
      <dsp:nvSpPr>
        <dsp:cNvPr id="0" name=""/>
        <dsp:cNvSpPr/>
      </dsp:nvSpPr>
      <dsp:spPr>
        <a:xfrm>
          <a:off x="101114" y="455014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4EBE1C-C7EE-4CE7-93D3-FDAC88620CCB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542E2E-50F0-44E6-AB8B-961DE5081F7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47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42E2E-50F0-44E6-AB8B-961DE5081F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48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F57F3E-DE69-8DC2-0461-2B82E8B624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2C5803-39C7-0C4A-408C-E3051AE46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154101-5A69-0022-C0FE-24D7A6D7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40052F-40B9-7C28-97D5-27EC4C6A0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7F5AFE-2883-45EC-9789-457783A1C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63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06B2C-1230-93D1-3E63-FA5DE0555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DAC983D-2AFB-ABCA-FCF1-1B19534B6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D1396D-2E13-5FC4-8FFF-AA1875EF1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47BDAB-49F6-EC9F-8630-1CAE71AB0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198D54-F458-7944-760E-6A6063B12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735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D16D04-E9BD-4145-448F-18DC626F87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E8D5972-8B3F-7C7D-B3C1-1A3398FCE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9C3BCF-BEDA-D233-EF68-60C776BD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04DA5F-4247-73FD-8190-633EB8AA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F6481-CB9C-F94B-9288-AB000E896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333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7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67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7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97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071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86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61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1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93D58-B12C-C498-296D-BC420563C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CAA0CD-AE0A-73A9-2F2E-7BD441E61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D0E594-2293-D0E5-7578-0D1989B4C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7523DC-9404-7062-72BA-9F3B546F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BA0298-444A-2470-8AD9-BEE904DF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6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43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80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18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3ADC75-001B-F735-A082-DB82D623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FA0473-C9B2-8053-A806-096DBCC98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909211-507C-13ED-04E8-50234C601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97B305-2390-D07E-3D57-F80FCFB3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F032E8-8197-6E2A-38E5-DFA6C2E1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250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56529-2796-B1B4-0E7B-252A99E1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575752-DF3E-0CB4-68F3-BF146722B0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C9F8AC-5ADC-9B0B-C25E-E96675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5544D0-4E3C-C212-2BDF-B481048F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80FFAA-9122-AFF7-0FC9-227B45B7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BC4D06-348E-B758-8FBE-E590C9B27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09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8A616-EC72-57CD-07C4-18CA27EB1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5A5352-27BB-1828-939E-4290D1F54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9456F5-1A42-A31D-3221-E36727BE9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9881722-860B-3F96-15BB-666EACCA9C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0C19B55-9361-2496-DDC6-620FF0CF08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DDB8181-D9CF-25A7-F013-3D5405365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AB6063-FEA8-4AF9-C664-CCCDDB91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0C1CC73-D079-7B67-206C-0D15823B3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392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D4F3C-31D1-F878-312E-26B5DD404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5ED13F1-8BDE-F8F9-4360-C40700C48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337CA4-FC6D-4E4F-238A-62633E932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A69B9B0-8FB9-C8E4-98F1-DC4462A78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72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03BD96-79F4-9CA4-9371-DAD86C588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BEF671-B346-A7F7-4AE5-E0351F17C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E9A44A-A96C-66AB-7BBE-5D7DB6950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827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482DFD-32DB-0675-3144-34B3BC1B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826587-50BD-0F7A-2714-3C35B326E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72AA47-AF92-2437-7BD5-4A378950A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CE7FCC-0AB3-2D79-14C3-7005C32E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4E156D-24E2-9D79-A32D-C69099AC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32BD8A-3BE6-551F-44A6-E815FC0C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908DA-F66F-3BC7-F65A-B8C0BE872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E1B8451-A899-38AF-EE82-A13CEDACA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16CC32-56A0-2B77-B929-4C89902AD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B9430C-2AEF-65B6-D887-7349A9DC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073617-50E5-F9F7-4208-55907F23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E62B72-97F7-0602-7D7B-134726B30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0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B3B08A-386C-B1AC-0660-4BBDEC98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D54B21-70AE-2CC3-E14A-B60C4D849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6E57C0-142E-47B6-0D1A-997312AE5C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CFBFA7-6D24-4011-BE63-71B300A5B6A2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40AAD6-5F8B-60A5-AE0D-F8D1B785E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30A580-333A-5A80-9A25-E40471130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055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400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5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9F3D91-3085-9C64-EB25-D3425CDD5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F2C6887-B090-24CA-21C9-EFFF33DB6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5C9323-FAAE-BB4F-A8D9-49E5A8AD8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5" name="Imagen 4" descr="Imagen que contiene agua&#10;&#10;El contenido generado por IA puede ser incorrecto.">
            <a:extLst>
              <a:ext uri="{FF2B5EF4-FFF2-40B4-BE49-F238E27FC236}">
                <a16:creationId xmlns:a16="http://schemas.microsoft.com/office/drawing/2014/main" id="{1B84AD95-9224-9B31-3DA0-2DEE45F2AA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6095980" cy="4777732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 descr="Imagen que contiene luz, grande, tabla, azul&#10;&#10;El contenido generado por IA puede ser incorrecto.">
            <a:extLst>
              <a:ext uri="{FF2B5EF4-FFF2-40B4-BE49-F238E27FC236}">
                <a16:creationId xmlns:a16="http://schemas.microsoft.com/office/drawing/2014/main" id="{68A2EFE7-0569-CAB4-04E8-D9193B828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15322"/>
            <a:ext cx="6096000" cy="5455552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AC3C152-3AD5-E333-E00E-BF70D446F62E}"/>
              </a:ext>
            </a:extLst>
          </p:cNvPr>
          <p:cNvSpPr txBox="1"/>
          <p:nvPr/>
        </p:nvSpPr>
        <p:spPr>
          <a:xfrm>
            <a:off x="293451" y="4961107"/>
            <a:ext cx="11605098" cy="1684912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41359"/>
              </a:avLst>
            </a:prstTxWarp>
            <a:spAutoFit/>
            <a:scene3d>
              <a:camera prst="orthographicFront"/>
              <a:lightRig rig="glow" dir="t"/>
            </a:scene3d>
            <a:sp3d extrusionH="57150" contourW="31750">
              <a:bevelT h="25400" prst="softRound"/>
              <a:contourClr>
                <a:srgbClr val="913823"/>
              </a:contourClr>
            </a:sp3d>
          </a:bodyPr>
          <a:lstStyle/>
          <a:p>
            <a:pPr algn="ctr"/>
            <a:r>
              <a:rPr lang="en-US" sz="4800" b="1" spc="600" noProof="0" dirty="0" err="1">
                <a:ln w="0"/>
                <a:gradFill>
                  <a:gsLst>
                    <a:gs pos="0">
                      <a:srgbClr val="913823"/>
                    </a:gs>
                    <a:gs pos="50000">
                      <a:srgbClr val="E8985E"/>
                    </a:gs>
                    <a:gs pos="100000">
                      <a:srgbClr val="F5D3AF"/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ख्रीष्टको</a:t>
            </a:r>
            <a:r>
              <a:rPr lang="en-US" sz="4800" b="1" spc="600" noProof="0" dirty="0">
                <a:ln w="0"/>
                <a:gradFill>
                  <a:gsLst>
                    <a:gs pos="0">
                      <a:srgbClr val="913823"/>
                    </a:gs>
                    <a:gs pos="50000">
                      <a:srgbClr val="E8985E"/>
                    </a:gs>
                    <a:gs pos="100000">
                      <a:srgbClr val="F5D3AF"/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 </a:t>
            </a:r>
            <a:r>
              <a:rPr lang="en-US" sz="4800" b="1" spc="600" noProof="0" dirty="0" err="1">
                <a:ln w="0"/>
                <a:gradFill>
                  <a:gsLst>
                    <a:gs pos="0">
                      <a:srgbClr val="913823"/>
                    </a:gs>
                    <a:gs pos="50000">
                      <a:srgbClr val="E8985E"/>
                    </a:gs>
                    <a:gs pos="100000">
                      <a:srgbClr val="F5D3AF"/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सर्वोच्चता</a:t>
            </a:r>
            <a:endParaRPr lang="en-US" sz="4800" b="1" spc="600" noProof="0" dirty="0">
              <a:ln w="0"/>
              <a:gradFill>
                <a:gsLst>
                  <a:gs pos="0">
                    <a:srgbClr val="913823"/>
                  </a:gs>
                  <a:gs pos="50000">
                    <a:srgbClr val="E8985E"/>
                  </a:gs>
                  <a:gs pos="100000">
                    <a:srgbClr val="F5D3AF"/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70000"/>
                  </a:prstClr>
                </a:outerShdw>
              </a:effectLst>
            </a:endParaRPr>
          </a:p>
          <a:p>
            <a:pPr algn="ctr"/>
            <a:r>
              <a:rPr lang="en-US" sz="4800" b="1" spc="600" noProof="0" dirty="0">
                <a:ln w="0"/>
                <a:gradFill>
                  <a:gsLst>
                    <a:gs pos="0">
                      <a:srgbClr val="913823"/>
                    </a:gs>
                    <a:gs pos="50000">
                      <a:srgbClr val="E8985E"/>
                    </a:gs>
                    <a:gs pos="100000">
                      <a:srgbClr val="F5D3AF"/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(The Preeminence of Christ)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A4A130-158B-7FA8-9071-455334E919B2}"/>
              </a:ext>
            </a:extLst>
          </p:cNvPr>
          <p:cNvSpPr txBox="1"/>
          <p:nvPr/>
        </p:nvSpPr>
        <p:spPr>
          <a:xfrm>
            <a:off x="8750012" y="85522"/>
            <a:ext cx="3441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e-NP" sz="1600" b="1" noProof="0" dirty="0">
                <a:solidFill>
                  <a:srgbClr val="2E767C"/>
                </a:solidFill>
              </a:rPr>
              <a:t>फेब्रुअरी २१, २०२६को निम्ति अध्याय ८</a:t>
            </a:r>
            <a:endParaRPr lang="en-US" sz="1600" b="1" noProof="0" dirty="0">
              <a:solidFill>
                <a:srgbClr val="2E76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2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8227F-2B55-C65C-395A-A82E40463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objeto, estrella&#10;&#10;El contenido generado por IA puede ser incorrecto.">
            <a:extLst>
              <a:ext uri="{FF2B5EF4-FFF2-40B4-BE49-F238E27FC236}">
                <a16:creationId xmlns:a16="http://schemas.microsoft.com/office/drawing/2014/main" id="{6267B4A5-AF9E-2F77-FC07-7EED8F27D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0" r="25740"/>
          <a:stretch>
            <a:fillRect/>
          </a:stretch>
        </p:blipFill>
        <p:spPr>
          <a:xfrm>
            <a:off x="154950" y="190500"/>
            <a:ext cx="5474323" cy="6448425"/>
          </a:xfrm>
          <a:prstGeom prst="rect">
            <a:avLst/>
          </a:prstGeom>
          <a:ln w="38100" cap="sq">
            <a:solidFill>
              <a:srgbClr val="0F9ED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77474" y="4996658"/>
            <a:ext cx="1914523" cy="1861342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4222" y="190500"/>
            <a:ext cx="6252827" cy="644842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8CA5DE-FAE4-15A6-5A5C-F5DF052FCB40}"/>
              </a:ext>
            </a:extLst>
          </p:cNvPr>
          <p:cNvSpPr txBox="1"/>
          <p:nvPr/>
        </p:nvSpPr>
        <p:spPr>
          <a:xfrm>
            <a:off x="5919785" y="412046"/>
            <a:ext cx="5981700" cy="5478423"/>
          </a:xfrm>
          <a:prstGeom prst="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Kalimati" panose="00000400000000000000" pitchFamily="2"/>
              </a:rPr>
              <a:t>उहाँ [ख्रीष्ट] अदृश्य परमेश्वरको प्रतिरूप हुनुहुन्छ, सारा सृष्टिमाथि पहिलोजन्मेका।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Kalimati" panose="00000400000000000000" pitchFamily="2"/>
              </a:rPr>
              <a:t>किनकि स्वर्गमा र पृथ्वीमा भएका सबै कुरा—देखिने र नदेखिने, चाहे सिंहासनहरू, प्रभुत्वहरू, प्रधानताहरू वा अधिकारहरू—सबै उहाँद्वारा सृष्टि गरिएका हुन्।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Kalimati" panose="00000400000000000000" pitchFamily="2"/>
              </a:rPr>
              <a:t>सबै कुरा उहाँद्वारै र उहाँकै निम्ति सृष्टि गरिएका हुन्।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Kalimati" panose="00000400000000000000" pitchFamily="2"/>
              </a:rPr>
              <a:t>उहाँ सबै कुराभन्दा पहिले हुनुहुन्छ, र सबै कुरा उहाँमै स्थिर छन्।”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कलस्सी १:१५-१७</a:t>
            </a:r>
            <a:endParaRPr kumimoji="0" lang="en-US" sz="20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0F9ED5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61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pressure="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96D96DC-5F7A-8402-1E61-1D90A0E60F64}"/>
              </a:ext>
            </a:extLst>
          </p:cNvPr>
          <p:cNvSpPr txBox="1"/>
          <p:nvPr/>
        </p:nvSpPr>
        <p:spPr>
          <a:xfrm>
            <a:off x="5534025" y="4468037"/>
            <a:ext cx="6572250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ne-NP" sz="2000" b="1" dirty="0">
                <a:solidFill>
                  <a:srgbClr val="D81062"/>
                </a:solidFill>
              </a:rPr>
              <a:t>परमेश्वरको प्रतिरूप (कलस्सी १:१५)</a:t>
            </a:r>
          </a:p>
          <a:p>
            <a:pPr>
              <a:spcBef>
                <a:spcPts val="1200"/>
              </a:spcBef>
            </a:pPr>
            <a:r>
              <a:rPr lang="ne-NP" sz="2000" b="1" dirty="0">
                <a:solidFill>
                  <a:srgbClr val="9112E3"/>
                </a:solidFill>
              </a:rPr>
              <a:t>पहिलोजन्मेका वा सबैका जेष्ठ (कलस्सी १:१५-१७) </a:t>
            </a:r>
          </a:p>
          <a:p>
            <a:pPr>
              <a:spcBef>
                <a:spcPts val="1200"/>
              </a:spcBef>
            </a:pPr>
            <a:r>
              <a:rPr lang="ne-NP" sz="2000" b="1" dirty="0">
                <a:solidFill>
                  <a:srgbClr val="173EE5"/>
                </a:solidFill>
              </a:rPr>
              <a:t>मण्डलीका शिर (कलस्सी १:१८) </a:t>
            </a:r>
          </a:p>
          <a:p>
            <a:pPr>
              <a:spcBef>
                <a:spcPts val="1200"/>
              </a:spcBef>
            </a:pPr>
            <a:r>
              <a:rPr lang="ne-NP" sz="2000" b="1" dirty="0">
                <a:solidFill>
                  <a:srgbClr val="28BA63"/>
                </a:solidFill>
              </a:rPr>
              <a:t>आरम्भ (कलस्सी १:१८) </a:t>
            </a:r>
            <a:endParaRPr lang="en-US" sz="2000" b="1" noProof="0" dirty="0">
              <a:solidFill>
                <a:srgbClr val="28BA63"/>
              </a:solidFill>
            </a:endParaRPr>
          </a:p>
          <a:p>
            <a:pPr>
              <a:spcBef>
                <a:spcPts val="1200"/>
              </a:spcBef>
            </a:pPr>
            <a:r>
              <a:rPr lang="ne-NP" sz="2000" b="1" dirty="0">
                <a:solidFill>
                  <a:srgbClr val="E35316"/>
                </a:solidFill>
              </a:rPr>
              <a:t>मेलमिलाप गराउनु हुने (कलस्सी १:१९-२०) </a:t>
            </a:r>
            <a:endParaRPr lang="en-US" sz="2000" b="1" noProof="0" dirty="0">
              <a:solidFill>
                <a:srgbClr val="E35316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25FFB5B-8432-9228-652D-A66F7E1B69B3}"/>
              </a:ext>
            </a:extLst>
          </p:cNvPr>
          <p:cNvSpPr txBox="1"/>
          <p:nvPr/>
        </p:nvSpPr>
        <p:spPr>
          <a:xfrm>
            <a:off x="190500" y="105856"/>
            <a:ext cx="39624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पावल घोषणा गर्छन् कि येशूले सम्पूर्ण ब्रह्माण्डमा शान्ति (मेलमिलाप) ल्याउनुभएको छ—</a:t>
            </a:r>
          </a:p>
          <a:p>
            <a:pPr>
              <a:spcBef>
                <a:spcPts val="600"/>
              </a:spcBef>
            </a:pPr>
            <a:r>
              <a:rPr lang="ne-NP" sz="2000" b="1" dirty="0"/>
              <a:t>“पृथ्वीमा भएका वा स्वर्गमा भएका सबै कुरा” (कलस्सी १:२०)।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E917845-B2C5-1A4B-631F-32E02CB6B8B8}"/>
              </a:ext>
            </a:extLst>
          </p:cNvPr>
          <p:cNvGrpSpPr/>
          <p:nvPr/>
        </p:nvGrpSpPr>
        <p:grpSpPr>
          <a:xfrm>
            <a:off x="4381372" y="164224"/>
            <a:ext cx="7620128" cy="3999216"/>
            <a:chOff x="4124325" y="105856"/>
            <a:chExt cx="7877175" cy="4134120"/>
          </a:xfrm>
        </p:grpSpPr>
        <p:pic>
          <p:nvPicPr>
            <p:cNvPr id="7" name="Imagen 6" descr="Imagen que contiene animal, parado, pájaro, agua&#10;&#10;El contenido generado por IA puede ser incorrecto.">
              <a:extLst>
                <a:ext uri="{FF2B5EF4-FFF2-40B4-BE49-F238E27FC236}">
                  <a16:creationId xmlns:a16="http://schemas.microsoft.com/office/drawing/2014/main" id="{2B392E22-C9F7-B887-2664-7F22D9153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4325" y="105856"/>
              <a:ext cx="7877175" cy="41341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3">
                  <a:lumMod val="60000"/>
                  <a:lumOff val="4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Imagen 8" descr="Imagen que contiene florero, sostener&#10;&#10;El contenido generado por IA puede ser incorrecto.">
              <a:extLst>
                <a:ext uri="{FF2B5EF4-FFF2-40B4-BE49-F238E27FC236}">
                  <a16:creationId xmlns:a16="http://schemas.microsoft.com/office/drawing/2014/main" id="{06721D8E-2B56-DC56-8DA4-76BE46D6C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8102" y="1593959"/>
              <a:ext cx="1742073" cy="228271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2" name="Imagen 11" descr="Una persona parado en un cuerpo de agua junto a una roca&#10;&#10;El contenido generado por IA puede ser incorrecto.">
            <a:extLst>
              <a:ext uri="{FF2B5EF4-FFF2-40B4-BE49-F238E27FC236}">
                <a16:creationId xmlns:a16="http://schemas.microsoft.com/office/drawing/2014/main" id="{FC9F0AF4-7DF6-EAAF-074A-65C5E16604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4442021"/>
            <a:ext cx="3880193" cy="2215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70DD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781314F5-98AC-3EBD-1E48-41020CCA7ED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6157234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64091996-AA63-82E6-936B-779E3761B80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5702977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magen que contiene luz&#10;&#10;El contenido generado por IA puede ser incorrecto.">
            <a:extLst>
              <a:ext uri="{FF2B5EF4-FFF2-40B4-BE49-F238E27FC236}">
                <a16:creationId xmlns:a16="http://schemas.microsoft.com/office/drawing/2014/main" id="{F1AF8A1F-2E50-FB0B-A6EC-4958FA1912E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5248721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AF6A34F9-621F-DA95-7498-BF5A7D24902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4794465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A13D1A25-DBF9-2168-03B9-F861ECAAF7C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4340209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498DD95-518C-9E91-F50D-ADDA25E1304C}"/>
              </a:ext>
            </a:extLst>
          </p:cNvPr>
          <p:cNvSpPr txBox="1"/>
          <p:nvPr/>
        </p:nvSpPr>
        <p:spPr>
          <a:xfrm>
            <a:off x="190500" y="3920827"/>
            <a:ext cx="3962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येशू ख्रीष्ट हुनुहुन्छ</a:t>
            </a:r>
            <a:r>
              <a:rPr lang="en-US" sz="2000" b="1" noProof="0" dirty="0"/>
              <a:t>…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8F13D6A-C494-0E33-267E-54D2FF9D0DC9}"/>
              </a:ext>
            </a:extLst>
          </p:cNvPr>
          <p:cNvSpPr txBox="1"/>
          <p:nvPr/>
        </p:nvSpPr>
        <p:spPr>
          <a:xfrm>
            <a:off x="190500" y="1859454"/>
            <a:ext cx="3962400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यस निष्कर्षमा पुग्नुअघि, प्रेरित पावलले हामीलाई येशू वास्तवमा को हुनुहुन्छ भनेर स्पष्ट पार्छन्।</a:t>
            </a:r>
          </a:p>
          <a:p>
            <a:pPr>
              <a:spcBef>
                <a:spcPts val="600"/>
              </a:spcBef>
            </a:pPr>
            <a:r>
              <a:rPr lang="ne-NP" sz="2000" b="1" dirty="0"/>
              <a:t>उहाँ केवल—महान् शिक्षक होइन, दार्शनिक, अगमवक्ता, प्रचारक र सुसमाचारको दूत होइन।</a:t>
            </a:r>
          </a:p>
        </p:txBody>
      </p:sp>
    </p:spTree>
    <p:extLst>
      <p:ext uri="{BB962C8B-B14F-4D97-AF65-F5344CB8AC3E}">
        <p14:creationId xmlns:p14="http://schemas.microsoft.com/office/powerpoint/2010/main" val="21967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AD3C85-8BFB-329E-EABE-363C4BAB9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00CE65-F164-5671-5AA1-C07747CD25BD}"/>
              </a:ext>
            </a:extLst>
          </p:cNvPr>
          <p:cNvSpPr txBox="1"/>
          <p:nvPr/>
        </p:nvSpPr>
        <p:spPr>
          <a:xfrm>
            <a:off x="2975614" y="0"/>
            <a:ext cx="62407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परमेश्वरको प्रतिरूप</a:t>
            </a:r>
            <a:endParaRPr lang="en-US" sz="4400" b="1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EAA105-706A-0A0C-7EEC-0B671AB2CA62}"/>
              </a:ext>
            </a:extLst>
          </p:cNvPr>
          <p:cNvSpPr txBox="1"/>
          <p:nvPr/>
        </p:nvSpPr>
        <p:spPr>
          <a:xfrm>
            <a:off x="2975614" y="572682"/>
            <a:ext cx="6240774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ne-NP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“पुत्र अदृश्य परमेश्वरको प्रतिरूप हुनुहुन्छ।”</a:t>
            </a:r>
          </a:p>
          <a:p>
            <a:pPr algn="ctr"/>
            <a:r>
              <a:rPr lang="ne-NP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(कलस्सी १:१५) </a:t>
            </a:r>
            <a:endParaRPr lang="en-US" sz="1400" b="1" noProof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A30D9C-3395-0F49-A900-8F5B97A29E35}"/>
              </a:ext>
            </a:extLst>
          </p:cNvPr>
          <p:cNvSpPr txBox="1"/>
          <p:nvPr/>
        </p:nvSpPr>
        <p:spPr>
          <a:xfrm>
            <a:off x="3044757" y="1168357"/>
            <a:ext cx="6089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प्रतिरूप भन्नाले कहिलेकाहीँ वास्तविकताको नक्कल (फोटो, मूर्ति, होलोग्राम) वा काल्पनिक चित्र हुन सक्छ)  बुझिन्छ। तर बाइबलमा प्रयोग भएको “प्रतिरूप” को अर्थ यसभन्दा धेरै गहिरो छ।</a:t>
            </a:r>
            <a:endParaRPr lang="en-US" sz="2000" b="1" noProof="0" dirty="0"/>
          </a:p>
        </p:txBody>
      </p:sp>
      <p:pic>
        <p:nvPicPr>
          <p:cNvPr id="4" name="Imagen 3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F56F84C2-2131-9B09-87A6-24F00AB35B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165847"/>
            <a:ext cx="2798212" cy="21006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Imagen que contiene persona, interior, sostener, hombre&#10;&#10;El contenido generado por IA puede ser incorrecto.">
            <a:extLst>
              <a:ext uri="{FF2B5EF4-FFF2-40B4-BE49-F238E27FC236}">
                <a16:creationId xmlns:a16="http://schemas.microsoft.com/office/drawing/2014/main" id="{1EC8B5E2-1D9B-5265-A5C3-0D954FA3C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6387" y="165847"/>
            <a:ext cx="2794030" cy="21006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Un grupo de personas con un perro&#10;&#10;El contenido generado por IA puede ser incorrecto.">
            <a:extLst>
              <a:ext uri="{FF2B5EF4-FFF2-40B4-BE49-F238E27FC236}">
                <a16:creationId xmlns:a16="http://schemas.microsoft.com/office/drawing/2014/main" id="{9DCE5E3B-6BC7-68B2-0126-A37A335398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3423363"/>
            <a:ext cx="3184428" cy="3325940"/>
          </a:xfrm>
          <a:prstGeom prst="rect">
            <a:avLst/>
          </a:prstGeom>
          <a:ln w="38100" cap="sq">
            <a:solidFill>
              <a:srgbClr val="7A584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Personas en una estrella en el centro&#10;&#10;El contenido generado por IA puede ser incorrecto.">
            <a:extLst>
              <a:ext uri="{FF2B5EF4-FFF2-40B4-BE49-F238E27FC236}">
                <a16:creationId xmlns:a16="http://schemas.microsoft.com/office/drawing/2014/main" id="{DA1763D2-C58A-6503-B25D-0A15951B76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346" y="3349081"/>
            <a:ext cx="3343072" cy="3343072"/>
          </a:xfrm>
          <a:prstGeom prst="roundRect">
            <a:avLst>
              <a:gd name="adj" fmla="val 12593"/>
            </a:avLst>
          </a:prstGeom>
          <a:ln w="57150"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CC476E2-21D8-7D85-2375-5A5276C3BD84}"/>
              </a:ext>
            </a:extLst>
          </p:cNvPr>
          <p:cNvSpPr txBox="1"/>
          <p:nvPr/>
        </p:nvSpPr>
        <p:spPr>
          <a:xfrm>
            <a:off x="173007" y="2393149"/>
            <a:ext cx="118330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परमेश्वरले आदम र हव्वालाई आफ्नै प्रतिरूपमा सृष्टि गर्नुभयो (उत्पत्ति १:२७), तर आदमले आफ्नै प्रतिरूपमा छोरा जन्माए (उत्पत्ति ५:३)। यी वास्तविकता, काल्पनिकका नक्कल होइनन्, तर तिनीहरूमा शारीरिक, मानसिक र सामाजिक समानताहरू हुन्।</a:t>
            </a:r>
            <a:endParaRPr lang="en-US" sz="2000" b="1" noProof="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428EBB9-0CD8-C3CD-466E-97178ED5D48B}"/>
              </a:ext>
            </a:extLst>
          </p:cNvPr>
          <p:cNvSpPr txBox="1"/>
          <p:nvPr/>
        </p:nvSpPr>
        <p:spPr>
          <a:xfrm>
            <a:off x="3650765" y="3310165"/>
            <a:ext cx="47276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पावल भन्छन् कि विधिपूर्वक व्यवस्था “आउने कुराहरूको छायाँ” मात्र थियो, “वास्तविक प्रतिरूप होइन” (हिब्रू १०:१)। यसले देखाउँछ— प्रतिरूप = वास्तविकता।</a:t>
            </a:r>
            <a:endParaRPr lang="en-US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260ACA3-61AC-FD9B-0174-6E2B372FA6C0}"/>
              </a:ext>
            </a:extLst>
          </p:cNvPr>
          <p:cNvSpPr txBox="1"/>
          <p:nvPr/>
        </p:nvSpPr>
        <p:spPr>
          <a:xfrm>
            <a:off x="3650765" y="4582948"/>
            <a:ext cx="4727644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प्रश्न त यो छ कि: के येशू परमेश्वरजस्तै हुनुहुन्थ्यो, कि परमेश्वरकै बराबर?</a:t>
            </a:r>
          </a:p>
          <a:p>
            <a:pPr>
              <a:spcBef>
                <a:spcPts val="600"/>
              </a:spcBef>
            </a:pPr>
            <a:r>
              <a:rPr lang="ne-NP" sz="2000" b="1" dirty="0"/>
              <a:t>येशूले आफैँ बारम्बार भन्नुभयो—“म र पिता एक हौँ।” (यूहन्ना १०:३० ) “जसले मलाई देख्छ, उसले पितालाई देखेको हुन्छ।” (यूहन्ना १४:९)</a:t>
            </a:r>
          </a:p>
        </p:txBody>
      </p:sp>
    </p:spTree>
    <p:extLst>
      <p:ext uri="{BB962C8B-B14F-4D97-AF65-F5344CB8AC3E}">
        <p14:creationId xmlns:p14="http://schemas.microsoft.com/office/powerpoint/2010/main" val="20317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DDD4C8-E83D-6097-EE67-5B0B04C6F411}"/>
              </a:ext>
            </a:extLst>
          </p:cNvPr>
          <p:cNvSpPr txBox="1"/>
          <p:nvPr/>
        </p:nvSpPr>
        <p:spPr>
          <a:xfrm>
            <a:off x="2060490" y="0"/>
            <a:ext cx="10120008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ne-NP" sz="4800" b="1" spc="600" dirty="0">
                <a:ln/>
                <a:solidFill>
                  <a:srgbClr val="C87353"/>
                </a:solidFill>
              </a:rPr>
              <a:t>पहिलोजन्मेका</a:t>
            </a:r>
            <a:endParaRPr lang="en-US" sz="4800" b="1" spc="600" noProof="0" dirty="0">
              <a:ln/>
              <a:solidFill>
                <a:srgbClr val="C8735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F5EFDC-02F9-C3FC-CC06-E93FD2FA533D}"/>
              </a:ext>
            </a:extLst>
          </p:cNvPr>
          <p:cNvSpPr txBox="1"/>
          <p:nvPr/>
        </p:nvSpPr>
        <p:spPr>
          <a:xfrm>
            <a:off x="2262653" y="646331"/>
            <a:ext cx="9532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“उहाँ सबै कुराभन्दा पहिले हुनुहुन्छ, र सबै कुरा उहाँमै स्थिर छन्।” (कलस्सी १:१७)</a:t>
            </a:r>
            <a:endParaRPr lang="en-US" sz="1400" b="1" noProof="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5BC6B8E-6A0C-EBC5-29ED-628B17BCB82B}"/>
              </a:ext>
            </a:extLst>
          </p:cNvPr>
          <p:cNvSpPr txBox="1"/>
          <p:nvPr/>
        </p:nvSpPr>
        <p:spPr>
          <a:xfrm>
            <a:off x="109397" y="1432809"/>
            <a:ext cx="6239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“पहिलोजन्मेका” शब्दले केवल जन्मक्रम जनाउँदैन। त्यसकारण, परमेश्‍वरले सृष्टि गर्नुभएकोमा उहाँ पहिलो सृष्टि हो। "प्रतिरूप"को शब्द जस्तै "पहिलो जन्म" बाइबलमा यसको अर्थ फराकिलो वा विशाल छ।</a:t>
            </a:r>
            <a:endParaRPr lang="en-US" sz="2000" b="1" noProof="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094FAE-67F3-89B5-F69E-D9E7094142AE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3693" y="1335527"/>
            <a:ext cx="2700000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 descr="Un grupo de personas sentadas en una banca junto a un niño&#10;&#10;El contenido generado por IA puede ser incorrecto.">
            <a:extLst>
              <a:ext uri="{FF2B5EF4-FFF2-40B4-BE49-F238E27FC236}">
                <a16:creationId xmlns:a16="http://schemas.microsoft.com/office/drawing/2014/main" id="{0144678F-3E90-EA65-0AAC-C4962C35365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07" y="125125"/>
            <a:ext cx="1854964" cy="1236747"/>
          </a:xfrm>
          <a:prstGeom prst="rect">
            <a:avLst/>
          </a:prstGeom>
          <a:ln w="38100" cap="sq">
            <a:solidFill>
              <a:srgbClr val="9A4D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Un par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363258F1-3D1D-9223-F280-D9B13F4FFB1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12"/>
          <a:stretch>
            <a:fillRect/>
          </a:stretch>
        </p:blipFill>
        <p:spPr>
          <a:xfrm>
            <a:off x="6496489" y="1330384"/>
            <a:ext cx="2700000" cy="1440000"/>
          </a:xfrm>
          <a:prstGeom prst="snip2DiagRect">
            <a:avLst>
              <a:gd name="adj1" fmla="val 16888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hombre, gente, grupo, vestido&#10;&#10;El contenido generado por IA puede ser incorrecto.">
            <a:extLst>
              <a:ext uri="{FF2B5EF4-FFF2-40B4-BE49-F238E27FC236}">
                <a16:creationId xmlns:a16="http://schemas.microsoft.com/office/drawing/2014/main" id="{DD985B70-43F5-605F-3D94-611EE546FD7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2"/>
          <a:stretch>
            <a:fillRect/>
          </a:stretch>
        </p:blipFill>
        <p:spPr>
          <a:xfrm>
            <a:off x="6480079" y="2948055"/>
            <a:ext cx="2700000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1FE67851-F89B-2DEC-C4A7-EA7BB6F66AE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43693" y="2940854"/>
            <a:ext cx="2700000" cy="1440000"/>
          </a:xfrm>
          <a:prstGeom prst="snip2DiagRect">
            <a:avLst>
              <a:gd name="adj1" fmla="val 17564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2FD9133-2954-88AE-E7E2-B220ABC8669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4115" y="4581084"/>
            <a:ext cx="1869298" cy="2129996"/>
          </a:xfrm>
          <a:prstGeom prst="round2DiagRect">
            <a:avLst>
              <a:gd name="adj1" fmla="val 0"/>
              <a:gd name="adj2" fmla="val 15612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797866D5-284A-9A28-1D63-006488FBF9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7784" y="4573883"/>
            <a:ext cx="3549994" cy="21299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ombo 18">
            <a:extLst>
              <a:ext uri="{FF2B5EF4-FFF2-40B4-BE49-F238E27FC236}">
                <a16:creationId xmlns:a16="http://schemas.microsoft.com/office/drawing/2014/main" id="{BA07BFDA-1AAD-70FE-312F-1D45D81102EC}"/>
              </a:ext>
            </a:extLst>
          </p:cNvPr>
          <p:cNvSpPr/>
          <p:nvPr/>
        </p:nvSpPr>
        <p:spPr>
          <a:xfrm>
            <a:off x="9053619" y="2653651"/>
            <a:ext cx="416534" cy="416534"/>
          </a:xfrm>
          <a:prstGeom prst="diamond">
            <a:avLst/>
          </a:prstGeom>
          <a:solidFill>
            <a:srgbClr val="C9E8CD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BCF8C40-D7B9-0762-2202-372749ED1867}"/>
              </a:ext>
            </a:extLst>
          </p:cNvPr>
          <p:cNvSpPr txBox="1"/>
          <p:nvPr/>
        </p:nvSpPr>
        <p:spPr>
          <a:xfrm>
            <a:off x="109397" y="5182298"/>
            <a:ext cx="594769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कलस्सीमा यसलाई उहाँको सर्बोचतालाई सम्बोधन गर्छन्।यस गुणको शङ्का निबारण गर्न पावलले येशूमा दुई ईश्वरीय गुणहरू जोड्छन्—सबै कुराको सृष्टिकर्ता (कलस्सी १:१०; यशैया ४५:१८) र सबै कुरालाई समाल्ने  (कलस्सी १:१७; भजन ११९:९१)</a:t>
            </a:r>
            <a:endParaRPr lang="en-US" sz="2000" b="1" noProof="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B84DE56-5EE3-4A7B-2CED-72DE46E94A46}"/>
              </a:ext>
            </a:extLst>
          </p:cNvPr>
          <p:cNvSpPr txBox="1"/>
          <p:nvPr/>
        </p:nvSpPr>
        <p:spPr>
          <a:xfrm>
            <a:off x="109397" y="2999777"/>
            <a:ext cx="60088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उदाहरण—इसहाक → इश्माएलभन्दा पहिलो जन्मेको रे, याकूब → एसावभन्दा पहिलो जन्मेको रे, यूसुफ → रूबेनभन्दा पहिला जन्मेको रे, दाउद → एलियाबभन्दा पहिला जन्मेका रे (भजन ८९:२७) यी सबै जन्मक्रमले होइन, सर्वोच्च स्थानका कारण पहिलोजन्मेका कहलाएका थिए।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80080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9" grpId="0" animBg="1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E5FF97-9944-808C-121A-77271E5CF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614502A-4B9F-83A1-DFD3-AA0D52EF425B}"/>
              </a:ext>
            </a:extLst>
          </p:cNvPr>
          <p:cNvSpPr txBox="1"/>
          <p:nvPr/>
        </p:nvSpPr>
        <p:spPr>
          <a:xfrm>
            <a:off x="2937750" y="0"/>
            <a:ext cx="92448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sz="4400" b="1" spc="30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मण्डलीका शिर</a:t>
            </a:r>
            <a:endParaRPr lang="en-US" sz="4400" b="1" spc="30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70A0B1-7301-300A-E8B6-D0512F1FA741}"/>
              </a:ext>
            </a:extLst>
          </p:cNvPr>
          <p:cNvSpPr txBox="1"/>
          <p:nvPr/>
        </p:nvSpPr>
        <p:spPr>
          <a:xfrm>
            <a:off x="3564447" y="666235"/>
            <a:ext cx="7991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“उहाँ शरीरको, अर्थात् मण्डलीको शिर हुनुहुन्छ।” (कलस्सी  १:१८)</a:t>
            </a:r>
            <a:endParaRPr lang="en-US" sz="1400" b="1" noProof="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2B0693E-4923-D889-EB5F-617D7D5D3579}"/>
              </a:ext>
            </a:extLst>
          </p:cNvPr>
          <p:cNvSpPr txBox="1"/>
          <p:nvPr/>
        </p:nvSpPr>
        <p:spPr>
          <a:xfrm>
            <a:off x="3095449" y="1228725"/>
            <a:ext cx="44163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“शिर” शब्दको अर्थ—कुनै  क्याठलान वाअङ्ग्रेजी भाषामा नेतृत्व, प्रधानता, अधिकार। हिब्रू भाषाको मामिलामा पनि त्यही हो। "तब यहूदावंशी र इस्राएलीहरू दुवै फेरि एकसाथ मिल्‍नेछन्, र एउटै नेता नियुक्त गरेर देशबाट निस्‍कनेछन्, किनभने यिजरेलको दिन महान्‌ हुनेछ।” होशे १:११।</a:t>
            </a:r>
            <a:endParaRPr lang="en-US" sz="2000" b="1" noProof="0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9EF8830-7081-2C87-ACC2-5E5F0FACC4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8767986"/>
              </p:ext>
            </p:extLst>
          </p:nvPr>
        </p:nvGraphicFramePr>
        <p:xfrm>
          <a:off x="7587575" y="1228725"/>
          <a:ext cx="4416358" cy="5463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CFABB664-F21C-63EF-0524-6BC5C50CC9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6" y="276975"/>
            <a:ext cx="2743524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n 8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0B3B3738-5399-15E2-1D28-8BCC02C93F2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7" y="2095802"/>
            <a:ext cx="2743524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9310033-8684-4A21-FFA0-8C455D62E8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27" y="3943813"/>
            <a:ext cx="2743525" cy="2743525"/>
          </a:xfrm>
          <a:prstGeom prst="snip2DiagRect">
            <a:avLst>
              <a:gd name="adj1" fmla="val 21274"/>
              <a:gd name="adj2" fmla="val 16667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C22C22B-674F-C8B9-2A94-19A202FD6095}"/>
              </a:ext>
            </a:extLst>
          </p:cNvPr>
          <p:cNvSpPr txBox="1"/>
          <p:nvPr/>
        </p:nvSpPr>
        <p:spPr>
          <a:xfrm>
            <a:off x="3095449" y="5347573"/>
            <a:ext cx="44163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b="1" dirty="0"/>
              <a:t>पावलले यस शिरको अर्थलाई ख्रीष्टलाई प्रयोग गर्छन् (कलस्सी १:१८)।  पावलले त्यस प्रतीकको अर्थलाई जोड्छन्, यदि ख्रीष्ट शिर हुनुहुन्छ भने, हामी—मण्डली—शरीर हौँ। यसबाट यी सत्यहरू निस्कन्छन्—</a:t>
            </a:r>
            <a:endParaRPr lang="en-US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A772818-26F8-DC19-1E71-95EB24B1EB72}"/>
              </a:ext>
            </a:extLst>
          </p:cNvPr>
          <p:cNvSpPr txBox="1"/>
          <p:nvPr/>
        </p:nvSpPr>
        <p:spPr>
          <a:xfrm>
            <a:off x="3095449" y="4365367"/>
            <a:ext cx="44163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 पावलले यस शिरको अर्थलाई ख्रीष्टलाई प्रयोग गर्छन् (कलस्सी १:१८)। 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79665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Graphic spid="6" grpId="0" uiExpand="1">
        <p:bldSub>
          <a:bldDgm bld="one"/>
        </p:bldSub>
      </p:bldGraphic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436C59-36E2-AB0F-F18E-8464357E454E}"/>
              </a:ext>
            </a:extLst>
          </p:cNvPr>
          <p:cNvSpPr txBox="1"/>
          <p:nvPr/>
        </p:nvSpPr>
        <p:spPr>
          <a:xfrm>
            <a:off x="0" y="-29184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>
                <a:rot lat="0" lon="0" rev="4200000"/>
              </a:lightRig>
            </a:scene3d>
            <a:sp3d extrusionH="57150" contourW="25400">
              <a:bevelT w="38100" h="38100"/>
              <a:contourClr>
                <a:srgbClr val="FFC000"/>
              </a:contourClr>
            </a:sp3d>
          </a:bodyPr>
          <a:lstStyle/>
          <a:p>
            <a:pPr algn="ctr"/>
            <a:r>
              <a:rPr lang="ne-NP" sz="4800" b="1" kern="2000" spc="700" dirty="0">
                <a:ln w="13462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rgbClr val="663300"/>
                  </a:outerShdw>
                </a:effectLst>
              </a:rPr>
              <a:t>आरम्भ</a:t>
            </a:r>
            <a:endParaRPr lang="en-US" sz="4800" b="1" kern="2000" spc="700" noProof="0" dirty="0">
              <a:ln w="13462">
                <a:noFill/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dist="38100" dir="2700000" algn="bl" rotWithShape="0">
                  <a:srgbClr val="6633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8D8453-5711-CEB2-03E9-DAC52C1F5DB4}"/>
              </a:ext>
            </a:extLst>
          </p:cNvPr>
          <p:cNvSpPr txBox="1"/>
          <p:nvPr/>
        </p:nvSpPr>
        <p:spPr>
          <a:xfrm>
            <a:off x="0" y="694053"/>
            <a:ext cx="12191999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“</a:t>
            </a:r>
            <a:r>
              <a:rPr lang="ne-NP" b="1" dirty="0">
                <a:solidFill>
                  <a:srgbClr val="8A4500"/>
                </a:solidFill>
                <a:latin typeface="Comic Sans MS" panose="030F0702030302020204" pitchFamily="66" charset="0"/>
              </a:rPr>
              <a:t>“उहाँ आरम्भ हुनुहुन्छ, र मरेकाहरूमध्ये पहिलोजन्मेका, ताकि सबै कुरामा उहाँ सर्वोच्च हुनुहोस्।”</a:t>
            </a:r>
          </a:p>
          <a:p>
            <a:pPr algn="ctr"/>
            <a:r>
              <a:rPr lang="ne-NP" b="1" dirty="0">
                <a:solidFill>
                  <a:srgbClr val="8A4500"/>
                </a:solidFill>
                <a:latin typeface="Comic Sans MS" panose="030F0702030302020204" pitchFamily="66" charset="0"/>
              </a:rPr>
              <a:t>(कलस्सी १:१८)</a:t>
            </a:r>
          </a:p>
          <a:p>
            <a:pPr algn="ctr"/>
            <a:endParaRPr lang="en-US" sz="1400" b="1" noProof="0" dirty="0">
              <a:solidFill>
                <a:srgbClr val="8A45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46E2747-859C-1879-F211-EAE3D8FD7763}"/>
              </a:ext>
            </a:extLst>
          </p:cNvPr>
          <p:cNvSpPr txBox="1"/>
          <p:nvPr/>
        </p:nvSpPr>
        <p:spPr>
          <a:xfrm>
            <a:off x="228397" y="1453764"/>
            <a:ext cx="63152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यहाँ प्रयोग भएको ग्रीक शब्द </a:t>
            </a:r>
            <a:r>
              <a:rPr lang="en-US" sz="2000" b="1" dirty="0" err="1"/>
              <a:t>archē</a:t>
            </a:r>
            <a:r>
              <a:rPr lang="en-US" sz="2000" b="1" dirty="0"/>
              <a:t> (</a:t>
            </a:r>
            <a:r>
              <a:rPr lang="el-GR" sz="2000" b="1" dirty="0"/>
              <a:t>ἀρχή) </a:t>
            </a:r>
            <a:r>
              <a:rPr lang="ne-NP" sz="2000" b="1" dirty="0"/>
              <a:t>हो। यसको अर्थ—आरम्भ, उत्पत्ति, पहिलो कारण शासन, अधिकार, प्रधानता। तर कुन सन्दर्भमा प्रयोग गरिएको छ त्यो सोच्नुपर्छ।</a:t>
            </a:r>
            <a:endParaRPr lang="en-US" sz="2000" b="1" noProof="0" dirty="0"/>
          </a:p>
        </p:txBody>
      </p:sp>
      <p:pic>
        <p:nvPicPr>
          <p:cNvPr id="6" name="Imagen 5" descr="Una persona con un vestido largo&#10;&#10;El contenido generado por IA puede ser incorrecto.">
            <a:extLst>
              <a:ext uri="{FF2B5EF4-FFF2-40B4-BE49-F238E27FC236}">
                <a16:creationId xmlns:a16="http://schemas.microsoft.com/office/drawing/2014/main" id="{BDBD6B60-7183-3F19-1FFF-8FEE8672C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163" y="1466684"/>
            <a:ext cx="5285712" cy="5148188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7BEC6AE-DB8F-1826-D1AB-5BA1763FF6B4}"/>
              </a:ext>
            </a:extLst>
          </p:cNvPr>
          <p:cNvSpPr txBox="1"/>
          <p:nvPr/>
        </p:nvSpPr>
        <p:spPr>
          <a:xfrm>
            <a:off x="228396" y="4986214"/>
            <a:ext cx="631527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येशू मरेकाहरूमध्ये पहिलोजन्मेका हुनुहुन्छ भनेर पावलले सम्बोधन गर्छन्। हुन त पुनरुत्यान हुनेमा उहाँ पहिलो थिएन किनकि मोशाको पुनरुत्थान भएको थियो। उहाँकझ मृत्युमाथि विजयले पापमाथि विजय देखाउँछ र हामीलाई परमेश्वरको प्रतिरूपमा पुनःसृष्टि गर्ने शक्ति उहाँमा छ।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AEC5161-E4D0-6121-3C73-F98AE3C9D296}"/>
              </a:ext>
            </a:extLst>
          </p:cNvPr>
          <p:cNvSpPr txBox="1"/>
          <p:nvPr/>
        </p:nvSpPr>
        <p:spPr>
          <a:xfrm>
            <a:off x="228397" y="3066101"/>
            <a:ext cx="631527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यी सबै अर्थ ख्रीष्टमा लागू हुन्छन् (कलस्सी १:१८)। येशू सबैका सुरुवात हुनुहुन्छ। उहाँ परमेश्‍वरको प्रतिरूप हुनुहुन्छ। उहाँ सर्वोच्च वा उहाँले सृष्टि गर्नुभएका सबै सृष्टिका जेष्ठ वा स्वामी हुनुहुन्छ। त्यसले गर्दा उहाँको सर्वोच्चता कायम भएको छ।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6927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0FE7A0F-4A20-49A8-112A-46A1FDD500B8}"/>
              </a:ext>
            </a:extLst>
          </p:cNvPr>
          <p:cNvSpPr txBox="1"/>
          <p:nvPr/>
        </p:nvSpPr>
        <p:spPr>
          <a:xfrm>
            <a:off x="0" y="-19456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sz="48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मेलमिलाप गराउने</a:t>
            </a:r>
            <a:endParaRPr lang="en-US" sz="4800" b="1" spc="60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777412-10DB-7EF6-A08C-9E1429526A06}"/>
              </a:ext>
            </a:extLst>
          </p:cNvPr>
          <p:cNvSpPr txBox="1"/>
          <p:nvPr/>
        </p:nvSpPr>
        <p:spPr>
          <a:xfrm>
            <a:off x="133349" y="683716"/>
            <a:ext cx="11925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Kalimati" panose="00000400000000000000" pitchFamily="2"/>
              </a:rPr>
              <a:t>“उहाँद्वारा सबै कुरा—पृथ्वीमा भएका वा स्वर्गमा भएका—क्रूसमा बगाएको उहाँको रगतद्वारा</a:t>
            </a:r>
          </a:p>
          <a:p>
            <a:pPr algn="ctr"/>
            <a:r>
              <a:rPr lang="ne-NP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Kalimati" panose="00000400000000000000" pitchFamily="2"/>
              </a:rPr>
              <a:t>शान्ति स्थापना गर्दै आफ्नोसँग मेलमिलाप गराउनुभयो।” (कलस्सी १:२०)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DC4A0E-FCB0-226E-F83A-AC088BFC4071}"/>
              </a:ext>
            </a:extLst>
          </p:cNvPr>
          <p:cNvSpPr txBox="1"/>
          <p:nvPr/>
        </p:nvSpPr>
        <p:spPr>
          <a:xfrm>
            <a:off x="3606994" y="1411522"/>
            <a:ext cx="847799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b="1" dirty="0"/>
              <a:t>येशूले के गर्नुभयो जसले गर्दा उहाँ सबैको जेष्ठ हुनुभयो? पावललको अनुसार ती ओहोदाको निम्ति उहाँ योग्य हुनुहुन्छ, "किनकि उहाँको आफ्‍नो सारा पूर्णता ख्रीष्‍टमा वास गरेकोमा परमेश्‍वर प्रसन्‍न हुनुभयो" (कलस्सी १:१९)। येशू पूर्ण रूपमा परमेश्वर हुनुहुन्थ्यो र पूर्ण रूपमा मानिस पनि। “हामीले उहाँको महिमा देख्यौँ—अनुग्रह र सत्यले भरिएको।” (यूहन्ना १:1१४)।</a:t>
            </a:r>
          </a:p>
        </p:txBody>
      </p:sp>
      <p:pic>
        <p:nvPicPr>
          <p:cNvPr id="6" name="Imagen 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8DF6781F-A8B7-458B-F1F3-08C72C947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28" y="1498566"/>
            <a:ext cx="3341857" cy="5121620"/>
          </a:xfrm>
          <a:prstGeom prst="roundRect">
            <a:avLst>
              <a:gd name="adj" fmla="val 10493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 descr="Imagen que contiene exterior, vaca, parado, pasto&#10;&#10;El contenido generado por IA puede ser incorrecto.">
            <a:extLst>
              <a:ext uri="{FF2B5EF4-FFF2-40B4-BE49-F238E27FC236}">
                <a16:creationId xmlns:a16="http://schemas.microsoft.com/office/drawing/2014/main" id="{FFD37885-F419-3CF9-964A-C6DD5B0B61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096" y="1453157"/>
            <a:ext cx="929985" cy="1873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sostener, jugador, raqueta&#10;&#10;El contenido generado por IA puede ser incorrecto.">
            <a:extLst>
              <a:ext uri="{FF2B5EF4-FFF2-40B4-BE49-F238E27FC236}">
                <a16:creationId xmlns:a16="http://schemas.microsoft.com/office/drawing/2014/main" id="{A9D6E75B-AA49-06F1-EF1C-9A025AC858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898" y="3300906"/>
            <a:ext cx="977727" cy="1556425"/>
          </a:xfrm>
          <a:prstGeom prst="rect">
            <a:avLst/>
          </a:prstGeom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321FEC9B-7763-5D86-4AB3-93A4B0FD70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051" y="3851439"/>
            <a:ext cx="3802299" cy="2851724"/>
          </a:xfrm>
          <a:prstGeom prst="ellipse">
            <a:avLst/>
          </a:prstGeom>
          <a:ln w="63500" cap="rnd">
            <a:solidFill>
              <a:srgbClr val="006C9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D1E8756-343C-7349-7C3D-0AEF099D723D}"/>
              </a:ext>
            </a:extLst>
          </p:cNvPr>
          <p:cNvSpPr txBox="1"/>
          <p:nvPr/>
        </p:nvSpPr>
        <p:spPr>
          <a:xfrm>
            <a:off x="3606994" y="3899080"/>
            <a:ext cx="45350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पृथ्वीमा भएका सबै थोकसँग उहाँले परमेश्‍वरमा मिलाप गर्नुभएको थियो। त्यो हामी बुझ्छौँ। तर स्वर्गका कुराहरू पनि कसरी मेलमिलाप गराउनुभयो? </a:t>
            </a:r>
            <a:endParaRPr lang="en-US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F465A6-B2FA-86F1-B86A-F49C388FBFB3}"/>
              </a:ext>
            </a:extLst>
          </p:cNvPr>
          <p:cNvSpPr txBox="1"/>
          <p:nvPr/>
        </p:nvSpPr>
        <p:spPr>
          <a:xfrm>
            <a:off x="3606994" y="3116966"/>
            <a:ext cx="84516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क्रूस र पुनरुत्थानद्वारा, येशूले मानिसलाई परमेश्वरसँग मेलमिलाप गराउन आवश्यक सबै कुरा पूरा गर्नुभएको थियो (कलस्सी १:२०)।</a:t>
            </a:r>
            <a:endParaRPr lang="en-US" sz="2000" b="1" noProof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FEFD2C2-F458-B3A8-BE1C-7D44A08BF9A7}"/>
              </a:ext>
            </a:extLst>
          </p:cNvPr>
          <p:cNvSpPr txBox="1"/>
          <p:nvPr/>
        </p:nvSpPr>
        <p:spPr>
          <a:xfrm>
            <a:off x="3606994" y="5296747"/>
            <a:ext cx="44280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सम्पूर्ण ब्रह्माण्डले पापको वास्तविक स्वरूप देखेको थियो र परमेश्वरको चरित्र स्वर्ग र पृथ्वी दुवैमा प्रमाणित भएको थियो।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5854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14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D096D8-3CFB-35AC-8FB5-2CA29CFCD100}"/>
              </a:ext>
            </a:extLst>
          </p:cNvPr>
          <p:cNvSpPr txBox="1"/>
          <p:nvPr/>
        </p:nvSpPr>
        <p:spPr>
          <a:xfrm>
            <a:off x="711132" y="1258026"/>
            <a:ext cx="10650774" cy="3524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“</a:t>
            </a:r>
            <a:r>
              <a:rPr lang="ne-NP" sz="2400" b="1" dirty="0">
                <a:solidFill>
                  <a:srgbClr val="321547"/>
                </a:solidFill>
                <a:latin typeface="Constantia" panose="02030602050306030303" pitchFamily="18" charset="0"/>
                <a:cs typeface="Kalimati" panose="00000400000000000000" pitchFamily="2"/>
              </a:rPr>
              <a:t>येशू स्वर्गको महिमा हुनुहुन्थ्यो। उहाँ स्वर्गदूतहरूका अति प्रिय अगुवा हुनुहुन्थ्यो। ती स्वर्गदूतहरूले उहाँलाई प्रसन्‍न पार्न खुशी हुन्थे। उहाँ परमेश्‍वरसँग एक हुनुहुन्थ्यो। उहाँ परमेश्‍वर पिताको काखमा हुनुहुन्थ्यो (यूहन्‍ना १:१८)। तर जब उहाँ मानव चोला लिनुभयो उहाँ परमेश्‍वरको बराबरीमा हुन फूर्ती लगाउनुभएन, किनकि मानिसहरू पापमा हराइरहेका थिए र तिनीहरूको अवस्था दयनीय थियो।</a:t>
            </a:r>
          </a:p>
          <a:p>
            <a:pPr>
              <a:spcBef>
                <a:spcPts val="600"/>
              </a:spcBef>
            </a:pPr>
            <a:r>
              <a:rPr lang="ne-NP" sz="2400" b="1" dirty="0">
                <a:solidFill>
                  <a:srgbClr val="321547"/>
                </a:solidFill>
                <a:latin typeface="Constantia" panose="02030602050306030303" pitchFamily="18" charset="0"/>
                <a:cs typeface="Kalimati" panose="00000400000000000000" pitchFamily="2"/>
              </a:rPr>
              <a:t>उहाँ आफ्नो सिंहासनबाट झर्नुभयो, उहाँले आफ्नो मुकुट र राजदण्ढलाई छोड्नुभयो आफ्नो ईश्वरीयतालाई मानवताले ढाक्नुभयो, र क्रूसको मृत्यु सम्म आफैँलाई नम्र बनाउनुभयो ताकि मानिस उहाँ बस्ने सिहाँसनमा बस्न सकून्।...प्रेमले उहाँको पिता प्रकट गर्नुभयो र मानिसलाई परमेश्वरसँग मेलमिलाप गराउनुभयो।”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4ACAFA4-8FEE-F29D-4C7B-AFA0BAE023B8}"/>
              </a:ext>
            </a:extLst>
          </p:cNvPr>
          <p:cNvSpPr txBox="1"/>
          <p:nvPr/>
        </p:nvSpPr>
        <p:spPr>
          <a:xfrm>
            <a:off x="5712814" y="5164964"/>
            <a:ext cx="4600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e-NP" sz="1600" b="1" dirty="0">
                <a:solidFill>
                  <a:srgbClr val="321547"/>
                </a:solidFill>
              </a:rPr>
              <a:t>एलेन जी. ह्वाइट, सेलेक्टेड मेसेज, ठेली १, पृ. ३२१।</a:t>
            </a:r>
            <a:r>
              <a:rPr lang="en-US" sz="1600" b="1" noProof="0" dirty="0">
                <a:solidFill>
                  <a:srgbClr val="321547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467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</TotalTime>
  <Words>1036</Words>
  <Application>Microsoft Office PowerPoint</Application>
  <PresentationFormat>Panorámica</PresentationFormat>
  <Paragraphs>58</Paragraphs>
  <Slides>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Aptos Display</vt:lpstr>
      <vt:lpstr>Aptos</vt:lpstr>
      <vt:lpstr>Constantia</vt:lpstr>
      <vt:lpstr>Comic Sans MS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88</cp:revision>
  <dcterms:created xsi:type="dcterms:W3CDTF">2026-01-17T09:06:28Z</dcterms:created>
  <dcterms:modified xsi:type="dcterms:W3CDTF">2026-02-03T07:10:10Z</dcterms:modified>
</cp:coreProperties>
</file>