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Kalimati" panose="020B0604020202020204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कसैलाई चिन्नुहोस् र समयसँगै मित्रताको सम्बन्ध गाँस्नुहोस्।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ती व्यक्तिको हृदयमा पवित्र आत्माले काम गरून् भनी प्रार्थना गर्नुहोस्। </a:t>
          </a:r>
          <a:r>
            <a:rPr lang="ne-NP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तिनीहरूसँग</a:t>
          </a:r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कुराकानी गर्ने सही अवसरहरूका लागि प्रार्थना गर्नुहोस्।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आफ्ना </a:t>
          </a:r>
          <a:r>
            <a:rPr lang="ne-NP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विश्‍वासका</a:t>
          </a:r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अनुभवहरूका बारेमा कुरा गर्ने वा </a:t>
          </a:r>
          <a:r>
            <a:rPr lang="ne-NP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तिनीहरूका</a:t>
          </a:r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लागि प्रार्थना </a:t>
          </a:r>
          <a:r>
            <a:rPr lang="ne-NP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गरिदिने</a:t>
          </a:r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स्वाभाविक तरिकाहरू खोज्नुहोस्।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ne-NP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नयाँ मित्रलाई </a:t>
          </a:r>
          <a:r>
            <a:rPr lang="ne-NP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मण्डलीका (चर्चका) अन्य व्यक्तिहरूसँग जोड्ने तरिकाहरू पहिल्याउनुहोस्।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ne-NP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नयाँ मित्रका विशिष्ट आवश्यकताहरू वा </a:t>
          </a:r>
          <a:r>
            <a:rPr lang="ne-NP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प्रश्‍नहरूका</a:t>
          </a:r>
          <a:r>
            <a:rPr lang="ne-NP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बारेमा प्रार्थना गर्नुहोस्।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ne-NP" sz="1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बाइबलले हाम्रो जीवनमा कसरी सान्त्वना, सल्लाह र मार्गदर्शन दिन्छ भनेर </a:t>
          </a:r>
          <a:r>
            <a:rPr lang="ne-NP" sz="1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तिनीहरूलाई</a:t>
          </a:r>
          <a:r>
            <a:rPr lang="ne-NP" sz="1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देखाउने अवसर खोज्नुहोस्।</a:t>
          </a:r>
          <a:endParaRPr lang="en-US" sz="16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ne-NP" sz="1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एउटा यस्तो समय आउनेछ जब </a:t>
          </a:r>
          <a:r>
            <a:rPr lang="ne-NP" sz="1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</a:t>
          </a:r>
          <a:r>
            <a:rPr lang="ne-NP" sz="1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आफ्नो मित्रलाई सोध्न चाहनुहुनेछ कि के उनी </a:t>
          </a:r>
          <a:r>
            <a:rPr lang="ne-NP" sz="1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साथमा बाइबल अध्ययन गर्न चाहन्छन्? पछि, </a:t>
          </a:r>
          <a:r>
            <a:rPr lang="ne-NP" sz="1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मित्रले </a:t>
          </a:r>
          <a:r>
            <a:rPr lang="ne-NP" sz="1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बप्तिस्मा</a:t>
          </a:r>
          <a:r>
            <a:rPr lang="ne-NP" sz="1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ne-NP" sz="12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लिने</a:t>
          </a:r>
          <a:r>
            <a:rPr lang="ne-NP" sz="1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इच्छासमेत गर्न सक्छन्।</a:t>
          </a:r>
          <a:endParaRPr lang="en-US" sz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 custLinFactNeighborX="20859" custLinFactNeighborY="-8398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कसैलाई चिन्नुहोस् र समयसँगै मित्रताको सम्बन्ध गाँस्नुहोस्।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ती व्यक्तिको हृदयमा पवित्र आत्माले काम गरून् भनी प्रार्थना गर्नुहोस्।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तिनीहरूसँग</a:t>
          </a: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कुराकानी गर्ने सही अवसरहरूका लागि प्रार्थना गर्नुहोस्।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आफ्ना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विश्‍वासका</a:t>
          </a: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अनुभवहरूका बारेमा कुरा गर्ने वा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तिनीहरूका</a:t>
          </a: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लागि प्रार्थना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गरिदिने</a:t>
          </a: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स्वाभाविक तरिकाहरू खोज्नुहोस्।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नयाँ मित्रलाई </a:t>
          </a:r>
          <a:r>
            <a:rPr lang="ne-NP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मण्डलीका (चर्चका) अन्य व्यक्तिहरूसँग जोड्ने तरिकाहरू पहिल्याउनुहोस्।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नयाँ मित्रका विशिष्ट आवश्यकताहरू वा </a:t>
          </a:r>
          <a:r>
            <a:rPr lang="ne-NP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प्रश्‍नहरूका</a:t>
          </a:r>
          <a:r>
            <a:rPr lang="ne-NP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बारेमा प्रार्थना गर्नुहोस्।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68067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बाइबलले हाम्रो जीवनमा कसरी सान्त्वना, सल्लाह र मार्गदर्शन दिन्छ भनेर </a:t>
          </a:r>
          <a:r>
            <a:rPr lang="ne-NP" sz="1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तिनीहरूलाई</a:t>
          </a:r>
          <a:r>
            <a:rPr lang="ne-NP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देखाउने अवसर खोज्नुहोस्।</a:t>
          </a:r>
          <a:endParaRPr lang="en-US" sz="16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680679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एउटा यस्तो समय आउनेछ जब </a:t>
          </a:r>
          <a:r>
            <a:rPr lang="ne-NP" sz="1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</a:t>
          </a:r>
          <a:r>
            <a:rPr lang="ne-NP" sz="1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आफ्नो मित्रलाई सोध्न चाहनुहुनेछ कि के उनी </a:t>
          </a:r>
          <a:r>
            <a:rPr lang="ne-NP" sz="1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साथमा बाइबल अध्ययन गर्न चाहन्छन्? पछि, </a:t>
          </a:r>
          <a:r>
            <a:rPr lang="ne-NP" sz="1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तपाईंको</a:t>
          </a:r>
          <a:r>
            <a:rPr lang="ne-NP" sz="1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मित्रले </a:t>
          </a:r>
          <a:r>
            <a:rPr lang="ne-NP" sz="1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बप्तिस्मा</a:t>
          </a:r>
          <a:r>
            <a:rPr lang="ne-NP" sz="1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ne-NP" sz="12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लिने</a:t>
          </a:r>
          <a:r>
            <a:rPr lang="ne-NP" sz="1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इच्छासमेत गर्न सक्छन्।</a:t>
          </a:r>
          <a:endParaRPr lang="en-US" sz="1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9245360" y="6471821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२० जुन, २०२६ का लागि पाठ १२</a:t>
            </a:r>
            <a:endParaRPr lang="en-US" sz="1600" b="1" noProof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6296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ne-NP" sz="4000" b="1" spc="1000" noProof="0" dirty="0" err="1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उहाँलाई</a:t>
            </a:r>
            <a:r>
              <a:rPr lang="ne-NP" sz="40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 बाँड्नुहोस् (</a:t>
            </a:r>
            <a:r>
              <a:rPr lang="ne-NP" sz="4000" b="1" spc="1000" noProof="0" dirty="0" err="1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श्येयर</a:t>
            </a:r>
            <a:r>
              <a:rPr lang="ne-NP" sz="40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 गर्नुहोस्)</a:t>
            </a:r>
            <a:endParaRPr lang="en-US" sz="40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परमेश्‍वरले</a:t>
            </a:r>
            <a:r>
              <a:rPr lang="ne-NP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आफ्ना </a:t>
            </a:r>
            <a:r>
              <a:rPr lang="ne-NP" sz="4400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छोराछोरीहरूलाई</a:t>
            </a:r>
            <a:r>
              <a:rPr lang="ne-NP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खोज्नुहुन्छ</a:t>
            </a:r>
            <a:endParaRPr lang="en-US" sz="4400" spc="3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परमप्रभु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घोषणा गर्नुहुन्छ, “के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एप्रैम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मेरो प्यारो छोरो, मेरो आनन्दको बालक होइन र? यद्यपि म प्रायः उसको विरुद्धमा बोल्छु, तापनि म अझै उसलाई सम्झन्छु।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यसैकारण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मेरो हृदय उसको निम्ति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तड़पिन्छ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;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ममाथि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उसको ठूलो कृपा छ।” (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यर्मिया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३१:२०)</a:t>
            </a:r>
            <a:endParaRPr lang="en-US" sz="14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571907"/>
            <a:ext cx="465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/>
              <a:t>एउटा निश्चित मोडमा </a:t>
            </a:r>
            <a:r>
              <a:rPr lang="ne-NP" b="1" dirty="0" err="1"/>
              <a:t>आइपुगेपछि</a:t>
            </a:r>
            <a:r>
              <a:rPr lang="ne-NP" b="1" dirty="0"/>
              <a:t> </a:t>
            </a:r>
            <a:r>
              <a:rPr lang="ne-NP" b="1" dirty="0" err="1"/>
              <a:t>परमेश्‍वरका</a:t>
            </a:r>
            <a:r>
              <a:rPr lang="ne-NP" b="1" dirty="0"/>
              <a:t> मानिसहरू विभाजित भए: </a:t>
            </a:r>
            <a:r>
              <a:rPr lang="ne-NP" b="1" dirty="0" err="1"/>
              <a:t>एप्रैम</a:t>
            </a:r>
            <a:r>
              <a:rPr lang="ne-NP" b="1" dirty="0"/>
              <a:t> (</a:t>
            </a:r>
            <a:r>
              <a:rPr lang="ne-NP" b="1" dirty="0" err="1"/>
              <a:t>उत्तरी</a:t>
            </a:r>
            <a:r>
              <a:rPr lang="ne-NP" b="1" dirty="0"/>
              <a:t> राज्य) ले </a:t>
            </a:r>
            <a:r>
              <a:rPr lang="ne-NP" b="1" dirty="0" err="1"/>
              <a:t>परमेश्‍वरलाई</a:t>
            </a:r>
            <a:r>
              <a:rPr lang="ne-NP" b="1" dirty="0"/>
              <a:t> त्याग्यो; </a:t>
            </a:r>
            <a:r>
              <a:rPr lang="ne-NP" b="1" dirty="0" err="1"/>
              <a:t>यहूदा</a:t>
            </a:r>
            <a:r>
              <a:rPr lang="ne-NP" b="1" dirty="0"/>
              <a:t> (दक्षिणी राज्य) भने </a:t>
            </a:r>
            <a:r>
              <a:rPr lang="ne-NP" b="1" dirty="0" err="1"/>
              <a:t>विश्‍वासी</a:t>
            </a:r>
            <a:r>
              <a:rPr lang="ne-NP" b="1" dirty="0"/>
              <a:t> नै </a:t>
            </a:r>
            <a:r>
              <a:rPr lang="ne-NP" b="1" dirty="0" err="1"/>
              <a:t>रह्यो</a:t>
            </a:r>
            <a:r>
              <a:rPr lang="ne-NP" b="1" dirty="0"/>
              <a:t>।</a:t>
            </a:r>
            <a:endParaRPr lang="en-US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जसले </a:t>
            </a:r>
            <a:r>
              <a:rPr lang="ne-NP" sz="2000" b="1" dirty="0" err="1"/>
              <a:t>परमेश्‍वरको</a:t>
            </a:r>
            <a:r>
              <a:rPr lang="ne-NP" sz="2000" b="1" dirty="0"/>
              <a:t> सेवा गरे र पछि </a:t>
            </a:r>
            <a:r>
              <a:rPr lang="ne-NP" sz="2000" b="1" dirty="0" err="1"/>
              <a:t>उहाँलाई</a:t>
            </a:r>
            <a:r>
              <a:rPr lang="ne-NP" sz="2000" b="1" dirty="0"/>
              <a:t> त्यागे, </a:t>
            </a:r>
            <a:r>
              <a:rPr lang="ne-NP" sz="2000" b="1" dirty="0" err="1"/>
              <a:t>परमेश्‍वरले</a:t>
            </a:r>
            <a:r>
              <a:rPr lang="ne-NP" sz="2000" b="1" dirty="0"/>
              <a:t> </a:t>
            </a:r>
            <a:r>
              <a:rPr lang="ne-NP" sz="2000" b="1" dirty="0" err="1"/>
              <a:t>तिनीहरूलाई</a:t>
            </a:r>
            <a:r>
              <a:rPr lang="ne-NP" sz="2000" b="1" dirty="0"/>
              <a:t> </a:t>
            </a:r>
            <a:r>
              <a:rPr lang="ne-NP" sz="2000" b="1" dirty="0" err="1"/>
              <a:t>प्रेमपूर्वक</a:t>
            </a:r>
            <a:r>
              <a:rPr lang="ne-NP" sz="2000" b="1" dirty="0"/>
              <a:t> </a:t>
            </a:r>
            <a:r>
              <a:rPr lang="ne-NP" sz="2000" b="1" dirty="0" err="1"/>
              <a:t>पुकारिरहनुहुन्छ</a:t>
            </a:r>
            <a:r>
              <a:rPr lang="ne-NP" sz="2000" b="1" dirty="0"/>
              <a:t>। </a:t>
            </a:r>
            <a:r>
              <a:rPr lang="ne-NP" sz="2000" b="1" dirty="0" err="1"/>
              <a:t>तिनीहरू</a:t>
            </a:r>
            <a:r>
              <a:rPr lang="ne-NP" sz="2000" b="1" dirty="0"/>
              <a:t> </a:t>
            </a:r>
            <a:r>
              <a:rPr lang="ne-NP" sz="2000" b="1" dirty="0" err="1"/>
              <a:t>उहाँका</a:t>
            </a:r>
            <a:r>
              <a:rPr lang="ne-NP" sz="2000" b="1" dirty="0"/>
              <a:t> </a:t>
            </a:r>
            <a:r>
              <a:rPr lang="ne-NP" sz="2000" b="1" dirty="0" err="1"/>
              <a:t>छोराछोरी</a:t>
            </a:r>
            <a:r>
              <a:rPr lang="ne-NP" sz="2000" b="1" dirty="0"/>
              <a:t> हुन्, र उहाँ </a:t>
            </a:r>
            <a:r>
              <a:rPr lang="ne-NP" sz="2000" b="1" dirty="0" err="1"/>
              <a:t>तिनीहरूलाई</a:t>
            </a:r>
            <a:r>
              <a:rPr lang="ne-NP" sz="2000" b="1" dirty="0"/>
              <a:t> प्रेम गर्नुहुन्छ र </a:t>
            </a:r>
            <a:r>
              <a:rPr lang="ne-NP" sz="2000" b="1" dirty="0" err="1"/>
              <a:t>उहाँकहाँ</a:t>
            </a:r>
            <a:r>
              <a:rPr lang="ne-NP" sz="2000" b="1" dirty="0"/>
              <a:t> फर्कन निरन्तर आग्रह गर्नुहुन्छ।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2801848"/>
            <a:ext cx="46531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उसले त्यागे तापनि, </a:t>
            </a:r>
            <a:r>
              <a:rPr lang="ne-NP" sz="2000" b="1" dirty="0" err="1">
                <a:solidFill>
                  <a:prstClr val="black"/>
                </a:solidFill>
              </a:rPr>
              <a:t>परमेश्‍वरले</a:t>
            </a:r>
            <a:r>
              <a:rPr lang="ne-NP" sz="2000" b="1" dirty="0">
                <a:solidFill>
                  <a:prstClr val="black"/>
                </a:solidFill>
              </a:rPr>
              <a:t> </a:t>
            </a:r>
            <a:r>
              <a:rPr lang="ne-NP" sz="2000" b="1" dirty="0" err="1">
                <a:solidFill>
                  <a:prstClr val="black"/>
                </a:solidFill>
              </a:rPr>
              <a:t>एप्रैमलाई</a:t>
            </a:r>
            <a:r>
              <a:rPr lang="ne-NP" sz="2000" b="1" dirty="0">
                <a:solidFill>
                  <a:prstClr val="black"/>
                </a:solidFill>
              </a:rPr>
              <a:t> आफ्नो प्यारो छोरो नै </a:t>
            </a:r>
            <a:r>
              <a:rPr lang="ne-NP" sz="2000" b="1" dirty="0" err="1">
                <a:solidFill>
                  <a:prstClr val="black"/>
                </a:solidFill>
              </a:rPr>
              <a:t>मानिरहनुभयो</a:t>
            </a:r>
            <a:r>
              <a:rPr lang="ne-NP" sz="2000" b="1" dirty="0">
                <a:solidFill>
                  <a:prstClr val="black"/>
                </a:solidFill>
              </a:rPr>
              <a:t> (</a:t>
            </a:r>
            <a:r>
              <a:rPr lang="ne-NP" sz="2000" b="1" dirty="0" err="1">
                <a:solidFill>
                  <a:prstClr val="black"/>
                </a:solidFill>
              </a:rPr>
              <a:t>यर्मिया</a:t>
            </a:r>
            <a:r>
              <a:rPr lang="ne-NP" sz="2000" b="1" dirty="0">
                <a:solidFill>
                  <a:prstClr val="black"/>
                </a:solidFill>
              </a:rPr>
              <a:t> ३१:२०)। </a:t>
            </a:r>
            <a:r>
              <a:rPr lang="ne-NP" sz="2000" b="1" dirty="0" err="1">
                <a:solidFill>
                  <a:prstClr val="black"/>
                </a:solidFill>
              </a:rPr>
              <a:t>उहाँले</a:t>
            </a:r>
            <a:r>
              <a:rPr lang="ne-NP" sz="2000" b="1" dirty="0">
                <a:solidFill>
                  <a:prstClr val="black"/>
                </a:solidFill>
              </a:rPr>
              <a:t> आफ्ना पापहरूमा मरेका छोराहरूका लागि </a:t>
            </a:r>
            <a:r>
              <a:rPr lang="ne-NP" sz="2000" b="1" dirty="0" err="1">
                <a:solidFill>
                  <a:prstClr val="black"/>
                </a:solidFill>
              </a:rPr>
              <a:t>रोइरहेकी</a:t>
            </a:r>
            <a:r>
              <a:rPr lang="ne-NP" sz="2000" b="1" dirty="0">
                <a:solidFill>
                  <a:prstClr val="black"/>
                </a:solidFill>
              </a:rPr>
              <a:t> बज्यै (हजुरआमा) </a:t>
            </a:r>
            <a:r>
              <a:rPr lang="ne-NP" sz="2000" b="1" dirty="0" err="1">
                <a:solidFill>
                  <a:prstClr val="black"/>
                </a:solidFill>
              </a:rPr>
              <a:t>राहेलको</a:t>
            </a:r>
            <a:r>
              <a:rPr lang="ne-NP" sz="2000" b="1" dirty="0">
                <a:solidFill>
                  <a:prstClr val="black"/>
                </a:solidFill>
              </a:rPr>
              <a:t> चित्रसमेत प्रस्तुत गर्नुभयो (</a:t>
            </a:r>
            <a:r>
              <a:rPr lang="ne-NP" sz="2000" b="1" dirty="0" err="1">
                <a:solidFill>
                  <a:prstClr val="black"/>
                </a:solidFill>
              </a:rPr>
              <a:t>यर्मिया</a:t>
            </a:r>
            <a:r>
              <a:rPr lang="ne-NP" sz="2000" b="1" dirty="0">
                <a:solidFill>
                  <a:prstClr val="black"/>
                </a:solidFill>
              </a:rPr>
              <a:t> ३१:१५)।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सायद हाम्रा आफ्नै केही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छोराछोरीहरू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, जसले कुनै समय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विश्‍वासलाई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जानेका थिए, अहिले यसलाई छोडेका हुन सक्छन्।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तिनीहरूतिर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पिठ्युँ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फर्काउनुको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सट्टा, हामीले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तिनीहरूलाई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निरन्तर प्रेम गर्नुपर्छ र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तिनीहरूसँग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दयालु भई बोल्नुपर्छ।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परमेश्‍वरले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हामीलाई सम्झाउनुहुन्छ कि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उहाँको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अत्यन्तै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कोमल दयाका पात्र हुन्, र उहाँ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b="1" dirty="0" err="1">
                <a:solidFill>
                  <a:prstClr val="black"/>
                </a:solidFill>
                <a:cs typeface="Kalimati" panose="00000400000000000000" pitchFamily="2"/>
              </a:rPr>
              <a:t>उहाँकहाँ</a:t>
            </a:r>
            <a:r>
              <a:rPr lang="ne-NP" b="1" dirty="0">
                <a:solidFill>
                  <a:prstClr val="black"/>
                </a:solidFill>
                <a:cs typeface="Kalimati" panose="00000400000000000000" pitchFamily="2"/>
              </a:rPr>
              <a:t> फर्कून् भन्ने उत्कट इच्छा राख्नुहुन्छ।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हामी छोडेर जानेको खोजीमा </a:t>
            </a:r>
            <a:r>
              <a:rPr lang="ne-NP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छौँ</a:t>
            </a:r>
            <a:endParaRPr lang="en-US" sz="4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99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“मैले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तिनीहरूलाई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जाति-जातिहरूका बीचमा तितरबितर पारे तापनि, टाढा-टाढाका देशहरूमा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तिनीहरूले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मलाई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सम्झनेछन्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।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तिनीहरू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र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तिनीहरूका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छोराछोरीहरू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जीवित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रहनेछन्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र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तिनीहरू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फर्कनेछन्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।” (</a:t>
            </a:r>
            <a:r>
              <a:rPr lang="ne-NP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जकरिया</a:t>
            </a:r>
            <a:r>
              <a:rPr lang="ne-NP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१०:९)</a:t>
            </a:r>
            <a:endParaRPr lang="en-US" sz="1400" b="1" noProof="0" dirty="0">
              <a:solidFill>
                <a:srgbClr val="FEEAE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हाम्रो पति वा पत्नी; हाम्रो छोरो; हाम्री छोरी; हाम्रो साथी; हाम्रो छिमेकी; त्यो भाइ वा बहिनी जो चर्चको त्यो बेन्चमा बस्ने गर्थे... एक दिन </a:t>
            </a:r>
            <a:r>
              <a:rPr lang="ne-NP" sz="2000" b="1" dirty="0" err="1">
                <a:cs typeface="Kalimati" panose="00000400000000000000" pitchFamily="2"/>
              </a:rPr>
              <a:t>तिनीहरूले</a:t>
            </a:r>
            <a:r>
              <a:rPr lang="ne-NP" sz="2000" b="1" dirty="0">
                <a:cs typeface="Kalimati" panose="00000400000000000000" pitchFamily="2"/>
              </a:rPr>
              <a:t> हामीसँगै आराधना गर्थे, तर अहिले </a:t>
            </a:r>
            <a:r>
              <a:rPr lang="ne-NP" sz="2000" b="1" dirty="0" err="1">
                <a:cs typeface="Kalimati" panose="00000400000000000000" pitchFamily="2"/>
              </a:rPr>
              <a:t>तिनीहरू</a:t>
            </a:r>
            <a:r>
              <a:rPr lang="ne-NP" sz="2000" b="1" dirty="0">
                <a:cs typeface="Kalimati" panose="00000400000000000000" pitchFamily="2"/>
              </a:rPr>
              <a:t> कहाँ छन्?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55790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हाम्रो कर्तव्य भनेको गएर </a:t>
            </a:r>
            <a:r>
              <a:rPr lang="ne-NP" sz="2000" b="1" dirty="0" err="1"/>
              <a:t>तिनीहरूलाई</a:t>
            </a:r>
            <a:r>
              <a:rPr lang="ne-NP" sz="2000" b="1" dirty="0"/>
              <a:t> खोज्नु र बथानमा फर्काएर ल्याउनु हो। हामी यो कसरी </a:t>
            </a:r>
            <a:r>
              <a:rPr lang="ne-NP" sz="2000" b="1" dirty="0" err="1"/>
              <a:t>गर्छौँ</a:t>
            </a:r>
            <a:r>
              <a:rPr lang="ne-NP" sz="2000" b="1" dirty="0"/>
              <a:t>? पहिलो, प्रार्थना गरेर। दोस्रो, </a:t>
            </a:r>
            <a:r>
              <a:rPr lang="ne-NP" sz="2000" b="1" dirty="0" err="1"/>
              <a:t>तिनीहरूप्रति</a:t>
            </a:r>
            <a:r>
              <a:rPr lang="ne-NP" sz="2000" b="1" dirty="0"/>
              <a:t> प्रेम र दयाको उदाहरण बनेर।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30912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मानिसहरूले चर्च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छोड्नुका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धेरै कारणहरू हुन सक्छन्। हामीलाई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कारणहरूको न्याय गर्न,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मनसायको आलोचना गर्न, वा केवल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बारेमा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बिर्सिदिन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भनिएको होइन।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तपाईंको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जीवनको गवाही,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तपाईंका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कार्यहरू, शब्दहरू,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परमेश्‍वरबाट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तर्केका (भड्केका) कसैका लागि गरिएका प्रार्थनाहरूले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तिनीहरूको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जीवन र भविष्यलाई पूर्ण रूपमा परिवर्तन गर्न सक्छन्।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परमेश्‍वरले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सुसमाचारको सन्देश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प्रेममय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सेवाको सम्पूर्ण कार्य स्वर्गका दूतहरूलाई सुम्पन सक्नुहुन्थ्यो।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आफ्नो उद्देश्य पूरा गर्न अन्य साधनहरू प्रयोग गर्न सक्नुहुन्थ्यो। तर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अनन्त प्रेममा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हामीलाई आफू,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स्वर्गदूतहरूसँग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सह-कार्यकर्ता बनाउन रोज्नुभयो, ताकि हामीले यस निःस्वार्थ सेवाबाट प्राप्त हुने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आशिष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आनन्द र आत्मिक उन्नतिमा सहभागी हुन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सकौँ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। [...]</a:t>
            </a:r>
          </a:p>
          <a:p>
            <a:pPr>
              <a:spcBef>
                <a:spcPts val="600"/>
              </a:spcBef>
            </a:pP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यदि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आफ्ना चेलाहरूबाट इच्छा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गर्नुभएबमोजिम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काममा लाग्नुभयो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उहाँका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निम्ति आत्माहरू जित्नुभयो भने,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ईश्वरीय कुराहरूमा अझ गहिरो अनुभव र ठूलो ज्ञानको आवश्यकता महसुस गर्नुहुनेछ, र धार्मिकताका लागि भोकाउनु र तिर्खाउनु हुनेछ।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परमेश्‍वरसँग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बिन्ती गर्नुहुनेछ,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विश्‍वास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बलियो हुनेछ, अनि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आत्माले मुक्ति (उद्धार) को इनारबाट अझ गहिरो घुट्को पिउनेछ। विरोध र परीक्षाहरूको सामना गर्दा यसले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तपाईंलाई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बाइबल र प्रार्थनातर्फ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डोर्‍याउनेछ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तपाईं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अनुग्रह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ज्ञानमा बढ्दै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जानुहुनेछ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र एक समृद्ध अनुभवको विकास गर्नुहुनेछ।”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6862336" y="6065671"/>
            <a:ext cx="3996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i="1" dirty="0"/>
              <a:t>द </a:t>
            </a:r>
            <a:r>
              <a:rPr lang="ne-NP" sz="1600" b="1" i="1" dirty="0" err="1"/>
              <a:t>वे</a:t>
            </a:r>
            <a:r>
              <a:rPr lang="ne-NP" sz="1600" b="1" i="1" dirty="0"/>
              <a:t> </a:t>
            </a:r>
            <a:r>
              <a:rPr lang="ne-NP" sz="1600" b="1" i="1" dirty="0" err="1"/>
              <a:t>टु</a:t>
            </a:r>
            <a:r>
              <a:rPr lang="ne-NP" sz="1600" b="1" i="1" dirty="0"/>
              <a:t> क्राइस्ट</a:t>
            </a:r>
            <a:r>
              <a:rPr lang="ne-NP" sz="1600" b="1" dirty="0"/>
              <a:t>, </a:t>
            </a:r>
            <a:r>
              <a:rPr lang="ne-NP" sz="1600" b="1" dirty="0" err="1"/>
              <a:t>पृ</a:t>
            </a:r>
            <a:r>
              <a:rPr lang="ne-NP" sz="1600" b="1" dirty="0"/>
              <a:t>. ७९-८०</a:t>
            </a:r>
            <a:r>
              <a:rPr lang="en-US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36920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परमप्रभु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परमेश्‍वरले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मलाई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विद्वान्‌को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जस्तै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जिब्रो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दिनुभएको छ, ताकि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थाकेकाहरूलाई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कति बेला उचित वचन बोल्नुपर्छ भनी मैले जान्न सकूँ।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उहाँले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मलाई बिहान-बिहान जगाउनुहुन्छ।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उहाँले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मेरो कानलाई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विद्वान्‌को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जस्तै 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सुन्नलाई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जगाउनुहुन्छ।” </a:t>
            </a:r>
          </a:p>
          <a:p>
            <a:pPr lvl="0" algn="ctr">
              <a:defRPr/>
            </a:pP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(</a:t>
            </a:r>
            <a:r>
              <a:rPr kumimoji="0" lang="ne-N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यशैया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५०:४)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6972300" y="3429000"/>
            <a:ext cx="53530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rgbClr val="A70FDB"/>
                </a:solidFill>
              </a:rPr>
              <a:t>हामीले के बाँड्नुपर्छ?</a:t>
            </a:r>
            <a:endParaRPr lang="en-US" sz="2000" b="1" noProof="0" dirty="0">
              <a:solidFill>
                <a:srgbClr val="A70FDB"/>
              </a:solidFill>
            </a:endParaRPr>
          </a:p>
          <a:p>
            <a:pPr lvl="1">
              <a:spcBef>
                <a:spcPts val="600"/>
              </a:spcBef>
            </a:pPr>
            <a:r>
              <a:rPr lang="ne-NP" sz="2000" b="1" dirty="0"/>
              <a:t>महान् आदेश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ne-NP" sz="2000" b="1" dirty="0">
                <a:solidFill>
                  <a:srgbClr val="00A44E"/>
                </a:solidFill>
              </a:rPr>
              <a:t>हामी कसरी बाँड्न </a:t>
            </a:r>
            <a:r>
              <a:rPr lang="ne-NP" sz="2000" b="1" dirty="0" err="1">
                <a:solidFill>
                  <a:srgbClr val="00A44E"/>
                </a:solidFill>
              </a:rPr>
              <a:t>सक्छौँ</a:t>
            </a:r>
            <a:r>
              <a:rPr lang="ne-NP" sz="2000" b="1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ne-NP" sz="2000" b="1" dirty="0"/>
              <a:t>येशूको सिको (अनुकरण) गरेर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ne-NP" sz="2000" b="1" dirty="0"/>
              <a:t>मित्रता बढाएर</a:t>
            </a:r>
          </a:p>
          <a:p>
            <a:pPr>
              <a:spcBef>
                <a:spcPts val="1800"/>
              </a:spcBef>
            </a:pPr>
            <a:r>
              <a:rPr lang="ne-NP" sz="2000" b="1" dirty="0" err="1">
                <a:solidFill>
                  <a:srgbClr val="C64D1C"/>
                </a:solidFill>
              </a:rPr>
              <a:t>छोडिसकेकाहरूलाई</a:t>
            </a:r>
            <a:r>
              <a:rPr lang="ne-NP" sz="2000" b="1" dirty="0">
                <a:solidFill>
                  <a:srgbClr val="C64D1C"/>
                </a:solidFill>
              </a:rPr>
              <a:t> कसरी फर्काउने?</a:t>
            </a:r>
          </a:p>
          <a:p>
            <a:pPr lvl="1">
              <a:spcBef>
                <a:spcPts val="600"/>
              </a:spcBef>
            </a:pPr>
            <a:r>
              <a:rPr lang="ne-NP" sz="2000" b="1" dirty="0" err="1"/>
              <a:t>परमेश्‍वर</a:t>
            </a:r>
            <a:r>
              <a:rPr lang="ne-NP" sz="2000" b="1" dirty="0"/>
              <a:t> आफ्ना </a:t>
            </a:r>
            <a:r>
              <a:rPr lang="ne-NP" sz="2000" b="1" dirty="0" err="1"/>
              <a:t>छोराछोरीहरूलाई</a:t>
            </a:r>
            <a:r>
              <a:rPr lang="ne-NP" sz="2000" b="1" dirty="0"/>
              <a:t> खोज्नुहुन्छ</a:t>
            </a:r>
          </a:p>
          <a:p>
            <a:pPr lvl="1">
              <a:spcBef>
                <a:spcPts val="600"/>
              </a:spcBef>
            </a:pPr>
            <a:r>
              <a:rPr lang="ne-NP" sz="2000" b="1" dirty="0"/>
              <a:t>हामी छोडेर जानेको खोजीमा </a:t>
            </a:r>
            <a:r>
              <a:rPr lang="ne-NP" sz="2000" b="1" dirty="0" err="1"/>
              <a:t>छौँ</a:t>
            </a:r>
            <a:endParaRPr lang="ne-NP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1600" b="1" dirty="0" err="1">
                <a:cs typeface="Kalimati" panose="00000400000000000000" pitchFamily="2"/>
              </a:rPr>
              <a:t>हजारौँ</a:t>
            </a:r>
            <a:r>
              <a:rPr lang="ne-NP" sz="1600" b="1" dirty="0">
                <a:cs typeface="Kalimati" panose="00000400000000000000" pitchFamily="2"/>
              </a:rPr>
              <a:t> मानिसहरूले </a:t>
            </a:r>
            <a:r>
              <a:rPr lang="ne-NP" sz="1600" b="1" dirty="0" err="1">
                <a:cs typeface="Kalimati" panose="00000400000000000000" pitchFamily="2"/>
              </a:rPr>
              <a:t>येशूलाई</a:t>
            </a:r>
            <a:r>
              <a:rPr lang="ne-NP" sz="1600" b="1" dirty="0">
                <a:cs typeface="Kalimati" panose="00000400000000000000" pitchFamily="2"/>
              </a:rPr>
              <a:t> साँचो रूपमा चिन्दैनन्। हामी </a:t>
            </a:r>
            <a:r>
              <a:rPr lang="ne-NP" sz="1600" b="1" dirty="0" err="1">
                <a:cs typeface="Kalimati" panose="00000400000000000000" pitchFamily="2"/>
              </a:rPr>
              <a:t>तिनीहरूलाई</a:t>
            </a:r>
            <a:r>
              <a:rPr lang="ne-NP" sz="1600" b="1" dirty="0">
                <a:cs typeface="Kalimati" panose="00000400000000000000" pitchFamily="2"/>
              </a:rPr>
              <a:t> "हराएका भेडा" </a:t>
            </a:r>
            <a:r>
              <a:rPr lang="ne-NP" sz="1600" b="1" dirty="0" err="1">
                <a:cs typeface="Kalimati" panose="00000400000000000000" pitchFamily="2"/>
              </a:rPr>
              <a:t>भन्छौँ</a:t>
            </a:r>
            <a:r>
              <a:rPr lang="ne-NP" sz="1600" b="1" dirty="0">
                <a:cs typeface="Kalimati" panose="00000400000000000000" pitchFamily="2"/>
              </a:rPr>
              <a:t>, तर </a:t>
            </a:r>
            <a:r>
              <a:rPr lang="ne-NP" sz="1600" b="1" dirty="0" err="1">
                <a:cs typeface="Kalimati" panose="00000400000000000000" pitchFamily="2"/>
              </a:rPr>
              <a:t>तिनीहरू</a:t>
            </a:r>
            <a:r>
              <a:rPr lang="ne-NP" sz="1600" b="1" dirty="0">
                <a:cs typeface="Kalimati" panose="00000400000000000000" pitchFamily="2"/>
              </a:rPr>
              <a:t> आफैँ हराएका छन् भन्नेसमेत </a:t>
            </a:r>
            <a:r>
              <a:rPr lang="ne-NP" sz="1600" b="1" dirty="0" err="1">
                <a:cs typeface="Kalimati" panose="00000400000000000000" pitchFamily="2"/>
              </a:rPr>
              <a:t>तिनीहरूलाई</a:t>
            </a:r>
            <a:r>
              <a:rPr lang="ne-NP" sz="1600" b="1" dirty="0">
                <a:cs typeface="Kalimati" panose="00000400000000000000" pitchFamily="2"/>
              </a:rPr>
              <a:t> थाहा छैन। अनि यदि कसैले </a:t>
            </a:r>
            <a:r>
              <a:rPr lang="ne-NP" sz="1600" b="1" dirty="0" err="1">
                <a:cs typeface="Kalimati" panose="00000400000000000000" pitchFamily="2"/>
              </a:rPr>
              <a:t>तिनीहरूलाई</a:t>
            </a:r>
            <a:r>
              <a:rPr lang="ne-NP" sz="1600" b="1" dirty="0">
                <a:cs typeface="Kalimati" panose="00000400000000000000" pitchFamily="2"/>
              </a:rPr>
              <a:t> </a:t>
            </a:r>
            <a:r>
              <a:rPr lang="ne-NP" sz="1600" b="1" dirty="0" err="1">
                <a:cs typeface="Kalimati" panose="00000400000000000000" pitchFamily="2"/>
              </a:rPr>
              <a:t>सम्झाइदिएन</a:t>
            </a:r>
            <a:r>
              <a:rPr lang="ne-NP" sz="1600" b="1" dirty="0">
                <a:cs typeface="Kalimati" panose="00000400000000000000" pitchFamily="2"/>
              </a:rPr>
              <a:t> वा </a:t>
            </a:r>
            <a:r>
              <a:rPr lang="ne-NP" sz="1600" b="1" dirty="0" err="1">
                <a:cs typeface="Kalimati" panose="00000400000000000000" pitchFamily="2"/>
              </a:rPr>
              <a:t>बुझाइदिएन</a:t>
            </a:r>
            <a:r>
              <a:rPr lang="ne-NP" sz="1600" b="1" dirty="0">
                <a:cs typeface="Kalimati" panose="00000400000000000000" pitchFamily="2"/>
              </a:rPr>
              <a:t> भने, </a:t>
            </a:r>
            <a:r>
              <a:rPr lang="ne-NP" sz="1600" b="1" dirty="0" err="1">
                <a:cs typeface="Kalimati" panose="00000400000000000000" pitchFamily="2"/>
              </a:rPr>
              <a:t>तिनीहरूलाई</a:t>
            </a:r>
            <a:r>
              <a:rPr lang="ne-NP" sz="1600" b="1" dirty="0">
                <a:cs typeface="Kalimati" panose="00000400000000000000" pitchFamily="2"/>
              </a:rPr>
              <a:t> </a:t>
            </a:r>
            <a:r>
              <a:rPr lang="ne-NP" sz="1600" b="1" dirty="0" err="1">
                <a:cs typeface="Kalimati" panose="00000400000000000000" pitchFamily="2"/>
              </a:rPr>
              <a:t>येशूको</a:t>
            </a:r>
            <a:r>
              <a:rPr lang="ne-NP" sz="1600" b="1" dirty="0">
                <a:cs typeface="Kalimati" panose="00000400000000000000" pitchFamily="2"/>
              </a:rPr>
              <a:t> आवश्यकता छ भनेर </a:t>
            </a:r>
            <a:r>
              <a:rPr lang="ne-NP" sz="1600" b="1" dirty="0" err="1">
                <a:cs typeface="Kalimati" panose="00000400000000000000" pitchFamily="2"/>
              </a:rPr>
              <a:t>तिनीहरूले</a:t>
            </a:r>
            <a:r>
              <a:rPr lang="ne-NP" sz="1600" b="1" dirty="0">
                <a:cs typeface="Kalimati" panose="00000400000000000000" pitchFamily="2"/>
              </a:rPr>
              <a:t> कसरी थाहा पाउने?</a:t>
            </a:r>
            <a:endParaRPr lang="en-US" sz="1600" b="1" noProof="0" dirty="0">
              <a:cs typeface="Kalimati" panose="00000400000000000000" pitchFamily="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" r="3338"/>
          <a:stretch>
            <a:fillRect/>
          </a:stretch>
        </p:blipFill>
        <p:spPr>
          <a:xfrm>
            <a:off x="2400300" y="3428999"/>
            <a:ext cx="3762376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8633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8633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8633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8633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8633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08901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08348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08901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ती सबै मानिसहरू कहाँ पुग्न </a:t>
            </a:r>
            <a:r>
              <a:rPr lang="ne-NP" sz="2000" b="1" dirty="0" err="1">
                <a:solidFill>
                  <a:prstClr val="black"/>
                </a:solidFill>
              </a:rPr>
              <a:t>परमेश्‍वरले</a:t>
            </a:r>
            <a:r>
              <a:rPr lang="ne-NP" sz="2000" b="1" dirty="0">
                <a:solidFill>
                  <a:prstClr val="black"/>
                </a:solidFill>
              </a:rPr>
              <a:t> कसलाई रोज्नुभएको छ त? हामी मार्फत। यो नै </a:t>
            </a:r>
            <a:r>
              <a:rPr lang="ne-NP" sz="2000" b="1" dirty="0" err="1">
                <a:solidFill>
                  <a:prstClr val="black"/>
                </a:solidFill>
              </a:rPr>
              <a:t>येशूका</a:t>
            </a:r>
            <a:r>
              <a:rPr lang="ne-NP" sz="2000" b="1" dirty="0">
                <a:solidFill>
                  <a:prstClr val="black"/>
                </a:solidFill>
              </a:rPr>
              <a:t> “महान् आदेश” (</a:t>
            </a:r>
            <a:r>
              <a:rPr lang="en-US" sz="2000" b="1" dirty="0">
                <a:solidFill>
                  <a:prstClr val="black"/>
                </a:solidFill>
              </a:rPr>
              <a:t>Great Commission) </a:t>
            </a:r>
            <a:r>
              <a:rPr lang="ne-NP" sz="2000" b="1" dirty="0">
                <a:solidFill>
                  <a:prstClr val="black"/>
                </a:solidFill>
              </a:rPr>
              <a:t>हो।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49763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परमेश्‍वर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यस पृथ्वीका प्रत्येक व्यक्तिको ख्याल राख्नुहुन्छ र “सबै मानिसहरूले उद्धार पाऊन् र सत्यको ज्ञानमा आऊन् भन्ने इच्छा गर्नुहुन्छ” (१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तिमोथी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२:४)। यसमा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नचिन्नेहरू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र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उहाँलाई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चिनेर पनि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उहाँको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मार्गबाट तर्केका (तर्किएका)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दुवैथरी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मानिसहरू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पर्दछन्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ne-NP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हामीले के बाँड्नुपर्छ?</a:t>
            </a:r>
            <a:endParaRPr lang="en-US" sz="8800" b="1" spc="600" noProof="0" dirty="0">
              <a:ln w="15875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महान् आदेश</a:t>
            </a:r>
            <a:endParaRPr lang="en-US" sz="44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यसकारण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जाओ र सबै जातिका मानिसहरूलाई चेला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बनाओ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र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तिनीहरूलाई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पिता, पुत्र र पवित्र आत्माको नाममा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बप्तिस्मा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दिओ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।  (</a:t>
            </a:r>
            <a:r>
              <a:rPr lang="ne-NP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मत्ती</a:t>
            </a:r>
            <a:r>
              <a:rPr lang="ne-NP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२८:१९)</a:t>
            </a:r>
            <a:endParaRPr lang="en-US" sz="14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आफ्नो पुनरुत्थानपछि </a:t>
            </a:r>
            <a:r>
              <a:rPr lang="ne-NP" sz="2000" b="1" dirty="0" err="1"/>
              <a:t>उहाँलाई</a:t>
            </a:r>
            <a:r>
              <a:rPr lang="ne-NP" sz="2000" b="1" dirty="0"/>
              <a:t> भेट्न भेला भएका मानिसहरूलाई “सबै </a:t>
            </a:r>
            <a:r>
              <a:rPr lang="ne-NP" sz="2000" b="1" dirty="0" err="1"/>
              <a:t>जातिहरूकहाँ</a:t>
            </a:r>
            <a:r>
              <a:rPr lang="ne-NP" sz="2000" b="1" dirty="0"/>
              <a:t> जाओ...” भनी आज्ञा </a:t>
            </a:r>
            <a:r>
              <a:rPr lang="ne-NP" sz="2000" b="1" dirty="0" err="1"/>
              <a:t>येशूले</a:t>
            </a:r>
            <a:r>
              <a:rPr lang="ne-NP" sz="2000" b="1" dirty="0"/>
              <a:t> दिनुभएको थियो (</a:t>
            </a:r>
            <a:r>
              <a:rPr lang="ne-NP" sz="2000" b="1" dirty="0" err="1"/>
              <a:t>मत्ती</a:t>
            </a:r>
            <a:r>
              <a:rPr lang="ne-NP" sz="2000" b="1" dirty="0"/>
              <a:t> २८:१८-१९ क)।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495660"/>
            <a:ext cx="49886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पत्रुस</a:t>
            </a:r>
            <a:r>
              <a:rPr lang="ne-NP" sz="2000" b="1" dirty="0">
                <a:cs typeface="Kalimati" panose="00000400000000000000" pitchFamily="2"/>
              </a:rPr>
              <a:t> र </a:t>
            </a:r>
            <a:r>
              <a:rPr lang="ne-NP" sz="2000" b="1" dirty="0" err="1">
                <a:cs typeface="Kalimati" panose="00000400000000000000" pitchFamily="2"/>
              </a:rPr>
              <a:t>यूहन्ना</a:t>
            </a:r>
            <a:r>
              <a:rPr lang="ne-NP" sz="2000" b="1" dirty="0">
                <a:cs typeface="Kalimati" panose="00000400000000000000" pitchFamily="2"/>
              </a:rPr>
              <a:t> जस्तै, “हामीले जे देखेका र सुनेका </a:t>
            </a:r>
            <a:r>
              <a:rPr lang="ne-NP" sz="2000" b="1" dirty="0" err="1">
                <a:cs typeface="Kalimati" panose="00000400000000000000" pitchFamily="2"/>
              </a:rPr>
              <a:t>छौँ</a:t>
            </a:r>
            <a:r>
              <a:rPr lang="ne-NP" sz="2000" b="1" dirty="0">
                <a:cs typeface="Kalimati" panose="00000400000000000000" pitchFamily="2"/>
              </a:rPr>
              <a:t>, ती नबोली हामी रहनै </a:t>
            </a:r>
            <a:r>
              <a:rPr lang="ne-NP" sz="2000" b="1" dirty="0" err="1">
                <a:cs typeface="Kalimati" panose="00000400000000000000" pitchFamily="2"/>
              </a:rPr>
              <a:t>सक्दैनौँ</a:t>
            </a:r>
            <a:r>
              <a:rPr lang="ne-NP" sz="2000" b="1" dirty="0">
                <a:cs typeface="Kalimati" panose="00000400000000000000" pitchFamily="2"/>
              </a:rPr>
              <a:t>” (प्रेरित ४:२०)। हामी मञ्च (</a:t>
            </a:r>
            <a:r>
              <a:rPr lang="en-US" sz="2000" b="1" dirty="0">
                <a:cs typeface="Kalimati" panose="00000400000000000000" pitchFamily="2"/>
              </a:rPr>
              <a:t>pulpit) </a:t>
            </a:r>
            <a:r>
              <a:rPr lang="ne-NP" sz="2000" b="1" dirty="0">
                <a:cs typeface="Kalimati" panose="00000400000000000000" pitchFamily="2"/>
              </a:rPr>
              <a:t>बाट बोल्न </a:t>
            </a:r>
            <a:r>
              <a:rPr lang="ne-NP" sz="2000" b="1" dirty="0" err="1">
                <a:cs typeface="Kalimati" panose="00000400000000000000" pitchFamily="2"/>
              </a:rPr>
              <a:t>सक्छौँ</a:t>
            </a:r>
            <a:r>
              <a:rPr lang="ne-NP" sz="2000" b="1" dirty="0">
                <a:cs typeface="Kalimati" panose="00000400000000000000" pitchFamily="2"/>
              </a:rPr>
              <a:t>, सडकहरूमा कराउन </a:t>
            </a:r>
            <a:r>
              <a:rPr lang="ne-NP" sz="2000" b="1" dirty="0" err="1">
                <a:cs typeface="Kalimati" panose="00000400000000000000" pitchFamily="2"/>
              </a:rPr>
              <a:t>सक्छौँ</a:t>
            </a:r>
            <a:r>
              <a:rPr lang="ne-NP" sz="2000" b="1" dirty="0">
                <a:cs typeface="Kalimati" panose="00000400000000000000" pitchFamily="2"/>
              </a:rPr>
              <a:t>, सामाजिक सञ्जालमा आफ्नो गवाही बाँड्न </a:t>
            </a:r>
            <a:r>
              <a:rPr lang="ne-NP" sz="2000" b="1" dirty="0" err="1">
                <a:cs typeface="Kalimati" panose="00000400000000000000" pitchFamily="2"/>
              </a:rPr>
              <a:t>सक्छौँ</a:t>
            </a:r>
            <a:r>
              <a:rPr lang="ne-NP" sz="2000" b="1" dirty="0">
                <a:cs typeface="Kalimati" panose="00000400000000000000" pitchFamily="2"/>
              </a:rPr>
              <a:t>, वा केवल </a:t>
            </a:r>
            <a:r>
              <a:rPr lang="ne-NP" sz="2000" b="1" dirty="0" err="1">
                <a:cs typeface="Kalimati" panose="00000400000000000000" pitchFamily="2"/>
              </a:rPr>
              <a:t>कसैैसँग</a:t>
            </a:r>
            <a:r>
              <a:rPr lang="ne-NP" sz="2000" b="1" dirty="0">
                <a:cs typeface="Kalimati" panose="00000400000000000000" pitchFamily="2"/>
              </a:rPr>
              <a:t> व्यक्तिगत रूपमा सेयर गर्न </a:t>
            </a:r>
            <a:r>
              <a:rPr lang="ne-NP" sz="2000" b="1" dirty="0" err="1">
                <a:cs typeface="Kalimati" panose="00000400000000000000" pitchFamily="2"/>
              </a:rPr>
              <a:t>सक्छौँ</a:t>
            </a:r>
            <a:r>
              <a:rPr lang="ne-NP" sz="2000" b="1" dirty="0">
                <a:cs typeface="Kalimati" panose="00000400000000000000" pitchFamily="2"/>
              </a:rPr>
              <a:t>। हामी सबै यसमा संलग्न </a:t>
            </a:r>
            <a:r>
              <a:rPr lang="ne-NP" sz="2000" b="1" dirty="0" err="1">
                <a:cs typeface="Kalimati" panose="00000400000000000000" pitchFamily="2"/>
              </a:rPr>
              <a:t>छौँ</a:t>
            </a:r>
            <a:r>
              <a:rPr lang="ne-NP" sz="2000" b="1" dirty="0">
                <a:cs typeface="Kalimati" panose="00000400000000000000" pitchFamily="2"/>
              </a:rPr>
              <a:t>।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ती चेलाहरूले फेरि अरू चेलाहरूलाई सिकाए... र दुई हजार वर्षसम्म यो क्रम </a:t>
            </a:r>
            <a:r>
              <a:rPr lang="ne-NP" sz="2000" b="1" dirty="0" err="1">
                <a:solidFill>
                  <a:prstClr val="black"/>
                </a:solidFill>
              </a:rPr>
              <a:t>चलिरह्यो</a:t>
            </a:r>
            <a:r>
              <a:rPr lang="ne-NP" sz="2000" b="1" dirty="0">
                <a:solidFill>
                  <a:prstClr val="black"/>
                </a:solidFill>
              </a:rPr>
              <a:t>... जुन आज हाम्रो दिनसम्म </a:t>
            </a:r>
            <a:r>
              <a:rPr lang="ne-NP" sz="2000" b="1" dirty="0" err="1">
                <a:solidFill>
                  <a:prstClr val="black"/>
                </a:solidFill>
              </a:rPr>
              <a:t>आइपुगेको</a:t>
            </a:r>
            <a:r>
              <a:rPr lang="ne-NP" sz="2000" b="1" dirty="0">
                <a:solidFill>
                  <a:prstClr val="black"/>
                </a:solidFill>
              </a:rPr>
              <a:t> छ। अब, </a:t>
            </a:r>
            <a:r>
              <a:rPr lang="ne-NP" sz="2000" b="1" dirty="0" err="1">
                <a:solidFill>
                  <a:prstClr val="black"/>
                </a:solidFill>
              </a:rPr>
              <a:t>येशूको</a:t>
            </a:r>
            <a:r>
              <a:rPr lang="ne-NP" sz="2000" b="1" dirty="0">
                <a:solidFill>
                  <a:prstClr val="black"/>
                </a:solidFill>
              </a:rPr>
              <a:t> यो आज्ञा पाउनेहरू हामी </a:t>
            </a:r>
            <a:r>
              <a:rPr lang="ne-NP" sz="2000" b="1" dirty="0" err="1">
                <a:solidFill>
                  <a:prstClr val="black"/>
                </a:solidFill>
              </a:rPr>
              <a:t>हौँ</a:t>
            </a:r>
            <a:r>
              <a:rPr lang="ne-NP" sz="2000" b="1" dirty="0">
                <a:solidFill>
                  <a:prstClr val="black"/>
                </a:solidFill>
              </a:rPr>
              <a:t>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484853"/>
            <a:ext cx="6838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 err="1">
                <a:solidFill>
                  <a:prstClr val="black"/>
                </a:solidFill>
              </a:rPr>
              <a:t>तिनीहरूले</a:t>
            </a:r>
            <a:r>
              <a:rPr lang="ne-NP" b="1" dirty="0">
                <a:solidFill>
                  <a:prstClr val="black"/>
                </a:solidFill>
              </a:rPr>
              <a:t> के गर्नुपर्ने थियो? </a:t>
            </a:r>
            <a:r>
              <a:rPr lang="ne-NP" b="1" dirty="0" err="1">
                <a:solidFill>
                  <a:prstClr val="black"/>
                </a:solidFill>
              </a:rPr>
              <a:t>तिनीहरू</a:t>
            </a:r>
            <a:r>
              <a:rPr lang="ne-NP" b="1" dirty="0">
                <a:solidFill>
                  <a:prstClr val="black"/>
                </a:solidFill>
              </a:rPr>
              <a:t> </a:t>
            </a:r>
            <a:r>
              <a:rPr lang="ne-NP" b="1" dirty="0" err="1">
                <a:solidFill>
                  <a:prstClr val="black"/>
                </a:solidFill>
              </a:rPr>
              <a:t>जानुपर्थ्यो</a:t>
            </a:r>
            <a:r>
              <a:rPr lang="ne-NP" b="1" dirty="0">
                <a:solidFill>
                  <a:prstClr val="black"/>
                </a:solidFill>
              </a:rPr>
              <a:t> र चेलाहरू </a:t>
            </a:r>
            <a:r>
              <a:rPr lang="ne-NP" b="1" dirty="0" err="1">
                <a:solidFill>
                  <a:prstClr val="black"/>
                </a:solidFill>
              </a:rPr>
              <a:t>बनाउनुपर्थ्यो</a:t>
            </a:r>
            <a:r>
              <a:rPr lang="ne-NP" b="1" dirty="0">
                <a:solidFill>
                  <a:prstClr val="black"/>
                </a:solidFill>
              </a:rPr>
              <a:t>। अर्थात्, मानिसहरूसँग सम्पर्क गर्ने, </a:t>
            </a:r>
            <a:r>
              <a:rPr lang="ne-NP" b="1" dirty="0" err="1">
                <a:solidFill>
                  <a:prstClr val="black"/>
                </a:solidFill>
              </a:rPr>
              <a:t>तिनीहरूलाई</a:t>
            </a:r>
            <a:r>
              <a:rPr lang="ne-NP" b="1" dirty="0">
                <a:solidFill>
                  <a:prstClr val="black"/>
                </a:solidFill>
              </a:rPr>
              <a:t> </a:t>
            </a:r>
            <a:r>
              <a:rPr lang="ne-NP" b="1" dirty="0" err="1">
                <a:solidFill>
                  <a:prstClr val="black"/>
                </a:solidFill>
              </a:rPr>
              <a:t>बप्तिस्मा</a:t>
            </a:r>
            <a:r>
              <a:rPr lang="ne-NP" b="1" dirty="0">
                <a:solidFill>
                  <a:prstClr val="black"/>
                </a:solidFill>
              </a:rPr>
              <a:t> दिने र </a:t>
            </a:r>
            <a:r>
              <a:rPr lang="ne-NP" b="1" dirty="0" err="1">
                <a:solidFill>
                  <a:prstClr val="black"/>
                </a:solidFill>
              </a:rPr>
              <a:t>तिनीहरूलाई</a:t>
            </a:r>
            <a:r>
              <a:rPr lang="ne-NP" b="1" dirty="0">
                <a:solidFill>
                  <a:prstClr val="black"/>
                </a:solidFill>
              </a:rPr>
              <a:t> </a:t>
            </a:r>
            <a:r>
              <a:rPr lang="ne-NP" b="1" dirty="0" err="1">
                <a:solidFill>
                  <a:prstClr val="black"/>
                </a:solidFill>
              </a:rPr>
              <a:t>येशूका</a:t>
            </a:r>
            <a:r>
              <a:rPr lang="ne-NP" b="1" dirty="0">
                <a:solidFill>
                  <a:prstClr val="black"/>
                </a:solidFill>
              </a:rPr>
              <a:t> चेला बन्न सिकाउने (</a:t>
            </a:r>
            <a:r>
              <a:rPr lang="ne-NP" b="1" dirty="0" err="1">
                <a:solidFill>
                  <a:prstClr val="black"/>
                </a:solidFill>
              </a:rPr>
              <a:t>मत्ती</a:t>
            </a:r>
            <a:r>
              <a:rPr lang="ne-NP" b="1" dirty="0">
                <a:solidFill>
                  <a:prstClr val="black"/>
                </a:solidFill>
              </a:rPr>
              <a:t> २८:१९-२०)।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e-NP" noProof="0" dirty="0"/>
              <a:t>हामी कसरी बाँड्न </a:t>
            </a:r>
            <a:r>
              <a:rPr lang="ne-NP" noProof="0" dirty="0" err="1"/>
              <a:t>सक्छौँ</a:t>
            </a:r>
            <a:r>
              <a:rPr lang="ne-NP" noProof="0" dirty="0"/>
              <a:t>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येशूको</a:t>
            </a:r>
            <a:r>
              <a:rPr lang="ne-NP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 सिको (अनुकरण) गर्दै</a:t>
            </a:r>
            <a:endParaRPr lang="en-US" sz="4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“किनभने </a:t>
            </a:r>
            <a:r>
              <a:rPr lang="ne-NP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ख्रीष्टको</a:t>
            </a:r>
            <a:r>
              <a:rPr lang="ne-NP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प्रेमले हामीलाई बाध्य गराउँछ, </a:t>
            </a:r>
            <a:r>
              <a:rPr lang="ne-NP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किनकि</a:t>
            </a:r>
            <a:r>
              <a:rPr lang="ne-NP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हाम्रो दृढ </a:t>
            </a:r>
            <a:r>
              <a:rPr lang="ne-NP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विश्‍वास</a:t>
            </a:r>
            <a:r>
              <a:rPr lang="ne-NP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छ कि एक जना सबैका निम्ति मर्नुभयो।” (२ </a:t>
            </a:r>
            <a:r>
              <a:rPr lang="ne-NP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कोरिन्थी</a:t>
            </a:r>
            <a:r>
              <a:rPr lang="ne-NP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५:१४ क)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896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 “हराएका भेडाहरू” खोज्न कुन कुराले</a:t>
            </a:r>
            <a:r>
              <a:rPr lang="en-US" sz="2000" b="1" dirty="0"/>
              <a:t> </a:t>
            </a:r>
            <a:r>
              <a:rPr lang="ne-NP" sz="2000" b="1" dirty="0" err="1"/>
              <a:t>येशूलाई</a:t>
            </a:r>
            <a:r>
              <a:rPr lang="ne-NP" sz="2000" b="1" dirty="0"/>
              <a:t> </a:t>
            </a:r>
            <a:r>
              <a:rPr lang="ne-NP" sz="2000" b="1" dirty="0" err="1"/>
              <a:t>उत्प्रेरित</a:t>
            </a:r>
            <a:r>
              <a:rPr lang="ne-NP" sz="2000" b="1" dirty="0"/>
              <a:t> </a:t>
            </a:r>
            <a:r>
              <a:rPr lang="ne-NP" sz="2000" b="1" dirty="0" err="1"/>
              <a:t>गर्‍यो</a:t>
            </a:r>
            <a:r>
              <a:rPr lang="ne-NP" sz="2000" b="1" dirty="0"/>
              <a:t> (</a:t>
            </a:r>
            <a:r>
              <a:rPr lang="ne-NP" sz="2000" b="1" dirty="0" err="1"/>
              <a:t>मत्ती</a:t>
            </a:r>
            <a:r>
              <a:rPr lang="ne-NP" sz="2000" b="1" dirty="0"/>
              <a:t> १५:२४)?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150142" y="1885320"/>
            <a:ext cx="6750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निसन्देह</a:t>
            </a:r>
            <a:r>
              <a:rPr lang="ne-NP" sz="2000" b="1" dirty="0"/>
              <a:t>, यो हाम्रा प्रतिको </a:t>
            </a:r>
            <a:r>
              <a:rPr lang="ne-NP" sz="2000" b="1" dirty="0" err="1"/>
              <a:t>उहाँको</a:t>
            </a:r>
            <a:r>
              <a:rPr lang="ne-NP" sz="2000" b="1" dirty="0"/>
              <a:t> प्रेम थियो (</a:t>
            </a:r>
            <a:r>
              <a:rPr lang="ne-NP" sz="2000" b="1" dirty="0" err="1"/>
              <a:t>मत्ती</a:t>
            </a:r>
            <a:r>
              <a:rPr lang="ne-NP" sz="2000" b="1" dirty="0"/>
              <a:t> ९:३६; </a:t>
            </a:r>
            <a:r>
              <a:rPr lang="ne-NP" sz="2000" b="1" dirty="0" err="1"/>
              <a:t>एफिसी</a:t>
            </a:r>
            <a:r>
              <a:rPr lang="ne-NP" sz="2000" b="1" dirty="0"/>
              <a:t> ५:२)। </a:t>
            </a:r>
            <a:r>
              <a:rPr lang="ne-NP" sz="2000" b="1" dirty="0" err="1"/>
              <a:t>उहाँले</a:t>
            </a:r>
            <a:r>
              <a:rPr lang="ne-NP" sz="2000" b="1" dirty="0"/>
              <a:t> आफ्नो प्रेम हाम्रो हृदयमा पनि </a:t>
            </a:r>
            <a:r>
              <a:rPr lang="ne-NP" sz="2000" b="1" dirty="0" err="1"/>
              <a:t>राखिदिनुभएको</a:t>
            </a:r>
            <a:r>
              <a:rPr lang="ne-NP" sz="2000" b="1" dirty="0"/>
              <a:t> छ, ताकि हामीले अझै </a:t>
            </a:r>
            <a:r>
              <a:rPr lang="ne-NP" sz="2000" b="1" dirty="0" err="1"/>
              <a:t>येशूलाई</a:t>
            </a:r>
            <a:r>
              <a:rPr lang="ne-NP" sz="2000" b="1" dirty="0"/>
              <a:t> </a:t>
            </a:r>
            <a:r>
              <a:rPr lang="ne-NP" sz="2000" b="1" dirty="0" err="1"/>
              <a:t>नचिनेकाहरूसँग</a:t>
            </a:r>
            <a:r>
              <a:rPr lang="ne-NP" sz="2000" b="1" dirty="0"/>
              <a:t> यो बाँड्न </a:t>
            </a:r>
            <a:r>
              <a:rPr lang="ne-NP" sz="2000" b="1" dirty="0" err="1"/>
              <a:t>सकौँ</a:t>
            </a:r>
            <a:r>
              <a:rPr lang="ne-NP" sz="2000" b="1" dirty="0"/>
              <a:t>। कहिलेकाहीँ, मानिसहरू अरूको भलाइका लागि भन्दै </a:t>
            </a:r>
            <a:r>
              <a:rPr lang="ne-NP" sz="2000" b="1" dirty="0" err="1"/>
              <a:t>येशूलाई</a:t>
            </a:r>
            <a:r>
              <a:rPr lang="ne-NP" sz="2000" b="1" dirty="0"/>
              <a:t> स्वीकार गर्न जबरजस्ती गर्छन्। तर </a:t>
            </a:r>
            <a:r>
              <a:rPr lang="ne-NP" sz="2000" b="1" dirty="0" err="1"/>
              <a:t>परमेश्‍वरले</a:t>
            </a:r>
            <a:r>
              <a:rPr lang="ne-NP" sz="2000" b="1" dirty="0"/>
              <a:t> रोज्नुभएको तरिका त्यो होइन।</a:t>
            </a:r>
            <a:r>
              <a:rPr lang="en-US" sz="2000" b="1" noProof="0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 err="1"/>
              <a:t>परमेश्‍वरले</a:t>
            </a:r>
            <a:r>
              <a:rPr lang="ne-NP" b="1" dirty="0"/>
              <a:t> आदम र हब्बालाई पाप नगर्न जबरजस्ती गर्नुभएन। </a:t>
            </a:r>
            <a:r>
              <a:rPr lang="ne-NP" b="1" dirty="0" err="1"/>
              <a:t>उहाँले</a:t>
            </a:r>
            <a:r>
              <a:rPr lang="ne-NP" b="1" dirty="0"/>
              <a:t> जलप्रलय अघिका मानिसहरूलाई जहाजभित्र पस्न बाध्य पार्नुभएन। </a:t>
            </a:r>
            <a:r>
              <a:rPr lang="ne-NP" b="1" dirty="0" err="1"/>
              <a:t>उहाँले</a:t>
            </a:r>
            <a:r>
              <a:rPr lang="ne-NP" b="1" dirty="0"/>
              <a:t> </a:t>
            </a:r>
            <a:r>
              <a:rPr lang="ne-NP" b="1" dirty="0" err="1"/>
              <a:t>निनवेका</a:t>
            </a:r>
            <a:r>
              <a:rPr lang="ne-NP" b="1" dirty="0"/>
              <a:t> बासिन्दाहरूलाई </a:t>
            </a:r>
            <a:r>
              <a:rPr lang="ne-NP" b="1" dirty="0" err="1"/>
              <a:t>उहाँलाई</a:t>
            </a:r>
            <a:r>
              <a:rPr lang="ne-NP" b="1" dirty="0"/>
              <a:t> स्वीकार गर्न दबाब दिनुभएन। </a:t>
            </a:r>
            <a:r>
              <a:rPr lang="ne-NP" b="1" dirty="0" err="1"/>
              <a:t>उहाँले</a:t>
            </a:r>
            <a:r>
              <a:rPr lang="ne-NP" b="1" dirty="0"/>
              <a:t> </a:t>
            </a:r>
            <a:r>
              <a:rPr lang="ne-NP" b="1" dirty="0" err="1"/>
              <a:t>तिनीहरूसँग</a:t>
            </a:r>
            <a:r>
              <a:rPr lang="ne-NP" b="1" dirty="0"/>
              <a:t> </a:t>
            </a:r>
            <a:r>
              <a:rPr lang="ne-NP" b="1" dirty="0" err="1"/>
              <a:t>प्रेमपूर्वक</a:t>
            </a:r>
            <a:r>
              <a:rPr lang="ne-NP" b="1" dirty="0"/>
              <a:t> कुरा गर्नुभयो र आफ्नै बाटो हिँड्दा आउने परिणामहरूबारे सचेत गराउनुभयो।</a:t>
            </a:r>
            <a:endParaRPr lang="en-US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</a:rPr>
              <a:t>येशूको</a:t>
            </a:r>
            <a:r>
              <a:rPr lang="ne-NP" sz="2000" b="1" dirty="0">
                <a:solidFill>
                  <a:prstClr val="black"/>
                </a:solidFill>
              </a:rPr>
              <a:t> अनुकरण गरेर, हामी अरूलाई </a:t>
            </a:r>
            <a:r>
              <a:rPr lang="ne-NP" sz="2000" b="1" dirty="0" err="1">
                <a:solidFill>
                  <a:prstClr val="black"/>
                </a:solidFill>
              </a:rPr>
              <a:t>उहाँको</a:t>
            </a:r>
            <a:r>
              <a:rPr lang="ne-NP" sz="2000" b="1" dirty="0">
                <a:solidFill>
                  <a:prstClr val="black"/>
                </a:solidFill>
              </a:rPr>
              <a:t> प्रेम </a:t>
            </a:r>
            <a:r>
              <a:rPr lang="ne-NP" sz="2000" b="1" dirty="0" err="1">
                <a:solidFill>
                  <a:prstClr val="black"/>
                </a:solidFill>
              </a:rPr>
              <a:t>देखाउँछौँ</a:t>
            </a:r>
            <a:r>
              <a:rPr lang="ne-NP" sz="2000" b="1" dirty="0">
                <a:solidFill>
                  <a:prstClr val="black"/>
                </a:solidFill>
              </a:rPr>
              <a:t> र </a:t>
            </a:r>
            <a:r>
              <a:rPr lang="ne-NP" sz="2000" b="1" dirty="0" err="1">
                <a:solidFill>
                  <a:prstClr val="black"/>
                </a:solidFill>
              </a:rPr>
              <a:t>तिनीहरूलाई</a:t>
            </a:r>
            <a:r>
              <a:rPr lang="ne-NP" sz="2000" b="1" dirty="0">
                <a:solidFill>
                  <a:prstClr val="black"/>
                </a:solidFill>
              </a:rPr>
              <a:t> </a:t>
            </a:r>
            <a:r>
              <a:rPr lang="ne-NP" sz="2000" b="1" dirty="0" err="1">
                <a:solidFill>
                  <a:prstClr val="black"/>
                </a:solidFill>
              </a:rPr>
              <a:t>उहाँको</a:t>
            </a:r>
            <a:r>
              <a:rPr lang="ne-NP" sz="2000" b="1" dirty="0">
                <a:solidFill>
                  <a:prstClr val="black"/>
                </a:solidFill>
              </a:rPr>
              <a:t> पछि लाग्न आमन्त्रित </a:t>
            </a:r>
            <a:r>
              <a:rPr lang="ne-NP" sz="2000" b="1" dirty="0" err="1">
                <a:solidFill>
                  <a:prstClr val="black"/>
                </a:solidFill>
              </a:rPr>
              <a:t>गर्छौँ</a:t>
            </a:r>
            <a:r>
              <a:rPr lang="ne-NP" sz="2000" b="1" dirty="0">
                <a:solidFill>
                  <a:prstClr val="black"/>
                </a:solidFill>
              </a:rPr>
              <a:t>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360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मित्रता बढाउँदै</a:t>
            </a:r>
            <a:endParaRPr lang="en-US" sz="3600" noProof="0" dirty="0">
              <a:ln w="0"/>
              <a:solidFill>
                <a:srgbClr val="429EB4"/>
              </a:solidFill>
              <a:effectLst>
                <a:outerShdw blurRad="38100" dist="25400" dir="5400000" algn="ctr" rotWithShape="0">
                  <a:srgbClr val="6E747A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“...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तिम्रो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हृदयमा भएको आशाको कारण सोध्ने हरेक व्यक्तिलाई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जवाफ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दिन सधैँ तयार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रहो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। तर यो नम्रता र आदरसाथ गर।” (१ </a:t>
            </a:r>
            <a:r>
              <a:rPr lang="ne-NP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पत्रुस</a:t>
            </a:r>
            <a:r>
              <a:rPr lang="ne-NP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३:१५)</a:t>
            </a:r>
            <a:endParaRPr lang="en-US" sz="14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हामी सबै </a:t>
            </a:r>
            <a:r>
              <a:rPr lang="ne-NP" sz="2000" b="1" dirty="0" err="1">
                <a:cs typeface="Kalimati" panose="00000400000000000000" pitchFamily="2"/>
              </a:rPr>
              <a:t>येशूका</a:t>
            </a:r>
            <a:r>
              <a:rPr lang="ne-NP" sz="2000" b="1" dirty="0">
                <a:cs typeface="Kalimati" panose="00000400000000000000" pitchFamily="2"/>
              </a:rPr>
              <a:t> प्रचारक </a:t>
            </a:r>
            <a:r>
              <a:rPr lang="ne-NP" sz="2000" b="1" dirty="0" err="1">
                <a:cs typeface="Kalimati" panose="00000400000000000000" pitchFamily="2"/>
              </a:rPr>
              <a:t>हौँ</a:t>
            </a:r>
            <a:r>
              <a:rPr lang="ne-NP" sz="2000" b="1" dirty="0">
                <a:cs typeface="Kalimati" panose="00000400000000000000" pitchFamily="2"/>
              </a:rPr>
              <a:t> र हामीलाई यसका लागि आफूलाई तयार राख्ने आज्ञा दिइएको छ (१ </a:t>
            </a:r>
            <a:r>
              <a:rPr lang="ne-NP" sz="2000" b="1" dirty="0" err="1">
                <a:cs typeface="Kalimati" panose="00000400000000000000" pitchFamily="2"/>
              </a:rPr>
              <a:t>पत्रुस</a:t>
            </a:r>
            <a:r>
              <a:rPr lang="ne-NP" sz="2000" b="1" dirty="0">
                <a:cs typeface="Kalimati" panose="00000400000000000000" pitchFamily="2"/>
              </a:rPr>
              <a:t> ३:१५)। तर हामी सबैलाई प्रचार गर्न आउँदैन। यद्यपि, हामीसँग प्रतिज्ञा छ कि </a:t>
            </a:r>
            <a:r>
              <a:rPr lang="ne-NP" sz="2000" b="1" dirty="0" err="1">
                <a:cs typeface="Kalimati" panose="00000400000000000000" pitchFamily="2"/>
              </a:rPr>
              <a:t>परमेश्‍वर</a:t>
            </a:r>
            <a:r>
              <a:rPr lang="ne-NP" sz="2000" b="1" dirty="0">
                <a:cs typeface="Kalimati" panose="00000400000000000000" pitchFamily="2"/>
              </a:rPr>
              <a:t> आफैँले हामीलाई आवश्यक शब्दहरू दिनुहुनेछ (</a:t>
            </a:r>
            <a:r>
              <a:rPr lang="ne-NP" sz="2000" b="1" dirty="0" err="1">
                <a:cs typeface="Kalimati" panose="00000400000000000000" pitchFamily="2"/>
              </a:rPr>
              <a:t>यशैया</a:t>
            </a:r>
            <a:r>
              <a:rPr lang="ne-NP" sz="2000" b="1" dirty="0">
                <a:cs typeface="Kalimati" panose="00000400000000000000" pitchFamily="2"/>
              </a:rPr>
              <a:t> ५०:४)।</a:t>
            </a:r>
            <a:endParaRPr lang="en-US" sz="2000" b="1" noProof="0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589871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283976" y="5810866"/>
            <a:ext cx="5416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अरूसँग </a:t>
            </a:r>
            <a:r>
              <a:rPr lang="ne-NP" sz="2000" b="1" dirty="0" err="1"/>
              <a:t>येशूको</a:t>
            </a:r>
            <a:r>
              <a:rPr lang="ne-NP" sz="2000" b="1" dirty="0"/>
              <a:t> वचन बाँड्ने विषयमा कसरी बढी योजनाबद्ध वा सचेत हुने </a:t>
            </a:r>
            <a:r>
              <a:rPr lang="ne-NP" sz="2000" b="1" dirty="0" err="1"/>
              <a:t>भन्नेबारे</a:t>
            </a:r>
            <a:r>
              <a:rPr lang="ne-NP" sz="2000" b="1" dirty="0"/>
              <a:t> ध्यान दिनुपर्ने केही सरल सुझावहरू यहाँ दिइएका छन्: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e-NP" sz="8000" noProof="0" dirty="0" err="1"/>
              <a:t>छोडिसकेकाहरूलाई</a:t>
            </a:r>
            <a:r>
              <a:rPr lang="ne-NP" sz="8000" noProof="0" dirty="0"/>
              <a:t> कसरी फर्काउने?</a:t>
            </a:r>
            <a:endParaRPr lang="en-US" sz="8000" noProof="0" dirty="0"/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1274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Aptos Display</vt:lpstr>
      <vt:lpstr>Constantia</vt:lpstr>
      <vt:lpstr>Aptos</vt:lpstr>
      <vt:lpstr>Kalimati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2026-05-02T16:09:24Z</dcterms:created>
  <dcterms:modified xsi:type="dcterms:W3CDTF">2026-05-24T13:57:06Z</dcterms:modified>
</cp:coreProperties>
</file>