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Kalimati" panose="020B0604020202020204"/>
      <p:regular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ne-N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पर्खाइको समय 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ne-NP" sz="2400" b="1" dirty="0">
              <a:solidFill>
                <a:schemeClr val="tx1"/>
              </a:solidFill>
            </a:rPr>
            <a:t>दोस्रो आगमन 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ne-NP" sz="2400" b="1" dirty="0">
              <a:solidFill>
                <a:schemeClr val="tx1"/>
              </a:solidFill>
            </a:rPr>
            <a:t>घर पुग्दा 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ne-N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अनन्त समयसम्म हामी के </a:t>
          </a:r>
          <a:r>
            <a:rPr lang="ne-NP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गरिरहने</a:t>
          </a:r>
          <a:r>
            <a:rPr lang="ne-N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छौं? 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ne-NP" sz="2400" b="1" dirty="0">
              <a:solidFill>
                <a:schemeClr val="tx1"/>
              </a:solidFill>
            </a:rPr>
            <a:t>हाम्रो जिम्मेवारी 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cs typeface="Kalimati" panose="00000400000000000000" pitchFamily="2"/>
            </a:rPr>
            <a:t>युद्धहरू र युद्धका हल्लाहरू</a:t>
          </a:r>
          <a:endParaRPr lang="es-ES" sz="2000" dirty="0">
            <a:cs typeface="Kalimati" panose="00000400000000000000" pitchFamily="2"/>
          </a:endParaRPr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cs typeface="Kalimati" panose="00000400000000000000" pitchFamily="2"/>
            </a:rPr>
            <a:t>राष्ट्र विरुद्धमा राष्ट्र खडा हुनेछन्</a:t>
          </a:r>
          <a:endParaRPr lang="es-ES" sz="2000" dirty="0">
            <a:cs typeface="Kalimati" panose="00000400000000000000" pitchFamily="2"/>
          </a:endParaRPr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महामारी, अनिकाल र </a:t>
          </a:r>
          <a:r>
            <a:rPr lang="ne-NP" sz="2000" b="1" dirty="0" err="1"/>
            <a:t>भूइँचालोहरू</a:t>
          </a:r>
          <a:endParaRPr lang="es-ES" sz="20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 err="1"/>
            <a:t>ईसाईहरूलाई</a:t>
          </a:r>
          <a:r>
            <a:rPr lang="ne-NP" sz="2000" b="1" dirty="0"/>
            <a:t> घृणा गरिनेछ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/>
            <a:t>सामान्य धर्मत्याग  वा </a:t>
          </a:r>
          <a:r>
            <a:rPr lang="ne-NP" sz="2000" b="1" dirty="0" err="1"/>
            <a:t>विश्‍वासबाट</a:t>
          </a:r>
          <a:r>
            <a:rPr lang="ne-NP" sz="2000" b="1" dirty="0"/>
            <a:t> भ्रष्ट 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200" b="1" dirty="0"/>
            <a:t>छल्ने झूटा </a:t>
          </a:r>
          <a:r>
            <a:rPr lang="ne-NP" sz="1200" b="1" dirty="0" err="1"/>
            <a:t>अगमवक्ता</a:t>
          </a:r>
          <a:r>
            <a:rPr lang="ne-NP" sz="1200" b="1" dirty="0"/>
            <a:t> वा धोखा दिन भगवान भन्नेहरू हुने</a:t>
          </a:r>
          <a:endParaRPr lang="es-ES" sz="12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ne-NP" sz="2000" b="1" dirty="0" err="1">
              <a:solidFill>
                <a:schemeClr val="tx1"/>
              </a:solidFill>
            </a:rPr>
            <a:t>ठुला</a:t>
          </a:r>
          <a:r>
            <a:rPr lang="ne-NP" sz="2000" b="1" dirty="0">
              <a:solidFill>
                <a:schemeClr val="tx1"/>
              </a:solidFill>
            </a:rPr>
            <a:t> विपत्तिहरूले पृथ्वीलाई हल्लाउनेछन् (प्रकाश ६:१२-१४)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ne-NP" sz="2000" b="1" dirty="0">
              <a:solidFill>
                <a:schemeClr val="tx1"/>
              </a:solidFill>
            </a:rPr>
            <a:t>मानिसको पुत्रको चिन्ह (एउटा सानो बादल) देखा पर्नेछ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ne-NP" sz="2000" b="1" dirty="0" err="1">
              <a:solidFill>
                <a:schemeClr val="tx1"/>
              </a:solidFill>
            </a:rPr>
            <a:t>येशू</a:t>
          </a:r>
          <a:r>
            <a:rPr lang="ne-NP" sz="2000" b="1" dirty="0">
              <a:solidFill>
                <a:schemeClr val="tx1"/>
              </a:solidFill>
            </a:rPr>
            <a:t> बादलहरूबाट प्रकट हुनुहुनेछ (प्रकाश १:७)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ne-NP" sz="2000" b="1" dirty="0" err="1">
              <a:solidFill>
                <a:schemeClr val="tx1"/>
              </a:solidFill>
            </a:rPr>
            <a:t>उहाँको</a:t>
          </a:r>
          <a:r>
            <a:rPr lang="ne-NP" sz="2000" b="1" dirty="0">
              <a:solidFill>
                <a:schemeClr val="tx1"/>
              </a:solidFill>
            </a:rPr>
            <a:t> आवाजले मृतकहरूलाई जीवित पार्नेछ र जीवितहरूलाई रूपान्तरण गर्नेछ (</a:t>
          </a:r>
          <a:r>
            <a:rPr lang="ne-NP" sz="2000" b="1" dirty="0" err="1">
              <a:solidFill>
                <a:schemeClr val="tx1"/>
              </a:solidFill>
            </a:rPr>
            <a:t>यूहन्ना</a:t>
          </a:r>
          <a:r>
            <a:rPr lang="ne-NP" sz="2000" b="1" dirty="0">
              <a:solidFill>
                <a:schemeClr val="tx1"/>
              </a:solidFill>
            </a:rPr>
            <a:t> ५:२८; १ </a:t>
          </a:r>
          <a:r>
            <a:rPr lang="ne-NP" sz="2000" b="1" dirty="0" err="1">
              <a:solidFill>
                <a:schemeClr val="tx1"/>
              </a:solidFill>
            </a:rPr>
            <a:t>थेसलोनिकी</a:t>
          </a:r>
          <a:r>
            <a:rPr lang="ne-NP" sz="2000" b="1" dirty="0">
              <a:solidFill>
                <a:schemeClr val="tx1"/>
              </a:solidFill>
            </a:rPr>
            <a:t> ४:१६; १ </a:t>
          </a:r>
          <a:r>
            <a:rPr lang="ne-NP" sz="2000" b="1" dirty="0" err="1">
              <a:solidFill>
                <a:schemeClr val="tx1"/>
              </a:solidFill>
            </a:rPr>
            <a:t>कोरिन्थी</a:t>
          </a:r>
          <a:r>
            <a:rPr lang="ne-NP" sz="2000" b="1" dirty="0">
              <a:solidFill>
                <a:schemeClr val="tx1"/>
              </a:solidFill>
            </a:rPr>
            <a:t> १५:५१-५२)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स्वर्गदूतहरूले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उद्धार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पाएकाहरूलाई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जम्मा गरेर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येशूकहाँ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ल्याउनेछन् (१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थेसलोनिकी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४:१७)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पर्खाइको समय 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</a:rPr>
            <a:t>दोस्रो आगमन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</a:rPr>
            <a:t>घर पुग्दा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अनन्त समयसम्म हामी के </a:t>
          </a:r>
          <a:r>
            <a:rPr lang="ne-NP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गरिरहने</a:t>
          </a:r>
          <a:r>
            <a:rPr lang="ne-NP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छौं? 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</a:rPr>
            <a:t>हाम्रो जिम्मेवारी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cs typeface="Kalimati" panose="00000400000000000000" pitchFamily="2"/>
            </a:rPr>
            <a:t>युद्धहरू र युद्धका हल्लाहरू</a:t>
          </a:r>
          <a:endParaRPr lang="es-ES" sz="2000" kern="1200" dirty="0">
            <a:cs typeface="Kalimati" panose="00000400000000000000" pitchFamily="2"/>
          </a:endParaRPr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cs typeface="Kalimati" panose="00000400000000000000" pitchFamily="2"/>
            </a:rPr>
            <a:t>राष्ट्र विरुद्धमा राष्ट्र खडा हुनेछन्</a:t>
          </a:r>
          <a:endParaRPr lang="es-ES" sz="2000" kern="1200" dirty="0">
            <a:cs typeface="Kalimati" panose="00000400000000000000" pitchFamily="2"/>
          </a:endParaRPr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महामारी, अनिकाल र </a:t>
          </a:r>
          <a:r>
            <a:rPr lang="ne-NP" sz="2000" b="1" kern="1200" dirty="0" err="1"/>
            <a:t>भूइँचालोहरू</a:t>
          </a:r>
          <a:endParaRPr lang="es-ES" sz="20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ईसाईहरूलाई</a:t>
          </a:r>
          <a:r>
            <a:rPr lang="ne-NP" sz="2000" b="1" kern="1200" dirty="0"/>
            <a:t> घृणा गरिनेछ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सामान्य धर्मत्याग  वा </a:t>
          </a:r>
          <a:r>
            <a:rPr lang="ne-NP" sz="2000" b="1" kern="1200" dirty="0" err="1"/>
            <a:t>विश्‍वासबाट</a:t>
          </a:r>
          <a:r>
            <a:rPr lang="ne-NP" sz="2000" b="1" kern="1200" dirty="0"/>
            <a:t> भ्रष्ट 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dirty="0"/>
            <a:t>छल्ने झूटा </a:t>
          </a:r>
          <a:r>
            <a:rPr lang="ne-NP" sz="1200" b="1" kern="1200" dirty="0" err="1"/>
            <a:t>अगमवक्ता</a:t>
          </a:r>
          <a:r>
            <a:rPr lang="ne-NP" sz="1200" b="1" kern="1200" dirty="0"/>
            <a:t> वा धोखा दिन भगवान भन्नेहरू हुने</a:t>
          </a:r>
          <a:endParaRPr lang="es-ES" sz="12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solidFill>
                <a:schemeClr val="tx1"/>
              </a:solidFill>
            </a:rPr>
            <a:t>ठुला</a:t>
          </a:r>
          <a:r>
            <a:rPr lang="ne-NP" sz="2000" b="1" kern="1200" dirty="0">
              <a:solidFill>
                <a:schemeClr val="tx1"/>
              </a:solidFill>
            </a:rPr>
            <a:t> विपत्तिहरूले पृथ्वीलाई हल्लाउनेछन् (प्रकाश ६:१२-१४)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solidFill>
                <a:schemeClr val="tx1"/>
              </a:solidFill>
            </a:rPr>
            <a:t>मानिसको पुत्रको चिन्ह (एउटा सानो बादल) देखा पर्नेछ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solidFill>
                <a:schemeClr val="tx1"/>
              </a:solidFill>
            </a:rPr>
            <a:t>येशू</a:t>
          </a:r>
          <a:r>
            <a:rPr lang="ne-NP" sz="2000" b="1" kern="1200" dirty="0">
              <a:solidFill>
                <a:schemeClr val="tx1"/>
              </a:solidFill>
            </a:rPr>
            <a:t> बादलहरूबाट प्रकट हुनुहुनेछ (प्रकाश १:७)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solidFill>
                <a:schemeClr val="tx1"/>
              </a:solidFill>
            </a:rPr>
            <a:t>उहाँको</a:t>
          </a:r>
          <a:r>
            <a:rPr lang="ne-NP" sz="2000" b="1" kern="1200" dirty="0">
              <a:solidFill>
                <a:schemeClr val="tx1"/>
              </a:solidFill>
            </a:rPr>
            <a:t> आवाजले मृतकहरूलाई जीवित पार्नेछ र जीवितहरूलाई रूपान्तरण गर्नेछ (</a:t>
          </a:r>
          <a:r>
            <a:rPr lang="ne-NP" sz="2000" b="1" kern="1200" dirty="0" err="1">
              <a:solidFill>
                <a:schemeClr val="tx1"/>
              </a:solidFill>
            </a:rPr>
            <a:t>यूहन्ना</a:t>
          </a:r>
          <a:r>
            <a:rPr lang="ne-NP" sz="2000" b="1" kern="1200" dirty="0">
              <a:solidFill>
                <a:schemeClr val="tx1"/>
              </a:solidFill>
            </a:rPr>
            <a:t> ५:२८; १ </a:t>
          </a:r>
          <a:r>
            <a:rPr lang="ne-NP" sz="2000" b="1" kern="1200" dirty="0" err="1">
              <a:solidFill>
                <a:schemeClr val="tx1"/>
              </a:solidFill>
            </a:rPr>
            <a:t>थेसलोनिकी</a:t>
          </a:r>
          <a:r>
            <a:rPr lang="ne-NP" sz="2000" b="1" kern="1200" dirty="0">
              <a:solidFill>
                <a:schemeClr val="tx1"/>
              </a:solidFill>
            </a:rPr>
            <a:t> ४:१६; १ </a:t>
          </a:r>
          <a:r>
            <a:rPr lang="ne-NP" sz="2000" b="1" kern="1200" dirty="0" err="1">
              <a:solidFill>
                <a:schemeClr val="tx1"/>
              </a:solidFill>
            </a:rPr>
            <a:t>कोरिन्थी</a:t>
          </a:r>
          <a:r>
            <a:rPr lang="ne-NP" sz="2000" b="1" kern="1200" dirty="0">
              <a:solidFill>
                <a:schemeClr val="tx1"/>
              </a:solidFill>
            </a:rPr>
            <a:t> १५:५१-५२)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स्वर्गदूतहरूले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उद्धार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पाएकाहरूलाई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जम्मा गरेर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येशूकहाँ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ल्याउनेछन् (१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थेसलोनिकी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४:१७)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ne-NP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अनन्ततातर्फ (</a:t>
            </a:r>
            <a:r>
              <a:rPr lang="en-US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INTO ETERNITY)</a:t>
            </a:r>
            <a:endParaRPr lang="en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जुन २७, २०२६ का लागि पाठ १३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33263" y="406683"/>
            <a:ext cx="523966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"हे प्रियहरू हो, अहिले हामी परमेश्वरका सन्तान हौं, र हामी के हुनेछौं, सो अझसम्म प्रकट भएको छैन। तर हामी जान्दछौं कि जब उहाँ प्रकट हुनुहुनेछ, तब हामी उहाँ जस्तै हुनेछौं, किनकि उहाँ जस्तो हुनुहुन्छ, उहाँलाई हामी त्यस्तै देख्नेछौं।“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(१ यूहन्ना ३:२)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318862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598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हाम्रो </a:t>
            </a:r>
            <a:r>
              <a:rPr lang="ne-NP" sz="2000" b="1" dirty="0" err="1"/>
              <a:t>जीवनभर</a:t>
            </a:r>
            <a:r>
              <a:rPr lang="ne-NP" sz="2000" b="1" dirty="0"/>
              <a:t> परमेश्वरसँग सम्बन्ध गाँस्नु र </a:t>
            </a:r>
            <a:r>
              <a:rPr lang="ne-NP" sz="2000" b="1" dirty="0" err="1"/>
              <a:t>उहाँलाई</a:t>
            </a:r>
            <a:r>
              <a:rPr lang="ne-NP" sz="2000" b="1" dirty="0"/>
              <a:t> चिन्नु महत्त्वपूर्ण भए तापनि, </a:t>
            </a:r>
            <a:r>
              <a:rPr lang="ne-NP" sz="2000" b="1" dirty="0" err="1"/>
              <a:t>येशूभक्तको</a:t>
            </a:r>
            <a:r>
              <a:rPr lang="ne-NP" sz="2000" b="1" dirty="0"/>
              <a:t> अन्तिम लक्ष्य यही मात्र होइन।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त्यो क्षण आउन अझ कति समय बाँकी छ? त्यसपछि के हुनेछ? यस ज्ञानले मेरो दैनिक जीवनमा कस्तो प्रभाव पारिरहेको छ?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हामी योभन्दा अझ बढी कुराको </a:t>
            </a:r>
            <a:r>
              <a:rPr lang="ne-NP" sz="2000" b="1" dirty="0" err="1">
                <a:solidFill>
                  <a:prstClr val="black"/>
                </a:solidFill>
              </a:rPr>
              <a:t>आकांक्षा</a:t>
            </a:r>
            <a:r>
              <a:rPr lang="ne-NP" sz="2000" b="1" dirty="0">
                <a:solidFill>
                  <a:prstClr val="black"/>
                </a:solidFill>
              </a:rPr>
              <a:t> राख्छौं। हामीले यहाँ जसलाई भेट्यौं र जोसँग </a:t>
            </a:r>
            <a:r>
              <a:rPr lang="ne-NP" sz="2000" b="1" dirty="0" err="1">
                <a:solidFill>
                  <a:prstClr val="black"/>
                </a:solidFill>
              </a:rPr>
              <a:t>संगत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गर्‍यौं</a:t>
            </a:r>
            <a:r>
              <a:rPr lang="ne-NP" sz="2000" b="1" dirty="0">
                <a:solidFill>
                  <a:prstClr val="black"/>
                </a:solidFill>
              </a:rPr>
              <a:t>, </a:t>
            </a:r>
            <a:r>
              <a:rPr lang="ne-NP" sz="2000" b="1" dirty="0" err="1">
                <a:solidFill>
                  <a:prstClr val="black"/>
                </a:solidFill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</a:rPr>
              <a:t> हामी </a:t>
            </a:r>
            <a:r>
              <a:rPr lang="ne-NP" sz="2000" b="1" dirty="0" err="1">
                <a:solidFill>
                  <a:prstClr val="black"/>
                </a:solidFill>
              </a:rPr>
              <a:t>आमने-सामने</a:t>
            </a:r>
            <a:r>
              <a:rPr lang="ne-NP" sz="2000" b="1" dirty="0">
                <a:solidFill>
                  <a:prstClr val="black"/>
                </a:solidFill>
              </a:rPr>
              <a:t> (सक्षम) भेट्न चाहन्छौं।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ne-NP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पर्खाइको समय </a:t>
            </a:r>
            <a:endParaRPr lang="en" sz="48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127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"तर यो कुरा </a:t>
            </a:r>
            <a:r>
              <a:rPr lang="ne-NP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बुझिराख</a:t>
            </a:r>
            <a:r>
              <a:rPr lang="ne-NP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कि आखिरी दिनहरूमा डरलाग्दा समयहरू आउनेछन्।" (२ </a:t>
            </a:r>
            <a:r>
              <a:rPr lang="ne-NP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तिमोथी</a:t>
            </a:r>
            <a:r>
              <a:rPr lang="ne-NP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३:१)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येशूले</a:t>
            </a:r>
            <a:r>
              <a:rPr lang="ne-NP" sz="2000" b="1" dirty="0"/>
              <a:t>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दोस्रो आगमनभन्दा अघि हुने चिन्हहरू हामीलाई दिनुभएको छ। ती परिस्थितिहरूको एउटा श्रृंखला हो जुन त्यो क्षण नजिकिँदै जाँदा अझ खराब हुँदै जानेछन् (</a:t>
            </a:r>
            <a:r>
              <a:rPr lang="ne-NP" sz="2000" b="1" dirty="0" err="1"/>
              <a:t>मत्ती</a:t>
            </a:r>
            <a:r>
              <a:rPr lang="ne-NP" sz="2000" b="1" dirty="0"/>
              <a:t> २४:६-११):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570318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227976"/>
            <a:chOff x="4962524" y="4118699"/>
            <a:chExt cx="4924425" cy="122797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e-NP" sz="1600" b="1" dirty="0">
                  <a:cs typeface="Kalimati" panose="00000400000000000000" pitchFamily="2"/>
                </a:rPr>
                <a:t>चलिरहेका सशस्त्र द्वन्द्वहरूको नक्सा</a:t>
              </a:r>
              <a:r>
                <a:rPr lang="ne-NP" sz="1600" b="1" dirty="0"/>
                <a:t>:</a:t>
              </a:r>
              <a:r>
                <a:rPr lang="en" sz="1600" b="1" dirty="0"/>
                <a:t>:</a:t>
              </a:r>
            </a:p>
            <a:p>
              <a:pPr lvl="1"/>
              <a:r>
                <a:rPr lang="ne-NP" sz="1400" b="1" dirty="0">
                  <a:cs typeface="Kalimati" panose="00000400000000000000" pitchFamily="2"/>
                </a:rPr>
                <a:t>ठूला युद्धहरू (१०,००० वा सोभन्दा बढीको मृत्यु</a:t>
              </a:r>
            </a:p>
            <a:p>
              <a:pPr lvl="1"/>
              <a:r>
                <a:rPr lang="ne-NP" sz="1400" b="1" dirty="0">
                  <a:cs typeface="Kalimati" panose="00000400000000000000" pitchFamily="2"/>
                </a:rPr>
                <a:t>साना युद्धहरू (१,००० देखि ९,९९९ सम्मको मृत्यु)</a:t>
              </a:r>
              <a:endParaRPr lang="en" sz="1600" b="1" dirty="0"/>
            </a:p>
            <a:p>
              <a:pPr lvl="1"/>
              <a:r>
                <a:rPr lang="ne-NP" sz="1400" b="1" dirty="0">
                  <a:cs typeface="Kalimati" panose="00000400000000000000" pitchFamily="2"/>
                </a:rPr>
                <a:t>द्वन्द्वहरू (१०० देखि ९९९ सम्मको </a:t>
              </a:r>
              <a:r>
                <a:rPr lang="ne-NP" sz="1400" b="1" dirty="0"/>
                <a:t>मृत्यु)</a:t>
              </a:r>
            </a:p>
            <a:p>
              <a:pPr lvl="1"/>
              <a:r>
                <a:rPr lang="ne-NP" sz="1400" b="1" dirty="0" err="1"/>
                <a:t>सानातिना</a:t>
              </a:r>
              <a:r>
                <a:rPr lang="ne-NP" sz="1400" b="1" dirty="0"/>
                <a:t> भिडन्त र झडपहरू (१ देखि ९९ सम्मको मृत्यु)</a:t>
              </a:r>
              <a:endParaRPr lang="en" sz="1400" b="1" dirty="0"/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6" y="4464565"/>
            <a:ext cx="359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यी "डरलाग्दा समयहरू" (२ </a:t>
            </a:r>
            <a:r>
              <a:rPr lang="ne-NP" sz="2000" b="1" dirty="0" err="1">
                <a:cs typeface="Kalimati" panose="00000400000000000000" pitchFamily="2"/>
              </a:rPr>
              <a:t>तिमोथी</a:t>
            </a:r>
            <a:r>
              <a:rPr lang="ne-NP" sz="2000" b="1" dirty="0">
                <a:cs typeface="Kalimati" panose="00000400000000000000" pitchFamily="2"/>
              </a:rPr>
              <a:t> ३:१) मा आफ्नो विश्वास कायम राख्न हामीले परमेश्वरसँग सही सम्बन्ध बढाउनुपर्छ, र </a:t>
            </a:r>
            <a:r>
              <a:rPr lang="ne-NP" sz="2000" b="1" dirty="0" err="1">
                <a:cs typeface="Kalimati" panose="00000400000000000000" pitchFamily="2"/>
              </a:rPr>
              <a:t>उहाँले</a:t>
            </a:r>
            <a:r>
              <a:rPr lang="ne-NP" sz="2000" b="1" dirty="0">
                <a:cs typeface="Kalimati" panose="00000400000000000000" pitchFamily="2"/>
              </a:rPr>
              <a:t> हाम्रा पापहरू क्षमा गर्नुभएको छ तथा हामी </a:t>
            </a:r>
            <a:r>
              <a:rPr lang="ne-NP" sz="2000" b="1" dirty="0" err="1">
                <a:cs typeface="Kalimati" panose="00000400000000000000" pitchFamily="2"/>
              </a:rPr>
              <a:t>उहाँद्वारा</a:t>
            </a:r>
            <a:r>
              <a:rPr lang="ne-NP" sz="2000" b="1" dirty="0">
                <a:cs typeface="Kalimati" panose="00000400000000000000" pitchFamily="2"/>
              </a:rPr>
              <a:t> बचाइएका छौं भन्ने आश्वासन हुनुपर्छ।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283120"/>
            <a:ext cx="531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एउटा आत्मिक पुनर्जागरणको आवश्यकता छ। हामीले </a:t>
            </a:r>
            <a:r>
              <a:rPr lang="ne-NP" sz="2000" b="1" dirty="0" err="1"/>
              <a:t>आसाफले</a:t>
            </a:r>
            <a:r>
              <a:rPr lang="ne-NP" sz="2000" b="1" dirty="0"/>
              <a:t> जस्तै प्रार्थना गर्नुपर्छ: "हे परमेश्वर, हामीलाई फेरि </a:t>
            </a:r>
            <a:r>
              <a:rPr lang="ne-NP" sz="2000" b="1" dirty="0" err="1"/>
              <a:t>पुनःस्थापित</a:t>
            </a:r>
            <a:r>
              <a:rPr lang="ne-NP" sz="2000" b="1" dirty="0"/>
              <a:t> गर्नुहोस्; </a:t>
            </a:r>
            <a:r>
              <a:rPr lang="ne-NP" sz="2000" b="1" dirty="0" err="1"/>
              <a:t>तपाईंको</a:t>
            </a:r>
            <a:r>
              <a:rPr lang="ne-NP" sz="2000" b="1" dirty="0"/>
              <a:t> मुहार चम्काउनुहोस्, र हामीले मुक्ति </a:t>
            </a:r>
            <a:r>
              <a:rPr lang="ne-NP" sz="2000" b="1" dirty="0" err="1"/>
              <a:t>पाउनेछौं</a:t>
            </a:r>
            <a:r>
              <a:rPr lang="ne-NP" sz="2000" b="1" dirty="0"/>
              <a:t>" (</a:t>
            </a:r>
            <a:r>
              <a:rPr lang="ne-NP" sz="2000" b="1" dirty="0" err="1"/>
              <a:t>भजनसंग्रह</a:t>
            </a:r>
            <a:r>
              <a:rPr lang="ne-NP" sz="2000" b="1" dirty="0"/>
              <a:t> ८०:३)।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ne-NP" sz="40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दोस्रो आगमन </a:t>
            </a:r>
            <a:endParaRPr lang="en" sz="4000" b="1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 ठूलो तुरहीको आवाजसाथ आफ्ना दूतहरूलाई पठाउनुहुनेछ, र </a:t>
            </a:r>
            <a:r>
              <a:rPr lang="ne-NP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 आकाशको यस छेउदेखि अर्को छेउसम्म, चारै दिशाबाट </a:t>
            </a:r>
            <a:r>
              <a:rPr lang="ne-NP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उहाँका</a:t>
            </a:r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चुनिएकाहरूलाई</a:t>
            </a:r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 भेला गर्नेछन्।" (</a:t>
            </a:r>
            <a:r>
              <a:rPr lang="ne-NP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मत्ती</a:t>
            </a:r>
            <a:r>
              <a:rPr lang="ne-NP" b="1" dirty="0">
                <a:solidFill>
                  <a:srgbClr val="D6732F"/>
                </a:solidFill>
                <a:latin typeface="Comic Sans MS" panose="030F0702030302020204" pitchFamily="66" charset="0"/>
              </a:rPr>
              <a:t> २४:३१)</a:t>
            </a:r>
            <a:endParaRPr lang="es-ES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मत्ती</a:t>
            </a:r>
            <a:r>
              <a:rPr lang="ne-NP" sz="2000" b="1" dirty="0"/>
              <a:t> २४:२९-३१ ले यस महान् घटनाका मुख्य बुँदाहरूलाई संक्षेपमा प्रस्तुत गर्दछ, जसको दृश्यलाई अन्य खण्डहरूले पूरा </a:t>
            </a:r>
            <a:r>
              <a:rPr lang="ne-NP" sz="2000" b="1" dirty="0" err="1"/>
              <a:t>गर्दछन्</a:t>
            </a:r>
            <a:r>
              <a:rPr lang="ne-NP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956140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402816"/>
            <a:ext cx="5231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त्यो क्षणमा, जब तुरहीहरू बज्नेछन् र हरेक मानव आँखाले </a:t>
            </a:r>
            <a:r>
              <a:rPr lang="ne-NP" sz="2000" b="1" dirty="0" err="1">
                <a:cs typeface="Kalimati" panose="00000400000000000000" pitchFamily="2"/>
              </a:rPr>
              <a:t>येशूलाई</a:t>
            </a:r>
            <a:r>
              <a:rPr lang="ne-NP" sz="2000" b="1" dirty="0">
                <a:cs typeface="Kalimati" panose="00000400000000000000" pitchFamily="2"/>
              </a:rPr>
              <a:t> देख्नेछ, तब हामीलाई थाहा हुनेछ कि यो पर्खाइ सार्थक थियो। हरेक निरन्तरको प्रार्थना, </a:t>
            </a:r>
            <a:r>
              <a:rPr lang="ne-NP" sz="2000" b="1" dirty="0" err="1">
                <a:cs typeface="Kalimati" panose="00000400000000000000" pitchFamily="2"/>
              </a:rPr>
              <a:t>उहाँसँग</a:t>
            </a:r>
            <a:r>
              <a:rPr lang="ne-NP" sz="2000" b="1" dirty="0">
                <a:cs typeface="Kalimati" panose="00000400000000000000" pitchFamily="2"/>
              </a:rPr>
              <a:t> बिताएको समयलाई दिएको प्राथमिकता, </a:t>
            </a:r>
            <a:r>
              <a:rPr lang="ne-NP" sz="2000" b="1" dirty="0" err="1">
                <a:cs typeface="Kalimati" panose="00000400000000000000" pitchFamily="2"/>
              </a:rPr>
              <a:t>उहाँका</a:t>
            </a:r>
            <a:r>
              <a:rPr lang="ne-NP" sz="2000" b="1" dirty="0">
                <a:cs typeface="Kalimati" panose="00000400000000000000" pitchFamily="2"/>
              </a:rPr>
              <a:t> लागि निर्धक्क भई बोलेका हरेक पल, र हरेक परीक्षाहरू—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मुहार हेर्न </a:t>
            </a:r>
            <a:r>
              <a:rPr lang="ne-NP" sz="2000" b="1" dirty="0" err="1">
                <a:cs typeface="Kalimati" panose="00000400000000000000" pitchFamily="2"/>
              </a:rPr>
              <a:t>पाउनुमा</a:t>
            </a:r>
            <a:r>
              <a:rPr lang="ne-NP" sz="2000" b="1" dirty="0">
                <a:cs typeface="Kalimati" panose="00000400000000000000" pitchFamily="2"/>
              </a:rPr>
              <a:t> नै पूर्ण हुनेछन्।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e-NP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घर पुग्दा </a:t>
            </a:r>
            <a:endParaRPr lang="en" sz="4800" b="1" spc="600" dirty="0">
              <a:ln/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7E463E"/>
                </a:solidFill>
                <a:latin typeface="Comic Sans MS" panose="030F0702030302020204" pitchFamily="66" charset="0"/>
              </a:rPr>
              <a:t>"मेरो पिताको घरमा बस्ने ठाउँहरू धेरै छन्; यदि नभएको भए, के म तिमीहरूका निम्ति ठाउँ तयार गर्न </a:t>
            </a:r>
            <a:r>
              <a:rPr lang="ne-NP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जाँदैछु</a:t>
            </a:r>
            <a:r>
              <a:rPr lang="ne-NP" b="1" dirty="0">
                <a:solidFill>
                  <a:srgbClr val="7E463E"/>
                </a:solidFill>
                <a:latin typeface="Comic Sans MS" panose="030F0702030302020204" pitchFamily="66" charset="0"/>
              </a:rPr>
              <a:t> भनी तिमीहरूलाई </a:t>
            </a:r>
            <a:r>
              <a:rPr lang="ne-NP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भन्नेथिएँ</a:t>
            </a:r>
            <a:r>
              <a:rPr lang="ne-NP" b="1" dirty="0">
                <a:solidFill>
                  <a:srgbClr val="7E463E"/>
                </a:solidFill>
                <a:latin typeface="Comic Sans MS" panose="030F0702030302020204" pitchFamily="66" charset="0"/>
              </a:rPr>
              <a:t> र?" (</a:t>
            </a:r>
            <a:r>
              <a:rPr lang="ne-NP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यूहन्ना</a:t>
            </a:r>
            <a:r>
              <a:rPr lang="ne-NP" b="1" dirty="0">
                <a:solidFill>
                  <a:srgbClr val="7E463E"/>
                </a:solidFill>
                <a:latin typeface="Comic Sans MS" panose="030F0702030302020204" pitchFamily="66" charset="0"/>
              </a:rPr>
              <a:t> १४:२)</a:t>
            </a:r>
            <a:endParaRPr lang="en" sz="1400" b="1" dirty="0">
              <a:solidFill>
                <a:srgbClr val="7E463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स्वर्गमा एउटा यस्तो ठाउँ छ जुन </a:t>
            </a:r>
            <a:r>
              <a:rPr lang="ne-NP" sz="2000" b="1" dirty="0" err="1"/>
              <a:t>येशूले</a:t>
            </a:r>
            <a:r>
              <a:rPr lang="ne-NP" sz="2000" b="1" dirty="0"/>
              <a:t> हाम्रा लागि तयार गर्नुभएको छ, बस्नका लागि एउटा </a:t>
            </a:r>
            <a:r>
              <a:rPr lang="ne-NP" sz="2000" b="1" dirty="0" err="1"/>
              <a:t>शहर</a:t>
            </a:r>
            <a:r>
              <a:rPr lang="ne-NP" sz="2000" b="1" dirty="0"/>
              <a:t>: नयाँ </a:t>
            </a:r>
            <a:r>
              <a:rPr lang="ne-NP" sz="2000" b="1" dirty="0" err="1"/>
              <a:t>यरूशलेम</a:t>
            </a:r>
            <a:r>
              <a:rPr lang="ne-NP" sz="2000" b="1" dirty="0"/>
              <a:t> (</a:t>
            </a:r>
            <a:r>
              <a:rPr lang="ne-NP" sz="2000" b="1" dirty="0" err="1"/>
              <a:t>यूहन्ना</a:t>
            </a:r>
            <a:r>
              <a:rPr lang="ne-NP" sz="2000" b="1" dirty="0"/>
              <a:t> १४:२; </a:t>
            </a:r>
            <a:r>
              <a:rPr lang="ne-NP" sz="2000" b="1" dirty="0" err="1"/>
              <a:t>हिब्रू</a:t>
            </a:r>
            <a:r>
              <a:rPr lang="ne-NP" sz="2000" b="1" dirty="0"/>
              <a:t> ११:१०; प्रकाश २१:१०)।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735423"/>
            <a:ext cx="5938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हाम्रो नयाँ घरमा हामीले भाग </a:t>
            </a:r>
            <a:r>
              <a:rPr lang="ne-NP" sz="2000" b="1" dirty="0" err="1"/>
              <a:t>लिने</a:t>
            </a:r>
            <a:r>
              <a:rPr lang="ne-NP" sz="2000" b="1" dirty="0"/>
              <a:t> पहिलो कार्यक्रम अविस्मरणीय हुनेछ: थुमाको विवाहको भोज (प्रकाश १९:९)।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762425"/>
            <a:ext cx="5961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यस </a:t>
            </a:r>
            <a:r>
              <a:rPr lang="ne-NP" sz="2000" b="1" dirty="0" err="1">
                <a:solidFill>
                  <a:prstClr val="black"/>
                </a:solidFill>
              </a:rPr>
              <a:t>शहर</a:t>
            </a:r>
            <a:r>
              <a:rPr lang="ne-NP" sz="2000" b="1" dirty="0">
                <a:solidFill>
                  <a:prstClr val="black"/>
                </a:solidFill>
              </a:rPr>
              <a:t> र यसका बासिन्दाहरू – अर्थात् हामीलाई – "थुमाकी दुलही" भनिएको छ (प्रकाश २१:२, ९; प्रकाश १९:७-८)।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5016198"/>
            <a:ext cx="59613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तर </a:t>
            </a:r>
            <a:r>
              <a:rPr lang="ne-NP" sz="2000" b="1" dirty="0" err="1">
                <a:solidFill>
                  <a:prstClr val="black"/>
                </a:solidFill>
              </a:rPr>
              <a:t>ख्रीष्टको</a:t>
            </a:r>
            <a:r>
              <a:rPr lang="ne-NP" sz="2000" b="1" dirty="0">
                <a:solidFill>
                  <a:prstClr val="black"/>
                </a:solidFill>
              </a:rPr>
              <a:t> दुलही बन्नका लागि, हामी पहिले यस पृथ्वीमा </a:t>
            </a:r>
            <a:r>
              <a:rPr lang="ne-NP" sz="2000" b="1" dirty="0" err="1">
                <a:solidFill>
                  <a:prstClr val="black"/>
                </a:solidFill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</a:rPr>
              <a:t> दुलही हुनुपर्छ। अहिले नै </a:t>
            </a:r>
            <a:r>
              <a:rPr lang="ne-NP" sz="2000" b="1" dirty="0" err="1">
                <a:solidFill>
                  <a:prstClr val="black"/>
                </a:solidFill>
              </a:rPr>
              <a:t>येशूसँग</a:t>
            </a:r>
            <a:r>
              <a:rPr lang="ne-NP" sz="2000" b="1" dirty="0">
                <a:solidFill>
                  <a:prstClr val="black"/>
                </a:solidFill>
              </a:rPr>
              <a:t> हाम्रो घनिष्ठ सम्बन्ध हुनुपर्छ। </a:t>
            </a:r>
            <a:r>
              <a:rPr lang="ne-NP" sz="2000" b="1" dirty="0" err="1">
                <a:solidFill>
                  <a:prstClr val="black"/>
                </a:solidFill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</a:rPr>
              <a:t> चिन्नु, </a:t>
            </a:r>
            <a:r>
              <a:rPr lang="ne-NP" sz="2000" b="1" dirty="0" err="1">
                <a:solidFill>
                  <a:prstClr val="black"/>
                </a:solidFill>
              </a:rPr>
              <a:t>उहाँसँग</a:t>
            </a:r>
            <a:r>
              <a:rPr lang="ne-NP" sz="2000" b="1" dirty="0">
                <a:solidFill>
                  <a:prstClr val="black"/>
                </a:solidFill>
              </a:rPr>
              <a:t> दिनहुँ कुरा गर्नु, </a:t>
            </a:r>
            <a:r>
              <a:rPr lang="ne-NP" sz="2000" b="1" dirty="0" err="1">
                <a:solidFill>
                  <a:prstClr val="black"/>
                </a:solidFill>
              </a:rPr>
              <a:t>उहाँमाथि</a:t>
            </a:r>
            <a:r>
              <a:rPr lang="ne-NP" sz="2000" b="1" dirty="0">
                <a:solidFill>
                  <a:prstClr val="black"/>
                </a:solidFill>
              </a:rPr>
              <a:t> भरोसा राख्नु, र </a:t>
            </a:r>
            <a:r>
              <a:rPr lang="ne-NP" sz="2000" b="1" dirty="0" err="1">
                <a:solidFill>
                  <a:prstClr val="black"/>
                </a:solidFill>
              </a:rPr>
              <a:t>उहाँसँग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सधैंका</a:t>
            </a:r>
            <a:r>
              <a:rPr lang="ne-NP" sz="2000" b="1" dirty="0">
                <a:solidFill>
                  <a:prstClr val="black"/>
                </a:solidFill>
              </a:rPr>
              <a:t> लागि जिउने त्यो दिनको तृष्णा गर्नु आवश्यक 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अनन्ततामा हामी के </a:t>
            </a:r>
            <a:r>
              <a:rPr lang="ne-NP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गर्नेछौं</a:t>
            </a:r>
            <a:r>
              <a:rPr lang="ne-NP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 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"किनभने सिंहासनको बीचमा हुनुहुने थुमा 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तिनीहरूका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गोठालो हुनुहुनेछ; '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तिनीहरूलाई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जीवनको पानीका मुहानहरूतिर 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डोर्‍याउनुहुनेछ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।' 'र परमेश्वरले 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तिनीहरूका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आँखाबाट सबै आँसु </a:t>
            </a:r>
            <a:r>
              <a:rPr lang="ne-NP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पुछिदिनुहुनेछ</a:t>
            </a:r>
            <a:r>
              <a:rPr lang="ne-NP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'।" (प्रकाश ७:१७)</a:t>
            </a:r>
            <a:endParaRPr lang="en" sz="1400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स्वर्गमा हामीले पाउने सबैभन्दा ठूलो आशिष् भनेको </a:t>
            </a:r>
            <a:r>
              <a:rPr lang="ne-NP" sz="2000" b="1" dirty="0" err="1"/>
              <a:t>येशूलाई</a:t>
            </a:r>
            <a:r>
              <a:rPr lang="ne-NP" sz="2000" b="1" dirty="0"/>
              <a:t> देख्नु र </a:t>
            </a:r>
            <a:r>
              <a:rPr lang="ne-NP" sz="2000" b="1" dirty="0" err="1"/>
              <a:t>उहाँले</a:t>
            </a:r>
            <a:r>
              <a:rPr lang="ne-NP" sz="2000" b="1" dirty="0"/>
              <a:t> हाम्रा लागि </a:t>
            </a:r>
            <a:r>
              <a:rPr lang="ne-NP" sz="2000" b="1" dirty="0" err="1"/>
              <a:t>गर्नुभएका</a:t>
            </a:r>
            <a:r>
              <a:rPr lang="ne-NP" sz="2000" b="1" dirty="0"/>
              <a:t> कार्यहरूका लागि धन्यवाद दिन </a:t>
            </a:r>
            <a:r>
              <a:rPr lang="ne-NP" sz="2000" b="1" dirty="0" err="1"/>
              <a:t>पाउनेछौं</a:t>
            </a:r>
            <a:r>
              <a:rPr lang="ne-NP" sz="2000" b="1" dirty="0"/>
              <a:t>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तर हामी </a:t>
            </a:r>
            <a:r>
              <a:rPr lang="ne-NP" b="1" dirty="0" err="1">
                <a:cs typeface="Kalimati" panose="00000400000000000000" pitchFamily="2"/>
              </a:rPr>
              <a:t>सधैं</a:t>
            </a:r>
            <a:r>
              <a:rPr lang="ne-NP" b="1" dirty="0">
                <a:cs typeface="Kalimati" panose="00000400000000000000" pitchFamily="2"/>
              </a:rPr>
              <a:t> स्वर्गमा मात्र </a:t>
            </a:r>
            <a:r>
              <a:rPr lang="ne-NP" b="1" dirty="0" err="1">
                <a:cs typeface="Kalimati" panose="00000400000000000000" pitchFamily="2"/>
              </a:rPr>
              <a:t>रहनेछैनौं</a:t>
            </a:r>
            <a:r>
              <a:rPr lang="ne-NP" b="1" dirty="0">
                <a:cs typeface="Kalimati" panose="00000400000000000000" pitchFamily="2"/>
              </a:rPr>
              <a:t>। एउटा यस्तो समय आउनेछ जब हामी पृथ्वीमा </a:t>
            </a:r>
            <a:r>
              <a:rPr lang="ne-NP" b="1" dirty="0" err="1">
                <a:cs typeface="Kalimati" panose="00000400000000000000" pitchFamily="2"/>
              </a:rPr>
              <a:t>ओर्लनेछौं</a:t>
            </a:r>
            <a:r>
              <a:rPr lang="ne-NP" b="1" dirty="0">
                <a:cs typeface="Kalimati" panose="00000400000000000000" pitchFamily="2"/>
              </a:rPr>
              <a:t>, जुन हाम्रो अन्तिम घर हुनेछ (प्रकाश २१:१-३; </a:t>
            </a:r>
            <a:r>
              <a:rPr lang="ne-NP" b="1" dirty="0" err="1">
                <a:cs typeface="Kalimati" panose="00000400000000000000" pitchFamily="2"/>
              </a:rPr>
              <a:t>भजनसंग्रह</a:t>
            </a:r>
            <a:r>
              <a:rPr lang="ne-NP" b="1" dirty="0">
                <a:cs typeface="Kalimati" panose="00000400000000000000" pitchFamily="2"/>
              </a:rPr>
              <a:t> ३७:९)। त्यहाँ दुष्टताको अस्तित्व </a:t>
            </a:r>
            <a:r>
              <a:rPr lang="ne-NP" b="1" dirty="0" err="1">
                <a:cs typeface="Kalimati" panose="00000400000000000000" pitchFamily="2"/>
              </a:rPr>
              <a:t>नरहेतापनि</a:t>
            </a:r>
            <a:r>
              <a:rPr lang="ne-NP" b="1" dirty="0">
                <a:cs typeface="Kalimati" panose="00000400000000000000" pitchFamily="2"/>
              </a:rPr>
              <a:t>, </a:t>
            </a:r>
            <a:r>
              <a:rPr lang="ne-NP" b="1" dirty="0" err="1">
                <a:cs typeface="Kalimati" panose="00000400000000000000" pitchFamily="2"/>
              </a:rPr>
              <a:t>येशू</a:t>
            </a:r>
            <a:r>
              <a:rPr lang="ne-NP" b="1" dirty="0">
                <a:cs typeface="Kalimati" panose="00000400000000000000" pitchFamily="2"/>
              </a:rPr>
              <a:t> अझै पनि हाम्रा गोठालो हुनुहुनेछ र कोमलताका साथ हाम्रो हेरचाह गर्नुहुनेछ (</a:t>
            </a:r>
            <a:r>
              <a:rPr lang="ne-NP" b="1" dirty="0" err="1">
                <a:cs typeface="Kalimati" panose="00000400000000000000" pitchFamily="2"/>
              </a:rPr>
              <a:t>यसैया</a:t>
            </a:r>
            <a:r>
              <a:rPr lang="ne-NP" b="1" dirty="0">
                <a:cs typeface="Kalimati" panose="00000400000000000000" pitchFamily="2"/>
              </a:rPr>
              <a:t> २५:८; प्रकाश ७:१७)।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720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निश्चय नै, यो अल्छी जीवन हुनेछैन। जसरी परमेश्वरले मानिसको सृष्टि गर्दा उसलाई काम दिनुभएको थियो, त्यसरी नै त्यहाँ हामी प्रत्येकको एउटा उद्देश्य हुनेछ। हामी आफ्नो ज्ञानलाई विस्तार गर्न र निरन्तर नयाँ-नयाँ आश्चर्यहरू पत्ता लगाउन सक्षम </a:t>
            </a:r>
            <a:r>
              <a:rPr lang="ne-NP" sz="2000" b="1" dirty="0" err="1">
                <a:cs typeface="Kalimati" panose="00000400000000000000" pitchFamily="2"/>
              </a:rPr>
              <a:t>हुनेछौं</a:t>
            </a:r>
            <a:r>
              <a:rPr lang="ne-NP" sz="2000" b="1" dirty="0">
                <a:cs typeface="Kalimati" panose="00000400000000000000" pitchFamily="2"/>
              </a:rPr>
              <a:t>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अहिलेको </a:t>
            </a:r>
            <a:r>
              <a:rPr lang="ne-NP" sz="2000" b="1" dirty="0" err="1">
                <a:solidFill>
                  <a:prstClr val="black"/>
                </a:solidFill>
              </a:rPr>
              <a:t>विपरित</a:t>
            </a:r>
            <a:r>
              <a:rPr lang="ne-NP" sz="2000" b="1" dirty="0">
                <a:solidFill>
                  <a:prstClr val="black"/>
                </a:solidFill>
              </a:rPr>
              <a:t>, त्यहाँ हाम्रा विचारहरू शत-प्रतिशत परमेश्वरतर्फ निर्देशित हुनेछन्, जसको प्रेमले हाम्रो अस्तित्वको हरेक </a:t>
            </a:r>
            <a:r>
              <a:rPr lang="ne-NP" sz="2000" b="1" dirty="0" err="1">
                <a:solidFill>
                  <a:prstClr val="black"/>
                </a:solidFill>
              </a:rPr>
              <a:t>अंगलाई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सञ्चारित</a:t>
            </a:r>
            <a:r>
              <a:rPr lang="ne-NP" sz="2000" b="1" dirty="0">
                <a:solidFill>
                  <a:prstClr val="black"/>
                </a:solidFill>
              </a:rPr>
              <a:t> गर्नेछ (प्रकाश १४:१)।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ne-NP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हाम्रो जिम्मेवारी 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"पवित्र आत्मा र दुलही भन्नुहुन्छ, "आउनुहोस्!" अनि सुन्नेले पनि भनोस्, "आउनुहोस्!" जो तिर्खाएको छ, त्यो आओस्; र जसको इच्छा छ, त्यसले जीवनको पानीको </a:t>
            </a:r>
            <a:r>
              <a:rPr lang="ne-NP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सित्तैंको</a:t>
            </a:r>
            <a:r>
              <a:rPr lang="ne-NP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वरदान </a:t>
            </a:r>
            <a:r>
              <a:rPr lang="ne-NP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लेओस्</a:t>
            </a:r>
            <a:r>
              <a:rPr lang="ne-NP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।" (प्रकाश २२:१७)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नयाँ </a:t>
            </a:r>
            <a:r>
              <a:rPr lang="ne-NP" sz="2000" b="1" dirty="0" err="1"/>
              <a:t>यरूशलेममा</a:t>
            </a:r>
            <a:r>
              <a:rPr lang="ne-NP" sz="2000" b="1" dirty="0"/>
              <a:t>—हाम्रो अनन्त घरमा—परमेश्वरको सिंहासनबाट जीवनको पानीको नदी बग्दछ, जसले जीवनको रूखलाई पोषित गर्छ (प्रकाश २२:१-२)। प्रचुर जीवन, अनन्त जीवन।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40048"/>
            <a:ext cx="8266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अनन्त जीवनको तृष्णा राख्ने तर त्यसलाई कसरी प्राप्त गर्ने भन्ने थाहा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नपाएकाहरूप्रति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हाम्रो एउटा जिम्मेवारी छ। हामीले ठूलो स्वरमा घोषणा गर्नुपर्छ: "जो तिर्खाएको छ, त्यो आओस्; र जसको इच्छा छ, त्यसले जीवनको पानीको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सित्तैंको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वरदान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लेओस्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(प्रकाश २२:१७)।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 err="1">
                <a:solidFill>
                  <a:prstClr val="black"/>
                </a:solidFill>
              </a:rPr>
              <a:t>उहाँकहाँ</a:t>
            </a:r>
            <a:r>
              <a:rPr lang="ne-NP" b="1" dirty="0">
                <a:solidFill>
                  <a:prstClr val="black"/>
                </a:solidFill>
              </a:rPr>
              <a:t> पुग्न </a:t>
            </a:r>
            <a:r>
              <a:rPr lang="ne-NP" b="1" dirty="0" err="1">
                <a:solidFill>
                  <a:prstClr val="black"/>
                </a:solidFill>
              </a:rPr>
              <a:t>नि:शुल्क</a:t>
            </a:r>
            <a:r>
              <a:rPr lang="ne-NP" b="1" dirty="0">
                <a:solidFill>
                  <a:prstClr val="black"/>
                </a:solidFill>
              </a:rPr>
              <a:t> छ। </a:t>
            </a:r>
            <a:r>
              <a:rPr lang="ne-NP" b="1" dirty="0" err="1">
                <a:solidFill>
                  <a:prstClr val="black"/>
                </a:solidFill>
              </a:rPr>
              <a:t>येशूले</a:t>
            </a:r>
            <a:r>
              <a:rPr lang="ne-NP" b="1" dirty="0">
                <a:solidFill>
                  <a:prstClr val="black"/>
                </a:solidFill>
              </a:rPr>
              <a:t> यसको मूल्य चुकाउनुभएको छ। हामीले </a:t>
            </a:r>
            <a:r>
              <a:rPr lang="ne-NP" b="1" dirty="0" err="1">
                <a:solidFill>
                  <a:prstClr val="black"/>
                </a:solidFill>
              </a:rPr>
              <a:t>एकदिन</a:t>
            </a:r>
            <a:r>
              <a:rPr lang="ne-NP" b="1" dirty="0">
                <a:solidFill>
                  <a:prstClr val="black"/>
                </a:solidFill>
              </a:rPr>
              <a:t> पवित्र आत्माको बोलावटलाई स्वीकार </a:t>
            </a:r>
            <a:r>
              <a:rPr lang="ne-NP" b="1" dirty="0" err="1">
                <a:solidFill>
                  <a:prstClr val="black"/>
                </a:solidFill>
              </a:rPr>
              <a:t>गर्‍यौं</a:t>
            </a:r>
            <a:r>
              <a:rPr lang="ne-NP" b="1" dirty="0">
                <a:solidFill>
                  <a:prstClr val="black"/>
                </a:solidFill>
              </a:rPr>
              <a:t> र त्यहाँ कसरी पुग्ने भन्ने मार्ग थाहा पायौं, तर अरू धेरैलाई अझै यो मार्ग थाहा छैन।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063487"/>
            <a:ext cx="8266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जबसम्म हामीले त्यो पानी पिउने समय आउँदैन, तबसम्म हामी पर्खन </a:t>
            </a:r>
            <a:r>
              <a:rPr lang="ne-NP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नथाकौं</a:t>
            </a:r>
            <a:r>
              <a:rPr lang="ne-N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। त्यो तृष्णालाई जीवित राखौं। आउनुहोस्, प्रभु </a:t>
            </a:r>
            <a:r>
              <a:rPr lang="ne-NP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येशू</a:t>
            </a:r>
            <a:r>
              <a:rPr lang="ne-N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5675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800" b="1" dirty="0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"</a:t>
            </a:r>
            <a:r>
              <a:rPr lang="ne-NP" sz="2800" b="1" dirty="0" err="1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महान</a:t>
            </a:r>
            <a:r>
              <a:rPr lang="ne-NP" sz="2800" b="1" dirty="0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 द्वन्द्व समाप्त भएको छ। पाप र पापीहरू अब रहेनन्। सम्पूर्ण ब्रह्माण्ड पवित्र भएको छ। यो विशाल सृष्टिमा एकता र आनन्दको एउटै लहर चलिरहेको छ। जसले सबै कुरा सृष्टि गर्नुभयो, </a:t>
            </a:r>
            <a:r>
              <a:rPr lang="ne-NP" sz="2800" b="1" dirty="0" err="1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उहाँबाट</a:t>
            </a:r>
            <a:r>
              <a:rPr lang="ne-NP" sz="2800" b="1" dirty="0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 नै यस असीमित अन्तरिक्षको कुना-कुनामा जीवन, ज्योति र प्रसन्नता प्रवाहित भइरहेको छ। एउटा सूक्ष्म परमाणुदेखि लिएर सबैभन्दा विशाल संसारसम्म, सजीव र निर्जीव सबै वस्तुहरूले आफ्ना </a:t>
            </a:r>
            <a:r>
              <a:rPr lang="ne-NP" sz="2800" b="1" dirty="0" err="1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निष्कलंक</a:t>
            </a:r>
            <a:r>
              <a:rPr lang="ne-NP" sz="2800" b="1" dirty="0">
                <a:solidFill>
                  <a:srgbClr val="00185C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सौन्दर्य र पूर्ण आनन्दमा घोषणा गरिरहेका छन् कि परमेश्वर प्रेम हुनुहुन्छ।"</a:t>
            </a:r>
            <a:endParaRPr lang="en" sz="2800" b="1" dirty="0">
              <a:solidFill>
                <a:srgbClr val="00185C"/>
              </a:solidFill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084241" y="5917509"/>
            <a:ext cx="4007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>
                <a:solidFill>
                  <a:srgbClr val="00185C"/>
                </a:solidFill>
              </a:rPr>
              <a:t>एलेन</a:t>
            </a:r>
            <a:r>
              <a:rPr lang="ne-NP" sz="1600" b="1" dirty="0">
                <a:solidFill>
                  <a:srgbClr val="00185C"/>
                </a:solidFill>
              </a:rPr>
              <a:t> जी. </a:t>
            </a:r>
            <a:r>
              <a:rPr lang="ne-NP" sz="1600" b="1" dirty="0" err="1">
                <a:solidFill>
                  <a:srgbClr val="00185C"/>
                </a:solidFill>
              </a:rPr>
              <a:t>ह्वाइट</a:t>
            </a:r>
            <a:r>
              <a:rPr lang="ne-NP" sz="1600" b="1" dirty="0">
                <a:solidFill>
                  <a:srgbClr val="00185C"/>
                </a:solidFill>
              </a:rPr>
              <a:t>, द </a:t>
            </a:r>
            <a:r>
              <a:rPr lang="ne-NP" sz="1600" b="1" dirty="0" err="1">
                <a:solidFill>
                  <a:srgbClr val="00185C"/>
                </a:solidFill>
              </a:rPr>
              <a:t>ग्रेट</a:t>
            </a:r>
            <a:r>
              <a:rPr lang="ne-NP" sz="1600" b="1" dirty="0">
                <a:solidFill>
                  <a:srgbClr val="00185C"/>
                </a:solidFill>
              </a:rPr>
              <a:t> </a:t>
            </a:r>
            <a:r>
              <a:rPr lang="ne-NP" sz="1600" b="1" dirty="0" err="1">
                <a:solidFill>
                  <a:srgbClr val="00185C"/>
                </a:solidFill>
              </a:rPr>
              <a:t>कन्ट्रोभर्सी</a:t>
            </a:r>
            <a:r>
              <a:rPr lang="ne-NP" sz="1600" b="1" dirty="0">
                <a:solidFill>
                  <a:srgbClr val="00185C"/>
                </a:solidFill>
              </a:rPr>
              <a:t>, </a:t>
            </a:r>
            <a:r>
              <a:rPr lang="ne-NP" sz="1600" b="1" dirty="0" err="1">
                <a:solidFill>
                  <a:srgbClr val="00185C"/>
                </a:solidFill>
              </a:rPr>
              <a:t>पृ</a:t>
            </a:r>
            <a:r>
              <a:rPr lang="ne-NP" sz="1600" b="1" dirty="0">
                <a:solidFill>
                  <a:srgbClr val="00185C"/>
                </a:solidFill>
              </a:rPr>
              <a:t>. ६७८ 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1095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Comic Sans MS</vt:lpstr>
      <vt:lpstr>Arial</vt:lpstr>
      <vt:lpstr>Constantia</vt:lpstr>
      <vt:lpstr>Aptos Display</vt:lpstr>
      <vt:lpstr>Kalimati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2026-05-12T14:21:33Z</dcterms:created>
  <dcterms:modified xsi:type="dcterms:W3CDTF">2026-06-09T14:35:45Z</dcterms:modified>
</cp:coreProperties>
</file>