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3" r:id="rId4"/>
    <p:sldId id="299" r:id="rId5"/>
    <p:sldId id="259" r:id="rId6"/>
    <p:sldId id="260" r:id="rId7"/>
    <p:sldId id="300" r:id="rId8"/>
    <p:sldId id="262" r:id="rId9"/>
    <p:sldId id="263" r:id="rId10"/>
    <p:sldId id="302" r:id="rId11"/>
    <p:sldId id="301" r:id="rId12"/>
    <p:sldId id="294" r:id="rId13"/>
    <p:sldId id="295" r:id="rId14"/>
    <p:sldId id="296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  <p:embeddedFont>
      <p:font typeface="Kalimati" panose="020B0604020202020204"/>
      <p:regular r:id="rId2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B31"/>
    <a:srgbClr val="EF6BF8"/>
    <a:srgbClr val="CCCC00"/>
    <a:srgbClr val="23066A"/>
    <a:srgbClr val="C40C10"/>
    <a:srgbClr val="EE0F16"/>
    <a:srgbClr val="9A7500"/>
    <a:srgbClr val="CBB8FA"/>
    <a:srgbClr val="EBAEFC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2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A956F-D48A-4778-AE3E-3D1A69BE720D}" type="doc">
      <dgm:prSet loTypeId="urn:microsoft.com/office/officeart/2009/3/layout/HorizontalOrganizationChart" loCatId="hierarchy" qsTypeId="urn:microsoft.com/office/officeart/2005/8/quickstyle/3d1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BB692685-32EA-48A4-9151-41138ABFD21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e-NP" sz="2000" dirty="0"/>
            <a:t>दूतको अस्वीकृति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B58E0E3-13FC-4C62-AA56-5193B2B5642F}" type="par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CAD552D-5BA3-402F-9ED5-E2EC35F9CBA8}" type="sib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405E772-663F-4CE8-B9BF-130C4FF2F9C2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e-NP" sz="2000" dirty="0"/>
            <a:t>सन्देशको अस्वीकृति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7E14A94-EA49-4E8F-9E3E-22F425755DA7}" type="par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2F5D458-B2FB-42FA-984E-E1FF9958EA64}" type="sib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2519FA0-519E-4D7A-B612-59B9D7BDC3A8}">
      <dgm:prSet custT="1"/>
      <dgm:spPr>
        <a:solidFill>
          <a:srgbClr val="0070C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e-NP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घृणा (अवहेलना)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255275F-79F3-4B67-9813-DF971EFB4535}" type="parTrans" cxnId="{29E5DA05-F81D-4517-B875-0428AD6D5CF2}">
      <dgm:prSet/>
      <dgm:spPr>
        <a:ln>
          <a:solidFill>
            <a:srgbClr val="0070C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668DE407-D989-44DC-B8F3-E4CF920D5405}" type="sibTrans" cxnId="{29E5DA05-F81D-4517-B875-0428AD6D5CF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840D770-AB00-4B38-83E7-5CE8A8935F1C}">
      <dgm:prSet custT="1"/>
      <dgm:spPr>
        <a:solidFill>
          <a:srgbClr val="CC66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e-NP" sz="1400" b="1" noProof="0" dirty="0" err="1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जिद्दीपन्न</a:t>
          </a:r>
          <a:r>
            <a:rPr lang="ne-NP" sz="1400" b="1" noProof="0" dirty="0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 वा </a:t>
          </a:r>
          <a:r>
            <a:rPr lang="ne-NP" sz="1400" b="1" noProof="0" dirty="0" err="1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अट्टेरी</a:t>
          </a:r>
          <a:endParaRPr lang="en-US" sz="1400" noProof="0" dirty="0">
            <a:effectLst>
              <a:outerShdw blurRad="38100" dist="38100" dir="2700000" algn="tl">
                <a:srgbClr val="000000"/>
              </a:outerShdw>
            </a:effectLst>
            <a:cs typeface="Kalimati" panose="00000400000000000000" pitchFamily="2"/>
          </a:endParaRPr>
        </a:p>
      </dgm:t>
    </dgm:pt>
    <dgm:pt modelId="{C8B45A36-47D5-4CA5-AE7E-2F46C1180F39}" type="parTrans" cxnId="{B765AE59-A236-4ED9-9FE1-B0F0A475479F}">
      <dgm:prSet/>
      <dgm:spPr>
        <a:ln>
          <a:solidFill>
            <a:srgbClr val="CC66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42FF168-ED47-417A-8605-61DA1F23199A}" type="sibTrans" cxnId="{B765AE59-A236-4ED9-9FE1-B0F0A47547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5AA9067-9444-4FDE-9091-00A960BF8D3F}">
      <dgm:prSet custT="1"/>
      <dgm:spPr>
        <a:solidFill>
          <a:srgbClr val="808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</a:pPr>
          <a:r>
            <a:rPr lang="ne-NP" sz="2000" dirty="0"/>
            <a:t>कपट (</a:t>
          </a:r>
          <a:r>
            <a:rPr lang="ne-NP" sz="2000" dirty="0" err="1"/>
            <a:t>डाम्भिकता</a:t>
          </a:r>
          <a:r>
            <a:rPr lang="ne-NP" sz="2000" dirty="0"/>
            <a:t>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CD0A4AE-31EB-42E3-8D40-F7E01BC46CC5}" type="parTrans" cxnId="{AA2EA2C3-603A-4E15-BEF0-4728001E9286}">
      <dgm:prSet/>
      <dgm:spPr>
        <a:ln>
          <a:solidFill>
            <a:srgbClr val="8080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5817DDC-9445-461A-A72E-C173E5E250F5}" type="sibTrans" cxnId="{AA2EA2C3-603A-4E15-BEF0-4728001E928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1C5B06-C247-4B12-8F0E-748AA7AD2A2A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e-NP" sz="2000" dirty="0"/>
            <a:t>व्यावहारिक प्रयोग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82E80B-2F5A-4123-BEF5-9070B3D819BA}" type="par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6820C1B-FE35-4A33-958B-477268C73C4A}" type="sib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5632E3-613C-4212-9F6A-DD3F8B998FE4}" type="pres">
      <dgm:prSet presAssocID="{357A956F-D48A-4778-AE3E-3D1A69BE7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52B32F-ED0C-4DB9-A5AF-5B46AE7B0248}" type="pres">
      <dgm:prSet presAssocID="{BB692685-32EA-48A4-9151-41138ABFD216}" presName="hierRoot1" presStyleCnt="0">
        <dgm:presLayoutVars>
          <dgm:hierBranch val="init"/>
        </dgm:presLayoutVars>
      </dgm:prSet>
      <dgm:spPr/>
    </dgm:pt>
    <dgm:pt modelId="{CA237E8A-C0FC-42DE-9E0B-E715842A3CA3}" type="pres">
      <dgm:prSet presAssocID="{BB692685-32EA-48A4-9151-41138ABFD216}" presName="rootComposite1" presStyleCnt="0"/>
      <dgm:spPr/>
    </dgm:pt>
    <dgm:pt modelId="{98D3BA1E-08F5-4354-91D7-710391C5F09F}" type="pres">
      <dgm:prSet presAssocID="{BB692685-32EA-48A4-9151-41138ABFD216}" presName="rootText1" presStyleLbl="node0" presStyleIdx="0" presStyleCnt="3" custScaleX="115008" custScaleY="194954">
        <dgm:presLayoutVars>
          <dgm:chPref val="3"/>
        </dgm:presLayoutVars>
      </dgm:prSet>
      <dgm:spPr/>
    </dgm:pt>
    <dgm:pt modelId="{43FE2AEF-8130-4870-8F10-E0C612896A27}" type="pres">
      <dgm:prSet presAssocID="{BB692685-32EA-48A4-9151-41138ABFD216}" presName="rootConnector1" presStyleLbl="node1" presStyleIdx="0" presStyleCnt="0"/>
      <dgm:spPr/>
    </dgm:pt>
    <dgm:pt modelId="{6208748D-8966-4889-9F49-F8575827A327}" type="pres">
      <dgm:prSet presAssocID="{BB692685-32EA-48A4-9151-41138ABFD216}" presName="hierChild2" presStyleCnt="0"/>
      <dgm:spPr/>
    </dgm:pt>
    <dgm:pt modelId="{2EA37F27-463D-4419-9ACB-4C493509C6B4}" type="pres">
      <dgm:prSet presAssocID="{BB692685-32EA-48A4-9151-41138ABFD216}" presName="hierChild3" presStyleCnt="0"/>
      <dgm:spPr/>
    </dgm:pt>
    <dgm:pt modelId="{68672F72-EDE7-48E6-ABF6-465506A1A6F5}" type="pres">
      <dgm:prSet presAssocID="{C405E772-663F-4CE8-B9BF-130C4FF2F9C2}" presName="hierRoot1" presStyleCnt="0">
        <dgm:presLayoutVars>
          <dgm:hierBranch val="init"/>
        </dgm:presLayoutVars>
      </dgm:prSet>
      <dgm:spPr/>
    </dgm:pt>
    <dgm:pt modelId="{D3981903-F94D-4D0F-9430-C96FD9527D35}" type="pres">
      <dgm:prSet presAssocID="{C405E772-663F-4CE8-B9BF-130C4FF2F9C2}" presName="rootComposite1" presStyleCnt="0"/>
      <dgm:spPr/>
    </dgm:pt>
    <dgm:pt modelId="{DD87C50B-9C70-4345-8067-92610E4AEDAF}" type="pres">
      <dgm:prSet presAssocID="{C405E772-663F-4CE8-B9BF-130C4FF2F9C2}" presName="rootText1" presStyleLbl="node0" presStyleIdx="1" presStyleCnt="3" custScaleX="115008" custScaleY="194954">
        <dgm:presLayoutVars>
          <dgm:chPref val="3"/>
        </dgm:presLayoutVars>
      </dgm:prSet>
      <dgm:spPr/>
    </dgm:pt>
    <dgm:pt modelId="{51F16761-A6C1-415A-BE03-49FF781287EA}" type="pres">
      <dgm:prSet presAssocID="{C405E772-663F-4CE8-B9BF-130C4FF2F9C2}" presName="rootConnector1" presStyleLbl="node1" presStyleIdx="0" presStyleCnt="0"/>
      <dgm:spPr/>
    </dgm:pt>
    <dgm:pt modelId="{73B170E7-EFC2-4D65-B401-0D3410FA3B46}" type="pres">
      <dgm:prSet presAssocID="{C405E772-663F-4CE8-B9BF-130C4FF2F9C2}" presName="hierChild2" presStyleCnt="0"/>
      <dgm:spPr/>
    </dgm:pt>
    <dgm:pt modelId="{88299EEB-CDE7-4C01-8929-C234474ECA30}" type="pres">
      <dgm:prSet presAssocID="{9255275F-79F3-4B67-9813-DF971EFB4535}" presName="Name64" presStyleLbl="parChTrans1D2" presStyleIdx="0" presStyleCnt="3"/>
      <dgm:spPr/>
    </dgm:pt>
    <dgm:pt modelId="{2939E4D3-DCA2-4D8B-ABC9-E91D1F62A521}" type="pres">
      <dgm:prSet presAssocID="{E2519FA0-519E-4D7A-B612-59B9D7BDC3A8}" presName="hierRoot2" presStyleCnt="0">
        <dgm:presLayoutVars>
          <dgm:hierBranch val="init"/>
        </dgm:presLayoutVars>
      </dgm:prSet>
      <dgm:spPr/>
    </dgm:pt>
    <dgm:pt modelId="{2CB9807E-A478-4D14-8D7F-AAE6607696C7}" type="pres">
      <dgm:prSet presAssocID="{E2519FA0-519E-4D7A-B612-59B9D7BDC3A8}" presName="rootComposite" presStyleCnt="0"/>
      <dgm:spPr/>
    </dgm:pt>
    <dgm:pt modelId="{878D0928-B8C8-4BBB-A1D5-4BF2EF10DF52}" type="pres">
      <dgm:prSet presAssocID="{E2519FA0-519E-4D7A-B612-59B9D7BDC3A8}" presName="rootText" presStyleLbl="node2" presStyleIdx="0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F1E0246F-90C6-4055-8B9A-E32912F8FA18}" type="pres">
      <dgm:prSet presAssocID="{E2519FA0-519E-4D7A-B612-59B9D7BDC3A8}" presName="rootConnector" presStyleLbl="node2" presStyleIdx="0" presStyleCnt="3"/>
      <dgm:spPr/>
    </dgm:pt>
    <dgm:pt modelId="{B4676321-FF43-43C2-AC32-4E90ACA21168}" type="pres">
      <dgm:prSet presAssocID="{E2519FA0-519E-4D7A-B612-59B9D7BDC3A8}" presName="hierChild4" presStyleCnt="0"/>
      <dgm:spPr/>
    </dgm:pt>
    <dgm:pt modelId="{298F3839-4498-4470-89CE-52B9057851D1}" type="pres">
      <dgm:prSet presAssocID="{E2519FA0-519E-4D7A-B612-59B9D7BDC3A8}" presName="hierChild5" presStyleCnt="0"/>
      <dgm:spPr/>
    </dgm:pt>
    <dgm:pt modelId="{1FCC6EC1-6DBF-4A02-A15F-6F9E9DF0B55A}" type="pres">
      <dgm:prSet presAssocID="{C8B45A36-47D5-4CA5-AE7E-2F46C1180F39}" presName="Name64" presStyleLbl="parChTrans1D2" presStyleIdx="1" presStyleCnt="3"/>
      <dgm:spPr/>
    </dgm:pt>
    <dgm:pt modelId="{D7DD92D4-01E4-4865-946E-BB98DBF27250}" type="pres">
      <dgm:prSet presAssocID="{8840D770-AB00-4B38-83E7-5CE8A8935F1C}" presName="hierRoot2" presStyleCnt="0">
        <dgm:presLayoutVars>
          <dgm:hierBranch val="init"/>
        </dgm:presLayoutVars>
      </dgm:prSet>
      <dgm:spPr/>
    </dgm:pt>
    <dgm:pt modelId="{E41C61EE-AD83-4688-B43E-1671ED8D9CAA}" type="pres">
      <dgm:prSet presAssocID="{8840D770-AB00-4B38-83E7-5CE8A8935F1C}" presName="rootComposite" presStyleCnt="0"/>
      <dgm:spPr/>
    </dgm:pt>
    <dgm:pt modelId="{9AF5D716-779C-403A-9FDA-6100614CF01A}" type="pres">
      <dgm:prSet presAssocID="{8840D770-AB00-4B38-83E7-5CE8A8935F1C}" presName="rootText" presStyleLbl="node2" presStyleIdx="1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BC3CD0B8-35C8-43FA-A2D7-0B93B6B1E0F7}" type="pres">
      <dgm:prSet presAssocID="{8840D770-AB00-4B38-83E7-5CE8A8935F1C}" presName="rootConnector" presStyleLbl="node2" presStyleIdx="1" presStyleCnt="3"/>
      <dgm:spPr/>
    </dgm:pt>
    <dgm:pt modelId="{330EE349-7CDC-4F5E-ACDE-D30BFAF901DF}" type="pres">
      <dgm:prSet presAssocID="{8840D770-AB00-4B38-83E7-5CE8A8935F1C}" presName="hierChild4" presStyleCnt="0"/>
      <dgm:spPr/>
    </dgm:pt>
    <dgm:pt modelId="{C4CF7AC9-7033-49CF-940A-5596C8E3498D}" type="pres">
      <dgm:prSet presAssocID="{8840D770-AB00-4B38-83E7-5CE8A8935F1C}" presName="hierChild5" presStyleCnt="0"/>
      <dgm:spPr/>
    </dgm:pt>
    <dgm:pt modelId="{53C83924-8F3A-4ABC-ADFD-150DE5E61880}" type="pres">
      <dgm:prSet presAssocID="{DCD0A4AE-31EB-42E3-8D40-F7E01BC46CC5}" presName="Name64" presStyleLbl="parChTrans1D2" presStyleIdx="2" presStyleCnt="3"/>
      <dgm:spPr/>
    </dgm:pt>
    <dgm:pt modelId="{45D54B3E-B265-4B4E-8688-66AC37323DCD}" type="pres">
      <dgm:prSet presAssocID="{15AA9067-9444-4FDE-9091-00A960BF8D3F}" presName="hierRoot2" presStyleCnt="0">
        <dgm:presLayoutVars>
          <dgm:hierBranch val="init"/>
        </dgm:presLayoutVars>
      </dgm:prSet>
      <dgm:spPr/>
    </dgm:pt>
    <dgm:pt modelId="{1774C6AA-FC26-4187-B8C9-E60FA34DFFE2}" type="pres">
      <dgm:prSet presAssocID="{15AA9067-9444-4FDE-9091-00A960BF8D3F}" presName="rootComposite" presStyleCnt="0"/>
      <dgm:spPr/>
    </dgm:pt>
    <dgm:pt modelId="{BDB0EA9F-55D1-41A2-8D92-4145715F1451}" type="pres">
      <dgm:prSet presAssocID="{15AA9067-9444-4FDE-9091-00A960BF8D3F}" presName="rootText" presStyleLbl="node2" presStyleIdx="2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0BFBCFEA-4D0D-47F1-9452-15BBFB67C437}" type="pres">
      <dgm:prSet presAssocID="{15AA9067-9444-4FDE-9091-00A960BF8D3F}" presName="rootConnector" presStyleLbl="node2" presStyleIdx="2" presStyleCnt="3"/>
      <dgm:spPr/>
    </dgm:pt>
    <dgm:pt modelId="{71E64C61-2242-4FD2-BB69-E0D131740E86}" type="pres">
      <dgm:prSet presAssocID="{15AA9067-9444-4FDE-9091-00A960BF8D3F}" presName="hierChild4" presStyleCnt="0"/>
      <dgm:spPr/>
    </dgm:pt>
    <dgm:pt modelId="{965FF449-10CD-4F8E-9AC0-B0348CC77B4D}" type="pres">
      <dgm:prSet presAssocID="{15AA9067-9444-4FDE-9091-00A960BF8D3F}" presName="hierChild5" presStyleCnt="0"/>
      <dgm:spPr/>
    </dgm:pt>
    <dgm:pt modelId="{28CFFC04-180A-45E3-8AA7-E377F7BFC6FC}" type="pres">
      <dgm:prSet presAssocID="{C405E772-663F-4CE8-B9BF-130C4FF2F9C2}" presName="hierChild3" presStyleCnt="0"/>
      <dgm:spPr/>
    </dgm:pt>
    <dgm:pt modelId="{205AD3A6-4C09-4328-9C91-A7D46D606A97}" type="pres">
      <dgm:prSet presAssocID="{9D1C5B06-C247-4B12-8F0E-748AA7AD2A2A}" presName="hierRoot1" presStyleCnt="0">
        <dgm:presLayoutVars>
          <dgm:hierBranch val="init"/>
        </dgm:presLayoutVars>
      </dgm:prSet>
      <dgm:spPr/>
    </dgm:pt>
    <dgm:pt modelId="{C633620C-F855-478F-9A22-D9ED4EF03B3F}" type="pres">
      <dgm:prSet presAssocID="{9D1C5B06-C247-4B12-8F0E-748AA7AD2A2A}" presName="rootComposite1" presStyleCnt="0"/>
      <dgm:spPr/>
    </dgm:pt>
    <dgm:pt modelId="{DE84B528-BDF9-4BF2-81CC-33D90CCC2AE4}" type="pres">
      <dgm:prSet presAssocID="{9D1C5B06-C247-4B12-8F0E-748AA7AD2A2A}" presName="rootText1" presStyleLbl="node0" presStyleIdx="2" presStyleCnt="3" custScaleX="115008" custScaleY="194954">
        <dgm:presLayoutVars>
          <dgm:chPref val="3"/>
        </dgm:presLayoutVars>
      </dgm:prSet>
      <dgm:spPr/>
    </dgm:pt>
    <dgm:pt modelId="{8684AA72-8B51-457F-B7D6-0D62DEBBD32E}" type="pres">
      <dgm:prSet presAssocID="{9D1C5B06-C247-4B12-8F0E-748AA7AD2A2A}" presName="rootConnector1" presStyleLbl="node1" presStyleIdx="0" presStyleCnt="0"/>
      <dgm:spPr/>
    </dgm:pt>
    <dgm:pt modelId="{81FE3C7B-DB7A-4A5D-896B-9F1680830BB0}" type="pres">
      <dgm:prSet presAssocID="{9D1C5B06-C247-4B12-8F0E-748AA7AD2A2A}" presName="hierChild2" presStyleCnt="0"/>
      <dgm:spPr/>
    </dgm:pt>
    <dgm:pt modelId="{A5BB29A7-3CA3-493D-9217-E76C60855EF9}" type="pres">
      <dgm:prSet presAssocID="{9D1C5B06-C247-4B12-8F0E-748AA7AD2A2A}" presName="hierChild3" presStyleCnt="0"/>
      <dgm:spPr/>
    </dgm:pt>
  </dgm:ptLst>
  <dgm:cxnLst>
    <dgm:cxn modelId="{29E5DA05-F81D-4517-B875-0428AD6D5CF2}" srcId="{C405E772-663F-4CE8-B9BF-130C4FF2F9C2}" destId="{E2519FA0-519E-4D7A-B612-59B9D7BDC3A8}" srcOrd="0" destOrd="0" parTransId="{9255275F-79F3-4B67-9813-DF971EFB4535}" sibTransId="{668DE407-D989-44DC-B8F3-E4CF920D5405}"/>
    <dgm:cxn modelId="{BFCCD710-CC65-4A39-B168-FFD23D7D1E8A}" type="presOf" srcId="{15AA9067-9444-4FDE-9091-00A960BF8D3F}" destId="{0BFBCFEA-4D0D-47F1-9452-15BBFB67C437}" srcOrd="1" destOrd="0" presId="urn:microsoft.com/office/officeart/2009/3/layout/HorizontalOrganizationChart"/>
    <dgm:cxn modelId="{419C6925-252D-4473-96A0-819474F58FA0}" type="presOf" srcId="{357A956F-D48A-4778-AE3E-3D1A69BE720D}" destId="{A45632E3-613C-4212-9F6A-DD3F8B998FE4}" srcOrd="0" destOrd="0" presId="urn:microsoft.com/office/officeart/2009/3/layout/HorizontalOrganizationChart"/>
    <dgm:cxn modelId="{A2650E34-2816-4618-8249-1823970B425F}" type="presOf" srcId="{E2519FA0-519E-4D7A-B612-59B9D7BDC3A8}" destId="{878D0928-B8C8-4BBB-A1D5-4BF2EF10DF52}" srcOrd="0" destOrd="0" presId="urn:microsoft.com/office/officeart/2009/3/layout/HorizontalOrganizationChart"/>
    <dgm:cxn modelId="{0FA1CC38-A40A-4443-AEE2-20EC9F528E39}" type="presOf" srcId="{9D1C5B06-C247-4B12-8F0E-748AA7AD2A2A}" destId="{8684AA72-8B51-457F-B7D6-0D62DEBBD32E}" srcOrd="1" destOrd="0" presId="urn:microsoft.com/office/officeart/2009/3/layout/HorizontalOrganizationChart"/>
    <dgm:cxn modelId="{17BD695D-E2E6-44E3-AE3E-483822B0F534}" type="presOf" srcId="{E2519FA0-519E-4D7A-B612-59B9D7BDC3A8}" destId="{F1E0246F-90C6-4055-8B9A-E32912F8FA18}" srcOrd="1" destOrd="0" presId="urn:microsoft.com/office/officeart/2009/3/layout/HorizontalOrganizationChart"/>
    <dgm:cxn modelId="{D8A3C268-370F-47B4-8F64-020AF8F62765}" srcId="{357A956F-D48A-4778-AE3E-3D1A69BE720D}" destId="{C405E772-663F-4CE8-B9BF-130C4FF2F9C2}" srcOrd="1" destOrd="0" parTransId="{07E14A94-EA49-4E8F-9E3E-22F425755DA7}" sibTransId="{12F5D458-B2FB-42FA-984E-E1FF9958EA64}"/>
    <dgm:cxn modelId="{BE74044D-0D4F-40CE-AF34-BC038A779311}" type="presOf" srcId="{BB692685-32EA-48A4-9151-41138ABFD216}" destId="{43FE2AEF-8130-4870-8F10-E0C612896A27}" srcOrd="1" destOrd="0" presId="urn:microsoft.com/office/officeart/2009/3/layout/HorizontalOrganizationChart"/>
    <dgm:cxn modelId="{E7C89C6F-B623-4BD7-BBAB-CB93A9BB345B}" type="presOf" srcId="{C405E772-663F-4CE8-B9BF-130C4FF2F9C2}" destId="{DD87C50B-9C70-4345-8067-92610E4AEDAF}" srcOrd="0" destOrd="0" presId="urn:microsoft.com/office/officeart/2009/3/layout/HorizontalOrganizationChart"/>
    <dgm:cxn modelId="{B765AE59-A236-4ED9-9FE1-B0F0A475479F}" srcId="{C405E772-663F-4CE8-B9BF-130C4FF2F9C2}" destId="{8840D770-AB00-4B38-83E7-5CE8A8935F1C}" srcOrd="1" destOrd="0" parTransId="{C8B45A36-47D5-4CA5-AE7E-2F46C1180F39}" sibTransId="{342FF168-ED47-417A-8605-61DA1F23199A}"/>
    <dgm:cxn modelId="{DC3E907B-45C9-4E79-81EB-A6DBC52DB525}" type="presOf" srcId="{DCD0A4AE-31EB-42E3-8D40-F7E01BC46CC5}" destId="{53C83924-8F3A-4ABC-ADFD-150DE5E61880}" srcOrd="0" destOrd="0" presId="urn:microsoft.com/office/officeart/2009/3/layout/HorizontalOrganizationChart"/>
    <dgm:cxn modelId="{1887F47E-6C13-4659-8583-C48E694D8A4F}" srcId="{357A956F-D48A-4778-AE3E-3D1A69BE720D}" destId="{9D1C5B06-C247-4B12-8F0E-748AA7AD2A2A}" srcOrd="2" destOrd="0" parTransId="{9382E80B-2F5A-4123-BEF5-9070B3D819BA}" sibTransId="{36820C1B-FE35-4A33-958B-477268C73C4A}"/>
    <dgm:cxn modelId="{35661287-E4D3-4184-B6F0-EB121DA25B16}" type="presOf" srcId="{9255275F-79F3-4B67-9813-DF971EFB4535}" destId="{88299EEB-CDE7-4C01-8929-C234474ECA30}" srcOrd="0" destOrd="0" presId="urn:microsoft.com/office/officeart/2009/3/layout/HorizontalOrganizationChart"/>
    <dgm:cxn modelId="{12584988-BA43-4C9E-94F4-51D4B09B1FC0}" type="presOf" srcId="{15AA9067-9444-4FDE-9091-00A960BF8D3F}" destId="{BDB0EA9F-55D1-41A2-8D92-4145715F1451}" srcOrd="0" destOrd="0" presId="urn:microsoft.com/office/officeart/2009/3/layout/HorizontalOrganizationChart"/>
    <dgm:cxn modelId="{E5928E8A-F970-4552-8565-045B9AF8B4DA}" type="presOf" srcId="{BB692685-32EA-48A4-9151-41138ABFD216}" destId="{98D3BA1E-08F5-4354-91D7-710391C5F09F}" srcOrd="0" destOrd="0" presId="urn:microsoft.com/office/officeart/2009/3/layout/HorizontalOrganizationChart"/>
    <dgm:cxn modelId="{7E346C99-A8AC-4893-A1D6-22FDE1C38239}" type="presOf" srcId="{C405E772-663F-4CE8-B9BF-130C4FF2F9C2}" destId="{51F16761-A6C1-415A-BE03-49FF781287EA}" srcOrd="1" destOrd="0" presId="urn:microsoft.com/office/officeart/2009/3/layout/HorizontalOrganizationChart"/>
    <dgm:cxn modelId="{E17D3EAD-EB65-4A2C-A16C-9B2426C2AC69}" type="presOf" srcId="{9D1C5B06-C247-4B12-8F0E-748AA7AD2A2A}" destId="{DE84B528-BDF9-4BF2-81CC-33D90CCC2AE4}" srcOrd="0" destOrd="0" presId="urn:microsoft.com/office/officeart/2009/3/layout/HorizontalOrganizationChart"/>
    <dgm:cxn modelId="{83D967AF-1EF8-4C1C-A3DB-C31A02389895}" type="presOf" srcId="{C8B45A36-47D5-4CA5-AE7E-2F46C1180F39}" destId="{1FCC6EC1-6DBF-4A02-A15F-6F9E9DF0B55A}" srcOrd="0" destOrd="0" presId="urn:microsoft.com/office/officeart/2009/3/layout/HorizontalOrganizationChart"/>
    <dgm:cxn modelId="{AA2EA2C3-603A-4E15-BEF0-4728001E9286}" srcId="{C405E772-663F-4CE8-B9BF-130C4FF2F9C2}" destId="{15AA9067-9444-4FDE-9091-00A960BF8D3F}" srcOrd="2" destOrd="0" parTransId="{DCD0A4AE-31EB-42E3-8D40-F7E01BC46CC5}" sibTransId="{45817DDC-9445-461A-A72E-C173E5E250F5}"/>
    <dgm:cxn modelId="{A2BEE0E1-F176-4924-9DA2-7B270DA63479}" srcId="{357A956F-D48A-4778-AE3E-3D1A69BE720D}" destId="{BB692685-32EA-48A4-9151-41138ABFD216}" srcOrd="0" destOrd="0" parTransId="{AB58E0E3-13FC-4C62-AA56-5193B2B5642F}" sibTransId="{ECAD552D-5BA3-402F-9ED5-E2EC35F9CBA8}"/>
    <dgm:cxn modelId="{9DA560E2-5539-4533-BF4B-61109B620972}" type="presOf" srcId="{8840D770-AB00-4B38-83E7-5CE8A8935F1C}" destId="{9AF5D716-779C-403A-9FDA-6100614CF01A}" srcOrd="0" destOrd="0" presId="urn:microsoft.com/office/officeart/2009/3/layout/HorizontalOrganizationChart"/>
    <dgm:cxn modelId="{89CFE6FC-D67A-4AE9-A7C0-C1BDDCBEB2DD}" type="presOf" srcId="{8840D770-AB00-4B38-83E7-5CE8A8935F1C}" destId="{BC3CD0B8-35C8-43FA-A2D7-0B93B6B1E0F7}" srcOrd="1" destOrd="0" presId="urn:microsoft.com/office/officeart/2009/3/layout/HorizontalOrganizationChart"/>
    <dgm:cxn modelId="{CE68961C-6E34-4450-B5F2-8261F1080F0D}" type="presParOf" srcId="{A45632E3-613C-4212-9F6A-DD3F8B998FE4}" destId="{1652B32F-ED0C-4DB9-A5AF-5B46AE7B0248}" srcOrd="0" destOrd="0" presId="urn:microsoft.com/office/officeart/2009/3/layout/HorizontalOrganizationChart"/>
    <dgm:cxn modelId="{7187298F-FB2A-4F10-8A4D-163B25CACAC7}" type="presParOf" srcId="{1652B32F-ED0C-4DB9-A5AF-5B46AE7B0248}" destId="{CA237E8A-C0FC-42DE-9E0B-E715842A3CA3}" srcOrd="0" destOrd="0" presId="urn:microsoft.com/office/officeart/2009/3/layout/HorizontalOrganizationChart"/>
    <dgm:cxn modelId="{4D7F6546-7B1D-4E34-B2BF-0C3D6E0CC060}" type="presParOf" srcId="{CA237E8A-C0FC-42DE-9E0B-E715842A3CA3}" destId="{98D3BA1E-08F5-4354-91D7-710391C5F09F}" srcOrd="0" destOrd="0" presId="urn:microsoft.com/office/officeart/2009/3/layout/HorizontalOrganizationChart"/>
    <dgm:cxn modelId="{CD48590F-75AC-491D-98B8-9A78AAD2E32A}" type="presParOf" srcId="{CA237E8A-C0FC-42DE-9E0B-E715842A3CA3}" destId="{43FE2AEF-8130-4870-8F10-E0C612896A27}" srcOrd="1" destOrd="0" presId="urn:microsoft.com/office/officeart/2009/3/layout/HorizontalOrganizationChart"/>
    <dgm:cxn modelId="{6DCB0E55-870B-4F55-B98D-87525EA00AF7}" type="presParOf" srcId="{1652B32F-ED0C-4DB9-A5AF-5B46AE7B0248}" destId="{6208748D-8966-4889-9F49-F8575827A327}" srcOrd="1" destOrd="0" presId="urn:microsoft.com/office/officeart/2009/3/layout/HorizontalOrganizationChart"/>
    <dgm:cxn modelId="{F0E00FBD-EFD2-4940-A593-AE7B3437D60B}" type="presParOf" srcId="{1652B32F-ED0C-4DB9-A5AF-5B46AE7B0248}" destId="{2EA37F27-463D-4419-9ACB-4C493509C6B4}" srcOrd="2" destOrd="0" presId="urn:microsoft.com/office/officeart/2009/3/layout/HorizontalOrganizationChart"/>
    <dgm:cxn modelId="{986DD75A-F258-4E53-B849-B1FDDC68A093}" type="presParOf" srcId="{A45632E3-613C-4212-9F6A-DD3F8B998FE4}" destId="{68672F72-EDE7-48E6-ABF6-465506A1A6F5}" srcOrd="1" destOrd="0" presId="urn:microsoft.com/office/officeart/2009/3/layout/HorizontalOrganizationChart"/>
    <dgm:cxn modelId="{2B215628-5F5D-4203-BF2F-DC2E25F2CDC5}" type="presParOf" srcId="{68672F72-EDE7-48E6-ABF6-465506A1A6F5}" destId="{D3981903-F94D-4D0F-9430-C96FD9527D35}" srcOrd="0" destOrd="0" presId="urn:microsoft.com/office/officeart/2009/3/layout/HorizontalOrganizationChart"/>
    <dgm:cxn modelId="{0BB0D5D2-5618-475F-8663-08C48394BD05}" type="presParOf" srcId="{D3981903-F94D-4D0F-9430-C96FD9527D35}" destId="{DD87C50B-9C70-4345-8067-92610E4AEDAF}" srcOrd="0" destOrd="0" presId="urn:microsoft.com/office/officeart/2009/3/layout/HorizontalOrganizationChart"/>
    <dgm:cxn modelId="{96C6FA76-B469-4EE6-B2F8-9CB5FE351136}" type="presParOf" srcId="{D3981903-F94D-4D0F-9430-C96FD9527D35}" destId="{51F16761-A6C1-415A-BE03-49FF781287EA}" srcOrd="1" destOrd="0" presId="urn:microsoft.com/office/officeart/2009/3/layout/HorizontalOrganizationChart"/>
    <dgm:cxn modelId="{63227424-C39E-47B1-BCB9-153A06E811FF}" type="presParOf" srcId="{68672F72-EDE7-48E6-ABF6-465506A1A6F5}" destId="{73B170E7-EFC2-4D65-B401-0D3410FA3B46}" srcOrd="1" destOrd="0" presId="urn:microsoft.com/office/officeart/2009/3/layout/HorizontalOrganizationChart"/>
    <dgm:cxn modelId="{4BE08307-04E0-4EB6-B149-7D99C0078018}" type="presParOf" srcId="{73B170E7-EFC2-4D65-B401-0D3410FA3B46}" destId="{88299EEB-CDE7-4C01-8929-C234474ECA30}" srcOrd="0" destOrd="0" presId="urn:microsoft.com/office/officeart/2009/3/layout/HorizontalOrganizationChart"/>
    <dgm:cxn modelId="{27109BB7-5123-430B-B89A-27484F084A64}" type="presParOf" srcId="{73B170E7-EFC2-4D65-B401-0D3410FA3B46}" destId="{2939E4D3-DCA2-4D8B-ABC9-E91D1F62A521}" srcOrd="1" destOrd="0" presId="urn:microsoft.com/office/officeart/2009/3/layout/HorizontalOrganizationChart"/>
    <dgm:cxn modelId="{2DDD3679-B17C-4E48-935E-B122A56F6846}" type="presParOf" srcId="{2939E4D3-DCA2-4D8B-ABC9-E91D1F62A521}" destId="{2CB9807E-A478-4D14-8D7F-AAE6607696C7}" srcOrd="0" destOrd="0" presId="urn:microsoft.com/office/officeart/2009/3/layout/HorizontalOrganizationChart"/>
    <dgm:cxn modelId="{607A6E21-164D-4E45-AC40-EDCC816C18A9}" type="presParOf" srcId="{2CB9807E-A478-4D14-8D7F-AAE6607696C7}" destId="{878D0928-B8C8-4BBB-A1D5-4BF2EF10DF52}" srcOrd="0" destOrd="0" presId="urn:microsoft.com/office/officeart/2009/3/layout/HorizontalOrganizationChart"/>
    <dgm:cxn modelId="{F06B7EE6-B263-498F-8524-C14AFE4251E6}" type="presParOf" srcId="{2CB9807E-A478-4D14-8D7F-AAE6607696C7}" destId="{F1E0246F-90C6-4055-8B9A-E32912F8FA18}" srcOrd="1" destOrd="0" presId="urn:microsoft.com/office/officeart/2009/3/layout/HorizontalOrganizationChart"/>
    <dgm:cxn modelId="{0DC4B995-453A-43C1-BD0B-71C43CD0FDFC}" type="presParOf" srcId="{2939E4D3-DCA2-4D8B-ABC9-E91D1F62A521}" destId="{B4676321-FF43-43C2-AC32-4E90ACA21168}" srcOrd="1" destOrd="0" presId="urn:microsoft.com/office/officeart/2009/3/layout/HorizontalOrganizationChart"/>
    <dgm:cxn modelId="{18F6DE9B-1D9D-4807-A427-4031A61BB2D9}" type="presParOf" srcId="{2939E4D3-DCA2-4D8B-ABC9-E91D1F62A521}" destId="{298F3839-4498-4470-89CE-52B9057851D1}" srcOrd="2" destOrd="0" presId="urn:microsoft.com/office/officeart/2009/3/layout/HorizontalOrganizationChart"/>
    <dgm:cxn modelId="{5CE42CE4-C39C-48AD-8207-C446CC6B38C8}" type="presParOf" srcId="{73B170E7-EFC2-4D65-B401-0D3410FA3B46}" destId="{1FCC6EC1-6DBF-4A02-A15F-6F9E9DF0B55A}" srcOrd="2" destOrd="0" presId="urn:microsoft.com/office/officeart/2009/3/layout/HorizontalOrganizationChart"/>
    <dgm:cxn modelId="{78B8286C-22A5-4C59-891E-28FD73B86FA6}" type="presParOf" srcId="{73B170E7-EFC2-4D65-B401-0D3410FA3B46}" destId="{D7DD92D4-01E4-4865-946E-BB98DBF27250}" srcOrd="3" destOrd="0" presId="urn:microsoft.com/office/officeart/2009/3/layout/HorizontalOrganizationChart"/>
    <dgm:cxn modelId="{BEA1FCD4-DA26-446C-934C-2D8997999B61}" type="presParOf" srcId="{D7DD92D4-01E4-4865-946E-BB98DBF27250}" destId="{E41C61EE-AD83-4688-B43E-1671ED8D9CAA}" srcOrd="0" destOrd="0" presId="urn:microsoft.com/office/officeart/2009/3/layout/HorizontalOrganizationChart"/>
    <dgm:cxn modelId="{0B949C2B-810F-4E84-9385-71CCECD80DCC}" type="presParOf" srcId="{E41C61EE-AD83-4688-B43E-1671ED8D9CAA}" destId="{9AF5D716-779C-403A-9FDA-6100614CF01A}" srcOrd="0" destOrd="0" presId="urn:microsoft.com/office/officeart/2009/3/layout/HorizontalOrganizationChart"/>
    <dgm:cxn modelId="{699299C3-9577-428A-B36B-AE66BD1657D6}" type="presParOf" srcId="{E41C61EE-AD83-4688-B43E-1671ED8D9CAA}" destId="{BC3CD0B8-35C8-43FA-A2D7-0B93B6B1E0F7}" srcOrd="1" destOrd="0" presId="urn:microsoft.com/office/officeart/2009/3/layout/HorizontalOrganizationChart"/>
    <dgm:cxn modelId="{DD935FF8-EA25-42D0-A673-851724013F97}" type="presParOf" srcId="{D7DD92D4-01E4-4865-946E-BB98DBF27250}" destId="{330EE349-7CDC-4F5E-ACDE-D30BFAF901DF}" srcOrd="1" destOrd="0" presId="urn:microsoft.com/office/officeart/2009/3/layout/HorizontalOrganizationChart"/>
    <dgm:cxn modelId="{CDAD99A0-09DE-4F5A-9EF5-B5D01ADC9F95}" type="presParOf" srcId="{D7DD92D4-01E4-4865-946E-BB98DBF27250}" destId="{C4CF7AC9-7033-49CF-940A-5596C8E3498D}" srcOrd="2" destOrd="0" presId="urn:microsoft.com/office/officeart/2009/3/layout/HorizontalOrganizationChart"/>
    <dgm:cxn modelId="{E4EA57C8-89B2-450F-9F13-5E4ABCD30B8E}" type="presParOf" srcId="{73B170E7-EFC2-4D65-B401-0D3410FA3B46}" destId="{53C83924-8F3A-4ABC-ADFD-150DE5E61880}" srcOrd="4" destOrd="0" presId="urn:microsoft.com/office/officeart/2009/3/layout/HorizontalOrganizationChart"/>
    <dgm:cxn modelId="{86A7182F-0483-404D-876C-66F28F0FBF12}" type="presParOf" srcId="{73B170E7-EFC2-4D65-B401-0D3410FA3B46}" destId="{45D54B3E-B265-4B4E-8688-66AC37323DCD}" srcOrd="5" destOrd="0" presId="urn:microsoft.com/office/officeart/2009/3/layout/HorizontalOrganizationChart"/>
    <dgm:cxn modelId="{2414E332-44A1-4429-B721-F7C7713D88A3}" type="presParOf" srcId="{45D54B3E-B265-4B4E-8688-66AC37323DCD}" destId="{1774C6AA-FC26-4187-B8C9-E60FA34DFFE2}" srcOrd="0" destOrd="0" presId="urn:microsoft.com/office/officeart/2009/3/layout/HorizontalOrganizationChart"/>
    <dgm:cxn modelId="{6E9EE54D-F087-4CF3-BF67-C6835905D069}" type="presParOf" srcId="{1774C6AA-FC26-4187-B8C9-E60FA34DFFE2}" destId="{BDB0EA9F-55D1-41A2-8D92-4145715F1451}" srcOrd="0" destOrd="0" presId="urn:microsoft.com/office/officeart/2009/3/layout/HorizontalOrganizationChart"/>
    <dgm:cxn modelId="{569C3727-269B-4523-904F-EAF77E82E9F3}" type="presParOf" srcId="{1774C6AA-FC26-4187-B8C9-E60FA34DFFE2}" destId="{0BFBCFEA-4D0D-47F1-9452-15BBFB67C437}" srcOrd="1" destOrd="0" presId="urn:microsoft.com/office/officeart/2009/3/layout/HorizontalOrganizationChart"/>
    <dgm:cxn modelId="{D982BAC3-2160-4F32-BD9E-5B1B3CDB6ED2}" type="presParOf" srcId="{45D54B3E-B265-4B4E-8688-66AC37323DCD}" destId="{71E64C61-2242-4FD2-BB69-E0D131740E86}" srcOrd="1" destOrd="0" presId="urn:microsoft.com/office/officeart/2009/3/layout/HorizontalOrganizationChart"/>
    <dgm:cxn modelId="{AE5C5664-0154-44EE-BA52-D81F2EB6C9AF}" type="presParOf" srcId="{45D54B3E-B265-4B4E-8688-66AC37323DCD}" destId="{965FF449-10CD-4F8E-9AC0-B0348CC77B4D}" srcOrd="2" destOrd="0" presId="urn:microsoft.com/office/officeart/2009/3/layout/HorizontalOrganizationChart"/>
    <dgm:cxn modelId="{E4F151B6-9B59-47B5-8634-B32E220D0099}" type="presParOf" srcId="{68672F72-EDE7-48E6-ABF6-465506A1A6F5}" destId="{28CFFC04-180A-45E3-8AA7-E377F7BFC6FC}" srcOrd="2" destOrd="0" presId="urn:microsoft.com/office/officeart/2009/3/layout/HorizontalOrganizationChart"/>
    <dgm:cxn modelId="{ACFCE7DD-D7D8-4BAB-A8A4-975DD6421D40}" type="presParOf" srcId="{A45632E3-613C-4212-9F6A-DD3F8B998FE4}" destId="{205AD3A6-4C09-4328-9C91-A7D46D606A97}" srcOrd="2" destOrd="0" presId="urn:microsoft.com/office/officeart/2009/3/layout/HorizontalOrganizationChart"/>
    <dgm:cxn modelId="{4CE51434-F7E8-4971-A38F-22ED62225000}" type="presParOf" srcId="{205AD3A6-4C09-4328-9C91-A7D46D606A97}" destId="{C633620C-F855-478F-9A22-D9ED4EF03B3F}" srcOrd="0" destOrd="0" presId="urn:microsoft.com/office/officeart/2009/3/layout/HorizontalOrganizationChart"/>
    <dgm:cxn modelId="{33634F49-F455-4D71-9D5E-7CABA5A70269}" type="presParOf" srcId="{C633620C-F855-478F-9A22-D9ED4EF03B3F}" destId="{DE84B528-BDF9-4BF2-81CC-33D90CCC2AE4}" srcOrd="0" destOrd="0" presId="urn:microsoft.com/office/officeart/2009/3/layout/HorizontalOrganizationChart"/>
    <dgm:cxn modelId="{9992F78E-87C0-4F9B-8DB2-D09D537E6F8E}" type="presParOf" srcId="{C633620C-F855-478F-9A22-D9ED4EF03B3F}" destId="{8684AA72-8B51-457F-B7D6-0D62DEBBD32E}" srcOrd="1" destOrd="0" presId="urn:microsoft.com/office/officeart/2009/3/layout/HorizontalOrganizationChart"/>
    <dgm:cxn modelId="{AD812935-2F8F-4D44-9D56-4631F9BC7F4D}" type="presParOf" srcId="{205AD3A6-4C09-4328-9C91-A7D46D606A97}" destId="{81FE3C7B-DB7A-4A5D-896B-9F1680830BB0}" srcOrd="1" destOrd="0" presId="urn:microsoft.com/office/officeart/2009/3/layout/HorizontalOrganizationChart"/>
    <dgm:cxn modelId="{FDB947C8-5193-4898-BD0E-2CF56EA80B0E}" type="presParOf" srcId="{205AD3A6-4C09-4328-9C91-A7D46D606A97}" destId="{A5BB29A7-3CA3-493D-9217-E76C60855EF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BBD85-DF65-4DCE-A463-0CDB6B3018CC}" type="doc">
      <dgm:prSet loTypeId="urn:microsoft.com/office/officeart/2005/8/layout/default" loCatId="list" qsTypeId="urn:microsoft.com/office/officeart/2005/8/quickstyle/simple3#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909C98D8-439E-4E6D-AB4C-B88597FCF4B4}">
      <dgm:prSet custT="1"/>
      <dgm:spPr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gm:spPr>
      <dgm:t>
        <a:bodyPr/>
        <a:lstStyle/>
        <a:p>
          <a:r>
            <a:rPr lang="ne-NP" sz="2000" dirty="0"/>
            <a:t>किनकी </a:t>
          </a:r>
          <a:r>
            <a:rPr lang="ne-NP" sz="2000" dirty="0" err="1"/>
            <a:t>तिनीहरू</a:t>
          </a:r>
          <a:r>
            <a:rPr lang="ne-NP" sz="2000" dirty="0"/>
            <a:t> एउटा कुरा उपदेश दिन्थे र अर्को काम गर्थे (</a:t>
          </a:r>
          <a:r>
            <a:rPr lang="ne-NP" sz="2000" dirty="0" err="1"/>
            <a:t>मत्ती</a:t>
          </a:r>
          <a:r>
            <a:rPr lang="ne-NP" sz="2000" dirty="0"/>
            <a:t> २३:३)</a:t>
          </a:r>
          <a:endParaRPr lang="en-US" sz="2000" noProof="0" dirty="0"/>
        </a:p>
      </dgm:t>
    </dgm:pt>
    <dgm:pt modelId="{56C804C0-B900-4E33-B487-CE0BBCF3079B}" type="parTrans" cxnId="{2854ED6D-B280-4EDA-AD58-906260AED1BC}">
      <dgm:prSet/>
      <dgm:spPr/>
      <dgm:t>
        <a:bodyPr/>
        <a:lstStyle/>
        <a:p>
          <a:endParaRPr lang="es-ES" sz="2000"/>
        </a:p>
      </dgm:t>
    </dgm:pt>
    <dgm:pt modelId="{C7999196-FEA7-41DD-B87A-0BDE2D755850}" type="sibTrans" cxnId="{2854ED6D-B280-4EDA-AD58-906260AED1BC}">
      <dgm:prSet/>
      <dgm:spPr/>
      <dgm:t>
        <a:bodyPr/>
        <a:lstStyle/>
        <a:p>
          <a:endParaRPr lang="es-ES" sz="2000"/>
        </a:p>
      </dgm:t>
    </dgm:pt>
    <dgm:pt modelId="{4E76CAB0-70E6-4CEE-927D-203DC7263142}">
      <dgm:prSet custT="1"/>
      <dgm:spPr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gm:spPr>
      <dgm:t>
        <a:bodyPr/>
        <a:lstStyle/>
        <a:p>
          <a:r>
            <a:rPr lang="ne-NP" sz="1800" dirty="0"/>
            <a:t>किनकी </a:t>
          </a:r>
          <a:r>
            <a:rPr lang="ne-NP" sz="1800" dirty="0" err="1"/>
            <a:t>तिनीहरू</a:t>
          </a:r>
          <a:r>
            <a:rPr lang="ne-NP" sz="1800" dirty="0"/>
            <a:t> अरूमाथि भारी बोझ वा धार्मिक विधि </a:t>
          </a:r>
          <a:r>
            <a:rPr lang="ne-NP" sz="1800" dirty="0" err="1"/>
            <a:t>बोकाउँथे</a:t>
          </a:r>
          <a:r>
            <a:rPr lang="ne-NP" sz="1800" dirty="0"/>
            <a:t>, तर </a:t>
          </a:r>
          <a:r>
            <a:rPr lang="ne-NP" sz="1800" dirty="0" err="1"/>
            <a:t>आफैं</a:t>
          </a:r>
          <a:r>
            <a:rPr lang="ne-NP" sz="1800" dirty="0"/>
            <a:t> ती बोक्न चाहँदैनथे (</a:t>
          </a:r>
          <a:r>
            <a:rPr lang="ne-NP" sz="1800" dirty="0" err="1"/>
            <a:t>मत्ती</a:t>
          </a:r>
          <a:r>
            <a:rPr lang="ne-NP" sz="1800" dirty="0"/>
            <a:t> २३:४)</a:t>
          </a:r>
          <a:endParaRPr lang="en-US" sz="1800" noProof="0" dirty="0"/>
        </a:p>
      </dgm:t>
    </dgm:pt>
    <dgm:pt modelId="{87BAC808-7686-47E1-ADF0-0782199FEE77}" type="parTrans" cxnId="{05B83243-1972-45A5-83FB-85D91F1E80B0}">
      <dgm:prSet/>
      <dgm:spPr/>
      <dgm:t>
        <a:bodyPr/>
        <a:lstStyle/>
        <a:p>
          <a:endParaRPr lang="es-ES" sz="2000"/>
        </a:p>
      </dgm:t>
    </dgm:pt>
    <dgm:pt modelId="{29227FB0-16DB-412E-959C-E546F12F97A1}" type="sibTrans" cxnId="{05B83243-1972-45A5-83FB-85D91F1E80B0}">
      <dgm:prSet/>
      <dgm:spPr/>
      <dgm:t>
        <a:bodyPr/>
        <a:lstStyle/>
        <a:p>
          <a:endParaRPr lang="es-ES" sz="2000"/>
        </a:p>
      </dgm:t>
    </dgm:pt>
    <dgm:pt modelId="{B46F8926-895E-4883-B79C-8FBAEE27860A}">
      <dgm:prSet custT="1"/>
      <dgm:spPr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gm:spPr>
      <dgm:t>
        <a:bodyPr/>
        <a:lstStyle/>
        <a:p>
          <a:r>
            <a:rPr lang="ne-NP" sz="2000" dirty="0"/>
            <a:t>किनकी </a:t>
          </a:r>
          <a:r>
            <a:rPr lang="ne-NP" sz="2000" dirty="0" err="1"/>
            <a:t>तिनीहरूले</a:t>
          </a:r>
          <a:r>
            <a:rPr lang="ne-NP" sz="2000" dirty="0"/>
            <a:t> जे गर्थे त्यो केवल अरूले देखून् भनेर </a:t>
          </a:r>
          <a:r>
            <a:rPr lang="ne-NP" sz="2000" dirty="0" err="1"/>
            <a:t>ढोंग</a:t>
          </a:r>
          <a:r>
            <a:rPr lang="ne-NP" sz="2000" dirty="0"/>
            <a:t> मात्र थियो (</a:t>
          </a:r>
          <a:r>
            <a:rPr lang="ne-NP" sz="2000" dirty="0" err="1"/>
            <a:t>मत्ती</a:t>
          </a:r>
          <a:r>
            <a:rPr lang="ne-NP" sz="2000" dirty="0"/>
            <a:t> २३:५)</a:t>
          </a:r>
          <a:endParaRPr lang="en-US" sz="2000" noProof="0" dirty="0"/>
        </a:p>
      </dgm:t>
    </dgm:pt>
    <dgm:pt modelId="{D0E1D52F-20DA-4F4E-B678-1AF2903143A7}" type="parTrans" cxnId="{B31FF79A-293B-4D33-8E21-7366DD7FE68B}">
      <dgm:prSet/>
      <dgm:spPr/>
      <dgm:t>
        <a:bodyPr/>
        <a:lstStyle/>
        <a:p>
          <a:endParaRPr lang="es-ES" sz="2000"/>
        </a:p>
      </dgm:t>
    </dgm:pt>
    <dgm:pt modelId="{9D824E77-F4A0-4F9B-A9CB-F10706074D27}" type="sibTrans" cxnId="{B31FF79A-293B-4D33-8E21-7366DD7FE68B}">
      <dgm:prSet/>
      <dgm:spPr/>
      <dgm:t>
        <a:bodyPr/>
        <a:lstStyle/>
        <a:p>
          <a:endParaRPr lang="es-ES" sz="2000"/>
        </a:p>
      </dgm:t>
    </dgm:pt>
    <dgm:pt modelId="{60433DE8-CDF5-48E0-9B6B-249D6F47FDB2}">
      <dgm:prSet custT="1"/>
      <dgm:spPr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gm:spPr>
      <dgm:t>
        <a:bodyPr/>
        <a:lstStyle/>
        <a:p>
          <a:r>
            <a:rPr lang="ne-NP" sz="2000" b="1" noProof="0" dirty="0"/>
            <a:t>किनकी </a:t>
          </a:r>
          <a:r>
            <a:rPr lang="ne-NP" sz="2000" b="1" noProof="0" dirty="0" err="1"/>
            <a:t>तिनीहरू</a:t>
          </a:r>
          <a:r>
            <a:rPr lang="ne-NP" sz="2000" b="1" noProof="0" dirty="0"/>
            <a:t> आदर पाउन </a:t>
          </a:r>
          <a:r>
            <a:rPr lang="ne-NP" sz="2000" b="1" noProof="0" dirty="0" err="1"/>
            <a:t>मरिहत्ते</a:t>
          </a:r>
          <a:r>
            <a:rPr lang="ne-NP" sz="2000" b="1" noProof="0" dirty="0"/>
            <a:t> गर्थे, तर अरूलाई आदर गर्दैनथे (</a:t>
          </a:r>
          <a:r>
            <a:rPr lang="ne-NP" sz="2000" b="1" noProof="0" dirty="0" err="1"/>
            <a:t>मत्ती</a:t>
          </a:r>
          <a:r>
            <a:rPr lang="ne-NP" sz="2000" b="1" noProof="0" dirty="0"/>
            <a:t> २३:६-७, ११-१२)</a:t>
          </a:r>
          <a:endParaRPr lang="en-US" sz="2000" noProof="0" dirty="0"/>
        </a:p>
      </dgm:t>
    </dgm:pt>
    <dgm:pt modelId="{06568278-9B11-4D14-9F5E-2A83586AC5F7}" type="parTrans" cxnId="{7FF45EC8-18B2-43CC-96CB-B3ED1014E73C}">
      <dgm:prSet/>
      <dgm:spPr/>
      <dgm:t>
        <a:bodyPr/>
        <a:lstStyle/>
        <a:p>
          <a:endParaRPr lang="es-ES" sz="2000"/>
        </a:p>
      </dgm:t>
    </dgm:pt>
    <dgm:pt modelId="{24C9ABBE-10A0-4A2A-A802-456E31A7A5A8}" type="sibTrans" cxnId="{7FF45EC8-18B2-43CC-96CB-B3ED1014E73C}">
      <dgm:prSet/>
      <dgm:spPr/>
      <dgm:t>
        <a:bodyPr/>
        <a:lstStyle/>
        <a:p>
          <a:endParaRPr lang="es-ES" sz="2000"/>
        </a:p>
      </dgm:t>
    </dgm:pt>
    <dgm:pt modelId="{82EF3799-13DB-4202-B379-A356C57B0890}">
      <dgm:prSet custT="1"/>
      <dgm:spPr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gm:spPr>
      <dgm:t>
        <a:bodyPr/>
        <a:lstStyle/>
        <a:p>
          <a:r>
            <a:rPr lang="ne-NP" sz="1800" dirty="0"/>
            <a:t>किनकी तिनीहरू अगमवक्ताहरूको प्रशंसा गर्थे, तर उनीहरूको सन्देश मान्न चाहँदैनथे </a:t>
          </a:r>
          <a:br>
            <a:rPr lang="es-ES" sz="1800" dirty="0"/>
          </a:br>
          <a:r>
            <a:rPr lang="ne-NP" sz="1800" dirty="0"/>
            <a:t>(मत्ती २३:२९-३१)</a:t>
          </a:r>
          <a:endParaRPr lang="en-US" sz="1800" noProof="0" dirty="0"/>
        </a:p>
      </dgm:t>
    </dgm:pt>
    <dgm:pt modelId="{D61BA580-998E-4240-B20D-D4258B4C5412}" type="parTrans" cxnId="{427A3130-DB51-438C-8808-DFBDF5F8B1D6}">
      <dgm:prSet/>
      <dgm:spPr/>
      <dgm:t>
        <a:bodyPr/>
        <a:lstStyle/>
        <a:p>
          <a:endParaRPr lang="es-ES" sz="2000"/>
        </a:p>
      </dgm:t>
    </dgm:pt>
    <dgm:pt modelId="{960D5583-40C0-42C1-BAA8-DB7924388666}" type="sibTrans" cxnId="{427A3130-DB51-438C-8808-DFBDF5F8B1D6}">
      <dgm:prSet/>
      <dgm:spPr/>
      <dgm:t>
        <a:bodyPr/>
        <a:lstStyle/>
        <a:p>
          <a:endParaRPr lang="es-ES" sz="2000"/>
        </a:p>
      </dgm:t>
    </dgm:pt>
    <dgm:pt modelId="{1CD9C06F-56D0-455B-941C-E0B76BBA0EDF}">
      <dgm:prSet custT="1"/>
      <dgm:spPr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gm:spPr>
      <dgm:t>
        <a:bodyPr/>
        <a:lstStyle/>
        <a:p>
          <a:r>
            <a:rPr lang="ne-NP" sz="1800" dirty="0"/>
            <a:t>किनकी </a:t>
          </a:r>
          <a:r>
            <a:rPr lang="ne-NP" sz="1800" dirty="0" err="1"/>
            <a:t>तिनीहरू</a:t>
          </a:r>
          <a:r>
            <a:rPr lang="ne-NP" sz="1800" dirty="0"/>
            <a:t> परमेश्वरको सेवा गर्छौं भन्थे, तर जो </a:t>
          </a:r>
          <a:r>
            <a:rPr lang="ne-NP" sz="1800" dirty="0" err="1"/>
            <a:t>उहाँको</a:t>
          </a:r>
          <a:r>
            <a:rPr lang="ne-NP" sz="1800" dirty="0"/>
            <a:t> तर्फबाट बोल्न </a:t>
          </a:r>
          <a:r>
            <a:rPr lang="ne-NP" sz="1800" dirty="0" err="1"/>
            <a:t>आउँथे</a:t>
          </a:r>
          <a:r>
            <a:rPr lang="ne-NP" sz="1800" dirty="0"/>
            <a:t> </a:t>
          </a:r>
          <a:r>
            <a:rPr lang="ne-NP" sz="1800" dirty="0" err="1"/>
            <a:t>तिनीहरूलाई</a:t>
          </a:r>
          <a:r>
            <a:rPr lang="ne-NP" sz="1800" dirty="0"/>
            <a:t> नै मार्न खोज्थे (</a:t>
          </a:r>
          <a:r>
            <a:rPr lang="ne-NP" sz="1800" dirty="0" err="1"/>
            <a:t>मत्ती</a:t>
          </a:r>
          <a:r>
            <a:rPr lang="ne-NP" sz="1800" dirty="0"/>
            <a:t> २३:३४)</a:t>
          </a:r>
          <a:endParaRPr lang="en-US" sz="1800" noProof="0" dirty="0"/>
        </a:p>
      </dgm:t>
    </dgm:pt>
    <dgm:pt modelId="{05B078FC-4784-4619-9677-8136700BB763}" type="parTrans" cxnId="{E3229FF0-1009-4A55-BDDB-49B05545B0A8}">
      <dgm:prSet/>
      <dgm:spPr/>
      <dgm:t>
        <a:bodyPr/>
        <a:lstStyle/>
        <a:p>
          <a:endParaRPr lang="es-ES" sz="2000"/>
        </a:p>
      </dgm:t>
    </dgm:pt>
    <dgm:pt modelId="{CBFCB720-1E6D-4775-A176-855BE1D66516}" type="sibTrans" cxnId="{E3229FF0-1009-4A55-BDDB-49B05545B0A8}">
      <dgm:prSet/>
      <dgm:spPr/>
      <dgm:t>
        <a:bodyPr/>
        <a:lstStyle/>
        <a:p>
          <a:endParaRPr lang="es-ES" sz="2000"/>
        </a:p>
      </dgm:t>
    </dgm:pt>
    <dgm:pt modelId="{52B8E3D9-FAC9-4EEA-80EC-B5C3F1DBBCB4}" type="pres">
      <dgm:prSet presAssocID="{4A8BBD85-DF65-4DCE-A463-0CDB6B3018CC}" presName="diagram" presStyleCnt="0">
        <dgm:presLayoutVars>
          <dgm:dir/>
          <dgm:resizeHandles val="exact"/>
        </dgm:presLayoutVars>
      </dgm:prSet>
      <dgm:spPr/>
    </dgm:pt>
    <dgm:pt modelId="{8893F3CE-685D-439D-A268-D77D0BCA08D5}" type="pres">
      <dgm:prSet presAssocID="{909C98D8-439E-4E6D-AB4C-B88597FCF4B4}" presName="node" presStyleLbl="node1" presStyleIdx="0" presStyleCnt="6" custScaleY="144959">
        <dgm:presLayoutVars>
          <dgm:bulletEnabled val="1"/>
        </dgm:presLayoutVars>
      </dgm:prSet>
      <dgm:spPr/>
    </dgm:pt>
    <dgm:pt modelId="{EEDF223F-23F4-4232-90F8-E8AD29D597CA}" type="pres">
      <dgm:prSet presAssocID="{C7999196-FEA7-41DD-B87A-0BDE2D755850}" presName="sibTrans" presStyleCnt="0"/>
      <dgm:spPr/>
    </dgm:pt>
    <dgm:pt modelId="{738EA7AD-A3D3-4269-964F-78B4E94F7DD2}" type="pres">
      <dgm:prSet presAssocID="{4E76CAB0-70E6-4CEE-927D-203DC7263142}" presName="node" presStyleLbl="node1" presStyleIdx="1" presStyleCnt="6" custScaleY="144959">
        <dgm:presLayoutVars>
          <dgm:bulletEnabled val="1"/>
        </dgm:presLayoutVars>
      </dgm:prSet>
      <dgm:spPr/>
    </dgm:pt>
    <dgm:pt modelId="{3D7EA5CD-03DC-4CEF-A123-F7100B1C28D8}" type="pres">
      <dgm:prSet presAssocID="{29227FB0-16DB-412E-959C-E546F12F97A1}" presName="sibTrans" presStyleCnt="0"/>
      <dgm:spPr/>
    </dgm:pt>
    <dgm:pt modelId="{C4EB8120-C2BC-4210-B1B0-1752F8E13E5A}" type="pres">
      <dgm:prSet presAssocID="{B46F8926-895E-4883-B79C-8FBAEE27860A}" presName="node" presStyleLbl="node1" presStyleIdx="2" presStyleCnt="6" custScaleY="144959">
        <dgm:presLayoutVars>
          <dgm:bulletEnabled val="1"/>
        </dgm:presLayoutVars>
      </dgm:prSet>
      <dgm:spPr/>
    </dgm:pt>
    <dgm:pt modelId="{F65A8A83-FCB7-491B-9F51-A0CE63CEA27A}" type="pres">
      <dgm:prSet presAssocID="{9D824E77-F4A0-4F9B-A9CB-F10706074D27}" presName="sibTrans" presStyleCnt="0"/>
      <dgm:spPr/>
    </dgm:pt>
    <dgm:pt modelId="{B95E04DF-B5CC-45D8-AD69-80BFE68366EF}" type="pres">
      <dgm:prSet presAssocID="{60433DE8-CDF5-48E0-9B6B-249D6F47FDB2}" presName="node" presStyleLbl="node1" presStyleIdx="3" presStyleCnt="6" custScaleY="144959">
        <dgm:presLayoutVars>
          <dgm:bulletEnabled val="1"/>
        </dgm:presLayoutVars>
      </dgm:prSet>
      <dgm:spPr/>
    </dgm:pt>
    <dgm:pt modelId="{FBC4E61F-1867-40B4-93A8-D9D23CBF5825}" type="pres">
      <dgm:prSet presAssocID="{24C9ABBE-10A0-4A2A-A802-456E31A7A5A8}" presName="sibTrans" presStyleCnt="0"/>
      <dgm:spPr/>
    </dgm:pt>
    <dgm:pt modelId="{DC9B0F42-F748-4B63-91ED-E7616E5EBE15}" type="pres">
      <dgm:prSet presAssocID="{82EF3799-13DB-4202-B379-A356C57B0890}" presName="node" presStyleLbl="node1" presStyleIdx="4" presStyleCnt="6" custScaleY="144959">
        <dgm:presLayoutVars>
          <dgm:bulletEnabled val="1"/>
        </dgm:presLayoutVars>
      </dgm:prSet>
      <dgm:spPr/>
    </dgm:pt>
    <dgm:pt modelId="{2FEA864E-7AB9-4ED0-91FB-B6A3C85698AA}" type="pres">
      <dgm:prSet presAssocID="{960D5583-40C0-42C1-BAA8-DB7924388666}" presName="sibTrans" presStyleCnt="0"/>
      <dgm:spPr/>
    </dgm:pt>
    <dgm:pt modelId="{0730256A-A870-4AC2-9DEC-515F3F6C7F44}" type="pres">
      <dgm:prSet presAssocID="{1CD9C06F-56D0-455B-941C-E0B76BBA0EDF}" presName="node" presStyleLbl="node1" presStyleIdx="5" presStyleCnt="6" custScaleY="144959">
        <dgm:presLayoutVars>
          <dgm:bulletEnabled val="1"/>
        </dgm:presLayoutVars>
      </dgm:prSet>
      <dgm:spPr/>
    </dgm:pt>
  </dgm:ptLst>
  <dgm:cxnLst>
    <dgm:cxn modelId="{11225914-A574-4FAC-A35D-B4D61343E906}" type="presOf" srcId="{4A8BBD85-DF65-4DCE-A463-0CDB6B3018CC}" destId="{52B8E3D9-FAC9-4EEA-80EC-B5C3F1DBBCB4}" srcOrd="0" destOrd="0" presId="urn:microsoft.com/office/officeart/2005/8/layout/default"/>
    <dgm:cxn modelId="{427A3130-DB51-438C-8808-DFBDF5F8B1D6}" srcId="{4A8BBD85-DF65-4DCE-A463-0CDB6B3018CC}" destId="{82EF3799-13DB-4202-B379-A356C57B0890}" srcOrd="4" destOrd="0" parTransId="{D61BA580-998E-4240-B20D-D4258B4C5412}" sibTransId="{960D5583-40C0-42C1-BAA8-DB7924388666}"/>
    <dgm:cxn modelId="{05B83243-1972-45A5-83FB-85D91F1E80B0}" srcId="{4A8BBD85-DF65-4DCE-A463-0CDB6B3018CC}" destId="{4E76CAB0-70E6-4CEE-927D-203DC7263142}" srcOrd="1" destOrd="0" parTransId="{87BAC808-7686-47E1-ADF0-0782199FEE77}" sibTransId="{29227FB0-16DB-412E-959C-E546F12F97A1}"/>
    <dgm:cxn modelId="{2854ED6D-B280-4EDA-AD58-906260AED1BC}" srcId="{4A8BBD85-DF65-4DCE-A463-0CDB6B3018CC}" destId="{909C98D8-439E-4E6D-AB4C-B88597FCF4B4}" srcOrd="0" destOrd="0" parTransId="{56C804C0-B900-4E33-B487-CE0BBCF3079B}" sibTransId="{C7999196-FEA7-41DD-B87A-0BDE2D755850}"/>
    <dgm:cxn modelId="{0B568658-1C00-47B3-899E-B7D345A399BE}" type="presOf" srcId="{82EF3799-13DB-4202-B379-A356C57B0890}" destId="{DC9B0F42-F748-4B63-91ED-E7616E5EBE15}" srcOrd="0" destOrd="0" presId="urn:microsoft.com/office/officeart/2005/8/layout/default"/>
    <dgm:cxn modelId="{B31FF79A-293B-4D33-8E21-7366DD7FE68B}" srcId="{4A8BBD85-DF65-4DCE-A463-0CDB6B3018CC}" destId="{B46F8926-895E-4883-B79C-8FBAEE27860A}" srcOrd="2" destOrd="0" parTransId="{D0E1D52F-20DA-4F4E-B678-1AF2903143A7}" sibTransId="{9D824E77-F4A0-4F9B-A9CB-F10706074D27}"/>
    <dgm:cxn modelId="{67F5619F-7F1F-454C-97CF-AB1130714C94}" type="presOf" srcId="{4E76CAB0-70E6-4CEE-927D-203DC7263142}" destId="{738EA7AD-A3D3-4269-964F-78B4E94F7DD2}" srcOrd="0" destOrd="0" presId="urn:microsoft.com/office/officeart/2005/8/layout/default"/>
    <dgm:cxn modelId="{F0A234A5-C51A-475B-AED3-85D7888E8618}" type="presOf" srcId="{B46F8926-895E-4883-B79C-8FBAEE27860A}" destId="{C4EB8120-C2BC-4210-B1B0-1752F8E13E5A}" srcOrd="0" destOrd="0" presId="urn:microsoft.com/office/officeart/2005/8/layout/default"/>
    <dgm:cxn modelId="{702F6DB3-F7DA-4CC9-AAD7-68263D1CE491}" type="presOf" srcId="{60433DE8-CDF5-48E0-9B6B-249D6F47FDB2}" destId="{B95E04DF-B5CC-45D8-AD69-80BFE68366EF}" srcOrd="0" destOrd="0" presId="urn:microsoft.com/office/officeart/2005/8/layout/default"/>
    <dgm:cxn modelId="{7FF45EC8-18B2-43CC-96CB-B3ED1014E73C}" srcId="{4A8BBD85-DF65-4DCE-A463-0CDB6B3018CC}" destId="{60433DE8-CDF5-48E0-9B6B-249D6F47FDB2}" srcOrd="3" destOrd="0" parTransId="{06568278-9B11-4D14-9F5E-2A83586AC5F7}" sibTransId="{24C9ABBE-10A0-4A2A-A802-456E31A7A5A8}"/>
    <dgm:cxn modelId="{8BCB0CCD-2379-4750-9BC3-0FAA920BE6C4}" type="presOf" srcId="{1CD9C06F-56D0-455B-941C-E0B76BBA0EDF}" destId="{0730256A-A870-4AC2-9DEC-515F3F6C7F44}" srcOrd="0" destOrd="0" presId="urn:microsoft.com/office/officeart/2005/8/layout/default"/>
    <dgm:cxn modelId="{E3229FF0-1009-4A55-BDDB-49B05545B0A8}" srcId="{4A8BBD85-DF65-4DCE-A463-0CDB6B3018CC}" destId="{1CD9C06F-56D0-455B-941C-E0B76BBA0EDF}" srcOrd="5" destOrd="0" parTransId="{05B078FC-4784-4619-9677-8136700BB763}" sibTransId="{CBFCB720-1E6D-4775-A176-855BE1D66516}"/>
    <dgm:cxn modelId="{25B211F8-C5D5-4892-8868-4CF31737897C}" type="presOf" srcId="{909C98D8-439E-4E6D-AB4C-B88597FCF4B4}" destId="{8893F3CE-685D-439D-A268-D77D0BCA08D5}" srcOrd="0" destOrd="0" presId="urn:microsoft.com/office/officeart/2005/8/layout/default"/>
    <dgm:cxn modelId="{E9F515B4-4E1A-40E9-83DC-718DE6072C9F}" type="presParOf" srcId="{52B8E3D9-FAC9-4EEA-80EC-B5C3F1DBBCB4}" destId="{8893F3CE-685D-439D-A268-D77D0BCA08D5}" srcOrd="0" destOrd="0" presId="urn:microsoft.com/office/officeart/2005/8/layout/default"/>
    <dgm:cxn modelId="{093AB40B-DB69-4421-8BD7-BE176064EC5B}" type="presParOf" srcId="{52B8E3D9-FAC9-4EEA-80EC-B5C3F1DBBCB4}" destId="{EEDF223F-23F4-4232-90F8-E8AD29D597CA}" srcOrd="1" destOrd="0" presId="urn:microsoft.com/office/officeart/2005/8/layout/default"/>
    <dgm:cxn modelId="{8CB91683-3740-4320-A98A-E23300BBCCFC}" type="presParOf" srcId="{52B8E3D9-FAC9-4EEA-80EC-B5C3F1DBBCB4}" destId="{738EA7AD-A3D3-4269-964F-78B4E94F7DD2}" srcOrd="2" destOrd="0" presId="urn:microsoft.com/office/officeart/2005/8/layout/default"/>
    <dgm:cxn modelId="{8041B3A9-003B-468E-BB56-424E90C36805}" type="presParOf" srcId="{52B8E3D9-FAC9-4EEA-80EC-B5C3F1DBBCB4}" destId="{3D7EA5CD-03DC-4CEF-A123-F7100B1C28D8}" srcOrd="3" destOrd="0" presId="urn:microsoft.com/office/officeart/2005/8/layout/default"/>
    <dgm:cxn modelId="{5EA18E89-CD3F-46F3-AB49-267D7C1ECF6B}" type="presParOf" srcId="{52B8E3D9-FAC9-4EEA-80EC-B5C3F1DBBCB4}" destId="{C4EB8120-C2BC-4210-B1B0-1752F8E13E5A}" srcOrd="4" destOrd="0" presId="urn:microsoft.com/office/officeart/2005/8/layout/default"/>
    <dgm:cxn modelId="{664CA58F-D22A-4F16-A5E6-71E37F47204F}" type="presParOf" srcId="{52B8E3D9-FAC9-4EEA-80EC-B5C3F1DBBCB4}" destId="{F65A8A83-FCB7-491B-9F51-A0CE63CEA27A}" srcOrd="5" destOrd="0" presId="urn:microsoft.com/office/officeart/2005/8/layout/default"/>
    <dgm:cxn modelId="{A693DC41-AB18-47C3-9826-FB2F8408AAC8}" type="presParOf" srcId="{52B8E3D9-FAC9-4EEA-80EC-B5C3F1DBBCB4}" destId="{B95E04DF-B5CC-45D8-AD69-80BFE68366EF}" srcOrd="6" destOrd="0" presId="urn:microsoft.com/office/officeart/2005/8/layout/default"/>
    <dgm:cxn modelId="{4613321A-DC07-4706-BC1F-2A41A5025A5F}" type="presParOf" srcId="{52B8E3D9-FAC9-4EEA-80EC-B5C3F1DBBCB4}" destId="{FBC4E61F-1867-40B4-93A8-D9D23CBF5825}" srcOrd="7" destOrd="0" presId="urn:microsoft.com/office/officeart/2005/8/layout/default"/>
    <dgm:cxn modelId="{4E989A5F-3559-491E-97E7-C9DF3297A737}" type="presParOf" srcId="{52B8E3D9-FAC9-4EEA-80EC-B5C3F1DBBCB4}" destId="{DC9B0F42-F748-4B63-91ED-E7616E5EBE15}" srcOrd="8" destOrd="0" presId="urn:microsoft.com/office/officeart/2005/8/layout/default"/>
    <dgm:cxn modelId="{4984826D-BDF8-4B3C-9970-D9ED1D26F252}" type="presParOf" srcId="{52B8E3D9-FAC9-4EEA-80EC-B5C3F1DBBCB4}" destId="{2FEA864E-7AB9-4ED0-91FB-B6A3C85698AA}" srcOrd="9" destOrd="0" presId="urn:microsoft.com/office/officeart/2005/8/layout/default"/>
    <dgm:cxn modelId="{8D8EB1B4-61F5-4FC5-9726-C6AD165C9754}" type="presParOf" srcId="{52B8E3D9-FAC9-4EEA-80EC-B5C3F1DBBCB4}" destId="{0730256A-A870-4AC2-9DEC-515F3F6C7F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83924-8F3A-4ABC-ADFD-150DE5E61880}">
      <dsp:nvSpPr>
        <dsp:cNvPr id="0" name=""/>
        <dsp:cNvSpPr/>
      </dsp:nvSpPr>
      <dsp:spPr>
        <a:xfrm>
          <a:off x="1759726" y="1609285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976" y="0"/>
              </a:lnTo>
              <a:lnTo>
                <a:pt x="152976" y="816101"/>
              </a:lnTo>
              <a:lnTo>
                <a:pt x="305953" y="816101"/>
              </a:lnTo>
            </a:path>
          </a:pathLst>
        </a:custGeom>
        <a:noFill/>
        <a:ln w="19050" cap="flat" cmpd="sng" algn="ctr">
          <a:solidFill>
            <a:srgbClr val="808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6EC1-6DBF-4A02-A15F-6F9E9DF0B55A}">
      <dsp:nvSpPr>
        <dsp:cNvPr id="0" name=""/>
        <dsp:cNvSpPr/>
      </dsp:nvSpPr>
      <dsp:spPr>
        <a:xfrm>
          <a:off x="1759726" y="1563565"/>
          <a:ext cx="3059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5953" y="45720"/>
              </a:lnTo>
            </a:path>
          </a:pathLst>
        </a:custGeom>
        <a:noFill/>
        <a:ln w="19050" cap="flat" cmpd="sng" algn="ctr">
          <a:solidFill>
            <a:srgbClr val="CC66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9EEB-CDE7-4C01-8929-C234474ECA30}">
      <dsp:nvSpPr>
        <dsp:cNvPr id="0" name=""/>
        <dsp:cNvSpPr/>
      </dsp:nvSpPr>
      <dsp:spPr>
        <a:xfrm>
          <a:off x="1759726" y="793183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816101"/>
              </a:moveTo>
              <a:lnTo>
                <a:pt x="152976" y="816101"/>
              </a:lnTo>
              <a:lnTo>
                <a:pt x="152976" y="0"/>
              </a:lnTo>
              <a:lnTo>
                <a:pt x="305953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3BA1E-08F5-4354-91D7-710391C5F09F}">
      <dsp:nvSpPr>
        <dsp:cNvPr id="0" name=""/>
        <dsp:cNvSpPr/>
      </dsp:nvSpPr>
      <dsp:spPr>
        <a:xfrm>
          <a:off x="370" y="53641"/>
          <a:ext cx="1759356" cy="9096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/>
            <a:t>दूतको अस्वीकृति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53641"/>
        <a:ext cx="1759356" cy="909615"/>
      </dsp:txXfrm>
    </dsp:sp>
    <dsp:sp modelId="{DD87C50B-9C70-4345-8067-92610E4AEDAF}">
      <dsp:nvSpPr>
        <dsp:cNvPr id="0" name=""/>
        <dsp:cNvSpPr/>
      </dsp:nvSpPr>
      <dsp:spPr>
        <a:xfrm>
          <a:off x="370" y="1154477"/>
          <a:ext cx="1759356" cy="90961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/>
            <a:t>सन्देशको अस्वीकृति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1154477"/>
        <a:ext cx="1759356" cy="909615"/>
      </dsp:txXfrm>
    </dsp:sp>
    <dsp:sp modelId="{878D0928-B8C8-4BBB-A1D5-4BF2EF10DF52}">
      <dsp:nvSpPr>
        <dsp:cNvPr id="0" name=""/>
        <dsp:cNvSpPr/>
      </dsp:nvSpPr>
      <dsp:spPr>
        <a:xfrm>
          <a:off x="2065680" y="480743"/>
          <a:ext cx="1686003" cy="6248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घृणा (अवहेलना)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511247"/>
        <a:ext cx="1624995" cy="563872"/>
      </dsp:txXfrm>
    </dsp:sp>
    <dsp:sp modelId="{9AF5D716-779C-403A-9FDA-6100614CF01A}">
      <dsp:nvSpPr>
        <dsp:cNvPr id="0" name=""/>
        <dsp:cNvSpPr/>
      </dsp:nvSpPr>
      <dsp:spPr>
        <a:xfrm>
          <a:off x="2065680" y="1296845"/>
          <a:ext cx="1686003" cy="624880"/>
        </a:xfrm>
        <a:prstGeom prst="roundRect">
          <a:avLst/>
        </a:prstGeom>
        <a:solidFill>
          <a:srgbClr val="CC66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4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जिद्दीपन्न</a:t>
          </a:r>
          <a:r>
            <a:rPr lang="ne-NP" sz="1400" b="1" kern="1200" noProof="0" dirty="0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 वा </a:t>
          </a:r>
          <a:r>
            <a:rPr lang="ne-NP" sz="14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  <a:cs typeface="Kalimati" panose="00000400000000000000" pitchFamily="2"/>
            </a:rPr>
            <a:t>अट्टेरी</a:t>
          </a:r>
          <a:endParaRPr lang="en-US" sz="1400" kern="1200" noProof="0" dirty="0">
            <a:effectLst>
              <a:outerShdw blurRad="38100" dist="38100" dir="2700000" algn="tl">
                <a:srgbClr val="000000"/>
              </a:outerShdw>
            </a:effectLst>
            <a:cs typeface="Kalimati" panose="00000400000000000000" pitchFamily="2"/>
          </a:endParaRPr>
        </a:p>
      </dsp:txBody>
      <dsp:txXfrm>
        <a:off x="2096184" y="1327349"/>
        <a:ext cx="1624995" cy="563872"/>
      </dsp:txXfrm>
    </dsp:sp>
    <dsp:sp modelId="{BDB0EA9F-55D1-41A2-8D92-4145715F1451}">
      <dsp:nvSpPr>
        <dsp:cNvPr id="0" name=""/>
        <dsp:cNvSpPr/>
      </dsp:nvSpPr>
      <dsp:spPr>
        <a:xfrm>
          <a:off x="2065680" y="2112946"/>
          <a:ext cx="1686003" cy="624880"/>
        </a:xfrm>
        <a:prstGeom prst="roundRect">
          <a:avLst/>
        </a:prstGeom>
        <a:solidFill>
          <a:srgbClr val="808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ne-NP" sz="2000" kern="1200" dirty="0"/>
            <a:t>कपट (</a:t>
          </a:r>
          <a:r>
            <a:rPr lang="ne-NP" sz="2000" kern="1200" dirty="0" err="1"/>
            <a:t>डाम्भिकता</a:t>
          </a:r>
          <a:r>
            <a:rPr lang="ne-NP" sz="2000" kern="1200" dirty="0"/>
            <a:t>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2143450"/>
        <a:ext cx="1624995" cy="563872"/>
      </dsp:txXfrm>
    </dsp:sp>
    <dsp:sp modelId="{DE84B528-BDF9-4BF2-81CC-33D90CCC2AE4}">
      <dsp:nvSpPr>
        <dsp:cNvPr id="0" name=""/>
        <dsp:cNvSpPr/>
      </dsp:nvSpPr>
      <dsp:spPr>
        <a:xfrm>
          <a:off x="370" y="2255314"/>
          <a:ext cx="1759356" cy="9096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/>
            <a:t>व्यावहारिक प्रयोग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2255314"/>
        <a:ext cx="1759356" cy="90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3F3CE-685D-439D-A268-D77D0BCA08D5}">
      <dsp:nvSpPr>
        <dsp:cNvPr id="0" name=""/>
        <dsp:cNvSpPr/>
      </dsp:nvSpPr>
      <dsp:spPr>
        <a:xfrm>
          <a:off x="0" y="17200"/>
          <a:ext cx="2266795" cy="1971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/>
            <a:t>किनकी </a:t>
          </a:r>
          <a:r>
            <a:rPr lang="ne-NP" sz="2000" kern="1200" dirty="0" err="1"/>
            <a:t>तिनीहरू</a:t>
          </a:r>
          <a:r>
            <a:rPr lang="ne-NP" sz="2000" kern="1200" dirty="0"/>
            <a:t> एउटा कुरा उपदेश दिन्थे र अर्को काम गर्थे (</a:t>
          </a:r>
          <a:r>
            <a:rPr lang="ne-NP" sz="2000" kern="1200" dirty="0" err="1"/>
            <a:t>मत्ती</a:t>
          </a:r>
          <a:r>
            <a:rPr lang="ne-NP" sz="2000" kern="1200" dirty="0"/>
            <a:t> २३:३)</a:t>
          </a:r>
          <a:endParaRPr lang="en-US" sz="2000" kern="1200" noProof="0" dirty="0"/>
        </a:p>
      </dsp:txBody>
      <dsp:txXfrm>
        <a:off x="0" y="17200"/>
        <a:ext cx="2266795" cy="1971554"/>
      </dsp:txXfrm>
    </dsp:sp>
    <dsp:sp modelId="{738EA7AD-A3D3-4269-964F-78B4E94F7DD2}">
      <dsp:nvSpPr>
        <dsp:cNvPr id="0" name=""/>
        <dsp:cNvSpPr/>
      </dsp:nvSpPr>
      <dsp:spPr>
        <a:xfrm>
          <a:off x="2493474" y="17200"/>
          <a:ext cx="2266795" cy="1971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kern="1200" dirty="0"/>
            <a:t>किनकी </a:t>
          </a:r>
          <a:r>
            <a:rPr lang="ne-NP" sz="1800" kern="1200" dirty="0" err="1"/>
            <a:t>तिनीहरू</a:t>
          </a:r>
          <a:r>
            <a:rPr lang="ne-NP" sz="1800" kern="1200" dirty="0"/>
            <a:t> अरूमाथि भारी बोझ वा धार्मिक विधि </a:t>
          </a:r>
          <a:r>
            <a:rPr lang="ne-NP" sz="1800" kern="1200" dirty="0" err="1"/>
            <a:t>बोकाउँथे</a:t>
          </a:r>
          <a:r>
            <a:rPr lang="ne-NP" sz="1800" kern="1200" dirty="0"/>
            <a:t>, तर </a:t>
          </a:r>
          <a:r>
            <a:rPr lang="ne-NP" sz="1800" kern="1200" dirty="0" err="1"/>
            <a:t>आफैं</a:t>
          </a:r>
          <a:r>
            <a:rPr lang="ne-NP" sz="1800" kern="1200" dirty="0"/>
            <a:t> ती बोक्न चाहँदैनथे (</a:t>
          </a:r>
          <a:r>
            <a:rPr lang="ne-NP" sz="1800" kern="1200" dirty="0" err="1"/>
            <a:t>मत्ती</a:t>
          </a:r>
          <a:r>
            <a:rPr lang="ne-NP" sz="1800" kern="1200" dirty="0"/>
            <a:t> २३:४)</a:t>
          </a:r>
          <a:endParaRPr lang="en-US" sz="1800" kern="1200" noProof="0" dirty="0"/>
        </a:p>
      </dsp:txBody>
      <dsp:txXfrm>
        <a:off x="2493474" y="17200"/>
        <a:ext cx="2266795" cy="1971554"/>
      </dsp:txXfrm>
    </dsp:sp>
    <dsp:sp modelId="{C4EB8120-C2BC-4210-B1B0-1752F8E13E5A}">
      <dsp:nvSpPr>
        <dsp:cNvPr id="0" name=""/>
        <dsp:cNvSpPr/>
      </dsp:nvSpPr>
      <dsp:spPr>
        <a:xfrm>
          <a:off x="4986949" y="17200"/>
          <a:ext cx="2266795" cy="1971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kern="1200" dirty="0"/>
            <a:t>किनकी </a:t>
          </a:r>
          <a:r>
            <a:rPr lang="ne-NP" sz="2000" kern="1200" dirty="0" err="1"/>
            <a:t>तिनीहरूले</a:t>
          </a:r>
          <a:r>
            <a:rPr lang="ne-NP" sz="2000" kern="1200" dirty="0"/>
            <a:t> जे गर्थे त्यो केवल अरूले देखून् भनेर </a:t>
          </a:r>
          <a:r>
            <a:rPr lang="ne-NP" sz="2000" kern="1200" dirty="0" err="1"/>
            <a:t>ढोंग</a:t>
          </a:r>
          <a:r>
            <a:rPr lang="ne-NP" sz="2000" kern="1200" dirty="0"/>
            <a:t> मात्र थियो (</a:t>
          </a:r>
          <a:r>
            <a:rPr lang="ne-NP" sz="2000" kern="1200" dirty="0" err="1"/>
            <a:t>मत्ती</a:t>
          </a:r>
          <a:r>
            <a:rPr lang="ne-NP" sz="2000" kern="1200" dirty="0"/>
            <a:t> २३:५)</a:t>
          </a:r>
          <a:endParaRPr lang="en-US" sz="2000" kern="1200" noProof="0" dirty="0"/>
        </a:p>
      </dsp:txBody>
      <dsp:txXfrm>
        <a:off x="4986949" y="17200"/>
        <a:ext cx="2266795" cy="1971554"/>
      </dsp:txXfrm>
    </dsp:sp>
    <dsp:sp modelId="{B95E04DF-B5CC-45D8-AD69-80BFE68366EF}">
      <dsp:nvSpPr>
        <dsp:cNvPr id="0" name=""/>
        <dsp:cNvSpPr/>
      </dsp:nvSpPr>
      <dsp:spPr>
        <a:xfrm>
          <a:off x="0" y="2215434"/>
          <a:ext cx="2266795" cy="1971554"/>
        </a:xfrm>
        <a:prstGeom prst="rect">
          <a:avLst/>
        </a:prstGeom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2000" b="1" kern="1200" noProof="0" dirty="0"/>
            <a:t>किनकी </a:t>
          </a:r>
          <a:r>
            <a:rPr lang="ne-NP" sz="2000" b="1" kern="1200" noProof="0" dirty="0" err="1"/>
            <a:t>तिनीहरू</a:t>
          </a:r>
          <a:r>
            <a:rPr lang="ne-NP" sz="2000" b="1" kern="1200" noProof="0" dirty="0"/>
            <a:t> आदर पाउन </a:t>
          </a:r>
          <a:r>
            <a:rPr lang="ne-NP" sz="2000" b="1" kern="1200" noProof="0" dirty="0" err="1"/>
            <a:t>मरिहत्ते</a:t>
          </a:r>
          <a:r>
            <a:rPr lang="ne-NP" sz="2000" b="1" kern="1200" noProof="0" dirty="0"/>
            <a:t> गर्थे, तर अरूलाई आदर गर्दैनथे (</a:t>
          </a:r>
          <a:r>
            <a:rPr lang="ne-NP" sz="2000" b="1" kern="1200" noProof="0" dirty="0" err="1"/>
            <a:t>मत्ती</a:t>
          </a:r>
          <a:r>
            <a:rPr lang="ne-NP" sz="2000" b="1" kern="1200" noProof="0" dirty="0"/>
            <a:t> २३:६-७, ११-१२)</a:t>
          </a:r>
          <a:endParaRPr lang="en-US" sz="2000" kern="1200" noProof="0" dirty="0"/>
        </a:p>
      </dsp:txBody>
      <dsp:txXfrm>
        <a:off x="0" y="2215434"/>
        <a:ext cx="2266795" cy="1971554"/>
      </dsp:txXfrm>
    </dsp:sp>
    <dsp:sp modelId="{DC9B0F42-F748-4B63-91ED-E7616E5EBE15}">
      <dsp:nvSpPr>
        <dsp:cNvPr id="0" name=""/>
        <dsp:cNvSpPr/>
      </dsp:nvSpPr>
      <dsp:spPr>
        <a:xfrm>
          <a:off x="2493474" y="2215434"/>
          <a:ext cx="2266795" cy="1971554"/>
        </a:xfrm>
        <a:prstGeom prst="rect">
          <a:avLst/>
        </a:prstGeom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kern="1200" dirty="0"/>
            <a:t>किनकी तिनीहरू अगमवक्ताहरूको प्रशंसा गर्थे, तर उनीहरूको सन्देश मान्न चाहँदैनथे </a:t>
          </a:r>
          <a:br>
            <a:rPr lang="es-ES" sz="1800" kern="1200" dirty="0"/>
          </a:br>
          <a:r>
            <a:rPr lang="ne-NP" sz="1800" kern="1200" dirty="0"/>
            <a:t>(मत्ती २३:२९-३१)</a:t>
          </a:r>
          <a:endParaRPr lang="en-US" sz="1800" kern="1200" noProof="0" dirty="0"/>
        </a:p>
      </dsp:txBody>
      <dsp:txXfrm>
        <a:off x="2493474" y="2215434"/>
        <a:ext cx="2266795" cy="1971554"/>
      </dsp:txXfrm>
    </dsp:sp>
    <dsp:sp modelId="{0730256A-A870-4AC2-9DEC-515F3F6C7F44}">
      <dsp:nvSpPr>
        <dsp:cNvPr id="0" name=""/>
        <dsp:cNvSpPr/>
      </dsp:nvSpPr>
      <dsp:spPr>
        <a:xfrm>
          <a:off x="4986949" y="2215434"/>
          <a:ext cx="2266795" cy="1971554"/>
        </a:xfrm>
        <a:prstGeom prst="rect">
          <a:avLst/>
        </a:prstGeom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e-NP" sz="1800" kern="1200" dirty="0"/>
            <a:t>किनकी </a:t>
          </a:r>
          <a:r>
            <a:rPr lang="ne-NP" sz="1800" kern="1200" dirty="0" err="1"/>
            <a:t>तिनीहरू</a:t>
          </a:r>
          <a:r>
            <a:rPr lang="ne-NP" sz="1800" kern="1200" dirty="0"/>
            <a:t> परमेश्वरको सेवा गर्छौं भन्थे, तर जो </a:t>
          </a:r>
          <a:r>
            <a:rPr lang="ne-NP" sz="1800" kern="1200" dirty="0" err="1"/>
            <a:t>उहाँको</a:t>
          </a:r>
          <a:r>
            <a:rPr lang="ne-NP" sz="1800" kern="1200" dirty="0"/>
            <a:t> तर्फबाट बोल्न </a:t>
          </a:r>
          <a:r>
            <a:rPr lang="ne-NP" sz="1800" kern="1200" dirty="0" err="1"/>
            <a:t>आउँथे</a:t>
          </a:r>
          <a:r>
            <a:rPr lang="ne-NP" sz="1800" kern="1200" dirty="0"/>
            <a:t> </a:t>
          </a:r>
          <a:r>
            <a:rPr lang="ne-NP" sz="1800" kern="1200" dirty="0" err="1"/>
            <a:t>तिनीहरूलाई</a:t>
          </a:r>
          <a:r>
            <a:rPr lang="ne-NP" sz="1800" kern="1200" dirty="0"/>
            <a:t> नै मार्न खोज्थे (</a:t>
          </a:r>
          <a:r>
            <a:rPr lang="ne-NP" sz="1800" kern="1200" dirty="0" err="1"/>
            <a:t>मत्ती</a:t>
          </a:r>
          <a:r>
            <a:rPr lang="ne-NP" sz="1800" kern="1200" dirty="0"/>
            <a:t> २३:३४)</a:t>
          </a:r>
          <a:endParaRPr lang="en-US" sz="1800" kern="1200" noProof="0" dirty="0"/>
        </a:p>
      </dsp:txBody>
      <dsp:txXfrm>
        <a:off x="4986949" y="2215434"/>
        <a:ext cx="2266795" cy="1971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B68-8AA7-467C-9005-1626B68B4AE1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0D4-390A-4F7E-A815-A8DAAE8764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92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5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2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250FE-1EE3-AD0F-6DFB-0458B5F55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DD146-67F7-1053-AC99-D9C3D0C63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5D442-DAB4-F0D2-B896-6802CD2C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2F50C-2CF8-54E7-9100-29F3B259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3C9B-562E-BA0D-2182-ACADF09B5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87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A1E67-2CF6-50A8-F570-64DB500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BE2FA6-A9C5-D3F6-31F7-B003BEC8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890C2-4473-0576-7BD6-69DF3CE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E8599-95D9-1D0A-6938-6565733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080C6E-4FCE-6A81-B36F-81FBEBD1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8D266-7D3C-BB12-FB38-FE4262B6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B42B-C84F-8374-406E-E1AF3EF1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E20CAE-5085-8081-A308-A6CCCF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1F99D-518E-1875-336D-D644FBDF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30A9C-9F32-A7BB-E577-5D0A0E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F3898-08E8-12BF-8DCA-48662683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DF1C5-D18E-9D9A-07DA-35CBFC7B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89672E-2995-9AC0-E9AB-3D83CEB04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579B0-A0B6-978C-7C23-1210B1BC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77EBA1-DF3E-6B90-DE78-22A5AF6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B2B00-95E3-BD70-0D6A-2A71E45D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7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D7A9E-373E-E9EB-05D3-62F56B6E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25844-3D7D-90A4-BBF0-5CAB2570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B37C5-2C6B-E475-C417-3303A2155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1058C5-8D5C-78D1-8F85-532DD3B0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4E69A-CC59-FCF4-176D-B30BD4C6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2E7B1-4D1D-B3DE-2BCA-26C7C2BE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97945D-4E46-8A55-5193-AD4CC4E8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D6D117-B5E2-1CEE-6A78-806FC797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8A9CD-EF12-E53C-9AA1-B800E436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D1E09-B8B5-C5A1-E6D2-32A191A4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17F7E-1567-5AB0-BF07-EA7EB2F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2E148E-DEB9-2107-04FD-598F3570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761A1A-88B1-7DC3-61C1-3ED2BF69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4512B4-5881-E37E-FB48-932D75D7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21EAF1-AAFB-9832-1032-B78C4BA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69236-96DA-84DD-AC33-77C49E3F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8728D4-9C59-F796-8256-C5B38B62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BB15C-5049-6B84-BBED-AA0B270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5E498E-95A3-D48F-AAD8-7D1BB6C7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DD418-D2FE-9FAD-2C6A-DB83EDC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3DCD9-C17D-6D49-71B8-7E7FC01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3212D-840E-EF79-B5B3-B96B7F08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ED2388-23D8-8F00-0181-2A608B7E0B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094EA-2C3D-DE43-AEA7-2A1BA278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05A7E-529A-89D3-1B42-FDF25987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4F15D-D0C1-10B9-2D43-457F6210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A8034-EC2E-552A-2388-AB480CEF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0A9F2-D66E-71D7-1CCB-079C8A1F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BBF930-E25D-F3AC-EA74-8537DB0C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90295-C44C-E9F6-F461-38C38402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1F0861-DDD5-AD28-73E4-33C4F02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8123C-AC55-B2EE-5585-5AF73B63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56A4B-09D9-1F0D-3C3E-31A58A251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96A049-35FF-5B45-99A0-3BE1EA396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3D8C5-EA4C-6DC4-5473-518460F2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22F674-9BAB-E48A-D127-8BBC021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45618-A8CA-F7CA-D2C3-0FAF9FE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06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C6DA9-2B93-8338-A871-9B37ECF0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1DAE6-3DEC-F201-F81C-C19EAE73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C192E-ED94-5E64-FC24-FCEDAD15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340918-80FE-4D99-96FB-F0FD94A492BB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3D1552-5548-44E3-EBAA-B8C0DD17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D9BF-60C5-C212-81FB-CAD166981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0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33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jpg"/><Relationship Id="rId4" Type="http://schemas.openxmlformats.org/officeDocument/2006/relationships/diagramData" Target="../diagrams/data1.xml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7D14F0-E32A-0D74-7B01-94306019C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202461"/>
            <a:ext cx="763905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27058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019927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90C3FF-894A-9CD0-6F53-66D335ECE93D}"/>
              </a:ext>
            </a:extLst>
          </p:cNvPr>
          <p:cNvSpPr txBox="1"/>
          <p:nvPr/>
        </p:nvSpPr>
        <p:spPr>
          <a:xfrm>
            <a:off x="0" y="6417707"/>
            <a:ext cx="3692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e-NP" sz="1600" b="1" noProof="0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: नोभेम्बर १४, २०२६को निम्ति अध्याय ७</a:t>
            </a:r>
            <a:endParaRPr lang="en-US" sz="1600" b="1" noProof="0" dirty="0">
              <a:solidFill>
                <a:srgbClr val="FFD1D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A9E193-80B5-D428-0E27-6C09C7283269}"/>
              </a:ext>
            </a:extLst>
          </p:cNvPr>
          <p:cNvSpPr txBox="1"/>
          <p:nvPr/>
        </p:nvSpPr>
        <p:spPr>
          <a:xfrm>
            <a:off x="342900" y="-117336"/>
            <a:ext cx="7639049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ne-NP" sz="8800" b="1" spc="600" baseline="12000" noProof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अब यो सुन्नुहोस्!</a:t>
            </a:r>
            <a:endParaRPr lang="en-US" sz="5400" b="1" spc="600" noProof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FF0000"/>
                </a:fgClr>
                <a:bgClr>
                  <a:srgbClr val="FFC9C9"/>
                </a:bgClr>
              </a:pattFill>
              <a:effectLst>
                <a:outerShdw dist="38100" dir="2640000" algn="b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2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99119" y="270025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439691"/>
            <a:ext cx="6230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"तर यी सबै कुराहरू उदाहरणको निम्ति </a:t>
            </a:r>
            <a:r>
              <a:rPr kumimoji="0" lang="ne-N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तिनीहरूलाई</a:t>
            </a: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भए, र ती हामीलाई चेताउनी दिन लेखिएका हुन्, जसमाथि युगहरूका अन्त आएका छन्।" (१ </a:t>
            </a:r>
            <a:r>
              <a:rPr kumimoji="0" lang="ne-N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कोरिन्थी</a:t>
            </a:r>
            <a:r>
              <a:rPr kumimoji="0" lang="ne-NP" sz="2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१०:११)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80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9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4C763-6258-A73C-0CBA-5CB877B9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5E92EB5-59CD-0C04-DC82-8E44A4024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0431242"/>
              </p:ext>
            </p:extLst>
          </p:nvPr>
        </p:nvGraphicFramePr>
        <p:xfrm>
          <a:off x="8337119" y="3487366"/>
          <a:ext cx="3752055" cy="3218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6A618FA-6DA2-7955-CB0A-DFD32655D66A}"/>
              </a:ext>
            </a:extLst>
          </p:cNvPr>
          <p:cNvSpPr txBox="1"/>
          <p:nvPr/>
        </p:nvSpPr>
        <p:spPr>
          <a:xfrm>
            <a:off x="4261291" y="151178"/>
            <a:ext cx="40758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बाइबलका </a:t>
            </a:r>
            <a:r>
              <a:rPr lang="ne-NP" sz="2000" b="1" dirty="0" err="1"/>
              <a:t>अगमवक्ताहरूले</a:t>
            </a:r>
            <a:r>
              <a:rPr lang="ne-NP" sz="2000" b="1" dirty="0"/>
              <a:t> उच्च नैतिक स्तर कायम राखे, मानिसहरूलाई परमेश्वरतर्फको भक्तितर्फ </a:t>
            </a:r>
            <a:r>
              <a:rPr lang="ne-NP" sz="2000" b="1" dirty="0" err="1"/>
              <a:t>डोर्‍याए</a:t>
            </a:r>
            <a:r>
              <a:rPr lang="ne-NP" sz="2000" b="1" dirty="0"/>
              <a:t>, </a:t>
            </a:r>
            <a:r>
              <a:rPr lang="ne-NP" sz="2000" b="1" dirty="0" err="1"/>
              <a:t>पापप्रति</a:t>
            </a:r>
            <a:r>
              <a:rPr lang="ne-NP" sz="2000" b="1" dirty="0"/>
              <a:t> चेतावनी दिए, र सान्त्वना तथा शक्ति प्रदान गरे।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35510-6E56-3724-EA55-98AD1B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t="88" r="14046" b="-88"/>
          <a:stretch>
            <a:fillRect/>
          </a:stretch>
        </p:blipFill>
        <p:spPr>
          <a:xfrm>
            <a:off x="8395216" y="210429"/>
            <a:ext cx="3635860" cy="304712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F5DCAE-1D5D-1211-D4FD-C783B91E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" y="202302"/>
            <a:ext cx="4075828" cy="6453395"/>
          </a:xfrm>
          <a:prstGeom prst="ellipse">
            <a:avLst/>
          </a:prstGeom>
          <a:ln w="63500" cap="rnd">
            <a:solidFill>
              <a:srgbClr val="E9BD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603041-9FF8-3345-59C5-70CDD46A9533}"/>
              </a:ext>
            </a:extLst>
          </p:cNvPr>
          <p:cNvSpPr txBox="1"/>
          <p:nvPr/>
        </p:nvSpPr>
        <p:spPr>
          <a:xfrm>
            <a:off x="4261291" y="6165845"/>
            <a:ext cx="4075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म उनीहरूको </a:t>
            </a:r>
            <a:r>
              <a:rPr lang="ne-NP" sz="2000" b="1" dirty="0" err="1">
                <a:solidFill>
                  <a:srgbClr val="000000"/>
                </a:solidFill>
              </a:rPr>
              <a:t>सन्देशप्रति</a:t>
            </a:r>
            <a:r>
              <a:rPr lang="ne-NP" sz="2000" b="1" dirty="0">
                <a:solidFill>
                  <a:srgbClr val="000000"/>
                </a:solidFill>
              </a:rPr>
              <a:t> कस्तो प्रतिक्रिया दिन्छु?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58FD-34FB-9B7D-B51C-CB00A15C8DD0}"/>
              </a:ext>
            </a:extLst>
          </p:cNvPr>
          <p:cNvSpPr txBox="1"/>
          <p:nvPr/>
        </p:nvSpPr>
        <p:spPr>
          <a:xfrm>
            <a:off x="4261291" y="4200513"/>
            <a:ext cx="40758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तर </a:t>
            </a:r>
            <a:r>
              <a:rPr lang="ne-NP" sz="2000" b="1" dirty="0" err="1">
                <a:solidFill>
                  <a:srgbClr val="000000"/>
                </a:solidFill>
              </a:rPr>
              <a:t>दुर्भाग्यवश</a:t>
            </a:r>
            <a:r>
              <a:rPr lang="ne-NP" sz="2000" b="1" dirty="0">
                <a:solidFill>
                  <a:srgbClr val="000000"/>
                </a:solidFill>
              </a:rPr>
              <a:t>, </a:t>
            </a:r>
            <a:r>
              <a:rPr lang="ne-NP" sz="2000" b="1" dirty="0" err="1">
                <a:solidFill>
                  <a:srgbClr val="000000"/>
                </a:solidFill>
              </a:rPr>
              <a:t>इस्राएलका</a:t>
            </a:r>
            <a:r>
              <a:rPr lang="ne-NP" sz="2000" b="1" dirty="0">
                <a:solidFill>
                  <a:srgbClr val="000000"/>
                </a:solidFill>
              </a:rPr>
              <a:t> मानिसहरूमा यो सामान्य चलन थिएन। प्रायः </a:t>
            </a:r>
            <a:r>
              <a:rPr lang="ne-NP" sz="2000" b="1" dirty="0" err="1">
                <a:solidFill>
                  <a:srgbClr val="000000"/>
                </a:solidFill>
              </a:rPr>
              <a:t>अगमवक्ताहरूको</a:t>
            </a:r>
            <a:r>
              <a:rPr lang="ne-NP" sz="2000" b="1" dirty="0">
                <a:solidFill>
                  <a:srgbClr val="000000"/>
                </a:solidFill>
              </a:rPr>
              <a:t> सन्देश अस्वीकार गरियो। आज पनि, परमेश्वर आफ्ना </a:t>
            </a:r>
            <a:r>
              <a:rPr lang="ne-NP" sz="2000" b="1" dirty="0" err="1">
                <a:solidFill>
                  <a:srgbClr val="000000"/>
                </a:solidFill>
              </a:rPr>
              <a:t>अगमवक्ताहरूसँग</a:t>
            </a:r>
            <a:r>
              <a:rPr lang="ne-NP" sz="2000" b="1" dirty="0">
                <a:solidFill>
                  <a:srgbClr val="000000"/>
                </a:solidFill>
              </a:rPr>
              <a:t> बोल्न जारी राख्नुहुन्छ।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434A8F-91EA-7FED-23BF-A19419AE2741}"/>
              </a:ext>
            </a:extLst>
          </p:cNvPr>
          <p:cNvSpPr txBox="1"/>
          <p:nvPr/>
        </p:nvSpPr>
        <p:spPr>
          <a:xfrm>
            <a:off x="4261292" y="2850735"/>
            <a:ext cx="4075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उदाहरणका लागि, यो </a:t>
            </a:r>
            <a:r>
              <a:rPr lang="ne-NP" sz="2000" b="1" dirty="0" err="1">
                <a:solidFill>
                  <a:srgbClr val="000000"/>
                </a:solidFill>
              </a:rPr>
              <a:t>असा</a:t>
            </a:r>
            <a:r>
              <a:rPr lang="ne-NP" sz="2000" b="1" dirty="0">
                <a:solidFill>
                  <a:srgbClr val="000000"/>
                </a:solidFill>
              </a:rPr>
              <a:t> (२ इतिहास १५:१-८); </a:t>
            </a:r>
            <a:r>
              <a:rPr lang="ne-NP" sz="2000" b="1" dirty="0" err="1">
                <a:solidFill>
                  <a:srgbClr val="000000"/>
                </a:solidFill>
              </a:rPr>
              <a:t>यहोसापात</a:t>
            </a:r>
            <a:r>
              <a:rPr lang="ne-NP" sz="2000" b="1" dirty="0">
                <a:solidFill>
                  <a:srgbClr val="000000"/>
                </a:solidFill>
              </a:rPr>
              <a:t> (२ इतिहास २०:१४-२३); वा </a:t>
            </a:r>
            <a:r>
              <a:rPr lang="ne-NP" sz="2000" b="1" dirty="0" err="1">
                <a:solidFill>
                  <a:srgbClr val="000000"/>
                </a:solidFill>
              </a:rPr>
              <a:t>अमस्याह</a:t>
            </a:r>
            <a:r>
              <a:rPr lang="ne-NP" sz="2000" b="1" dirty="0">
                <a:solidFill>
                  <a:srgbClr val="000000"/>
                </a:solidFill>
              </a:rPr>
              <a:t> (२ इतिहास २५:७-१०) को जीवनमा भयो।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F92594-AD24-78AC-C634-858EA5EBE980}"/>
              </a:ext>
            </a:extLst>
          </p:cNvPr>
          <p:cNvSpPr txBox="1"/>
          <p:nvPr/>
        </p:nvSpPr>
        <p:spPr>
          <a:xfrm>
            <a:off x="4261291" y="1808733"/>
            <a:ext cx="4075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जसले उनीहरूको कुरा सुने र उनीहरूको सन्देश स्वीकार गरे, उनीहरूले ठूलो लाभ उठाए।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ACE8B1-3EDC-29D3-8389-3089A7E99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5423"/>
            <a:ext cx="5809842" cy="43573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376CAF-1D5B-CDE2-484A-2CCA9E216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2B7F311-F225-1C8F-879A-33D433A2BEA8}"/>
              </a:ext>
            </a:extLst>
          </p:cNvPr>
          <p:cNvSpPr txBox="1"/>
          <p:nvPr/>
        </p:nvSpPr>
        <p:spPr>
          <a:xfrm>
            <a:off x="1976233" y="76200"/>
            <a:ext cx="8258175" cy="1289573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ne-NP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14600"/>
                </a:solidFill>
                <a:effectLst>
                  <a:outerShdw blurRad="12700" dist="38100" dir="2700000" algn="tl" rotWithShape="0">
                    <a:srgbClr val="C00000"/>
                  </a:outerShdw>
                </a:effectLst>
              </a:rPr>
              <a:t>दूतको अस्वीकृति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rgbClr val="814600"/>
              </a:solidFill>
              <a:effectLst>
                <a:outerShdw blurRad="12700"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33A6F9-9F3D-AEDD-995E-64357F02B88B}"/>
              </a:ext>
            </a:extLst>
          </p:cNvPr>
          <p:cNvSpPr txBox="1"/>
          <p:nvPr/>
        </p:nvSpPr>
        <p:spPr>
          <a:xfrm>
            <a:off x="228600" y="145916"/>
            <a:ext cx="11734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“र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इस्राएलका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सारा मण्डली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मोशा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र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हारूनको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विरुद्धमा गनगन गरे [...] र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नूनका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छोरा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यहोशू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र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यिफुन्नेका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छोरा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कालेब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, जो देश खोजखबर गर्न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गएकाहरूमा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थिए,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तिनीहरूले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आफ्ना लुगा च्याते। र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तिनीहरूले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इस्राएलका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सन्तानहरूका सारा समाजसँग भने [...] तर सारा मण्डलीले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तिनीहरूलाई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ढुंगाले</a:t>
            </a:r>
            <a:r>
              <a:rPr lang="ne-NP" b="1" dirty="0">
                <a:solidFill>
                  <a:srgbClr val="7030A0"/>
                </a:solidFill>
                <a:latin typeface="Comic Sans MS" panose="030F0702030302020204" pitchFamily="66" charset="0"/>
                <a:cs typeface="Kalimati" panose="00000400000000000000" pitchFamily="2"/>
              </a:rPr>
              <a:t> हान्नू भनी आदेश दिए” (गणित १६:२-१० [गन्ती १४:२-१०])</a:t>
            </a:r>
            <a:endParaRPr lang="en-US" b="1" noProof="0" dirty="0">
              <a:solidFill>
                <a:srgbClr val="7030A0"/>
              </a:solidFill>
              <a:latin typeface="Comic Sans MS" panose="030F0702030302020204" pitchFamily="66" charset="0"/>
              <a:cs typeface="Kalimati" panose="00000400000000000000" pitchFamily="2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5EF3E0-ECFC-C6A8-9299-C70782D3B59B}"/>
              </a:ext>
            </a:extLst>
          </p:cNvPr>
          <p:cNvSpPr txBox="1"/>
          <p:nvPr/>
        </p:nvSpPr>
        <p:spPr>
          <a:xfrm>
            <a:off x="2962275" y="1266825"/>
            <a:ext cx="92297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प्रतिज्ञा गरिएको देशको ढोकामा, त्यसको खोजखबर गर्न </a:t>
            </a:r>
            <a:r>
              <a:rPr lang="ne-NP" sz="2000" b="1" dirty="0" err="1"/>
              <a:t>जासूसहरू</a:t>
            </a:r>
            <a:r>
              <a:rPr lang="ne-NP" sz="2000" b="1" dirty="0"/>
              <a:t> पठाइयो। </a:t>
            </a:r>
            <a:r>
              <a:rPr lang="ne-NP" sz="2000" b="1" dirty="0" err="1"/>
              <a:t>तिनीहरूको</a:t>
            </a:r>
            <a:r>
              <a:rPr lang="ne-NP" sz="2000" b="1" dirty="0"/>
              <a:t> प्रतिवेदनमा भनिएको थियो कि परमेश्वरले </a:t>
            </a:r>
            <a:r>
              <a:rPr lang="ne-NP" sz="2000" b="1" dirty="0" err="1"/>
              <a:t>भन्नुभएजस्तै</a:t>
            </a:r>
            <a:r>
              <a:rPr lang="ne-NP" sz="2000" b="1" dirty="0"/>
              <a:t> देश असल छ (गन्ती १३:२७)। तर एउटा हतोत्साहित गर्ने सन्देश पनि थपियो (गन्ती १३:२८, ३१)। त्यसपछि परमेश्वरले </a:t>
            </a:r>
            <a:r>
              <a:rPr lang="ne-NP" sz="2000" b="1" dirty="0" err="1"/>
              <a:t>कालेबमार्फत</a:t>
            </a:r>
            <a:r>
              <a:rPr lang="ne-NP" sz="2000" b="1" dirty="0"/>
              <a:t> उनीहरूलाई त्यो जित्नको लागि उत्साह दिन बोल्नुभयो (गन्ती १३:३०)।</a:t>
            </a:r>
            <a:endParaRPr lang="en-US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D104A2-DF9A-32C7-3CEF-A74FDDDB5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/>
        </p:blipFill>
        <p:spPr>
          <a:xfrm>
            <a:off x="170392" y="1407480"/>
            <a:ext cx="2676684" cy="1626036"/>
          </a:xfrm>
          <a:prstGeom prst="snip2DiagRect">
            <a:avLst>
              <a:gd name="adj1" fmla="val 1734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626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22905-B71B-040D-154C-35757C1F4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3252185"/>
            <a:ext cx="2676684" cy="1626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AD5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A7F325-61DF-EDD1-9AA8-FB22723F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7420875" y="3898315"/>
            <a:ext cx="4542525" cy="277597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114300" sx="103000" sy="103000" algn="ctr" rotWithShape="0">
              <a:srgbClr val="7030A0"/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63C805-44DC-83FE-D662-BAF82EBD39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5096890"/>
            <a:ext cx="2676684" cy="1626036"/>
          </a:xfrm>
          <a:prstGeom prst="snip2DiagRect">
            <a:avLst>
              <a:gd name="adj1" fmla="val 1495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6390B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0D318A8-A660-5CE4-FC0C-29DC4FC8CA18}"/>
              </a:ext>
            </a:extLst>
          </p:cNvPr>
          <p:cNvSpPr txBox="1"/>
          <p:nvPr/>
        </p:nvSpPr>
        <p:spPr>
          <a:xfrm>
            <a:off x="2962276" y="4108629"/>
            <a:ext cx="4343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त्यसपछि, अन्य </a:t>
            </a:r>
            <a:r>
              <a:rPr lang="ne-NP" sz="2000" b="1" dirty="0" err="1"/>
              <a:t>थुप्रै</a:t>
            </a:r>
            <a:r>
              <a:rPr lang="ne-NP" sz="2000" b="1" dirty="0"/>
              <a:t> दूतहरू पनि अस्वीकार गरिए (२ इतिहास २५:१५-१६; </a:t>
            </a:r>
            <a:r>
              <a:rPr lang="ne-NP" sz="2000" b="1" dirty="0" err="1"/>
              <a:t>आमोस</a:t>
            </a:r>
            <a:r>
              <a:rPr lang="ne-NP" sz="2000" b="1" dirty="0"/>
              <a:t> ७:१०-१३)।</a:t>
            </a:r>
            <a:endParaRPr lang="en-US" sz="2000" b="1" noProof="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373EAA-1330-BC3F-9A10-59CC1D8227C7}"/>
              </a:ext>
            </a:extLst>
          </p:cNvPr>
          <p:cNvSpPr txBox="1"/>
          <p:nvPr/>
        </p:nvSpPr>
        <p:spPr>
          <a:xfrm>
            <a:off x="2962274" y="2687727"/>
            <a:ext cx="92297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एक रातको चिन्तनपछि, मानिसहरूले एउटा निर्णय गरे: आफूहरूलाई </a:t>
            </a:r>
            <a:r>
              <a:rPr lang="ne-NP" sz="2000" b="1" dirty="0" err="1">
                <a:solidFill>
                  <a:srgbClr val="000000"/>
                </a:solidFill>
              </a:rPr>
              <a:t>डोर्‍याइरहेका</a:t>
            </a:r>
            <a:r>
              <a:rPr lang="ne-NP" sz="2000" b="1" dirty="0">
                <a:solidFill>
                  <a:srgbClr val="000000"/>
                </a:solidFill>
              </a:rPr>
              <a:t> परमेश्वरका दूतहरूलाई अस्वीकार गर्ने (गन्ती १४:१-४)। जब </a:t>
            </a:r>
            <a:r>
              <a:rPr lang="ne-NP" sz="2000" b="1" dirty="0" err="1">
                <a:solidFill>
                  <a:srgbClr val="000000"/>
                </a:solidFill>
              </a:rPr>
              <a:t>यहोशू</a:t>
            </a:r>
            <a:r>
              <a:rPr lang="ne-NP" sz="2000" b="1" dirty="0">
                <a:solidFill>
                  <a:srgbClr val="000000"/>
                </a:solidFill>
              </a:rPr>
              <a:t> र </a:t>
            </a:r>
            <a:r>
              <a:rPr lang="ne-NP" sz="2000" b="1" dirty="0" err="1">
                <a:solidFill>
                  <a:srgbClr val="000000"/>
                </a:solidFill>
              </a:rPr>
              <a:t>कालेबले</a:t>
            </a:r>
            <a:r>
              <a:rPr lang="ne-NP" sz="2000" b="1" dirty="0">
                <a:solidFill>
                  <a:srgbClr val="000000"/>
                </a:solidFill>
              </a:rPr>
              <a:t> उनीहरूलाई उत्साहका शब्दहरू </a:t>
            </a:r>
            <a:r>
              <a:rPr lang="ne-NP" sz="2000" b="1" dirty="0" err="1">
                <a:solidFill>
                  <a:srgbClr val="000000"/>
                </a:solidFill>
              </a:rPr>
              <a:t>दोहोर्‍याए</a:t>
            </a:r>
            <a:r>
              <a:rPr lang="ne-NP" sz="2000" b="1" dirty="0">
                <a:solidFill>
                  <a:srgbClr val="000000"/>
                </a:solidFill>
              </a:rPr>
              <a:t>, उनीहरूले </a:t>
            </a:r>
            <a:r>
              <a:rPr lang="ne-NP" sz="2000" b="1" dirty="0" err="1">
                <a:solidFill>
                  <a:srgbClr val="000000"/>
                </a:solidFill>
              </a:rPr>
              <a:t>तिनीहरूलाई</a:t>
            </a:r>
            <a:r>
              <a:rPr lang="ne-NP" sz="2000" b="1" dirty="0">
                <a:solidFill>
                  <a:srgbClr val="000000"/>
                </a:solidFill>
              </a:rPr>
              <a:t> </a:t>
            </a:r>
            <a:r>
              <a:rPr lang="ne-NP" sz="2000" b="1" dirty="0" err="1">
                <a:solidFill>
                  <a:srgbClr val="000000"/>
                </a:solidFill>
              </a:rPr>
              <a:t>ढुंगाले</a:t>
            </a:r>
            <a:r>
              <a:rPr lang="ne-NP" sz="2000" b="1" dirty="0">
                <a:solidFill>
                  <a:srgbClr val="000000"/>
                </a:solidFill>
              </a:rPr>
              <a:t> हान्ने निर्णय गरे (गन्ती १४:६-१०)।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790B0B-0CCA-1245-CA09-EC05C5DD0CBF}"/>
              </a:ext>
            </a:extLst>
          </p:cNvPr>
          <p:cNvSpPr txBox="1"/>
          <p:nvPr/>
        </p:nvSpPr>
        <p:spPr>
          <a:xfrm>
            <a:off x="2962274" y="5221754"/>
            <a:ext cx="44586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अस्वीकार </a:t>
            </a:r>
            <a:r>
              <a:rPr lang="ne-NP" sz="2000" b="1" dirty="0" err="1">
                <a:solidFill>
                  <a:srgbClr val="000000"/>
                </a:solidFill>
              </a:rPr>
              <a:t>गर्नुको</a:t>
            </a:r>
            <a:r>
              <a:rPr lang="ne-NP" sz="2000" b="1" dirty="0">
                <a:solidFill>
                  <a:srgbClr val="000000"/>
                </a:solidFill>
              </a:rPr>
              <a:t> कारण के थियो? उनीहरूले परमेश्वरबाट ल्याएको सन्देश उनीहरूको अपेक्षाहरूसँग मिलेन, न त उनीहरूले आफ्नो पापी </a:t>
            </a:r>
            <a:r>
              <a:rPr lang="ne-NP" sz="2000" b="1" dirty="0" err="1">
                <a:solidFill>
                  <a:srgbClr val="000000"/>
                </a:solidFill>
              </a:rPr>
              <a:t>जीवनशैलीलाई</a:t>
            </a:r>
            <a:r>
              <a:rPr lang="ne-NP" sz="2000" b="1" dirty="0">
                <a:solidFill>
                  <a:srgbClr val="000000"/>
                </a:solidFill>
              </a:rPr>
              <a:t> त्याग गरे।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6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B5EC3-A16A-7E5C-4CD9-CA70E290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9075C-CE68-06FD-8F52-5C52484A6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688" r="71" b="-688"/>
          <a:stretch>
            <a:fillRect/>
          </a:stretch>
        </p:blipFill>
        <p:spPr>
          <a:xfrm>
            <a:off x="2743199" y="2171700"/>
            <a:ext cx="6244885" cy="37691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12FAB-CFF0-D648-5FFA-23FA8B772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ACA2326-1275-E3FE-8AF6-61E950A447CD}"/>
              </a:ext>
            </a:extLst>
          </p:cNvPr>
          <p:cNvSpPr txBox="1"/>
          <p:nvPr/>
        </p:nvSpPr>
        <p:spPr>
          <a:xfrm>
            <a:off x="1976233" y="216876"/>
            <a:ext cx="8258175" cy="124777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ne-NP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सन्देशको अस्वीकृति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E08AAE-A8D5-6FF6-E736-89317D87F8B1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घृणा (अवहेलना)</a:t>
            </a:r>
            <a:endParaRPr lang="en-US" sz="4400" b="1" spc="600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8F2FF5-5ECC-61AE-F3AF-F074A85A01CD}"/>
              </a:ext>
            </a:extLst>
          </p:cNvPr>
          <p:cNvSpPr txBox="1"/>
          <p:nvPr/>
        </p:nvSpPr>
        <p:spPr>
          <a:xfrm>
            <a:off x="590550" y="549148"/>
            <a:ext cx="110109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“र यस्तो भयो, जब यहूदीले तीन वा चार पाना पढे, तब उनले त्यसलाई कलम काट्ने चक्कुले काटे, र त्यसलाई आगोको कुण्डमा भएको आगोमा फ्याँके, जबसम्म कि आगोको कुण्डमा भएको त्यो सारा मुठ्ठा जलेन” </a:t>
            </a:r>
            <a:br>
              <a:rPr lang="es-E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ne-NP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(यर्मिया ३६:२३)</a:t>
            </a:r>
            <a:endParaRPr lang="en-US" b="1" noProof="0" dirty="0">
              <a:solidFill>
                <a:schemeClr val="accent3">
                  <a:lumMod val="60000"/>
                  <a:lumOff val="40000"/>
                </a:schemeClr>
              </a:solidFill>
              <a:effectLst>
                <a:glow rad="88900">
                  <a:srgbClr val="0862A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DFA87-C1C8-7DDD-DE24-0181ABDFE5E9}"/>
              </a:ext>
            </a:extLst>
          </p:cNvPr>
          <p:cNvSpPr txBox="1"/>
          <p:nvPr/>
        </p:nvSpPr>
        <p:spPr>
          <a:xfrm>
            <a:off x="0" y="1530846"/>
            <a:ext cx="8210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राजा </a:t>
            </a:r>
            <a:r>
              <a:rPr lang="ne-NP" sz="2000" b="1" dirty="0" err="1"/>
              <a:t>यहोयाकीमको</a:t>
            </a:r>
            <a:r>
              <a:rPr lang="ne-NP" sz="2000" b="1" dirty="0"/>
              <a:t> समयमा, मानिसहरू गम्भीर पापहरूमा संलग्न थिए। परमेश्वरले </a:t>
            </a:r>
            <a:r>
              <a:rPr lang="ne-NP" sz="2000" b="1" dirty="0" err="1"/>
              <a:t>यर्मियालाई</a:t>
            </a:r>
            <a:r>
              <a:rPr lang="ne-NP" sz="2000" b="1" dirty="0"/>
              <a:t> </a:t>
            </a:r>
            <a:r>
              <a:rPr lang="ne-NP" sz="2000" b="1" dirty="0" err="1"/>
              <a:t>अगमवाणीको</a:t>
            </a:r>
            <a:r>
              <a:rPr lang="ne-NP" sz="2000" b="1" dirty="0"/>
              <a:t> सन्देशसहित एउटा कागजको </a:t>
            </a:r>
            <a:r>
              <a:rPr lang="ne-NP" sz="2000" b="1" dirty="0" err="1"/>
              <a:t>मुठ्ठामा</a:t>
            </a:r>
            <a:r>
              <a:rPr lang="ne-NP" sz="2000" b="1" dirty="0"/>
              <a:t> </a:t>
            </a:r>
            <a:r>
              <a:rPr lang="ne-NP" sz="2000" b="1" dirty="0" err="1"/>
              <a:t>लेख्‍न</a:t>
            </a:r>
            <a:r>
              <a:rPr lang="ne-NP" sz="2000" b="1" dirty="0"/>
              <a:t> आज्ञा दिनुभयो ताकि राजा र उनका </a:t>
            </a:r>
            <a:r>
              <a:rPr lang="ne-NP" sz="2000" b="1" dirty="0" err="1"/>
              <a:t>सल्लाहकारहरूले</a:t>
            </a:r>
            <a:r>
              <a:rPr lang="ne-NP" sz="2000" b="1" dirty="0"/>
              <a:t> चेताउनी पाऊन् र आफ्ना दुष्ट बाटोबाट पछुताऊन् (</a:t>
            </a:r>
            <a:r>
              <a:rPr lang="ne-NP" sz="2000" b="1" dirty="0" err="1"/>
              <a:t>यर्मिया</a:t>
            </a:r>
            <a:r>
              <a:rPr lang="ne-NP" sz="2000" b="1" dirty="0"/>
              <a:t> ३६:१-३)।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7AFF8-6EF4-8D1B-EDAE-472029989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3995"/>
          <a:stretch/>
        </p:blipFill>
        <p:spPr>
          <a:xfrm>
            <a:off x="8297694" y="1575995"/>
            <a:ext cx="3765560" cy="5087452"/>
          </a:xfrm>
          <a:prstGeom prst="round2DiagRect">
            <a:avLst>
              <a:gd name="adj1" fmla="val 0"/>
              <a:gd name="adj2" fmla="val 11367"/>
            </a:avLst>
          </a:prstGeom>
          <a:ln w="38100" cap="sq">
            <a:solidFill>
              <a:srgbClr val="E4CB6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9B2A41-F410-2820-9783-ECE1F8227D05}"/>
              </a:ext>
            </a:extLst>
          </p:cNvPr>
          <p:cNvSpPr txBox="1"/>
          <p:nvPr/>
        </p:nvSpPr>
        <p:spPr>
          <a:xfrm>
            <a:off x="2204689" y="4416678"/>
            <a:ext cx="386512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हामी सोच्न सक्छौं कि यदि हामीले बाइबल पढेनौं भने, हामी जे चाहन्छौं त्यो गर्न सक्छौं र </a:t>
            </a:r>
            <a:r>
              <a:rPr lang="ne-NP" sz="2000" b="1" dirty="0" err="1"/>
              <a:t>शान्तिपूर्वक</a:t>
            </a:r>
            <a:r>
              <a:rPr lang="ne-NP" sz="2000" b="1" dirty="0"/>
              <a:t> बाँच्न सक्छौं। तर यदि हामीले परमेश्वरका चेताउनीहरूलाई बेवास्ता गर्यौं भने, हामीले हाम्रो पाप र दुष्टताको परिणाम </a:t>
            </a:r>
            <a:r>
              <a:rPr lang="ne-NP" sz="2000" b="1" dirty="0" err="1"/>
              <a:t>भोग्नेछौं</a:t>
            </a:r>
            <a:r>
              <a:rPr lang="ne-NP" sz="2000" b="1" dirty="0"/>
              <a:t>।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455644-220A-FB82-A606-EC2DCF13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" y="4315480"/>
            <a:ext cx="1952801" cy="2424167"/>
          </a:xfrm>
          <a:prstGeom prst="round2DiagRect">
            <a:avLst>
              <a:gd name="adj1" fmla="val 14446"/>
              <a:gd name="adj2" fmla="val 0"/>
            </a:avLst>
          </a:prstGeom>
          <a:ln w="381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81D18-ED73-FDD5-03DE-BD3968E31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3354"/>
          <a:stretch/>
        </p:blipFill>
        <p:spPr>
          <a:xfrm>
            <a:off x="6220447" y="4315479"/>
            <a:ext cx="1824328" cy="2424167"/>
          </a:xfrm>
          <a:prstGeom prst="round2DiagRect">
            <a:avLst>
              <a:gd name="adj1" fmla="val 21104"/>
              <a:gd name="adj2" fmla="val 16123"/>
            </a:avLst>
          </a:prstGeo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D36C20-BA11-8939-D95D-8304EFA24FD1}"/>
              </a:ext>
            </a:extLst>
          </p:cNvPr>
          <p:cNvSpPr txBox="1"/>
          <p:nvPr/>
        </p:nvSpPr>
        <p:spPr>
          <a:xfrm>
            <a:off x="-23190" y="3546782"/>
            <a:ext cx="83208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जवाफमा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, 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यहोयाकीमको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विरुद्धमा एउटा कडा 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अगमवाणी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घोषणा गरियो, र नष्ट गरिएको सन्देशलाई फेरि लेखेर थप विस्तार गरियो (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यर्मिया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३६:२७-३१)।</a:t>
            </a:r>
            <a:endParaRPr lang="en-US" sz="2000" b="1" noProof="0" dirty="0">
              <a:solidFill>
                <a:srgbClr val="000000"/>
              </a:solidFill>
              <a:cs typeface="Kalimati" panose="00000400000000000000" pitchFamily="2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08EADE-C7B0-C068-F0E6-7A591BA8E10B}"/>
              </a:ext>
            </a:extLst>
          </p:cNvPr>
          <p:cNvSpPr txBox="1"/>
          <p:nvPr/>
        </p:nvSpPr>
        <p:spPr>
          <a:xfrm>
            <a:off x="-1" y="2853272"/>
            <a:ext cx="8210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तर </a:t>
            </a:r>
            <a:r>
              <a:rPr lang="ne-NP" sz="2000" b="1" dirty="0" err="1">
                <a:solidFill>
                  <a:srgbClr val="000000"/>
                </a:solidFill>
              </a:rPr>
              <a:t>यहोयाकीमले</a:t>
            </a:r>
            <a:r>
              <a:rPr lang="ne-NP" sz="2000" b="1" dirty="0">
                <a:solidFill>
                  <a:srgbClr val="000000"/>
                </a:solidFill>
              </a:rPr>
              <a:t> त्यो सन्देशलाई तुच्छ ठाने र कसै-कसैले नगर भनी बिन्ती </a:t>
            </a:r>
            <a:r>
              <a:rPr lang="ne-NP" sz="2000" b="1" dirty="0" err="1">
                <a:solidFill>
                  <a:srgbClr val="000000"/>
                </a:solidFill>
              </a:rPr>
              <a:t>गर्दागर्दै</a:t>
            </a:r>
            <a:r>
              <a:rPr lang="ne-NP" sz="2000" b="1" dirty="0">
                <a:solidFill>
                  <a:srgbClr val="000000"/>
                </a:solidFill>
              </a:rPr>
              <a:t> पनि त्यसलाई आगोमा फ्याँकेर नष्ट गरे (</a:t>
            </a:r>
            <a:r>
              <a:rPr lang="ne-NP" sz="2000" b="1" dirty="0" err="1">
                <a:solidFill>
                  <a:srgbClr val="000000"/>
                </a:solidFill>
              </a:rPr>
              <a:t>यर्मिया</a:t>
            </a:r>
            <a:r>
              <a:rPr lang="ne-NP" sz="2000" b="1" dirty="0">
                <a:solidFill>
                  <a:srgbClr val="000000"/>
                </a:solidFill>
              </a:rPr>
              <a:t> ३६:२१-२५)।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2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939981-C033-4969-8E01-71F092D108A5}"/>
              </a:ext>
            </a:extLst>
          </p:cNvPr>
          <p:cNvSpPr txBox="1"/>
          <p:nvPr/>
        </p:nvSpPr>
        <p:spPr>
          <a:xfrm>
            <a:off x="0" y="69119"/>
            <a:ext cx="12192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ne-NP" sz="4800" b="1" spc="100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cs typeface="Kalimati" panose="00000400000000000000" pitchFamily="2"/>
              </a:rPr>
              <a:t>जिद्दीपन्ना</a:t>
            </a:r>
            <a:r>
              <a:rPr lang="ne-NP" sz="4800" b="1" spc="10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cs typeface="Kalimati" panose="00000400000000000000" pitchFamily="2"/>
              </a:rPr>
              <a:t> व </a:t>
            </a:r>
            <a:r>
              <a:rPr lang="ne-NP" sz="4800" b="1" spc="100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cs typeface="Kalimati" panose="00000400000000000000" pitchFamily="2"/>
              </a:rPr>
              <a:t>अट्टेरपना</a:t>
            </a:r>
            <a:endParaRPr lang="en-US" sz="4800" b="1" spc="1000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cs typeface="Kalimati" panose="00000400000000000000" pitchFamily="2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A636F-1729-A74B-2B41-1142E461B181}"/>
              </a:ext>
            </a:extLst>
          </p:cNvPr>
          <p:cNvSpPr txBox="1"/>
          <p:nvPr/>
        </p:nvSpPr>
        <p:spPr>
          <a:xfrm>
            <a:off x="1111284" y="780878"/>
            <a:ext cx="110394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“र तिनले </a:t>
            </a:r>
            <a:r>
              <a:rPr lang="ne-NP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नबूकदनेजर</a:t>
            </a:r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राजाको विरुद्धमा पनि विद्रोह गरे, जसले उनलाई परमेश्वरको शपथ खान लगाएका थिए: तर तिनले आफ्ना घाँटी कडा पारे, र </a:t>
            </a:r>
            <a:r>
              <a:rPr lang="ne-NP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इस्राएलका</a:t>
            </a:r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</a:t>
            </a:r>
            <a:r>
              <a:rPr lang="ne-NP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परमप्रभु</a:t>
            </a:r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परमेश्वरतर्फ </a:t>
            </a:r>
            <a:r>
              <a:rPr lang="ne-NP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फर्कनबाट</a:t>
            </a:r>
            <a:r>
              <a:rPr lang="ne-NP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Kalimati" panose="00000400000000000000" pitchFamily="2"/>
              </a:rPr>
              <a:t> आफ्नो हृदय कठोर पारे।” (२ इतिहास ३६:१३)</a:t>
            </a:r>
            <a:endParaRPr lang="en-US" b="1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88900">
                  <a:srgbClr val="7D05B3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Kalimati" panose="00000400000000000000" pitchFamily="2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1A683C-907E-A210-BCEF-ADF18D5C2E66}"/>
              </a:ext>
            </a:extLst>
          </p:cNvPr>
          <p:cNvSpPr txBox="1"/>
          <p:nvPr/>
        </p:nvSpPr>
        <p:spPr>
          <a:xfrm>
            <a:off x="2324911" y="1609925"/>
            <a:ext cx="5687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 err="1"/>
              <a:t>यहूदाका</a:t>
            </a:r>
            <a:r>
              <a:rPr lang="ne-NP" sz="2000" b="1" dirty="0"/>
              <a:t> अन्तिम राजा </a:t>
            </a:r>
            <a:r>
              <a:rPr lang="ne-NP" sz="2000" b="1" dirty="0" err="1"/>
              <a:t>सिदकियाले</a:t>
            </a:r>
            <a:r>
              <a:rPr lang="ne-NP" sz="2000" b="1" dirty="0"/>
              <a:t> </a:t>
            </a:r>
            <a:r>
              <a:rPr lang="ne-NP" sz="2000" b="1" dirty="0" err="1"/>
              <a:t>बेबिलोनसँग</a:t>
            </a:r>
            <a:r>
              <a:rPr lang="ne-NP" sz="2000" b="1" dirty="0"/>
              <a:t> निष्ठाको शपथ खाएका थिए, तर उनले आफ्नो करार भङ्ग गरे। उनले </a:t>
            </a:r>
            <a:r>
              <a:rPr lang="ne-NP" sz="2000" b="1" dirty="0" err="1"/>
              <a:t>यर्मियामार्फत</a:t>
            </a:r>
            <a:r>
              <a:rPr lang="ne-NP" sz="2000" b="1" dirty="0"/>
              <a:t> परमेश्वरले दिएका चेताउनीका सन्देशहरू स्वीकार गर्न बारम्बार इन्कार गरे (२ इतिहास ३६:१२)।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80CCE-E6B5-8C28-4238-ABA1F7AB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1724767"/>
            <a:ext cx="4030494" cy="23140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9C638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BCB66A-BF88-249E-7A61-EA5DA0246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4241416"/>
            <a:ext cx="4030494" cy="239604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9000">
                  <a:schemeClr val="accent2">
                    <a:lumMod val="75000"/>
                  </a:schemeClr>
                </a:gs>
                <a:gs pos="53000">
                  <a:srgbClr val="C00000"/>
                </a:gs>
                <a:gs pos="100000">
                  <a:srgbClr val="C00000"/>
                </a:gs>
              </a:gsLst>
              <a:lin ang="0" scaled="1"/>
              <a:tileRect/>
            </a:gra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C4E1B6-9925-60FF-453A-ED11CB5A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1745"/>
          <a:stretch>
            <a:fillRect/>
          </a:stretch>
        </p:blipFill>
        <p:spPr>
          <a:xfrm>
            <a:off x="116728" y="1570558"/>
            <a:ext cx="2324915" cy="274022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CA84BBA-F56A-45AA-0B71-1D3594097E66}"/>
              </a:ext>
            </a:extLst>
          </p:cNvPr>
          <p:cNvSpPr txBox="1"/>
          <p:nvPr/>
        </p:nvSpPr>
        <p:spPr>
          <a:xfrm>
            <a:off x="59988" y="4445244"/>
            <a:ext cx="79527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anose="00000400000000000000" pitchFamily="2"/>
              </a:rPr>
              <a:t>सन्देश स्पष्ट थियो: </a:t>
            </a:r>
            <a:r>
              <a:rPr lang="ne-NP" sz="2000" b="1" dirty="0" err="1">
                <a:cs typeface="Kalimati" panose="00000400000000000000" pitchFamily="2"/>
              </a:rPr>
              <a:t>बेबिलोनका</a:t>
            </a:r>
            <a:r>
              <a:rPr lang="ne-NP" sz="2000" b="1" dirty="0">
                <a:cs typeface="Kalimati" panose="00000400000000000000" pitchFamily="2"/>
              </a:rPr>
              <a:t> </a:t>
            </a:r>
            <a:r>
              <a:rPr lang="ne-NP" sz="2000" b="1" dirty="0" err="1">
                <a:cs typeface="Kalimati" panose="00000400000000000000" pitchFamily="2"/>
              </a:rPr>
              <a:t>सामने</a:t>
            </a:r>
            <a:r>
              <a:rPr lang="ne-NP" sz="2000" b="1" dirty="0">
                <a:cs typeface="Kalimati" panose="00000400000000000000" pitchFamily="2"/>
              </a:rPr>
              <a:t> आत्मसमर्पण गर, र तिमीले आफ्नो ज्यान र </a:t>
            </a:r>
            <a:r>
              <a:rPr lang="ne-NP" sz="2000" b="1" dirty="0" err="1">
                <a:cs typeface="Kalimati" panose="00000400000000000000" pitchFamily="2"/>
              </a:rPr>
              <a:t>येरूसलम</a:t>
            </a:r>
            <a:r>
              <a:rPr lang="ne-NP" sz="2000" b="1" dirty="0">
                <a:cs typeface="Kalimati" panose="00000400000000000000" pitchFamily="2"/>
              </a:rPr>
              <a:t> </a:t>
            </a:r>
            <a:r>
              <a:rPr lang="ne-NP" sz="2000" b="1" dirty="0" err="1">
                <a:cs typeface="Kalimati" panose="00000400000000000000" pitchFamily="2"/>
              </a:rPr>
              <a:t>बचाउनेछौ</a:t>
            </a:r>
            <a:r>
              <a:rPr lang="ne-NP" sz="2000" b="1" dirty="0">
                <a:cs typeface="Kalimati" panose="00000400000000000000" pitchFamily="2"/>
              </a:rPr>
              <a:t> (</a:t>
            </a:r>
            <a:r>
              <a:rPr lang="ne-NP" sz="2000" b="1" dirty="0" err="1">
                <a:cs typeface="Kalimati" panose="00000400000000000000" pitchFamily="2"/>
              </a:rPr>
              <a:t>यर्मिया</a:t>
            </a:r>
            <a:r>
              <a:rPr lang="ne-NP" sz="2000" b="1" dirty="0">
                <a:cs typeface="Kalimati" panose="00000400000000000000" pitchFamily="2"/>
              </a:rPr>
              <a:t> ३८:१७-२३)। तर </a:t>
            </a:r>
            <a:r>
              <a:rPr lang="ne-NP" sz="2000" b="1" dirty="0" err="1">
                <a:cs typeface="Kalimati" panose="00000400000000000000" pitchFamily="2"/>
              </a:rPr>
              <a:t>सिदकियाले</a:t>
            </a:r>
            <a:r>
              <a:rPr lang="ne-NP" sz="2000" b="1" dirty="0">
                <a:cs typeface="Kalimati" panose="00000400000000000000" pitchFamily="2"/>
              </a:rPr>
              <a:t> त्यो सन्देश अस्वीकार गरे। उनको </a:t>
            </a:r>
            <a:r>
              <a:rPr lang="ne-NP" sz="2000" b="1" dirty="0" err="1">
                <a:cs typeface="Kalimati" panose="00000400000000000000" pitchFamily="2"/>
              </a:rPr>
              <a:t>जिद्दीपन्नले</a:t>
            </a:r>
            <a:r>
              <a:rPr lang="ne-NP" sz="2000" b="1" dirty="0">
                <a:cs typeface="Kalimati" panose="00000400000000000000" pitchFamily="2"/>
              </a:rPr>
              <a:t> </a:t>
            </a:r>
            <a:r>
              <a:rPr lang="ne-NP" sz="2000" b="1" dirty="0" err="1">
                <a:cs typeface="Kalimati" panose="00000400000000000000" pitchFamily="2"/>
              </a:rPr>
              <a:t>येरूसलमको</a:t>
            </a:r>
            <a:r>
              <a:rPr lang="ne-NP" sz="2000" b="1" dirty="0">
                <a:cs typeface="Kalimati" panose="00000400000000000000" pitchFamily="2"/>
              </a:rPr>
              <a:t> अन्तिम विनाश निम्त्यायो (२ इतिहास ३६:१३)।</a:t>
            </a:r>
            <a:endParaRPr lang="en-US" sz="2000" b="1" noProof="0" dirty="0">
              <a:cs typeface="Kalimati" panose="00000400000000000000" pitchFamily="2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0ED35-3611-6AFE-C4F6-609E1C24DDF6}"/>
              </a:ext>
            </a:extLst>
          </p:cNvPr>
          <p:cNvSpPr txBox="1"/>
          <p:nvPr/>
        </p:nvSpPr>
        <p:spPr>
          <a:xfrm>
            <a:off x="2324911" y="3335361"/>
            <a:ext cx="56878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 err="1">
                <a:solidFill>
                  <a:srgbClr val="000000"/>
                </a:solidFill>
              </a:rPr>
              <a:t>येरूसलम</a:t>
            </a:r>
            <a:r>
              <a:rPr lang="ne-NP" sz="2000" b="1" dirty="0">
                <a:solidFill>
                  <a:srgbClr val="000000"/>
                </a:solidFill>
              </a:rPr>
              <a:t> </a:t>
            </a:r>
            <a:r>
              <a:rPr lang="ne-NP" sz="2000" b="1" dirty="0" err="1">
                <a:solidFill>
                  <a:srgbClr val="000000"/>
                </a:solidFill>
              </a:rPr>
              <a:t>बेबिलोनियाली</a:t>
            </a:r>
            <a:r>
              <a:rPr lang="ne-NP" sz="2000" b="1" dirty="0">
                <a:solidFill>
                  <a:srgbClr val="000000"/>
                </a:solidFill>
              </a:rPr>
              <a:t> सेनाद्वारा </a:t>
            </a:r>
            <a:r>
              <a:rPr lang="ne-NP" sz="2000" b="1" dirty="0" err="1">
                <a:solidFill>
                  <a:srgbClr val="000000"/>
                </a:solidFill>
              </a:rPr>
              <a:t>घेसिएको</a:t>
            </a:r>
            <a:r>
              <a:rPr lang="ne-NP" sz="2000" b="1" dirty="0">
                <a:solidFill>
                  <a:srgbClr val="000000"/>
                </a:solidFill>
              </a:rPr>
              <a:t> थियो, </a:t>
            </a:r>
            <a:r>
              <a:rPr lang="ne-NP" sz="2000" b="1" dirty="0" err="1">
                <a:solidFill>
                  <a:srgbClr val="000000"/>
                </a:solidFill>
              </a:rPr>
              <a:t>सिदकियाले</a:t>
            </a:r>
            <a:r>
              <a:rPr lang="ne-NP" sz="2000" b="1" dirty="0">
                <a:solidFill>
                  <a:srgbClr val="000000"/>
                </a:solidFill>
              </a:rPr>
              <a:t> परमेश्वरबाट सन्देश पाउन </a:t>
            </a:r>
            <a:r>
              <a:rPr lang="ne-NP" sz="2000" b="1" dirty="0" err="1">
                <a:solidFill>
                  <a:srgbClr val="000000"/>
                </a:solidFill>
              </a:rPr>
              <a:t>यर्मियालाई</a:t>
            </a:r>
            <a:r>
              <a:rPr lang="ne-NP" sz="2000" b="1" dirty="0">
                <a:solidFill>
                  <a:srgbClr val="000000"/>
                </a:solidFill>
              </a:rPr>
              <a:t> बोलाए (</a:t>
            </a:r>
            <a:r>
              <a:rPr lang="ne-NP" sz="2000" b="1" dirty="0" err="1">
                <a:solidFill>
                  <a:srgbClr val="000000"/>
                </a:solidFill>
              </a:rPr>
              <a:t>यर्मिया</a:t>
            </a:r>
            <a:r>
              <a:rPr lang="ne-NP" sz="2000" b="1" dirty="0">
                <a:solidFill>
                  <a:srgbClr val="000000"/>
                </a:solidFill>
              </a:rPr>
              <a:t> ३८:१४)।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696EC3-54EB-9D77-A80D-FF7DBF9EF46C}"/>
              </a:ext>
            </a:extLst>
          </p:cNvPr>
          <p:cNvSpPr txBox="1"/>
          <p:nvPr/>
        </p:nvSpPr>
        <p:spPr>
          <a:xfrm>
            <a:off x="59988" y="5862904"/>
            <a:ext cx="79527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एघार वर्षसम्म परमेश्वरले उनलाई पछुताएर आफ्नो चालचलन बदलेमा आशाका सन्देशहरू पठाउनुभयो। कतिपय समयमा, उनले सकारात्मक प्रतिक्रियासमेत दिए, तर उनले स्थायी सुधार गरेनन् (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यर्मिया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३४:८-११</a:t>
            </a:r>
            <a:r>
              <a:rPr lang="ne-NP" sz="2000" b="1" dirty="0">
                <a:solidFill>
                  <a:srgbClr val="000000"/>
                </a:solidFill>
              </a:rPr>
              <a:t>)।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0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B8266-28DB-6702-F1F5-A38A04C1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09B389-DEDC-06CC-533D-4CE7715BD50E}"/>
              </a:ext>
            </a:extLst>
          </p:cNvPr>
          <p:cNvSpPr txBox="1"/>
          <p:nvPr/>
        </p:nvSpPr>
        <p:spPr>
          <a:xfrm>
            <a:off x="1" y="0"/>
            <a:ext cx="37623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कपट, </a:t>
            </a:r>
            <a:r>
              <a:rPr lang="ne-NP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पाखण्डीपना</a:t>
            </a:r>
            <a:r>
              <a:rPr lang="ne-NP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ne-NP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डम्भिकता</a:t>
            </a:r>
            <a:r>
              <a:rPr lang="ne-NP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endParaRPr lang="en-US" sz="24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762D6E-721D-785B-4975-B6E5075C48B6}"/>
              </a:ext>
            </a:extLst>
          </p:cNvPr>
          <p:cNvSpPr txBox="1"/>
          <p:nvPr/>
        </p:nvSpPr>
        <p:spPr>
          <a:xfrm>
            <a:off x="3695700" y="75128"/>
            <a:ext cx="8496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यसकारण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तिनीहरूले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तिमीहरूलाई जे-जे पालन गर्न भन्छन्, ती पालना गर; तर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तिनीहरूको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कामअनुसार नगर;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किनकि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तिनीहरू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भन्छन्, तर गर्दैनन्।” (</a:t>
            </a:r>
            <a:r>
              <a:rPr lang="ne-NP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मत्ती</a:t>
            </a:r>
            <a:r>
              <a:rPr lang="ne-NP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२३:३)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24C26E-8CDA-8614-94E7-2E67560BD64A}"/>
              </a:ext>
            </a:extLst>
          </p:cNvPr>
          <p:cNvSpPr txBox="1"/>
          <p:nvPr/>
        </p:nvSpPr>
        <p:spPr>
          <a:xfrm>
            <a:off x="4750187" y="832411"/>
            <a:ext cx="7253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ne-NP" sz="2000" b="1" dirty="0" err="1"/>
              <a:t>येशूले</a:t>
            </a:r>
            <a:r>
              <a:rPr lang="ne-NP" sz="2000" b="1" dirty="0"/>
              <a:t> </a:t>
            </a:r>
            <a:r>
              <a:rPr lang="ne-NP" sz="2000" b="1" dirty="0" err="1"/>
              <a:t>फरिसीहरूलाई</a:t>
            </a:r>
            <a:r>
              <a:rPr lang="ne-NP" sz="2000" b="1" dirty="0"/>
              <a:t> किन कपटी वा पाखण्डी भन्नुभयो?</a:t>
            </a:r>
            <a:endParaRPr lang="en-US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4BA2F8F-C07F-56FB-63F6-52784ACFD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9700007"/>
              </p:ext>
            </p:extLst>
          </p:nvPr>
        </p:nvGraphicFramePr>
        <p:xfrm>
          <a:off x="4750187" y="1278269"/>
          <a:ext cx="7253745" cy="420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13E6BE0-60C3-4A66-CB21-3D7629A3C1F1}"/>
              </a:ext>
            </a:extLst>
          </p:cNvPr>
          <p:cNvSpPr txBox="1"/>
          <p:nvPr/>
        </p:nvSpPr>
        <p:spPr>
          <a:xfrm>
            <a:off x="4697344" y="5528206"/>
            <a:ext cx="749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anose="00000400000000000000" pitchFamily="2"/>
              </a:rPr>
              <a:t>कपटी </a:t>
            </a:r>
            <a:r>
              <a:rPr lang="ne-NP" sz="2000" b="1" dirty="0" err="1">
                <a:cs typeface="Kalimati" panose="00000400000000000000" pitchFamily="2"/>
              </a:rPr>
              <a:t>फरिसीहरूको</a:t>
            </a:r>
            <a:r>
              <a:rPr lang="ne-NP" sz="2000" b="1" dirty="0">
                <a:cs typeface="Kalimati" panose="00000400000000000000" pitchFamily="2"/>
              </a:rPr>
              <a:t> विरुद्धमा </a:t>
            </a:r>
            <a:r>
              <a:rPr lang="ne-NP" sz="2000" b="1" dirty="0" err="1">
                <a:cs typeface="Kalimati" panose="00000400000000000000" pitchFamily="2"/>
              </a:rPr>
              <a:t>येशका</a:t>
            </a:r>
            <a:r>
              <a:rPr lang="ne-NP" sz="2000" b="1" dirty="0">
                <a:cs typeface="Kalimati" panose="00000400000000000000" pitchFamily="2"/>
              </a:rPr>
              <a:t> शब्दहरू </a:t>
            </a:r>
            <a:r>
              <a:rPr lang="ne-NP" sz="2000" b="1" dirty="0" err="1">
                <a:cs typeface="Kalimati" panose="00000400000000000000" pitchFamily="2"/>
              </a:rPr>
              <a:t>यसकारण</a:t>
            </a:r>
            <a:r>
              <a:rPr lang="ne-NP" sz="2000" b="1" dirty="0">
                <a:cs typeface="Kalimati" panose="00000400000000000000" pitchFamily="2"/>
              </a:rPr>
              <a:t> लेखिएका हुन् ताकि हामीले उनीहरूको उदाहरण </a:t>
            </a:r>
            <a:r>
              <a:rPr lang="ne-NP" sz="2000" b="1" dirty="0" err="1">
                <a:cs typeface="Kalimati" panose="00000400000000000000" pitchFamily="2"/>
              </a:rPr>
              <a:t>पछ्याउनबाट</a:t>
            </a:r>
            <a:r>
              <a:rPr lang="ne-NP" sz="2000" b="1" dirty="0">
                <a:cs typeface="Kalimati" panose="00000400000000000000" pitchFamily="2"/>
              </a:rPr>
              <a:t> बचौं, र परमेश्वरले हामीलाई दिनुभएको सन्देशलाई अस्वीकार गर्ने कुनै पनि मनोवृत्ति या विचारलाई त्यागौं।</a:t>
            </a:r>
            <a:endParaRPr lang="en-US" sz="2000" b="1" noProof="0" dirty="0">
              <a:cs typeface="Kalimati" panose="00000400000000000000" pitchFamily="2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D03384-7206-06C5-B20D-4DC78D61F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87" y="924128"/>
            <a:ext cx="4353711" cy="58135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C40C1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7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238E3-8749-46D8-A0C4-F6EACDC9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783A5A-A347-A45C-00C4-55EE0E1A93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0"/>
          <a:stretch>
            <a:fillRect/>
          </a:stretch>
        </p:blipFill>
        <p:spPr>
          <a:xfrm>
            <a:off x="3076575" y="2047368"/>
            <a:ext cx="6000749" cy="4267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D714C9-A58A-C1E6-A380-D3283C8AF3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7272BD-C25D-EF72-745D-5D9E4F6A6465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ne-NP" sz="4400" b="1" noProof="0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व्यावहारिक प्रयोग</a:t>
            </a:r>
            <a:endParaRPr lang="en-US" sz="4400" b="1" noProof="0" dirty="0">
              <a:ln w="9525">
                <a:solidFill>
                  <a:srgbClr val="7030A0"/>
                </a:solidFill>
                <a:prstDash val="solid"/>
              </a:ln>
              <a:solidFill>
                <a:srgbClr val="FFFF75"/>
              </a:solidFill>
              <a:effectLst>
                <a:outerShdw blurRad="12700"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51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A1298-6F42-3059-2FDE-34D56895085C}"/>
              </a:ext>
            </a:extLst>
          </p:cNvPr>
          <p:cNvSpPr txBox="1"/>
          <p:nvPr/>
        </p:nvSpPr>
        <p:spPr>
          <a:xfrm>
            <a:off x="0" y="238085"/>
            <a:ext cx="838148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ne-NP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“तर यी सबै कुराहरू उदाहरणको निम्ति </a:t>
            </a:r>
            <a:r>
              <a:rPr lang="ne-NP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तिनीहरूलाई</a:t>
            </a:r>
            <a:r>
              <a:rPr lang="ne-NP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भए, र ती हामीलाई चेताउनी दिन लेखिएका हुन्, जसमाथि युगहरूका अन्त आएका छन्” (१ </a:t>
            </a:r>
            <a:r>
              <a:rPr lang="ne-NP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कोरिन्थी</a:t>
            </a:r>
            <a:r>
              <a:rPr lang="ne-NP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१०:११)</a:t>
            </a:r>
            <a:endParaRPr lang="en-US" b="1" noProof="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0EA19-7DA3-EC12-1DD7-ABE17DADC373}"/>
              </a:ext>
            </a:extLst>
          </p:cNvPr>
          <p:cNvSpPr txBox="1"/>
          <p:nvPr/>
        </p:nvSpPr>
        <p:spPr>
          <a:xfrm>
            <a:off x="223478" y="1302570"/>
            <a:ext cx="7996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/>
              <a:t>“जसले इतिहास बिर्सन्छन् उनीहरू त्यसलाई </a:t>
            </a:r>
            <a:r>
              <a:rPr lang="ne-NP" sz="2000" b="1" dirty="0" err="1"/>
              <a:t>दोहोर्‍याउन</a:t>
            </a:r>
            <a:r>
              <a:rPr lang="ne-NP" sz="2000" b="1" dirty="0"/>
              <a:t> अभिशप्त हुन्छन्” (</a:t>
            </a:r>
            <a:r>
              <a:rPr lang="ne-NP" sz="2000" b="1" dirty="0" err="1"/>
              <a:t>जर्ज</a:t>
            </a:r>
            <a:r>
              <a:rPr lang="ne-NP" sz="2000" b="1" dirty="0"/>
              <a:t> </a:t>
            </a:r>
            <a:r>
              <a:rPr lang="ne-NP" sz="2000" b="1" dirty="0" err="1"/>
              <a:t>सान्तायाना</a:t>
            </a:r>
            <a:r>
              <a:rPr lang="ne-NP" sz="2000" b="1" dirty="0"/>
              <a:t>)।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C54FD1-E4D8-E537-AB52-BDDB76A7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85" y="140642"/>
            <a:ext cx="3679828" cy="657671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599797-47AE-AC71-7482-595E05DB8630}"/>
              </a:ext>
            </a:extLst>
          </p:cNvPr>
          <p:cNvSpPr txBox="1"/>
          <p:nvPr/>
        </p:nvSpPr>
        <p:spPr>
          <a:xfrm>
            <a:off x="3810516" y="5245037"/>
            <a:ext cx="4221804" cy="1631216"/>
          </a:xfrm>
          <a:custGeom>
            <a:avLst/>
            <a:gdLst>
              <a:gd name="csX0" fmla="*/ 0 w 4221804"/>
              <a:gd name="csY0" fmla="*/ 0 h 1631216"/>
              <a:gd name="csX1" fmla="*/ 485507 w 4221804"/>
              <a:gd name="csY1" fmla="*/ 0 h 1631216"/>
              <a:gd name="csX2" fmla="*/ 928797 w 4221804"/>
              <a:gd name="csY2" fmla="*/ 0 h 1631216"/>
              <a:gd name="csX3" fmla="*/ 1372086 w 4221804"/>
              <a:gd name="csY3" fmla="*/ 0 h 1631216"/>
              <a:gd name="csX4" fmla="*/ 1942030 w 4221804"/>
              <a:gd name="csY4" fmla="*/ 0 h 1631216"/>
              <a:gd name="csX5" fmla="*/ 2343101 w 4221804"/>
              <a:gd name="csY5" fmla="*/ 0 h 1631216"/>
              <a:gd name="csX6" fmla="*/ 2870827 w 4221804"/>
              <a:gd name="csY6" fmla="*/ 0 h 1631216"/>
              <a:gd name="csX7" fmla="*/ 3440770 w 4221804"/>
              <a:gd name="csY7" fmla="*/ 0 h 1631216"/>
              <a:gd name="csX8" fmla="*/ 4221804 w 4221804"/>
              <a:gd name="csY8" fmla="*/ 0 h 1631216"/>
              <a:gd name="csX9" fmla="*/ 4221804 w 4221804"/>
              <a:gd name="csY9" fmla="*/ 576363 h 1631216"/>
              <a:gd name="csX10" fmla="*/ 4221804 w 4221804"/>
              <a:gd name="csY10" fmla="*/ 1071165 h 1631216"/>
              <a:gd name="csX11" fmla="*/ 4221804 w 4221804"/>
              <a:gd name="csY11" fmla="*/ 1631216 h 1631216"/>
              <a:gd name="csX12" fmla="*/ 3694079 w 4221804"/>
              <a:gd name="csY12" fmla="*/ 1631216 h 1631216"/>
              <a:gd name="csX13" fmla="*/ 3166353 w 4221804"/>
              <a:gd name="csY13" fmla="*/ 1631216 h 1631216"/>
              <a:gd name="csX14" fmla="*/ 2596409 w 4221804"/>
              <a:gd name="csY14" fmla="*/ 1631216 h 1631216"/>
              <a:gd name="csX15" fmla="*/ 2195338 w 4221804"/>
              <a:gd name="csY15" fmla="*/ 1631216 h 1631216"/>
              <a:gd name="csX16" fmla="*/ 1583177 w 4221804"/>
              <a:gd name="csY16" fmla="*/ 1631216 h 1631216"/>
              <a:gd name="csX17" fmla="*/ 1182105 w 4221804"/>
              <a:gd name="csY17" fmla="*/ 1631216 h 1631216"/>
              <a:gd name="csX18" fmla="*/ 738816 w 4221804"/>
              <a:gd name="csY18" fmla="*/ 1631216 h 1631216"/>
              <a:gd name="csX19" fmla="*/ 0 w 4221804"/>
              <a:gd name="csY19" fmla="*/ 1631216 h 1631216"/>
              <a:gd name="csX20" fmla="*/ 0 w 4221804"/>
              <a:gd name="csY20" fmla="*/ 1071165 h 1631216"/>
              <a:gd name="csX21" fmla="*/ 0 w 4221804"/>
              <a:gd name="csY21" fmla="*/ 511114 h 1631216"/>
              <a:gd name="csX22" fmla="*/ 0 w 4221804"/>
              <a:gd name="csY22" fmla="*/ 0 h 1631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221804" h="1631216" fill="none" extrusionOk="0">
                <a:moveTo>
                  <a:pt x="0" y="0"/>
                </a:moveTo>
                <a:cubicBezTo>
                  <a:pt x="97501" y="-13975"/>
                  <a:pt x="334238" y="27618"/>
                  <a:pt x="485507" y="0"/>
                </a:cubicBezTo>
                <a:cubicBezTo>
                  <a:pt x="636776" y="-27618"/>
                  <a:pt x="738965" y="12771"/>
                  <a:pt x="928797" y="0"/>
                </a:cubicBezTo>
                <a:cubicBezTo>
                  <a:pt x="1118629" y="-12771"/>
                  <a:pt x="1254996" y="27157"/>
                  <a:pt x="1372086" y="0"/>
                </a:cubicBezTo>
                <a:cubicBezTo>
                  <a:pt x="1489176" y="-27157"/>
                  <a:pt x="1696524" y="66343"/>
                  <a:pt x="1942030" y="0"/>
                </a:cubicBezTo>
                <a:cubicBezTo>
                  <a:pt x="2187536" y="-66343"/>
                  <a:pt x="2250031" y="11027"/>
                  <a:pt x="2343101" y="0"/>
                </a:cubicBezTo>
                <a:cubicBezTo>
                  <a:pt x="2436171" y="-11027"/>
                  <a:pt x="2668838" y="51249"/>
                  <a:pt x="2870827" y="0"/>
                </a:cubicBezTo>
                <a:cubicBezTo>
                  <a:pt x="3072816" y="-51249"/>
                  <a:pt x="3169434" y="23281"/>
                  <a:pt x="3440770" y="0"/>
                </a:cubicBezTo>
                <a:cubicBezTo>
                  <a:pt x="3712106" y="-23281"/>
                  <a:pt x="4044862" y="44500"/>
                  <a:pt x="4221804" y="0"/>
                </a:cubicBezTo>
                <a:cubicBezTo>
                  <a:pt x="4267587" y="286407"/>
                  <a:pt x="4198487" y="333722"/>
                  <a:pt x="4221804" y="576363"/>
                </a:cubicBezTo>
                <a:cubicBezTo>
                  <a:pt x="4245121" y="819004"/>
                  <a:pt x="4208495" y="932665"/>
                  <a:pt x="4221804" y="1071165"/>
                </a:cubicBezTo>
                <a:cubicBezTo>
                  <a:pt x="4235113" y="1209665"/>
                  <a:pt x="4210209" y="1476402"/>
                  <a:pt x="4221804" y="1631216"/>
                </a:cubicBezTo>
                <a:cubicBezTo>
                  <a:pt x="3991621" y="1631404"/>
                  <a:pt x="3808864" y="1621635"/>
                  <a:pt x="3694079" y="1631216"/>
                </a:cubicBezTo>
                <a:cubicBezTo>
                  <a:pt x="3579295" y="1640797"/>
                  <a:pt x="3281106" y="1595640"/>
                  <a:pt x="3166353" y="1631216"/>
                </a:cubicBezTo>
                <a:cubicBezTo>
                  <a:pt x="3051600" y="1666792"/>
                  <a:pt x="2864491" y="1607606"/>
                  <a:pt x="2596409" y="1631216"/>
                </a:cubicBezTo>
                <a:cubicBezTo>
                  <a:pt x="2328327" y="1654826"/>
                  <a:pt x="2383419" y="1623745"/>
                  <a:pt x="2195338" y="1631216"/>
                </a:cubicBezTo>
                <a:cubicBezTo>
                  <a:pt x="2007257" y="1638687"/>
                  <a:pt x="1726067" y="1570393"/>
                  <a:pt x="1583177" y="1631216"/>
                </a:cubicBezTo>
                <a:cubicBezTo>
                  <a:pt x="1440287" y="1692039"/>
                  <a:pt x="1361809" y="1620482"/>
                  <a:pt x="1182105" y="1631216"/>
                </a:cubicBezTo>
                <a:cubicBezTo>
                  <a:pt x="1002401" y="1641950"/>
                  <a:pt x="918538" y="1596675"/>
                  <a:pt x="738816" y="1631216"/>
                </a:cubicBezTo>
                <a:cubicBezTo>
                  <a:pt x="559094" y="1665757"/>
                  <a:pt x="165575" y="1627858"/>
                  <a:pt x="0" y="1631216"/>
                </a:cubicBezTo>
                <a:cubicBezTo>
                  <a:pt x="-2448" y="1409131"/>
                  <a:pt x="63704" y="1346510"/>
                  <a:pt x="0" y="1071165"/>
                </a:cubicBezTo>
                <a:cubicBezTo>
                  <a:pt x="-63704" y="795820"/>
                  <a:pt x="22616" y="676465"/>
                  <a:pt x="0" y="511114"/>
                </a:cubicBezTo>
                <a:cubicBezTo>
                  <a:pt x="-22616" y="345763"/>
                  <a:pt x="40234" y="138092"/>
                  <a:pt x="0" y="0"/>
                </a:cubicBezTo>
                <a:close/>
              </a:path>
              <a:path w="4221804" h="1631216" stroke="0" extrusionOk="0">
                <a:moveTo>
                  <a:pt x="0" y="0"/>
                </a:moveTo>
                <a:cubicBezTo>
                  <a:pt x="113237" y="-8044"/>
                  <a:pt x="344814" y="17261"/>
                  <a:pt x="443289" y="0"/>
                </a:cubicBezTo>
                <a:cubicBezTo>
                  <a:pt x="541764" y="-17261"/>
                  <a:pt x="890492" y="67754"/>
                  <a:pt x="1013233" y="0"/>
                </a:cubicBezTo>
                <a:cubicBezTo>
                  <a:pt x="1135974" y="-67754"/>
                  <a:pt x="1324371" y="59558"/>
                  <a:pt x="1583177" y="0"/>
                </a:cubicBezTo>
                <a:cubicBezTo>
                  <a:pt x="1841983" y="-59558"/>
                  <a:pt x="1910157" y="49743"/>
                  <a:pt x="2068684" y="0"/>
                </a:cubicBezTo>
                <a:cubicBezTo>
                  <a:pt x="2227211" y="-49743"/>
                  <a:pt x="2452510" y="42670"/>
                  <a:pt x="2554191" y="0"/>
                </a:cubicBezTo>
                <a:cubicBezTo>
                  <a:pt x="2655872" y="-42670"/>
                  <a:pt x="2991118" y="24837"/>
                  <a:pt x="3166353" y="0"/>
                </a:cubicBezTo>
                <a:cubicBezTo>
                  <a:pt x="3341588" y="-24837"/>
                  <a:pt x="3967425" y="112630"/>
                  <a:pt x="4221804" y="0"/>
                </a:cubicBezTo>
                <a:cubicBezTo>
                  <a:pt x="4230626" y="188804"/>
                  <a:pt x="4187501" y="374203"/>
                  <a:pt x="4221804" y="527427"/>
                </a:cubicBezTo>
                <a:cubicBezTo>
                  <a:pt x="4256107" y="680651"/>
                  <a:pt x="4160170" y="968580"/>
                  <a:pt x="4221804" y="1087477"/>
                </a:cubicBezTo>
                <a:cubicBezTo>
                  <a:pt x="4283438" y="1206374"/>
                  <a:pt x="4176301" y="1412550"/>
                  <a:pt x="4221804" y="1631216"/>
                </a:cubicBezTo>
                <a:cubicBezTo>
                  <a:pt x="3974530" y="1643037"/>
                  <a:pt x="3861736" y="1622463"/>
                  <a:pt x="3651860" y="1631216"/>
                </a:cubicBezTo>
                <a:cubicBezTo>
                  <a:pt x="3441984" y="1639969"/>
                  <a:pt x="3303796" y="1600565"/>
                  <a:pt x="3039699" y="1631216"/>
                </a:cubicBezTo>
                <a:cubicBezTo>
                  <a:pt x="2775602" y="1661867"/>
                  <a:pt x="2760264" y="1584903"/>
                  <a:pt x="2554191" y="1631216"/>
                </a:cubicBezTo>
                <a:cubicBezTo>
                  <a:pt x="2348118" y="1677529"/>
                  <a:pt x="2267783" y="1583630"/>
                  <a:pt x="2153120" y="1631216"/>
                </a:cubicBezTo>
                <a:cubicBezTo>
                  <a:pt x="2038457" y="1678802"/>
                  <a:pt x="1800730" y="1580329"/>
                  <a:pt x="1709831" y="1631216"/>
                </a:cubicBezTo>
                <a:cubicBezTo>
                  <a:pt x="1618932" y="1682103"/>
                  <a:pt x="1485791" y="1609893"/>
                  <a:pt x="1266541" y="1631216"/>
                </a:cubicBezTo>
                <a:cubicBezTo>
                  <a:pt x="1047291" y="1652539"/>
                  <a:pt x="956901" y="1592467"/>
                  <a:pt x="738816" y="1631216"/>
                </a:cubicBezTo>
                <a:cubicBezTo>
                  <a:pt x="520732" y="1669965"/>
                  <a:pt x="244372" y="1566095"/>
                  <a:pt x="0" y="1631216"/>
                </a:cubicBezTo>
                <a:cubicBezTo>
                  <a:pt x="-6310" y="1387202"/>
                  <a:pt x="41426" y="1190489"/>
                  <a:pt x="0" y="1071165"/>
                </a:cubicBezTo>
                <a:cubicBezTo>
                  <a:pt x="-41426" y="951841"/>
                  <a:pt x="59209" y="767547"/>
                  <a:pt x="0" y="576363"/>
                </a:cubicBezTo>
                <a:cubicBezTo>
                  <a:pt x="-59209" y="385179"/>
                  <a:pt x="55398" y="176651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603743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ne-NP" sz="2000" b="1" dirty="0">
                <a:solidFill>
                  <a:srgbClr val="23066A"/>
                </a:solidFill>
              </a:rPr>
              <a:t>आफ्ना परमप्रभु परमेश्वरमा विश्वास राख, यसरी तिमीहरू स्थिर रहनेछौ; उहाँका अगमवक्ताहरूलाई विश्वास गर, यसरी तिमीहरू सफल हुनेछौ।” </a:t>
            </a:r>
            <a:r>
              <a:rPr lang="es-ES" sz="2000" b="1" dirty="0">
                <a:solidFill>
                  <a:srgbClr val="23066A"/>
                </a:solidFill>
              </a:rPr>
              <a:t>Ç</a:t>
            </a:r>
            <a:br>
              <a:rPr lang="es-ES" sz="2000" b="1" dirty="0">
                <a:solidFill>
                  <a:srgbClr val="23066A"/>
                </a:solidFill>
              </a:rPr>
            </a:br>
            <a:r>
              <a:rPr lang="ne-NP" sz="2000" b="1" dirty="0">
                <a:solidFill>
                  <a:srgbClr val="23066A"/>
                </a:solidFill>
              </a:rPr>
              <a:t>(२ इतिहास २०:२०)</a:t>
            </a:r>
            <a:endParaRPr lang="en-US" sz="2000" b="1" noProof="0" dirty="0">
              <a:solidFill>
                <a:srgbClr val="23066A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D93887-F676-A33F-6E1C-B1E179C7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0" y="5038345"/>
            <a:ext cx="3104113" cy="173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C6D983-6C04-C55D-E7D9-F3B4C1CDA4D8}"/>
              </a:ext>
            </a:extLst>
          </p:cNvPr>
          <p:cNvSpPr txBox="1"/>
          <p:nvPr/>
        </p:nvSpPr>
        <p:spPr>
          <a:xfrm>
            <a:off x="210509" y="3892012"/>
            <a:ext cx="79963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यदि हामीले धर्मशास्त्रका चेताउनीहरूमा र परमेश्वरले आफ्ना </a:t>
            </a:r>
            <a:r>
              <a:rPr lang="ne-NP" sz="2000" b="1" dirty="0" err="1">
                <a:solidFill>
                  <a:srgbClr val="000000"/>
                </a:solidFill>
              </a:rPr>
              <a:t>अगमवक्ताहरूमार्फत</a:t>
            </a:r>
            <a:r>
              <a:rPr lang="ne-NP" sz="2000" b="1" dirty="0">
                <a:solidFill>
                  <a:srgbClr val="000000"/>
                </a:solidFill>
              </a:rPr>
              <a:t> पठाउनुभएको सन्देशहरूमा ध्यान दियौं भने विगतका पुस्ताका गल्तीहरू </a:t>
            </a:r>
            <a:r>
              <a:rPr lang="ne-NP" sz="2000" b="1" dirty="0" err="1">
                <a:solidFill>
                  <a:srgbClr val="000000"/>
                </a:solidFill>
              </a:rPr>
              <a:t>दोहोर्‍याउन</a:t>
            </a:r>
            <a:r>
              <a:rPr lang="ne-NP" sz="2000" b="1" dirty="0">
                <a:solidFill>
                  <a:srgbClr val="000000"/>
                </a:solidFill>
              </a:rPr>
              <a:t> हामीलाई आवश्यक छैन (१ </a:t>
            </a:r>
            <a:r>
              <a:rPr lang="ne-NP" sz="2000" b="1" dirty="0" err="1">
                <a:solidFill>
                  <a:srgbClr val="000000"/>
                </a:solidFill>
              </a:rPr>
              <a:t>कोरिन्थी</a:t>
            </a:r>
            <a:r>
              <a:rPr lang="ne-NP" sz="2000" b="1" dirty="0">
                <a:solidFill>
                  <a:srgbClr val="000000"/>
                </a:solidFill>
              </a:rPr>
              <a:t> १०:११)।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54372B-7306-C3F3-0192-7ED037BEE70C}"/>
              </a:ext>
            </a:extLst>
          </p:cNvPr>
          <p:cNvSpPr txBox="1"/>
          <p:nvPr/>
        </p:nvSpPr>
        <p:spPr>
          <a:xfrm>
            <a:off x="223478" y="3028864"/>
            <a:ext cx="7996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अतीत प्रायः भविष्यको प्रस्तावना हो। अतीतले प्रायः वर्तमानमा घटिरहेका घटनाहरू र भविष्यमा हुने कुराहरूको सन्दर्भ खडा गर्छ।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CDA4A-4968-D62E-8F57-F20A3BDBDD89}"/>
              </a:ext>
            </a:extLst>
          </p:cNvPr>
          <p:cNvSpPr txBox="1"/>
          <p:nvPr/>
        </p:nvSpPr>
        <p:spPr>
          <a:xfrm>
            <a:off x="223477" y="2165717"/>
            <a:ext cx="7996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</a:rPr>
              <a:t>परमेश्वरसँगका </a:t>
            </a:r>
            <a:r>
              <a:rPr lang="ne-NP" sz="2000" b="1" dirty="0" err="1">
                <a:solidFill>
                  <a:srgbClr val="000000"/>
                </a:solidFill>
              </a:rPr>
              <a:t>मानवजातिकै</a:t>
            </a:r>
            <a:r>
              <a:rPr lang="ne-NP" sz="2000" b="1" dirty="0">
                <a:solidFill>
                  <a:srgbClr val="000000"/>
                </a:solidFill>
              </a:rPr>
              <a:t> अनुभवहरू—चाहे ती राम्रा होऊन् वा नराम्रा—</a:t>
            </a:r>
            <a:r>
              <a:rPr lang="ne-NP" sz="2000" b="1" dirty="0" err="1">
                <a:solidFill>
                  <a:srgbClr val="000000"/>
                </a:solidFill>
              </a:rPr>
              <a:t>तिनीहरूलाई</a:t>
            </a:r>
            <a:r>
              <a:rPr lang="ne-NP" sz="2000" b="1" dirty="0">
                <a:solidFill>
                  <a:srgbClr val="000000"/>
                </a:solidFill>
              </a:rPr>
              <a:t> बेवास्ता वा </a:t>
            </a:r>
            <a:r>
              <a:rPr lang="ne-NP" sz="2000" b="1" dirty="0" err="1">
                <a:solidFill>
                  <a:srgbClr val="000000"/>
                </a:solidFill>
              </a:rPr>
              <a:t>नजरअंदाज</a:t>
            </a:r>
            <a:r>
              <a:rPr lang="ne-NP" sz="2000" b="1" dirty="0">
                <a:solidFill>
                  <a:srgbClr val="000000"/>
                </a:solidFill>
              </a:rPr>
              <a:t> गर्नु हुँदैन।</a:t>
            </a:r>
            <a:endParaRPr lang="en-US" sz="2000" b="1" noProof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6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BF456E-1803-72C4-0AA5-19C8C6A03642}"/>
              </a:ext>
            </a:extLst>
          </p:cNvPr>
          <p:cNvSpPr txBox="1"/>
          <p:nvPr/>
        </p:nvSpPr>
        <p:spPr>
          <a:xfrm>
            <a:off x="728567" y="1906782"/>
            <a:ext cx="109623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“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सुधारप्रति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विरोधको भावना, जसले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यर्मियाको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सतावट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र कैदको नेतृत्व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गर्‍यो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, आज पनि विद्यमान छ। धेरैले बारम्बारका चेताउनीहरूमा ध्यान दिन इन्कार गर्छन्, बरु उनीहरूको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घमण्डलाई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फुलाउने र उनीहरूको कुकर्मलाई बेवास्ता गर्ने झूटा शिक्षकहरूका कुरा सुन्न रुचाउँछन्। सङ्कटको दिनमा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त्यस्ता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मानिसहरूको कुनै निश्चित आश्रय पाउनेछैन, स्वर्गबाट कुनै सहयोग हुनेछैन। परमेश्वरका चुनिएका सेवकहरूले निन्दा, उपेक्षा, र अपव्याख्याका कारण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आफूमाथि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आइपर्ने परीक्षाहरू र कष्टहरू साहस र धैर्यका साथ सामना गर्नुपर्छ। परमेश्वरले उनीहरूलाई गर्न दिनुभएको काम उनीहरूले निरन्तर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विश्वासपूर्वक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पूरा गर्नुपर्छ, यो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सधैं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सम्झँदै कि पुराना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अगमवक्ताहरू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र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मानवजातिकै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उद्धारकर्ता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तथा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उहाँका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चेलाहरूले पनि वचनको खातिर अपमान र </a:t>
            </a:r>
            <a:r>
              <a:rPr lang="ne-NP" sz="2400" b="1" dirty="0" err="1">
                <a:latin typeface="Constantia" panose="02030602050306030303" pitchFamily="18" charset="0"/>
                <a:cs typeface="Kalimati" panose="00000400000000000000" pitchFamily="2"/>
              </a:rPr>
              <a:t>सतावट</a:t>
            </a:r>
            <a:r>
              <a:rPr lang="ne-NP" sz="2400" b="1" dirty="0">
                <a:latin typeface="Constantia" panose="02030602050306030303" pitchFamily="18" charset="0"/>
                <a:cs typeface="Kalimati" panose="00000400000000000000" pitchFamily="2"/>
              </a:rPr>
              <a:t> सहनुभएको थियो।”</a:t>
            </a:r>
            <a:endParaRPr lang="en-US" sz="2400" b="1" noProof="0" dirty="0">
              <a:latin typeface="Constantia" panose="02030602050306030303" pitchFamily="18" charset="0"/>
              <a:cs typeface="Kalimati" panose="00000400000000000000" pitchFamily="2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0E0542-0571-637F-6ABA-4727C5276625}"/>
              </a:ext>
            </a:extLst>
          </p:cNvPr>
          <p:cNvSpPr txBox="1"/>
          <p:nvPr/>
        </p:nvSpPr>
        <p:spPr>
          <a:xfrm>
            <a:off x="7483208" y="5942587"/>
            <a:ext cx="4392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e-NP" sz="1600" b="1" dirty="0" err="1"/>
              <a:t>एलेन</a:t>
            </a:r>
            <a:r>
              <a:rPr lang="ne-NP" sz="1600" b="1" dirty="0"/>
              <a:t> जी. </a:t>
            </a:r>
            <a:r>
              <a:rPr lang="ne-NP" sz="1600" b="1" dirty="0" err="1"/>
              <a:t>ह्वाइट</a:t>
            </a:r>
            <a:r>
              <a:rPr lang="ne-NP" sz="1600" b="1" dirty="0"/>
              <a:t>, </a:t>
            </a:r>
            <a:r>
              <a:rPr lang="ne-NP" sz="1600" b="1" i="1" dirty="0" err="1"/>
              <a:t>पाट्रियार्क</a:t>
            </a:r>
            <a:r>
              <a:rPr lang="ne-NP" sz="1600" b="1" i="1" dirty="0"/>
              <a:t> एण्ड </a:t>
            </a:r>
            <a:r>
              <a:rPr lang="ne-NP" sz="1600" b="1" i="1" dirty="0" err="1"/>
              <a:t>प्रोफेटस्</a:t>
            </a:r>
            <a:r>
              <a:rPr lang="ne-NP" sz="1600" b="1" dirty="0"/>
              <a:t>, </a:t>
            </a:r>
            <a:r>
              <a:rPr lang="ne-NP" sz="1600" b="1" dirty="0" err="1"/>
              <a:t>पृ</a:t>
            </a:r>
            <a:r>
              <a:rPr lang="ne-NP" sz="1600" b="1" dirty="0"/>
              <a:t>. ४३०</a:t>
            </a:r>
            <a:endParaRPr lang="en-US" sz="1600" b="1" noProof="0" dirty="0"/>
          </a:p>
        </p:txBody>
      </p:sp>
    </p:spTree>
    <p:extLst>
      <p:ext uri="{BB962C8B-B14F-4D97-AF65-F5344CB8AC3E}">
        <p14:creationId xmlns:p14="http://schemas.microsoft.com/office/powerpoint/2010/main" val="9425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4A0EA81-5C25-6873-79ED-AE7ACE759F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025" y="3224719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31C53F6-50B7-3BED-FDB4-6F099FFDA0C1}"/>
              </a:ext>
            </a:extLst>
          </p:cNvPr>
          <p:cNvSpPr txBox="1"/>
          <p:nvPr/>
        </p:nvSpPr>
        <p:spPr>
          <a:xfrm>
            <a:off x="0" y="2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e-NP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परिशिष्ट: </a:t>
            </a:r>
            <a:r>
              <a:rPr lang="ne-NP" sz="4400" b="1" dirty="0" err="1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एलेन</a:t>
            </a:r>
            <a:r>
              <a:rPr lang="ne-NP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 जी. </a:t>
            </a:r>
            <a:r>
              <a:rPr lang="ne-NP" sz="4400" b="1" dirty="0" err="1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ह्वाइटका</a:t>
            </a:r>
            <a:r>
              <a:rPr lang="ne-NP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 दर्शनहरू</a:t>
            </a:r>
            <a:endParaRPr lang="en-US" sz="4400" b="1" noProof="0" dirty="0">
              <a:ln w="6600">
                <a:solidFill>
                  <a:srgbClr val="CC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C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D059FB-AF80-1383-D27A-A55ACC1D6D0D}"/>
              </a:ext>
            </a:extLst>
          </p:cNvPr>
          <p:cNvSpPr txBox="1"/>
          <p:nvPr/>
        </p:nvSpPr>
        <p:spPr>
          <a:xfrm>
            <a:off x="3328479" y="730531"/>
            <a:ext cx="44990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 err="1"/>
              <a:t>एलेन</a:t>
            </a:r>
            <a:r>
              <a:rPr lang="ne-NP" b="1" dirty="0"/>
              <a:t> जी. </a:t>
            </a:r>
            <a:r>
              <a:rPr lang="ne-NP" b="1" dirty="0" err="1"/>
              <a:t>ह्वाइटले</a:t>
            </a:r>
            <a:r>
              <a:rPr lang="ne-NP" b="1" dirty="0"/>
              <a:t> सार्वजनिक रूपमा प्राप्त गर्नुभएको दर्शनहरू असाधारण घटनाहरूसँगै हुन्थे: उहाँ श्वास फेर्नुहुन्नथ्यो; </a:t>
            </a:r>
            <a:r>
              <a:rPr lang="ne-NP" b="1" dirty="0" err="1"/>
              <a:t>उहाँका</a:t>
            </a:r>
            <a:r>
              <a:rPr lang="ne-NP" b="1" dirty="0"/>
              <a:t> आँखाहरू खुला रहन्थे; उहाँ वरपर के भइरहेको छ भन्ने कुराबाट पूर्ण रूपमा </a:t>
            </a:r>
            <a:r>
              <a:rPr lang="ne-NP" b="1" dirty="0" err="1"/>
              <a:t>बेखबर</a:t>
            </a:r>
            <a:r>
              <a:rPr lang="ne-NP" b="1" dirty="0"/>
              <a:t> भई </a:t>
            </a:r>
            <a:r>
              <a:rPr lang="ne-NP" b="1" dirty="0" err="1"/>
              <a:t>हिंडडुल</a:t>
            </a:r>
            <a:r>
              <a:rPr lang="ne-NP" b="1" dirty="0"/>
              <a:t> गर्नुहुन्थ्यो; </a:t>
            </a:r>
            <a:endParaRPr lang="en-US" b="1" noProof="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5DBB82B5-B5D1-327D-5296-FEF050A8D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94" b="3894"/>
          <a:stretch/>
        </p:blipFill>
        <p:spPr>
          <a:xfrm>
            <a:off x="473411" y="833742"/>
            <a:ext cx="2760136" cy="3368607"/>
          </a:xfrm>
          <a:prstGeom prst="rect">
            <a:avLst/>
          </a:prstGeom>
          <a:ln w="38100" cap="sq">
            <a:solidFill>
              <a:srgbClr val="EF6B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CFB3CD-5696-AE1D-C9EB-C65946E35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9703" y="833742"/>
            <a:ext cx="3988452" cy="2228547"/>
          </a:xfrm>
          <a:prstGeom prst="rect">
            <a:avLst/>
          </a:prstGeom>
          <a:ln w="38100" cap="sq">
            <a:solidFill>
              <a:srgbClr val="B71B3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5B8FE5-FB13-AD4B-B5C7-4DC164070DFD}"/>
              </a:ext>
            </a:extLst>
          </p:cNvPr>
          <p:cNvSpPr txBox="1"/>
          <p:nvPr/>
        </p:nvSpPr>
        <p:spPr>
          <a:xfrm>
            <a:off x="3315507" y="2772115"/>
            <a:ext cx="44990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b="1" dirty="0">
                <a:cs typeface="Kalimati" panose="00000400000000000000" pitchFamily="2"/>
              </a:rPr>
              <a:t>यद्यपि केहीले </a:t>
            </a:r>
            <a:r>
              <a:rPr lang="ne-NP" b="1" dirty="0" err="1">
                <a:cs typeface="Kalimati" panose="00000400000000000000" pitchFamily="2"/>
              </a:rPr>
              <a:t>उहाँमाथि</a:t>
            </a:r>
            <a:r>
              <a:rPr lang="ne-NP" b="1" dirty="0">
                <a:cs typeface="Kalimati" panose="00000400000000000000" pitchFamily="2"/>
              </a:rPr>
              <a:t> आत्म-सम्मोहन (</a:t>
            </a:r>
            <a:r>
              <a:rPr lang="ne-NP" b="1" dirty="0" err="1">
                <a:cs typeface="Kalimati" panose="00000400000000000000" pitchFamily="2"/>
              </a:rPr>
              <a:t>मेस्मेरिज्म</a:t>
            </a:r>
            <a:r>
              <a:rPr lang="ne-NP" b="1" dirty="0">
                <a:cs typeface="Kalimati" panose="00000400000000000000" pitchFamily="2"/>
              </a:rPr>
              <a:t>) को आरोप लगाए, तर उहाँ कहिले दर्शनमा प्रवेश गर्नुहुन्थ्यो र कहिले त्यसबाट बाहिर आउनुहुन्थ्यो, यो </a:t>
            </a:r>
            <a:r>
              <a:rPr lang="ne-NP" b="1" dirty="0" err="1">
                <a:cs typeface="Kalimati" panose="00000400000000000000" pitchFamily="2"/>
              </a:rPr>
              <a:t>उहाँको</a:t>
            </a:r>
            <a:r>
              <a:rPr lang="ne-NP" b="1" dirty="0">
                <a:cs typeface="Kalimati" panose="00000400000000000000" pitchFamily="2"/>
              </a:rPr>
              <a:t> नियन्त्रणमा थिएन।</a:t>
            </a:r>
            <a:endParaRPr lang="en-US" b="1" noProof="0" dirty="0">
              <a:cs typeface="Kalimati" panose="00000400000000000000" pitchFamily="2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10E14-9546-D64C-B3FE-9B10E32BFBEE}"/>
              </a:ext>
            </a:extLst>
          </p:cNvPr>
          <p:cNvSpPr txBox="1"/>
          <p:nvPr/>
        </p:nvSpPr>
        <p:spPr>
          <a:xfrm>
            <a:off x="473411" y="4501380"/>
            <a:ext cx="84134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ne-NP" sz="2000" b="1" dirty="0">
                <a:cs typeface="Kalimati" panose="00000400000000000000" pitchFamily="2"/>
              </a:rPr>
              <a:t>जब </a:t>
            </a:r>
            <a:r>
              <a:rPr lang="ne-NP" sz="2000" b="1" dirty="0" err="1">
                <a:cs typeface="Kalimati" panose="00000400000000000000" pitchFamily="2"/>
              </a:rPr>
              <a:t>एलेन</a:t>
            </a:r>
            <a:r>
              <a:rPr lang="ne-NP" sz="2000" b="1" dirty="0">
                <a:cs typeface="Kalimati" panose="00000400000000000000" pitchFamily="2"/>
              </a:rPr>
              <a:t> दर्शनमा जानुहुन्थ्यो, जेम्स </a:t>
            </a:r>
            <a:r>
              <a:rPr lang="ne-NP" sz="2000" b="1" dirty="0" err="1">
                <a:cs typeface="Kalimati" panose="00000400000000000000" pitchFamily="2"/>
              </a:rPr>
              <a:t>ह्वाइटले</a:t>
            </a:r>
            <a:r>
              <a:rPr lang="ne-NP" sz="2000" b="1" dirty="0">
                <a:cs typeface="Kalimati" panose="00000400000000000000" pitchFamily="2"/>
              </a:rPr>
              <a:t> उपस्थितहरूलाई </a:t>
            </a:r>
            <a:r>
              <a:rPr lang="ne-NP" sz="2000" b="1" dirty="0" err="1">
                <a:cs typeface="Kalimati" panose="00000400000000000000" pitchFamily="2"/>
              </a:rPr>
              <a:t>उहाँको</a:t>
            </a:r>
            <a:r>
              <a:rPr lang="ne-NP" sz="2000" b="1" dirty="0">
                <a:cs typeface="Kalimati" panose="00000400000000000000" pitchFamily="2"/>
              </a:rPr>
              <a:t> अलौकिक उत्पत्तिको बारेमा विरोधीहरूमा रहेको कुनै पनि शङ्का हटाउन र </a:t>
            </a:r>
            <a:r>
              <a:rPr lang="ne-NP" sz="2000" b="1" dirty="0" err="1">
                <a:cs typeface="Kalimati" panose="00000400000000000000" pitchFamily="2"/>
              </a:rPr>
              <a:t>उहाँमा</a:t>
            </a:r>
            <a:r>
              <a:rPr lang="ne-NP" sz="2000" b="1" dirty="0">
                <a:cs typeface="Kalimati" panose="00000400000000000000" pitchFamily="2"/>
              </a:rPr>
              <a:t> विश्वास </a:t>
            </a:r>
            <a:r>
              <a:rPr lang="ne-NP" sz="2000" b="1" dirty="0" err="1">
                <a:cs typeface="Kalimati" panose="00000400000000000000" pitchFamily="2"/>
              </a:rPr>
              <a:t>गर्नेहरूलाई</a:t>
            </a:r>
            <a:r>
              <a:rPr lang="ne-NP" sz="2000" b="1" dirty="0">
                <a:cs typeface="Kalimati" panose="00000400000000000000" pitchFamily="2"/>
              </a:rPr>
              <a:t> बलियो बनाउन </a:t>
            </a:r>
            <a:r>
              <a:rPr lang="ne-NP" sz="2000" b="1" dirty="0" err="1">
                <a:cs typeface="Kalimati" panose="00000400000000000000" pitchFamily="2"/>
              </a:rPr>
              <a:t>उहाँको</a:t>
            </a:r>
            <a:r>
              <a:rPr lang="ne-NP" sz="2000" b="1" dirty="0">
                <a:cs typeface="Kalimati" panose="00000400000000000000" pitchFamily="2"/>
              </a:rPr>
              <a:t> परीक्षण गर्न आमन्त्रित गर्नुहुन्थ्यो।</a:t>
            </a:r>
            <a:endParaRPr lang="en-US" sz="2000" b="1" noProof="0" dirty="0">
              <a:cs typeface="Kalimati" panose="00000400000000000000" pitchFamily="2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14D039-F1E0-19F1-C89C-C8846590AA0B}"/>
              </a:ext>
            </a:extLst>
          </p:cNvPr>
          <p:cNvSpPr txBox="1"/>
          <p:nvPr/>
        </p:nvSpPr>
        <p:spPr>
          <a:xfrm>
            <a:off x="404810" y="5768981"/>
            <a:ext cx="8550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जसले 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उहाँलाई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मेस्मेरिज्मको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आरोप लगाएका थिए, </a:t>
            </a:r>
            <a:r>
              <a:rPr lang="ne-NP" sz="2000" b="1" dirty="0" err="1">
                <a:solidFill>
                  <a:srgbClr val="000000"/>
                </a:solidFill>
                <a:cs typeface="Kalimati" panose="00000400000000000000" pitchFamily="2"/>
              </a:rPr>
              <a:t>उहाँहरू</a:t>
            </a:r>
            <a:r>
              <a:rPr lang="ne-NP" sz="2000" b="1" dirty="0">
                <a:solidFill>
                  <a:srgbClr val="000000"/>
                </a:solidFill>
                <a:cs typeface="Kalimati" panose="00000400000000000000" pitchFamily="2"/>
              </a:rPr>
              <a:t> उहाँ साँच्चै श्वास फेर्दै हुनुहुन्न भन्ने देखेर छक्क परे र दर्शन भइरहेको ठाउँबाट डरले भागे।</a:t>
            </a:r>
            <a:endParaRPr lang="en-US" sz="2000" b="1" noProof="0" dirty="0">
              <a:solidFill>
                <a:srgbClr val="000000"/>
              </a:solidFill>
              <a:cs typeface="Kalimati" panose="00000400000000000000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099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  <p:bldP spid="17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CE145B"/>
      </a:accent1>
      <a:accent2>
        <a:srgbClr val="92D050"/>
      </a:accent2>
      <a:accent3>
        <a:srgbClr val="FFFF66"/>
      </a:accent3>
      <a:accent4>
        <a:srgbClr val="33CCCC"/>
      </a:accent4>
      <a:accent5>
        <a:srgbClr val="9F07C9"/>
      </a:accent5>
      <a:accent6>
        <a:srgbClr val="5415F1"/>
      </a:accent6>
      <a:hlink>
        <a:srgbClr val="EF07DE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717</TotalTime>
  <Words>1233</Words>
  <Application>Microsoft Office PowerPoint</Application>
  <PresentationFormat>Panorámica</PresentationFormat>
  <Paragraphs>59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Kalimati</vt:lpstr>
      <vt:lpstr>Aptos Display</vt:lpstr>
      <vt:lpstr>Arial</vt:lpstr>
      <vt:lpstr>Constantia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103</cp:revision>
  <dcterms:created xsi:type="dcterms:W3CDTF">2026-10-24T16:41:53Z</dcterms:created>
  <dcterms:modified xsi:type="dcterms:W3CDTF">2026-11-05T06:39:11Z</dcterms:modified>
</cp:coreProperties>
</file>