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305"/>
    <a:srgbClr val="FFDB05"/>
    <a:srgbClr val="F4EE00"/>
    <a:srgbClr val="FFFF00"/>
    <a:srgbClr val="F7BA00"/>
    <a:srgbClr val="870C30"/>
    <a:srgbClr val="7F0033"/>
    <a:srgbClr val="889FB8"/>
    <a:srgbClr val="423D68"/>
    <a:srgbClr val="9B2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19/04/2024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19/04/2024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2.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nl-NL" sz="7200" b="1" dirty="0">
                <a:ln w="25400" cmpd="sng">
                  <a:solidFill>
                    <a:srgbClr val="FFFF00"/>
                  </a:solidFill>
                  <a:prstDash val="solid"/>
                </a:ln>
                <a:solidFill>
                  <a:schemeClr val="bg1"/>
                </a:solidFill>
                <a:effectLst/>
                <a:latin typeface="Calibri" panose="020F0502020204030204" pitchFamily="34" charset="0"/>
                <a:ea typeface="Calibri" panose="020F0502020204030204" pitchFamily="34" charset="0"/>
                <a:cs typeface="Calibri" panose="020F0502020204030204" pitchFamily="34" charset="0"/>
              </a:rPr>
              <a:t>LICHT SCHIJNT</a:t>
            </a:r>
          </a:p>
          <a:p>
            <a:pPr algn="ctr"/>
            <a:r>
              <a:rPr lang="nl-NL" sz="7200" b="1" dirty="0">
                <a:ln w="25400" cmpd="sng">
                  <a:solidFill>
                    <a:srgbClr val="FFFF00"/>
                  </a:solidFill>
                  <a:prstDash val="solid"/>
                </a:ln>
                <a:solidFill>
                  <a:schemeClr val="bg1"/>
                </a:solidFill>
                <a:effectLst/>
                <a:latin typeface="Calibri" panose="020F0502020204030204" pitchFamily="34" charset="0"/>
                <a:ea typeface="Calibri" panose="020F0502020204030204" pitchFamily="34" charset="0"/>
                <a:cs typeface="Calibri" panose="020F0502020204030204" pitchFamily="34" charset="0"/>
              </a:rPr>
              <a:t>IN DE</a:t>
            </a:r>
          </a:p>
          <a:p>
            <a:pPr algn="ctr"/>
            <a:r>
              <a:rPr lang="nl-NL" sz="7200" b="1" dirty="0">
                <a:ln w="25400" cmpd="sng">
                  <a:solidFill>
                    <a:srgbClr val="FFFF00"/>
                  </a:solidFill>
                  <a:prstDash val="solid"/>
                </a:ln>
                <a:solidFill>
                  <a:schemeClr val="bg1"/>
                </a:solidFill>
                <a:effectLst/>
                <a:latin typeface="Calibri" panose="020F0502020204030204" pitchFamily="34" charset="0"/>
                <a:ea typeface="Calibri" panose="020F0502020204030204" pitchFamily="34" charset="0"/>
                <a:cs typeface="Calibri" panose="020F0502020204030204" pitchFamily="34" charset="0"/>
              </a:rPr>
              <a:t>DUISTERNIS</a:t>
            </a:r>
            <a:endParaRPr lang="en" sz="7200" b="1" spc="600" dirty="0">
              <a:ln w="25400" cmpd="sng">
                <a:solidFill>
                  <a:srgbClr val="FFFF00"/>
                </a:solidFill>
                <a:prstDash val="solid"/>
              </a:ln>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9911107" y="6447415"/>
            <a:ext cx="2192908" cy="338554"/>
          </a:xfrm>
          <a:prstGeom prst="rect">
            <a:avLst/>
          </a:prstGeom>
          <a:noFill/>
        </p:spPr>
        <p:txBody>
          <a:bodyPr wrap="none" rtlCol="0">
            <a:spAutoFit/>
          </a:bodyPr>
          <a:lstStyle/>
          <a:p>
            <a:pPr algn="r"/>
            <a:r>
              <a:rPr lang="nl-NL" sz="1600" b="1" dirty="0">
                <a:solidFill>
                  <a:srgbClr val="D8DBCF"/>
                </a:solidFill>
                <a:latin typeface="Calibri" panose="020F0502020204030204" pitchFamily="34" charset="0"/>
                <a:ea typeface="Calibri" panose="020F0502020204030204" pitchFamily="34" charset="0"/>
                <a:cs typeface="Calibri" panose="020F0502020204030204" pitchFamily="34" charset="0"/>
              </a:rPr>
              <a:t>Les 3 voor 20 april 2024</a:t>
            </a:r>
            <a:endParaRPr lang="en" sz="1600" b="1" dirty="0">
              <a:solidFill>
                <a:srgbClr val="D8DBC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235413" y="1604823"/>
            <a:ext cx="10758791" cy="4893647"/>
          </a:xfrm>
          <a:prstGeom prst="rect">
            <a:avLst/>
          </a:prstGeom>
          <a:noFill/>
        </p:spPr>
        <p:txBody>
          <a:bodyPr wrap="square">
            <a:spAutoFit/>
          </a:bodyPr>
          <a:lstStyle/>
          <a:p>
            <a:pPr algn="just">
              <a:spcBef>
                <a:spcPts val="600"/>
              </a:spcBef>
            </a:pPr>
            <a:r>
              <a:rPr lang="en" sz="2600" b="1" dirty="0">
                <a:latin typeface="Constantia" panose="02030602050306030303" pitchFamily="18" charset="0"/>
              </a:rPr>
              <a:t>“</a:t>
            </a:r>
            <a:r>
              <a:rPr lang="nl-NL" sz="2600" b="1" dirty="0">
                <a:latin typeface="Constantia" panose="02030602050306030303" pitchFamily="18" charset="0"/>
              </a:rPr>
              <a:t>Geestelijke duisternis heeft de aarde bedekt en grove duisternis de mensen. In veel kerken bestaat er scepticisme en ontrouw in de interpretatie van de Schrift. Velen, zeer velen, trekken de waarachtigheid en waarheid van de Schrift in twijfel. Menselijk redeneren en de verbeeldingen van het menselijk hart ondermijnen de inspiratie van het Woord van God […] Dit Heilige Boek heeft de aanvallen van Satan doorstaan, die zich heeft verenigd met kwade mensen om alles met een goddelijk karakter in wolken en duisternis te hullen. Maar de Heer heeft dit Heilige Boek door Zijn eigen wonderbaarlijke macht in zijn huidige vorm bewaard: een kaart of gids voor de menselijke familie om hen de weg naar de hemel te wijzen.</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69332"/>
          </a:xfrm>
          <a:prstGeom prst="rect">
            <a:avLst/>
          </a:prstGeom>
          <a:noFill/>
        </p:spPr>
        <p:txBody>
          <a:bodyPr wrap="square" rtlCol="0">
            <a:spAutoFit/>
          </a:bodyPr>
          <a:lstStyle/>
          <a:p>
            <a:pPr algn="ctr"/>
            <a:r>
              <a:rPr lang="en" b="1" dirty="0">
                <a:latin typeface="Calibri" panose="020F0502020204030204" pitchFamily="34" charset="0"/>
                <a:ea typeface="Calibri" panose="020F0502020204030204" pitchFamily="34" charset="0"/>
                <a:cs typeface="Calibri" panose="020F0502020204030204" pitchFamily="34" charset="0"/>
              </a:rPr>
              <a:t>Ellen G. White</a:t>
            </a:r>
            <a:r>
              <a:rPr lang="en" b="1" dirty="0"/>
              <a:t> (Selected Messages, </a:t>
            </a:r>
            <a:r>
              <a:rPr lang="nl-NL" b="1" dirty="0"/>
              <a:t>deel 1, pagina 17</a:t>
            </a:r>
            <a:r>
              <a:rPr lang="en" b="1" dirty="0"/>
              <a:t>)</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nl-NL" sz="6000" b="1" dirty="0">
                <a:ln w="6600">
                  <a:solidFill>
                    <a:srgbClr val="132960"/>
                  </a:solidFill>
                  <a:prstDash val="solid"/>
                </a:ln>
                <a:solidFill>
                  <a:srgbClr val="FFFFFF"/>
                </a:solidFill>
                <a:effectLst>
                  <a:outerShdw dist="50800" dir="2700000" algn="tl" rotWithShape="0">
                    <a:srgbClr val="132960"/>
                  </a:outerShdw>
                </a:effectLst>
                <a:latin typeface="Calibri" panose="020F0502020204030204" pitchFamily="34" charset="0"/>
                <a:ea typeface="Calibri" panose="020F0502020204030204" pitchFamily="34" charset="0"/>
                <a:cs typeface="Calibri" panose="020F0502020204030204" pitchFamily="34" charset="0"/>
              </a:rPr>
              <a:t>STRIJD OM DE GEEST</a:t>
            </a:r>
            <a:endParaRPr lang="en" sz="6000" b="1" dirty="0">
              <a:ln w="6600">
                <a:solidFill>
                  <a:srgbClr val="132960"/>
                </a:solidFill>
                <a:prstDash val="solid"/>
              </a:ln>
              <a:solidFill>
                <a:srgbClr val="FFFFFF"/>
              </a:solidFill>
              <a:effectLst>
                <a:outerShdw dist="50800" dir="2700000" algn="tl" rotWithShape="0">
                  <a:srgbClr val="132960"/>
                </a:outerShdw>
              </a:effectLst>
            </a:endParaRP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75415" y="224255"/>
            <a:ext cx="10352638" cy="923330"/>
          </a:xfrm>
          <a:prstGeom prst="rect">
            <a:avLst/>
          </a:prstGeom>
          <a:solidFill>
            <a:srgbClr val="870C30"/>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FFFF00"/>
                </a:solidFill>
                <a:effectLst>
                  <a:outerShdw blurRad="38100" dist="38100" dir="2700000" algn="tl">
                    <a:srgbClr val="000000">
                      <a:alpha val="43137"/>
                    </a:srgbClr>
                  </a:outerShdw>
                </a:effectLst>
                <a:latin typeface="Comic Sans MS" panose="030F0702030302020204" pitchFamily="66" charset="0"/>
              </a:rPr>
              <a:t>Van hen, de ongelovigen, geldt dat de god van deze eeuw hun gedachten heeft verblind, opdat de verlichting met het Evangelie van de heerlijkheid van Christus, Die het beeld van God is, hen niet zou bestralen.</a:t>
            </a:r>
            <a:r>
              <a:rPr lang="en"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00"/>
                </a:solidFill>
                <a:effectLst>
                  <a:outerShdw blurRad="38100" dist="38100" dir="2700000" algn="tl">
                    <a:srgbClr val="000000">
                      <a:alpha val="43137"/>
                    </a:srgbClr>
                  </a:outerShdw>
                </a:effectLst>
                <a:latin typeface="Comic Sans MS" panose="030F0702030302020204" pitchFamily="66" charset="0"/>
              </a:rPr>
              <a:t>(2 Korinthe 4:4 </a:t>
            </a:r>
            <a:r>
              <a:rPr lang="en" sz="1100" b="1" dirty="0">
                <a:solidFill>
                  <a:srgbClr val="FFFF00"/>
                </a:solidFill>
                <a:effectLst>
                  <a:outerShdw blurRad="38100" dist="38100" dir="2700000" algn="tl">
                    <a:srgbClr val="000000">
                      <a:alpha val="43137"/>
                    </a:srgbClr>
                  </a:outerShdw>
                </a:effectLst>
                <a:latin typeface="Comic Sans MS" panose="030F0702030302020204" pitchFamily="66" charset="0"/>
              </a:rPr>
              <a:t>HSV </a:t>
            </a:r>
            <a:r>
              <a:rPr lang="en"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 y="1255355"/>
            <a:ext cx="9098221" cy="1015663"/>
          </a:xfrm>
          <a:prstGeom prst="rect">
            <a:avLst/>
          </a:prstGeom>
          <a:noFill/>
        </p:spPr>
        <p:txBody>
          <a:bodyPr wrap="square" rtlCol="0">
            <a:spAutoFit/>
          </a:bodyPr>
          <a:lstStyle/>
          <a:p>
            <a:pPr>
              <a:spcBef>
                <a:spcPts val="600"/>
              </a:spcBef>
            </a:pPr>
            <a:r>
              <a:rPr lang="nl-NL" sz="2000" b="1" spc="-30" dirty="0">
                <a:latin typeface="Calibri" panose="020F0502020204030204" pitchFamily="34" charset="0"/>
                <a:ea typeface="Calibri" panose="020F0502020204030204" pitchFamily="34" charset="0"/>
                <a:cs typeface="Calibri" panose="020F0502020204030204" pitchFamily="34" charset="0"/>
              </a:rPr>
              <a:t>Een Spaans gezegde luidt: „Er is geen slechtere blinde dan degene die niet wil zien.” Dat wil zeggen, het is nutteloos om iemand te overtuigen om te zien wat hij niet wil zien. Zo is het ook met degenen die “de god van deze wereld” heeft verblind (2 Kor. 4:4).</a:t>
            </a:r>
            <a:endParaRPr lang="en" sz="2000" b="1" spc="-3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59045"/>
            <a:ext cx="2868984" cy="2808824"/>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093780" y="3849281"/>
            <a:ext cx="5814550" cy="1631216"/>
          </a:xfrm>
          <a:prstGeom prst="rect">
            <a:avLst/>
          </a:prstGeom>
          <a:noFill/>
        </p:spPr>
        <p:txBody>
          <a:bodyPr wrap="square">
            <a:spAutoFit/>
          </a:bodyPr>
          <a:lstStyle/>
          <a:p>
            <a:pPr>
              <a:spcBef>
                <a:spcPts val="600"/>
              </a:spcBef>
            </a:pPr>
            <a:r>
              <a:rPr lang="nl-NL" sz="2000" b="1" spc="-30" dirty="0">
                <a:latin typeface="Calibri" panose="020F0502020204030204" pitchFamily="34" charset="0"/>
                <a:ea typeface="Calibri" panose="020F0502020204030204" pitchFamily="34" charset="0"/>
                <a:cs typeface="Calibri" panose="020F0502020204030204" pitchFamily="34" charset="0"/>
              </a:rPr>
              <a:t>Maar niemand hoeft in deze staat te blijven. Wanneer de geest zich in geestelijke duisternis bevindt, is er een licht dat erin kan en zal schijnen: “Het Licht [Jezus] schijnt in de duisternis, en de duisternis heeft Hetzelve niet begrepen” (Johannes 1:5).</a:t>
            </a:r>
            <a:endParaRPr lang="en" sz="2000" b="1" spc="-30" dirty="0">
              <a:latin typeface="Calibri" panose="020F0502020204030204" pitchFamily="34" charset="0"/>
              <a:ea typeface="Calibri" panose="020F0502020204030204" pitchFamily="34" charset="0"/>
              <a:cs typeface="Calibri" panose="020F0502020204030204" pitchFamily="34" charset="0"/>
            </a:endParaRP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0" y="2453312"/>
            <a:ext cx="9098221" cy="1323439"/>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Het gebrek aan kennis bij degenen die verdwaald zijn, komt niet doordat zij niet het vermogen hebben om te weten. Het is omdat </a:t>
            </a:r>
            <a:r>
              <a:rPr lang="nl-NL" sz="2000" b="1" i="1" dirty="0">
                <a:latin typeface="Calibri" panose="020F0502020204030204" pitchFamily="34" charset="0"/>
                <a:ea typeface="Calibri" panose="020F0502020204030204" pitchFamily="34" charset="0"/>
                <a:cs typeface="Calibri" panose="020F0502020204030204" pitchFamily="34" charset="0"/>
              </a:rPr>
              <a:t>ze het niet willen </a:t>
            </a:r>
            <a:r>
              <a:rPr lang="nl-NL" sz="2000" b="1" dirty="0">
                <a:latin typeface="Calibri" panose="020F0502020204030204" pitchFamily="34" charset="0"/>
                <a:ea typeface="Calibri" panose="020F0502020204030204" pitchFamily="34" charset="0"/>
                <a:cs typeface="Calibri" panose="020F0502020204030204" pitchFamily="34" charset="0"/>
              </a:rPr>
              <a:t>weten. De duivel heeft hun geest met veel dingen beziggehouden die hen ervan weerhouden na te denken over wat werkelijk belangrijk is: hun verlossing.</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8CD689E5-BAD2-829A-817A-172F1FD280AD}"/>
              </a:ext>
            </a:extLst>
          </p:cNvPr>
          <p:cNvSpPr txBox="1"/>
          <p:nvPr/>
        </p:nvSpPr>
        <p:spPr>
          <a:xfrm>
            <a:off x="3093780" y="5625557"/>
            <a:ext cx="5814550" cy="1015663"/>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Degenen onder ons die dit Licht aanvaarden, kunnen het werk van de vijand ongedaan maken en het licht van Jezus door de duisternis laten schijnen.</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kstvak 1">
            <a:extLst>
              <a:ext uri="{FF2B5EF4-FFF2-40B4-BE49-F238E27FC236}">
                <a16:creationId xmlns:a16="http://schemas.microsoft.com/office/drawing/2014/main" id="{985095C8-F74F-DA04-FAFE-C59E705F48EA}"/>
              </a:ext>
            </a:extLst>
          </p:cNvPr>
          <p:cNvSpPr txBox="1"/>
          <p:nvPr/>
        </p:nvSpPr>
        <p:spPr>
          <a:xfrm>
            <a:off x="10580914" y="247442"/>
            <a:ext cx="1449721" cy="434303"/>
          </a:xfrm>
          <a:prstGeom prst="roundRect">
            <a:avLst>
              <a:gd name="adj" fmla="val 32159"/>
            </a:avLst>
          </a:prstGeom>
          <a:solidFill>
            <a:srgbClr val="F4EE00"/>
          </a:solidFill>
          <a:ln>
            <a:solidFill>
              <a:srgbClr val="547EC4"/>
            </a:solidFill>
          </a:ln>
          <a:effectLst/>
          <a:scene3d>
            <a:camera prst="orthographicFront"/>
            <a:lightRig rig="threePt" dir="t"/>
          </a:scene3d>
          <a:sp3d>
            <a:bevelT/>
          </a:sp3d>
        </p:spPr>
        <p:txBody>
          <a:bodyPr wrap="square" tIns="36000" bIns="72000" rtlCol="0">
            <a:spAutoFit/>
          </a:bodyPr>
          <a:lstStyle/>
          <a:p>
            <a:pPr algn="ctr">
              <a:defRPr/>
            </a:pPr>
            <a:r>
              <a:rPr lang="nl-NL" sz="1600" b="1" kern="0" spc="50" dirty="0">
                <a:ln w="0"/>
                <a:solidFill>
                  <a:srgbClr val="7F0033"/>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889FB8"/>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FFFF00"/>
                </a:solidFill>
                <a:effectLst>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9"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trips(upLeft)">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1000"/>
                                        <p:tgtEl>
                                          <p:spTgt spid="7"/>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112642" y="1187931"/>
            <a:ext cx="9633156" cy="3785652"/>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nl-NL" sz="2400" b="1" dirty="0">
                <a:latin typeface="Constantia" panose="02030602050306030303" pitchFamily="18" charset="0"/>
              </a:rPr>
              <a:t>Iedereen die de weg naar de hemel bewandelt, heeft een veilige gids nodig. We moeten niet in menselijke wijsheid wandelen. Het is ons voorrecht om te luisteren naar de stem van Christus die tot ons spreekt terwijl we de levensreis wandelen, en Zijn woorden zijn altijd woorden van wijsheid. ...Onze enige veiligheid ligt in het nauwkeurig volgen van Christus, wandelen in Zijn wijsheid en het in praktijk brengen van Zijn waarheid. We kunnen de werking van Satan niet altijd gemakkelijk ontdekken; we weten niet waar hij zijn vallen neerzet. Maar Jezus begrijpt de subtiele kunsten van de vijand, en Hij kan onze voeten op veilige paden houden</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7240654" y="6350159"/>
            <a:ext cx="4505144" cy="369332"/>
          </a:xfrm>
          <a:prstGeom prst="rect">
            <a:avLst/>
          </a:prstGeom>
          <a:noFill/>
        </p:spPr>
        <p:txBody>
          <a:bodyPr wrap="none" rtlCol="0">
            <a:spAutoFit/>
          </a:bodyPr>
          <a:lstStyle/>
          <a:p>
            <a:pPr algn="r"/>
            <a:r>
              <a:rPr lang="en" b="1" dirty="0">
                <a:solidFill>
                  <a:srgbClr val="E6E7D5"/>
                </a:solidFill>
                <a:effectLst>
                  <a:glow rad="25400">
                    <a:schemeClr val="tx1"/>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Ellen G. White</a:t>
            </a:r>
            <a:r>
              <a:rPr lang="en" b="1" dirty="0">
                <a:solidFill>
                  <a:srgbClr val="E6E7D5"/>
                </a:solidFill>
                <a:effectLst>
                  <a:glow rad="25400">
                    <a:schemeClr val="tx1"/>
                  </a:glow>
                  <a:outerShdw blurRad="38100" dist="38100" dir="2700000" algn="tl">
                    <a:srgbClr val="000000">
                      <a:alpha val="43137"/>
                    </a:srgbClr>
                  </a:outerShdw>
                </a:effectLst>
              </a:rPr>
              <a:t> (Our High Calling,10 januari </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10000"/>
                    </a14:imgEffect>
                  </a14:imgLayer>
                </a14:imgProps>
              </a:ex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659009"/>
            <a:ext cx="4471416" cy="553997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nl-NL"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Jezus dan zei tegen hen: Nog een korte tijd is het licht bij u; wandel zolang u het licht hebt, opdat de duisternis u niet overvalt. En wie in de duisternis wandelt, weet niet waar hij heen gaat.</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(Johannes 12:35, HSV)</a:t>
            </a:r>
            <a:endParaRPr kumimoji="0" lang="es-ES" sz="28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nl-NL" sz="2400" b="1" dirty="0">
                <a:solidFill>
                  <a:srgbClr val="176653"/>
                </a:solidFill>
                <a:latin typeface="Calibri" panose="020F0502020204030204" pitchFamily="34" charset="0"/>
                <a:ea typeface="Calibri" panose="020F0502020204030204" pitchFamily="34" charset="0"/>
                <a:cs typeface="Calibri" panose="020F0502020204030204" pitchFamily="34" charset="0"/>
              </a:rPr>
              <a:t>Strijd om de waarheid</a:t>
            </a:r>
            <a:r>
              <a:rPr lang="en" sz="2400" b="1" dirty="0">
                <a:solidFill>
                  <a:srgbClr val="176653"/>
                </a:solidFill>
                <a:latin typeface="Calibri" panose="020F0502020204030204" pitchFamily="34" charset="0"/>
                <a:ea typeface="Calibri" panose="020F0502020204030204" pitchFamily="34" charset="0"/>
                <a:cs typeface="Calibri" panose="020F0502020204030204" pitchFamily="34" charset="0"/>
              </a:rPr>
              <a:t>:</a:t>
            </a:r>
          </a:p>
          <a:p>
            <a:pPr lvl="1">
              <a:spcBef>
                <a:spcPts val="600"/>
              </a:spcBef>
            </a:pPr>
            <a:r>
              <a:rPr lang="nl-NL" sz="2400" b="1" dirty="0">
                <a:latin typeface="Calibri" panose="020F0502020204030204" pitchFamily="34" charset="0"/>
                <a:ea typeface="Calibri" panose="020F0502020204030204" pitchFamily="34" charset="0"/>
                <a:cs typeface="Calibri" panose="020F0502020204030204" pitchFamily="34" charset="0"/>
              </a:rPr>
              <a:t>De waarheid versus de leugen</a:t>
            </a:r>
            <a:r>
              <a:rPr lang="en" sz="2400" b="1" dirty="0">
                <a:latin typeface="Calibri" panose="020F0502020204030204" pitchFamily="34" charset="0"/>
                <a:ea typeface="Calibri" panose="020F0502020204030204" pitchFamily="34" charset="0"/>
                <a:cs typeface="Calibri" panose="020F0502020204030204" pitchFamily="34" charset="0"/>
              </a:rPr>
              <a:t>.</a:t>
            </a:r>
          </a:p>
          <a:p>
            <a:pPr lvl="1">
              <a:spcBef>
                <a:spcPts val="600"/>
              </a:spcBef>
            </a:pPr>
            <a:r>
              <a:rPr lang="nl-NL" sz="2400" b="1" dirty="0">
                <a:latin typeface="Calibri" panose="020F0502020204030204" pitchFamily="34" charset="0"/>
                <a:ea typeface="Calibri" panose="020F0502020204030204" pitchFamily="34" charset="0"/>
                <a:cs typeface="Calibri" panose="020F0502020204030204" pitchFamily="34" charset="0"/>
              </a:rPr>
              <a:t>Het compromis van de kerk</a:t>
            </a:r>
            <a:r>
              <a:rPr lang="en" sz="2400" b="1" dirty="0">
                <a:latin typeface="Calibri" panose="020F0502020204030204" pitchFamily="34" charset="0"/>
                <a:ea typeface="Calibri" panose="020F0502020204030204" pitchFamily="34" charset="0"/>
                <a:cs typeface="Calibri" panose="020F0502020204030204" pitchFamily="34" charset="0"/>
              </a:rPr>
              <a:t>.</a:t>
            </a:r>
          </a:p>
          <a:p>
            <a:pPr>
              <a:spcBef>
                <a:spcPts val="1200"/>
              </a:spcBef>
            </a:pPr>
            <a:r>
              <a:rPr lang="nl-NL" sz="2400" b="1" dirty="0">
                <a:solidFill>
                  <a:srgbClr val="791974"/>
                </a:solidFill>
                <a:latin typeface="Calibri" panose="020F0502020204030204" pitchFamily="34" charset="0"/>
                <a:ea typeface="Calibri" panose="020F0502020204030204" pitchFamily="34" charset="0"/>
                <a:cs typeface="Calibri" panose="020F0502020204030204" pitchFamily="34" charset="0"/>
              </a:rPr>
              <a:t>Strijd om het Woord van God</a:t>
            </a:r>
            <a:r>
              <a:rPr lang="en" sz="2400" b="1" dirty="0">
                <a:solidFill>
                  <a:srgbClr val="791974"/>
                </a:solidFill>
                <a:latin typeface="Calibri" panose="020F0502020204030204" pitchFamily="34" charset="0"/>
                <a:ea typeface="Calibri" panose="020F0502020204030204" pitchFamily="34" charset="0"/>
                <a:cs typeface="Calibri" panose="020F0502020204030204" pitchFamily="34" charset="0"/>
              </a:rPr>
              <a:t>:</a:t>
            </a:r>
          </a:p>
          <a:p>
            <a:pPr lvl="1">
              <a:spcBef>
                <a:spcPts val="600"/>
              </a:spcBef>
            </a:pPr>
            <a:r>
              <a:rPr lang="nl-NL" sz="2400" b="1" dirty="0">
                <a:latin typeface="Calibri" panose="020F0502020204030204" pitchFamily="34" charset="0"/>
                <a:ea typeface="Calibri" panose="020F0502020204030204" pitchFamily="34" charset="0"/>
                <a:cs typeface="Calibri" panose="020F0502020204030204" pitchFamily="34" charset="0"/>
              </a:rPr>
              <a:t>Veiligheid in de Bijbel</a:t>
            </a:r>
            <a:r>
              <a:rPr lang="en" sz="2400" b="1" dirty="0">
                <a:latin typeface="Calibri" panose="020F0502020204030204" pitchFamily="34" charset="0"/>
                <a:ea typeface="Calibri" panose="020F0502020204030204" pitchFamily="34" charset="0"/>
                <a:cs typeface="Calibri" panose="020F0502020204030204" pitchFamily="34" charset="0"/>
              </a:rPr>
              <a:t>.</a:t>
            </a:r>
          </a:p>
          <a:p>
            <a:pPr lvl="1">
              <a:spcBef>
                <a:spcPts val="600"/>
              </a:spcBef>
            </a:pPr>
            <a:r>
              <a:rPr lang="nl-NL" sz="2400" b="1" dirty="0">
                <a:latin typeface="Calibri" panose="020F0502020204030204" pitchFamily="34" charset="0"/>
                <a:ea typeface="Calibri" panose="020F0502020204030204" pitchFamily="34" charset="0"/>
                <a:cs typeface="Calibri" panose="020F0502020204030204" pitchFamily="34" charset="0"/>
              </a:rPr>
              <a:t>Menselijke redenering</a:t>
            </a:r>
            <a:r>
              <a:rPr lang="en" sz="2400" b="1" dirty="0">
                <a:latin typeface="Calibri" panose="020F0502020204030204" pitchFamily="34" charset="0"/>
                <a:ea typeface="Calibri" panose="020F0502020204030204" pitchFamily="34" charset="0"/>
                <a:cs typeface="Calibri" panose="020F0502020204030204" pitchFamily="34" charset="0"/>
              </a:rPr>
              <a:t>.</a:t>
            </a:r>
          </a:p>
          <a:p>
            <a:pPr>
              <a:spcBef>
                <a:spcPts val="1200"/>
              </a:spcBef>
            </a:pPr>
            <a:r>
              <a:rPr lang="nl-NL" sz="2400" b="1" dirty="0">
                <a:solidFill>
                  <a:srgbClr val="713518"/>
                </a:solidFill>
                <a:latin typeface="Calibri" panose="020F0502020204030204" pitchFamily="34" charset="0"/>
                <a:ea typeface="Calibri" panose="020F0502020204030204" pitchFamily="34" charset="0"/>
                <a:cs typeface="Calibri" panose="020F0502020204030204" pitchFamily="34" charset="0"/>
              </a:rPr>
              <a:t>Strijd om de geest</a:t>
            </a:r>
            <a:r>
              <a:rPr lang="en" sz="2400" b="1" dirty="0">
                <a:solidFill>
                  <a:srgbClr val="713518"/>
                </a:solidFill>
                <a:latin typeface="Calibri" panose="020F0502020204030204" pitchFamily="34" charset="0"/>
                <a:ea typeface="Calibri" panose="020F0502020204030204" pitchFamily="34" charset="0"/>
                <a:cs typeface="Calibri" panose="020F0502020204030204" pitchFamily="34" charset="0"/>
              </a:rPr>
              <a:t>.</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60961" y="135791"/>
            <a:ext cx="6406588" cy="400110"/>
          </a:xfrm>
          <a:prstGeom prst="rect">
            <a:avLst/>
          </a:prstGeom>
          <a:noFill/>
        </p:spPr>
        <p:txBody>
          <a:bodyPr wrap="square" rtlCol="0">
            <a:spAutoFit/>
          </a:bodyPr>
          <a:lstStyle/>
          <a:p>
            <a:pPr>
              <a:spcBef>
                <a:spcPts val="600"/>
              </a:spcBef>
            </a:pPr>
            <a:r>
              <a:rPr lang="nl-NL"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Een oorlog wordt strijd voor strijd gewonnen of verloren.</a:t>
            </a:r>
            <a:endParaRPr lang="en"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60961" y="2151727"/>
            <a:ext cx="6335520" cy="1015663"/>
          </a:xfrm>
          <a:prstGeom prst="rect">
            <a:avLst/>
          </a:prstGeom>
          <a:noFill/>
        </p:spPr>
        <p:txBody>
          <a:bodyPr wrap="square">
            <a:spAutoFit/>
          </a:bodyPr>
          <a:lstStyle/>
          <a:p>
            <a:pPr>
              <a:spcBef>
                <a:spcPts val="600"/>
              </a:spcBef>
            </a:pPr>
            <a:r>
              <a:rPr lang="nl-NL"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Onze enige bescherming in deze strijd is het vasthouden aan Jezus, die de Waarheid en het Leven is, en Zijn Heilig Woord.</a:t>
            </a:r>
            <a:endParaRPr lang="en"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3775E2F6-5CEF-A2F8-13FA-B0B6E74023C3}"/>
              </a:ext>
            </a:extLst>
          </p:cNvPr>
          <p:cNvSpPr txBox="1"/>
          <p:nvPr/>
        </p:nvSpPr>
        <p:spPr>
          <a:xfrm>
            <a:off x="60961" y="682095"/>
            <a:ext cx="6335520" cy="1323439"/>
          </a:xfrm>
          <a:prstGeom prst="rect">
            <a:avLst/>
          </a:prstGeom>
          <a:noFill/>
        </p:spPr>
        <p:txBody>
          <a:bodyPr wrap="square">
            <a:spAutoFit/>
          </a:bodyPr>
          <a:lstStyle/>
          <a:p>
            <a:pPr>
              <a:spcBef>
                <a:spcPts val="600"/>
              </a:spcBef>
            </a:pPr>
            <a:r>
              <a:rPr lang="nl-NL"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Toen Satan de strijd van de vervolging verloor, bedacht hij een nieuw plan: een compromis. De mengeling van waarheid en leugens heeft miljoenen mensen ertoe aangezet een vervalste, levenloze waarheid te omarmen.</a:t>
            </a:r>
            <a:endParaRPr lang="en" sz="2000" b="1" dirty="0">
              <a:solidFill>
                <a:schemeClr val="bg1"/>
              </a:solidFill>
              <a:effectLst>
                <a:glow rad="76200">
                  <a:srgbClr val="403214"/>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lef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left)">
                                      <p:cBhvr>
                                        <p:cTn id="102" dur="500"/>
                                        <p:tgtEl>
                                          <p:spTgt spid="2">
                                            <p:txEl>
                                              <p:pRg st="4" end="4"/>
                                            </p:txEl>
                                          </p:spTgt>
                                        </p:tgtEl>
                                      </p:cBhvr>
                                    </p:animEffect>
                                  </p:childTnLst>
                                </p:cTn>
                              </p:par>
                            </p:childTnLst>
                          </p:cTn>
                        </p:par>
                        <p:par>
                          <p:cTn id="103" fill="hold">
                            <p:stCondLst>
                              <p:cond delay="2000"/>
                            </p:stCondLst>
                            <p:childTnLst>
                              <p:par>
                                <p:cTn id="104" presetID="3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style.rotation</p:attrName>
                                        </p:attrNameLst>
                                      </p:cBhvr>
                                      <p:tavLst>
                                        <p:tav tm="0">
                                          <p:val>
                                            <p:fltVal val="720"/>
                                          </p:val>
                                        </p:tav>
                                        <p:tav tm="100000">
                                          <p:val>
                                            <p:fltVal val="0"/>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ppt_w</p:attrName>
                                        </p:attrNameLst>
                                      </p:cBhvr>
                                      <p:tavLst>
                                        <p:tav tm="0">
                                          <p:val>
                                            <p:fltVal val="0"/>
                                          </p:val>
                                        </p:tav>
                                        <p:tav tm="100000">
                                          <p:val>
                                            <p:strVal val="#ppt_w"/>
                                          </p:val>
                                        </p:tav>
                                      </p:tavLst>
                                    </p:anim>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animEffect transition="in" filter="wipe(left)">
                                      <p:cBhvr>
                                        <p:cTn id="113" dur="500"/>
                                        <p:tgtEl>
                                          <p:spTgt spid="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nl-NL" sz="6000" b="1" dirty="0">
                <a:ln w="6600">
                  <a:solidFill>
                    <a:srgbClr val="862256"/>
                  </a:solidFill>
                  <a:prstDash val="solid"/>
                </a:ln>
                <a:solidFill>
                  <a:srgbClr val="FFFFFF"/>
                </a:solidFill>
                <a:effectLst>
                  <a:outerShdw dist="50800" dir="2700000" algn="tl" rotWithShape="0">
                    <a:srgbClr val="862256"/>
                  </a:outerShdw>
                </a:effectLst>
                <a:latin typeface="Calibri" panose="020F0502020204030204" pitchFamily="34" charset="0"/>
                <a:ea typeface="Calibri" panose="020F0502020204030204" pitchFamily="34" charset="0"/>
                <a:cs typeface="Calibri" panose="020F0502020204030204" pitchFamily="34" charset="0"/>
              </a:rPr>
              <a:t>STRIJD OM DE WAARHEID</a:t>
            </a:r>
            <a:endParaRPr lang="en" sz="6000" b="1" dirty="0">
              <a:ln w="6600">
                <a:solidFill>
                  <a:srgbClr val="862256"/>
                </a:solidFill>
                <a:prstDash val="solid"/>
              </a:ln>
              <a:solidFill>
                <a:srgbClr val="FFFFFF"/>
              </a:solidFill>
              <a:effectLst>
                <a:outerShdw dist="50800" dir="2700000" algn="tl" rotWithShape="0">
                  <a:srgbClr val="862256"/>
                </a:outerShdw>
              </a:effectLst>
            </a:endParaRP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1036320" y="-56426"/>
            <a:ext cx="10607040" cy="769441"/>
          </a:xfrm>
          <a:prstGeom prst="rect">
            <a:avLst/>
          </a:prstGeom>
          <a:noFill/>
        </p:spPr>
        <p:txBody>
          <a:bodyPr wrap="square">
            <a:spAutoFit/>
          </a:bodyPr>
          <a:lstStyle/>
          <a:p>
            <a:pPr algn="ctr"/>
            <a:r>
              <a:rPr lang="nl-NL"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WAARHEID VERSUS DE LEUGEN</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2196446" y="586753"/>
            <a:ext cx="7852528" cy="646331"/>
          </a:xfrm>
          <a:prstGeom prst="rect">
            <a:avLst/>
          </a:prstGeom>
          <a:noFill/>
        </p:spPr>
        <p:txBody>
          <a:bodyPr wrap="square">
            <a:spAutoFit/>
          </a:bodyPr>
          <a:lstStyle/>
          <a:p>
            <a:pPr algn="ctr"/>
            <a:r>
              <a:rPr lang="en" b="1" dirty="0">
                <a:solidFill>
                  <a:schemeClr val="accent4">
                    <a:lumMod val="20000"/>
                    <a:lumOff val="80000"/>
                  </a:schemeClr>
                </a:solidFill>
                <a:effectLst>
                  <a:glow rad="63500">
                    <a:srgbClr val="7D642B"/>
                  </a:glow>
                  <a:outerShdw blurRad="38100" dist="38100" dir="2700000" algn="tl">
                    <a:srgbClr val="000000">
                      <a:alpha val="43137"/>
                    </a:srgbClr>
                  </a:outerShdw>
                </a:effectLst>
                <a:latin typeface="Comic Sans MS" panose="030F0702030302020204" pitchFamily="66" charset="0"/>
              </a:rPr>
              <a:t>“</a:t>
            </a:r>
            <a:r>
              <a:rPr lang="nl-NL" b="1" dirty="0">
                <a:solidFill>
                  <a:schemeClr val="accent4">
                    <a:lumMod val="20000"/>
                    <a:lumOff val="80000"/>
                  </a:schemeClr>
                </a:solidFill>
                <a:effectLst>
                  <a:glow rad="63500">
                    <a:srgbClr val="7D642B"/>
                  </a:glow>
                  <a:outerShdw blurRad="38100" dist="38100" dir="2700000" algn="tl">
                    <a:srgbClr val="000000">
                      <a:alpha val="43137"/>
                    </a:srgbClr>
                  </a:outerShdw>
                </a:effectLst>
                <a:latin typeface="Comic Sans MS" panose="030F0702030302020204" pitchFamily="66" charset="0"/>
              </a:rPr>
              <a:t>Jezus zei tegen hem: Ik ben de Weg, de Waarheid en het Leven. Niemand komt tot de Vader dan door Mij.</a:t>
            </a:r>
            <a:r>
              <a:rPr lang="en" b="1" dirty="0">
                <a:solidFill>
                  <a:schemeClr val="accent4">
                    <a:lumMod val="20000"/>
                    <a:lumOff val="80000"/>
                  </a:schemeClr>
                </a:solidFill>
                <a:effectLst>
                  <a:glow rad="63500">
                    <a:srgbClr val="7D642B"/>
                  </a:glow>
                  <a:outerShdw blurRad="38100" dist="38100" dir="2700000" algn="tl">
                    <a:srgbClr val="000000">
                      <a:alpha val="43137"/>
                    </a:srgbClr>
                  </a:outerShdw>
                </a:effectLst>
                <a:latin typeface="Comic Sans MS" panose="030F0702030302020204" pitchFamily="66" charset="0"/>
              </a:rPr>
              <a:t>”   </a:t>
            </a:r>
            <a:r>
              <a:rPr lang="en" sz="1500" b="1" dirty="0">
                <a:solidFill>
                  <a:schemeClr val="accent4">
                    <a:lumMod val="20000"/>
                    <a:lumOff val="80000"/>
                  </a:schemeClr>
                </a:solidFill>
                <a:effectLst>
                  <a:glow rad="63500">
                    <a:srgbClr val="7D642B"/>
                  </a:glow>
                  <a:outerShdw blurRad="38100" dist="38100" dir="2700000" algn="tl">
                    <a:srgbClr val="000000">
                      <a:alpha val="43137"/>
                    </a:srgbClr>
                  </a:outerShdw>
                </a:effectLst>
                <a:latin typeface="Comic Sans MS" panose="030F0702030302020204" pitchFamily="66" charset="0"/>
              </a:rPr>
              <a:t>(Johannes 14:6 HSV)</a:t>
            </a:r>
            <a:endParaRPr lang="es-ES" sz="1500" b="1" dirty="0">
              <a:solidFill>
                <a:schemeClr val="accent4">
                  <a:lumMod val="20000"/>
                  <a:lumOff val="80000"/>
                </a:schemeClr>
              </a:solidFill>
              <a:effectLst>
                <a:glow rad="63500">
                  <a:srgbClr val="7D642B"/>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2984389" y="1278526"/>
            <a:ext cx="6093109"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Jezus is de Waarheid en daarom de Vader van alle waarheid (Johannes 14:6). Alles wat waar is, alles wat betrouwbaar is, alles wat waar is, komt van Hem. En Zijn waarheid brengt leven in ons voort.</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1492" y="1084082"/>
            <a:ext cx="2678687" cy="3482316"/>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201708" y="1240724"/>
            <a:ext cx="2773543" cy="3060554"/>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733632"/>
            <a:ext cx="2738791" cy="2028807"/>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077498" y="4434132"/>
            <a:ext cx="2897753" cy="2328307"/>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2984389" y="5214972"/>
            <a:ext cx="5952221" cy="1631216"/>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Daarom heeft de duivel gewerkt om de Bijbel te vernietigen, door hem te verbergen of te verdraaien. En hij bereikte dit (hoewel niet volledig) via de Roomse Kerk, tijdens de Middeleeuwen (ook wel de “Donkere Middeleeuwen” genoemd).</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56A86A6E-CC72-AA65-536B-269FE440D1CE}"/>
              </a:ext>
            </a:extLst>
          </p:cNvPr>
          <p:cNvSpPr txBox="1"/>
          <p:nvPr/>
        </p:nvSpPr>
        <p:spPr>
          <a:xfrm>
            <a:off x="2984389" y="4108008"/>
            <a:ext cx="5952221" cy="1015663"/>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In Zijn confrontaties met de vijand gebruikte Jezus de Bijbel als bron van alle waarheid: “Er staat geschreven” (Mat. 4:4; 21:13).</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CuadroTexto 14">
            <a:extLst>
              <a:ext uri="{FF2B5EF4-FFF2-40B4-BE49-F238E27FC236}">
                <a16:creationId xmlns:a16="http://schemas.microsoft.com/office/drawing/2014/main" id="{A9E0159F-7B61-8D32-F128-0D187544D4F3}"/>
              </a:ext>
            </a:extLst>
          </p:cNvPr>
          <p:cNvSpPr txBox="1"/>
          <p:nvPr/>
        </p:nvSpPr>
        <p:spPr>
          <a:xfrm>
            <a:off x="2984389" y="2693267"/>
            <a:ext cx="6093109" cy="1323439"/>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Integendeel, Satan is de vader van de leugens (Johannes 8:44). Alle bedrog, alle kwaadaardige subtiliteit, alle vervalste waarheid komt van hem. En hun leugens veroorzaken de dood in ons.</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kstvak 1">
            <a:extLst>
              <a:ext uri="{FF2B5EF4-FFF2-40B4-BE49-F238E27FC236}">
                <a16:creationId xmlns:a16="http://schemas.microsoft.com/office/drawing/2014/main" id="{245F4334-B0E4-A854-F419-9D5E15655E84}"/>
              </a:ext>
            </a:extLst>
          </p:cNvPr>
          <p:cNvSpPr txBox="1"/>
          <p:nvPr/>
        </p:nvSpPr>
        <p:spPr>
          <a:xfrm>
            <a:off x="207080" y="167568"/>
            <a:ext cx="1236949" cy="434303"/>
          </a:xfrm>
          <a:prstGeom prst="roundRect">
            <a:avLst>
              <a:gd name="adj" fmla="val 32159"/>
            </a:avLst>
          </a:prstGeom>
          <a:solidFill>
            <a:srgbClr val="FEFEFE"/>
          </a:solidFill>
          <a:ln>
            <a:solidFill>
              <a:srgbClr val="547EC4"/>
            </a:solidFill>
          </a:ln>
          <a:effectLst/>
          <a:scene3d>
            <a:camera prst="orthographicFront"/>
            <a:lightRig rig="threePt" dir="t"/>
          </a:scene3d>
          <a:sp3d>
            <a:bevelT/>
          </a:sp3d>
        </p:spPr>
        <p:txBody>
          <a:bodyPr wrap="square" tIns="36000" bIns="72000" rtlCol="0">
            <a:spAutoFit/>
          </a:bodyPr>
          <a:lstStyle/>
          <a:p>
            <a:pPr algn="ctr">
              <a:defRPr/>
            </a:pPr>
            <a:r>
              <a:rPr lang="nl-NL" sz="1600" b="1" kern="0" spc="50" dirty="0">
                <a:ln w="0"/>
                <a:solidFill>
                  <a:srgbClr val="BC9641"/>
                </a:solidFill>
                <a:effectLst>
                  <a:innerShdw blurRad="63500" dist="50800" dir="13500000">
                    <a:srgbClr val="000000">
                      <a:alpha val="50000"/>
                    </a:srgbClr>
                  </a:innerShdw>
                </a:effectLst>
                <a:latin typeface="Comic Sans MS" panose="030F0702030302020204" pitchFamily="66" charset="0"/>
              </a:rPr>
              <a:t>zondag </a:t>
            </a:r>
            <a:r>
              <a:rPr lang="nl-NL" sz="1600" b="1" kern="0" spc="50" dirty="0">
                <a:ln w="0"/>
                <a:solidFill>
                  <a:srgbClr val="794422"/>
                </a:solidFill>
                <a:effectLst>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500"/>
                                        <p:tgtEl>
                                          <p:spTgt spid="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950976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4400" b="1" dirty="0">
                <a:ln/>
                <a:solidFill>
                  <a:srgbClr val="A400A4"/>
                </a:solidFill>
              </a:rPr>
              <a:t>HET COMPROMIS VAN DE KERK</a:t>
            </a:r>
            <a:endParaRPr lang="en" sz="4400" b="1" dirty="0">
              <a:ln/>
              <a:solidFill>
                <a:srgbClr val="A400A4"/>
              </a:solidFill>
            </a:endParaRPr>
          </a:p>
        </p:txBody>
      </p:sp>
      <p:sp>
        <p:nvSpPr>
          <p:cNvPr id="5" name="CuadroTexto 4">
            <a:extLst>
              <a:ext uri="{FF2B5EF4-FFF2-40B4-BE49-F238E27FC236}">
                <a16:creationId xmlns:a16="http://schemas.microsoft.com/office/drawing/2014/main" id="{08BF5ED6-6EE5-A9C9-C153-7DF1253220A7}"/>
              </a:ext>
            </a:extLst>
          </p:cNvPr>
          <p:cNvSpPr txBox="1"/>
          <p:nvPr/>
        </p:nvSpPr>
        <p:spPr>
          <a:xfrm>
            <a:off x="0" y="610524"/>
            <a:ext cx="10184859"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omic Sans MS" panose="030F0702030302020204" pitchFamily="66" charset="0"/>
              </a:rPr>
              <a:t>“</a:t>
            </a:r>
            <a:r>
              <a:rPr lang="nl-NL" b="1" dirty="0">
                <a:solidFill>
                  <a:schemeClr val="accent3">
                    <a:lumMod val="75000"/>
                  </a:schemeClr>
                </a:solidFill>
                <a:latin typeface="Comic Sans MS" panose="030F0702030302020204" pitchFamily="66" charset="0"/>
              </a:rPr>
              <a:t>Want dit weet ik: dat na mijn vertrek wrede wolven bij u zullen binnenkomen, die de kudde niet sparen; en dat uit uw eigen midden mannen zullen opstaan die de waarheid verdraaien om de discipelen weg te trekken achter zich aan.</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(Handelingen 20:29-30 HSV).</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nl-NL"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Toen hij afscheid nam van de oudsten van Efeze, uitte Paulus zijn bezorgdheid over de externe en interne problemen waarmee zij in de toekomst te maken zouden krijgen (Handelingen 20:29-30)</a:t>
            </a:r>
            <a:endPar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631216"/>
          </a:xfrm>
          <a:prstGeom prst="rect">
            <a:avLst/>
          </a:prstGeom>
          <a:noFill/>
        </p:spPr>
        <p:txBody>
          <a:bodyPr wrap="square" rtlCol="0">
            <a:spAutoFit/>
          </a:bodyPr>
          <a:lstStyle/>
          <a:p>
            <a:pPr marL="342900" indent="-342900">
              <a:buFont typeface="+mj-lt"/>
              <a:buAutoNum type="arabicPeriod"/>
            </a:pPr>
            <a:r>
              <a:rPr lang="nl-NL" sz="2000" b="1" dirty="0">
                <a:solidFill>
                  <a:srgbClr val="FFFF99"/>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Roofzuchtige wolven</a:t>
            </a:r>
            <a:r>
              <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nl-NL"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Van het jaar 64 tot 311 (</a:t>
            </a:r>
            <a:r>
              <a:rPr lang="nl-NL" sz="2000" b="1" dirty="0" err="1">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Serdica</a:t>
            </a:r>
            <a:r>
              <a:rPr lang="nl-NL"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-edict van tolerantie) werd de Kerk hevig vervolgd door het Romeinse Rijk.</a:t>
            </a:r>
            <a:endPar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nl-NL" sz="2000" b="1" dirty="0">
                <a:solidFill>
                  <a:srgbClr val="FFFF99"/>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Perverse mannen</a:t>
            </a:r>
            <a:r>
              <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nl-NL"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Vanaf de 4e eeuw werden onbekeerde mannen in de Kerk geïntroduceerd die hun heidendom met de waarheid vermengden.</a:t>
            </a:r>
            <a:endPar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406243"/>
            <a:ext cx="3523824" cy="1631216"/>
          </a:xfrm>
          <a:prstGeom prst="rect">
            <a:avLst/>
          </a:prstGeom>
          <a:noFill/>
        </p:spPr>
        <p:txBody>
          <a:bodyPr wrap="square" rtlCol="0">
            <a:spAutoFit/>
          </a:bodyPr>
          <a:lstStyle/>
          <a:p>
            <a:pPr>
              <a:spcBef>
                <a:spcPts val="600"/>
              </a:spcBef>
            </a:pPr>
            <a:r>
              <a:rPr lang="nl-NL"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Satan gebruikte zijn ‘interne’ strategie om de waarheid te corrumperen en afgoderij en zondagsviering in de Kerk te introduceren.</a:t>
            </a:r>
            <a:endParaRPr lang="en" sz="2000" b="1"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23391"/>
            <a:chOff x="7715138" y="3947718"/>
            <a:chExt cx="4282309" cy="2323391"/>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7"/>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30652"/>
              <a:ext cx="1424573" cy="2196179"/>
            </a:xfrm>
            <a:prstGeom prst="rect">
              <a:avLst/>
            </a:prstGeom>
            <a:noFill/>
          </p:spPr>
          <p:txBody>
            <a:bodyPr wrap="square" lIns="36000" rIns="36000">
              <a:spAutoFit/>
            </a:bodyPr>
            <a:lstStyle/>
            <a:p>
              <a:pPr algn="ctr">
                <a:lnSpc>
                  <a:spcPct val="80000"/>
                </a:lnSpc>
              </a:pPr>
              <a:r>
                <a:rPr lang="nl-NL" sz="1550" b="1" dirty="0">
                  <a:solidFill>
                    <a:srgbClr val="FFCDFF"/>
                  </a:solidFill>
                  <a:latin typeface="Calibri" panose="020F0502020204030204" pitchFamily="34" charset="0"/>
                  <a:ea typeface="Calibri" panose="020F0502020204030204" pitchFamily="34" charset="0"/>
                  <a:cs typeface="Calibri" panose="020F0502020204030204" pitchFamily="34" charset="0"/>
                </a:rPr>
                <a:t>Het standbeeld van de Romeinse god Jupiter op het Capitool in Rome werd hergebruikt en omgebouwd tot een standbeeld van de Sint-Pieter</a:t>
              </a:r>
              <a:endParaRPr lang="en" sz="1550" b="1" dirty="0">
                <a:solidFill>
                  <a:srgbClr val="FFCDFF"/>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677108"/>
          </a:xfrm>
          <a:prstGeom prst="rect">
            <a:avLst/>
          </a:prstGeom>
          <a:noFill/>
        </p:spPr>
        <p:txBody>
          <a:bodyPr wrap="square">
            <a:spAutoFit/>
          </a:bodyPr>
          <a:lstStyle/>
          <a:p>
            <a:r>
              <a:rPr lang="nl-NL" sz="1900" b="1" spc="-40"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Zoals Paulus profeteerde, werden deze fouten geaccepteerd en zullen ze tot het einde toe blijven bestaan onder degenen die de waarheid niet willen weten (2 Thess. 2:7-12). De eindstrijd zal gebaseerd zijn op een compromis met de Sabbat.</a:t>
            </a:r>
            <a:endParaRPr lang="es-ES" sz="1900" spc="-40" dirty="0">
              <a:solidFill>
                <a:schemeClr val="bg1"/>
              </a:solidFill>
              <a:effectLst>
                <a:glow rad="76200">
                  <a:srgbClr val="203048"/>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kstvak 1">
            <a:extLst>
              <a:ext uri="{FF2B5EF4-FFF2-40B4-BE49-F238E27FC236}">
                <a16:creationId xmlns:a16="http://schemas.microsoft.com/office/drawing/2014/main" id="{59EC002C-A225-5814-0F6E-F9F4EF8D694D}"/>
              </a:ext>
            </a:extLst>
          </p:cNvPr>
          <p:cNvSpPr txBox="1"/>
          <p:nvPr/>
        </p:nvSpPr>
        <p:spPr>
          <a:xfrm>
            <a:off x="10336577" y="167568"/>
            <a:ext cx="1236949" cy="434303"/>
          </a:xfrm>
          <a:prstGeom prst="roundRect">
            <a:avLst>
              <a:gd name="adj" fmla="val 32159"/>
            </a:avLst>
          </a:prstGeom>
          <a:solidFill>
            <a:srgbClr val="5F005F"/>
          </a:solidFill>
          <a:ln>
            <a:solidFill>
              <a:srgbClr val="547EC4"/>
            </a:solidFill>
          </a:ln>
          <a:effectLst/>
          <a:scene3d>
            <a:camera prst="orthographicFront"/>
            <a:lightRig rig="threePt" dir="t"/>
          </a:scene3d>
          <a:sp3d>
            <a:bevelT/>
          </a:sp3d>
        </p:spPr>
        <p:txBody>
          <a:bodyPr wrap="square" tIns="36000" bIns="72000" rtlCol="0">
            <a:spAutoFit/>
          </a:bodyPr>
          <a:lstStyle/>
          <a:p>
            <a:pPr algn="ctr">
              <a:defRPr/>
            </a:pPr>
            <a:r>
              <a:rPr lang="nl-NL" sz="1600" b="1" kern="0" spc="50" dirty="0">
                <a:ln w="0"/>
                <a:solidFill>
                  <a:srgbClr val="D5E3EB"/>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BAD0DE"/>
                </a:solidFill>
                <a:effectLst>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left)">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5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1000" fill="hold"/>
                                        <p:tgtEl>
                                          <p:spTgt spid="29"/>
                                        </p:tgtEl>
                                        <p:attrNameLst>
                                          <p:attrName>ppt_w</p:attrName>
                                        </p:attrNameLst>
                                      </p:cBhvr>
                                      <p:tavLst>
                                        <p:tav tm="0">
                                          <p:val>
                                            <p:fltVal val="0"/>
                                          </p:val>
                                        </p:tav>
                                        <p:tav tm="100000">
                                          <p:val>
                                            <p:strVal val="#ppt_w"/>
                                          </p:val>
                                        </p:tav>
                                      </p:tavLst>
                                    </p:anim>
                                    <p:anim calcmode="lin" valueType="num">
                                      <p:cBhvr>
                                        <p:cTn id="58" dur="1000" fill="hold"/>
                                        <p:tgtEl>
                                          <p:spTgt spid="29"/>
                                        </p:tgtEl>
                                        <p:attrNameLst>
                                          <p:attrName>ppt_h</p:attrName>
                                        </p:attrNameLst>
                                      </p:cBhvr>
                                      <p:tavLst>
                                        <p:tav tm="0">
                                          <p:val>
                                            <p:fltVal val="0"/>
                                          </p:val>
                                        </p:tav>
                                        <p:tav tm="100000">
                                          <p:val>
                                            <p:strVal val="#ppt_h"/>
                                          </p:val>
                                        </p:tav>
                                      </p:tavLst>
                                    </p:anim>
                                    <p:anim calcmode="lin" valueType="num">
                                      <p:cBhvr>
                                        <p:cTn id="59" dur="1000" fill="hold"/>
                                        <p:tgtEl>
                                          <p:spTgt spid="29"/>
                                        </p:tgtEl>
                                        <p:attrNameLst>
                                          <p:attrName>style.rotation</p:attrName>
                                        </p:attrNameLst>
                                      </p:cBhvr>
                                      <p:tavLst>
                                        <p:tav tm="0">
                                          <p:val>
                                            <p:fltVal val="90"/>
                                          </p:val>
                                        </p:tav>
                                        <p:tav tm="100000">
                                          <p:val>
                                            <p:fltVal val="0"/>
                                          </p:val>
                                        </p:tav>
                                      </p:tavLst>
                                    </p:anim>
                                    <p:animEffect transition="in" filter="fade">
                                      <p:cBhvr>
                                        <p:cTn id="60" dur="1000"/>
                                        <p:tgtEl>
                                          <p:spTgt spid="29"/>
                                        </p:tgtEl>
                                      </p:cBhvr>
                                    </p:animEffect>
                                  </p:childTnLst>
                                </p:cTn>
                              </p:par>
                              <p:par>
                                <p:cTn id="61" presetID="31"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fltVal val="0"/>
                                          </p:val>
                                        </p:tav>
                                        <p:tav tm="100000">
                                          <p:val>
                                            <p:strVal val="#ppt_w"/>
                                          </p:val>
                                        </p:tav>
                                      </p:tavLst>
                                    </p:anim>
                                    <p:anim calcmode="lin" valueType="num">
                                      <p:cBhvr>
                                        <p:cTn id="64" dur="1000" fill="hold"/>
                                        <p:tgtEl>
                                          <p:spTgt spid="27"/>
                                        </p:tgtEl>
                                        <p:attrNameLst>
                                          <p:attrName>ppt_h</p:attrName>
                                        </p:attrNameLst>
                                      </p:cBhvr>
                                      <p:tavLst>
                                        <p:tav tm="0">
                                          <p:val>
                                            <p:fltVal val="0"/>
                                          </p:val>
                                        </p:tav>
                                        <p:tav tm="100000">
                                          <p:val>
                                            <p:strVal val="#ppt_h"/>
                                          </p:val>
                                        </p:tav>
                                      </p:tavLst>
                                    </p:anim>
                                    <p:anim calcmode="lin" valueType="num">
                                      <p:cBhvr>
                                        <p:cTn id="65" dur="1000" fill="hold"/>
                                        <p:tgtEl>
                                          <p:spTgt spid="27"/>
                                        </p:tgtEl>
                                        <p:attrNameLst>
                                          <p:attrName>style.rotation</p:attrName>
                                        </p:attrNameLst>
                                      </p:cBhvr>
                                      <p:tavLst>
                                        <p:tav tm="0">
                                          <p:val>
                                            <p:fltVal val="90"/>
                                          </p:val>
                                        </p:tav>
                                        <p:tav tm="100000">
                                          <p:val>
                                            <p:fltVal val="0"/>
                                          </p:val>
                                        </p:tav>
                                      </p:tavLst>
                                    </p:anim>
                                    <p:animEffect transition="in" filter="fade">
                                      <p:cBhvr>
                                        <p:cTn id="66" dur="1000"/>
                                        <p:tgtEl>
                                          <p:spTgt spid="27"/>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nl-NL" sz="6000" b="1" dirty="0">
                <a:ln w="6600">
                  <a:solidFill>
                    <a:srgbClr val="5E2F0C"/>
                  </a:solidFill>
                  <a:prstDash val="solid"/>
                </a:ln>
                <a:solidFill>
                  <a:srgbClr val="FFFFFF"/>
                </a:solidFill>
                <a:effectLst>
                  <a:outerShdw dist="50800" dir="2700000" algn="tl" rotWithShape="0">
                    <a:srgbClr val="5E2F0C"/>
                  </a:outerShdw>
                </a:effectLst>
              </a:rPr>
              <a:t>STRIJD OM HET WOORD VAN GOD</a:t>
            </a:r>
            <a:endParaRPr lang="en" sz="6000" b="1" dirty="0">
              <a:ln w="6600">
                <a:solidFill>
                  <a:srgbClr val="5E2F0C"/>
                </a:solidFill>
                <a:prstDash val="solid"/>
              </a:ln>
              <a:solidFill>
                <a:srgbClr val="FFFFFF"/>
              </a:solidFill>
              <a:effectLst>
                <a:outerShdw dist="50800" dir="2700000" algn="tl" rotWithShape="0">
                  <a:srgbClr val="5E2F0C"/>
                </a:outerShdw>
              </a:effectLst>
            </a:endParaRP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2479249" y="-48640"/>
            <a:ext cx="9712750" cy="769441"/>
          </a:xfrm>
          <a:prstGeom prst="rect">
            <a:avLst/>
          </a:prstGeom>
          <a:noFill/>
        </p:spPr>
        <p:txBody>
          <a:bodyPr wrap="square">
            <a:spAutoFit/>
          </a:bodyPr>
          <a:lstStyle/>
          <a:p>
            <a:pPr algn="ctr"/>
            <a:r>
              <a:rPr lang="nl-NL" sz="4400" b="1" spc="300" dirty="0">
                <a:ln w="12700">
                  <a:solidFill>
                    <a:schemeClr val="accent3">
                      <a:lumMod val="50000"/>
                    </a:schemeClr>
                  </a:solidFill>
                  <a:prstDash val="solid"/>
                </a:ln>
                <a:solidFill>
                  <a:schemeClr val="accent5">
                    <a:lumMod val="60000"/>
                    <a:lumOff val="40000"/>
                  </a:schemeClr>
                </a:solidFill>
                <a:effectLst>
                  <a:glow rad="50800">
                    <a:schemeClr val="accent5">
                      <a:lumMod val="75000"/>
                    </a:schemeClr>
                  </a:glow>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ZEKERHEID IN DE BIJBEL</a:t>
            </a:r>
            <a:endParaRPr lang="en" sz="4400" b="1" spc="300" dirty="0">
              <a:ln w="12700">
                <a:solidFill>
                  <a:schemeClr val="accent3">
                    <a:lumMod val="50000"/>
                  </a:schemeClr>
                </a:solidFill>
                <a:prstDash val="solid"/>
              </a:ln>
              <a:solidFill>
                <a:schemeClr val="accent5">
                  <a:lumMod val="60000"/>
                  <a:lumOff val="40000"/>
                </a:schemeClr>
              </a:solidFill>
              <a:effectLst>
                <a:glow rad="50800">
                  <a:schemeClr val="accent5">
                    <a:lumMod val="75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397A000E-1BF8-12E2-E540-35B12EC1BDC5}"/>
              </a:ext>
            </a:extLst>
          </p:cNvPr>
          <p:cNvSpPr txBox="1"/>
          <p:nvPr/>
        </p:nvSpPr>
        <p:spPr>
          <a:xfrm>
            <a:off x="2639505" y="638565"/>
            <a:ext cx="9552494" cy="369332"/>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nl-NL" b="1" dirty="0">
                <a:solidFill>
                  <a:schemeClr val="accent5">
                    <a:lumMod val="75000"/>
                  </a:schemeClr>
                </a:solidFill>
                <a:latin typeface="Comic Sans MS" panose="030F0702030302020204" pitchFamily="66" charset="0"/>
              </a:rPr>
              <a:t>Heilig hen door Uw waarheid; Uw woord is de waarheid.</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(Johannes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De Bijbel is de onfeilbare openbaring van Gods wil. Het presenteert het Hemelse plan voor de redding van de mensheid.</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938992"/>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Als we een deel ervan verwerpen (bijvoorbeeld het scheppingsverhaal uit Genesis 1 en 2), kunnen we elk van de leerstellingen die het leert verwerpen. En dan... welke zekerheid kunnen we hebben om de rest van de Bijbel te vertrouwen?</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880942"/>
            <a:ext cx="3518289" cy="1015663"/>
          </a:xfrm>
          <a:custGeom>
            <a:avLst/>
            <a:gdLst>
              <a:gd name="connsiteX0" fmla="*/ 0 w 3518289"/>
              <a:gd name="connsiteY0" fmla="*/ 0 h 1015663"/>
              <a:gd name="connsiteX1" fmla="*/ 586382 w 3518289"/>
              <a:gd name="connsiteY1" fmla="*/ 0 h 1015663"/>
              <a:gd name="connsiteX2" fmla="*/ 1102397 w 3518289"/>
              <a:gd name="connsiteY2" fmla="*/ 0 h 1015663"/>
              <a:gd name="connsiteX3" fmla="*/ 1618413 w 3518289"/>
              <a:gd name="connsiteY3" fmla="*/ 0 h 1015663"/>
              <a:gd name="connsiteX4" fmla="*/ 2204794 w 3518289"/>
              <a:gd name="connsiteY4" fmla="*/ 0 h 1015663"/>
              <a:gd name="connsiteX5" fmla="*/ 2755993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2931908 w 3518289"/>
              <a:gd name="connsiteY9" fmla="*/ 1015663 h 1015663"/>
              <a:gd name="connsiteX10" fmla="*/ 2380709 w 3518289"/>
              <a:gd name="connsiteY10" fmla="*/ 1015663 h 1015663"/>
              <a:gd name="connsiteX11" fmla="*/ 1723962 w 3518289"/>
              <a:gd name="connsiteY11" fmla="*/ 1015663 h 1015663"/>
              <a:gd name="connsiteX12" fmla="*/ 1207946 w 3518289"/>
              <a:gd name="connsiteY12" fmla="*/ 1015663 h 1015663"/>
              <a:gd name="connsiteX13" fmla="*/ 691930 w 3518289"/>
              <a:gd name="connsiteY13" fmla="*/ 1015663 h 1015663"/>
              <a:gd name="connsiteX14" fmla="*/ 0 w 3518289"/>
              <a:gd name="connsiteY14" fmla="*/ 1015663 h 1015663"/>
              <a:gd name="connsiteX15" fmla="*/ 0 w 3518289"/>
              <a:gd name="connsiteY15" fmla="*/ 497675 h 1015663"/>
              <a:gd name="connsiteX16" fmla="*/ 0 w 3518289"/>
              <a:gd name="connsiteY16" fmla="*/ 0 h 1015663"/>
              <a:gd name="connsiteX0" fmla="*/ 0 w 3518289"/>
              <a:gd name="connsiteY0" fmla="*/ 0 h 1015663"/>
              <a:gd name="connsiteX1" fmla="*/ 516016 w 3518289"/>
              <a:gd name="connsiteY1" fmla="*/ 0 h 1015663"/>
              <a:gd name="connsiteX2" fmla="*/ 1172763 w 3518289"/>
              <a:gd name="connsiteY2" fmla="*/ 0 h 1015663"/>
              <a:gd name="connsiteX3" fmla="*/ 1653596 w 3518289"/>
              <a:gd name="connsiteY3" fmla="*/ 0 h 1015663"/>
              <a:gd name="connsiteX4" fmla="*/ 2275160 w 3518289"/>
              <a:gd name="connsiteY4" fmla="*/ 0 h 1015663"/>
              <a:gd name="connsiteX5" fmla="*/ 2861542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3002273 w 3518289"/>
              <a:gd name="connsiteY9" fmla="*/ 1015663 h 1015663"/>
              <a:gd name="connsiteX10" fmla="*/ 2345526 w 3518289"/>
              <a:gd name="connsiteY10" fmla="*/ 1015663 h 1015663"/>
              <a:gd name="connsiteX11" fmla="*/ 1688779 w 3518289"/>
              <a:gd name="connsiteY11" fmla="*/ 1015663 h 1015663"/>
              <a:gd name="connsiteX12" fmla="*/ 1067214 w 3518289"/>
              <a:gd name="connsiteY12" fmla="*/ 1015663 h 1015663"/>
              <a:gd name="connsiteX13" fmla="*/ 551199 w 3518289"/>
              <a:gd name="connsiteY13" fmla="*/ 1015663 h 1015663"/>
              <a:gd name="connsiteX14" fmla="*/ 0 w 3518289"/>
              <a:gd name="connsiteY14" fmla="*/ 1015663 h 1015663"/>
              <a:gd name="connsiteX15" fmla="*/ 0 w 3518289"/>
              <a:gd name="connsiteY15" fmla="*/ 538301 h 1015663"/>
              <a:gd name="connsiteX16" fmla="*/ 0 w 3518289"/>
              <a:gd name="connsiteY16" fmla="*/ 0 h 1015663"/>
              <a:gd name="connsiteX0" fmla="*/ 0 w 3518289"/>
              <a:gd name="connsiteY0" fmla="*/ 0 h 1015663"/>
              <a:gd name="connsiteX1" fmla="*/ 586382 w 3518289"/>
              <a:gd name="connsiteY1" fmla="*/ 0 h 1015663"/>
              <a:gd name="connsiteX2" fmla="*/ 1102397 w 3518289"/>
              <a:gd name="connsiteY2" fmla="*/ 0 h 1015663"/>
              <a:gd name="connsiteX3" fmla="*/ 1618413 w 3518289"/>
              <a:gd name="connsiteY3" fmla="*/ 0 h 1015663"/>
              <a:gd name="connsiteX4" fmla="*/ 2204794 w 3518289"/>
              <a:gd name="connsiteY4" fmla="*/ 0 h 1015663"/>
              <a:gd name="connsiteX5" fmla="*/ 2755993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2931908 w 3518289"/>
              <a:gd name="connsiteY9" fmla="*/ 1015663 h 1015663"/>
              <a:gd name="connsiteX10" fmla="*/ 2380709 w 3518289"/>
              <a:gd name="connsiteY10" fmla="*/ 1015663 h 1015663"/>
              <a:gd name="connsiteX11" fmla="*/ 1723962 w 3518289"/>
              <a:gd name="connsiteY11" fmla="*/ 1015663 h 1015663"/>
              <a:gd name="connsiteX12" fmla="*/ 1207946 w 3518289"/>
              <a:gd name="connsiteY12" fmla="*/ 1015663 h 1015663"/>
              <a:gd name="connsiteX13" fmla="*/ 691930 w 3518289"/>
              <a:gd name="connsiteY13" fmla="*/ 1015663 h 1015663"/>
              <a:gd name="connsiteX14" fmla="*/ 0 w 3518289"/>
              <a:gd name="connsiteY14" fmla="*/ 1015663 h 1015663"/>
              <a:gd name="connsiteX15" fmla="*/ 0 w 3518289"/>
              <a:gd name="connsiteY15" fmla="*/ 497675 h 1015663"/>
              <a:gd name="connsiteX16" fmla="*/ 0 w 3518289"/>
              <a:gd name="connsiteY1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15663" fill="none" extrusionOk="0">
                <a:moveTo>
                  <a:pt x="0" y="0"/>
                </a:moveTo>
                <a:cubicBezTo>
                  <a:pt x="117743" y="-73662"/>
                  <a:pt x="388975" y="30866"/>
                  <a:pt x="586382" y="0"/>
                </a:cubicBezTo>
                <a:cubicBezTo>
                  <a:pt x="708123" y="25526"/>
                  <a:pt x="970256" y="-57679"/>
                  <a:pt x="1102397" y="0"/>
                </a:cubicBezTo>
                <a:cubicBezTo>
                  <a:pt x="1335025" y="17778"/>
                  <a:pt x="1415575" y="67068"/>
                  <a:pt x="1618413" y="0"/>
                </a:cubicBezTo>
                <a:cubicBezTo>
                  <a:pt x="1727620" y="-71137"/>
                  <a:pt x="1896493" y="108662"/>
                  <a:pt x="2204794" y="0"/>
                </a:cubicBezTo>
                <a:cubicBezTo>
                  <a:pt x="2469327" y="-95697"/>
                  <a:pt x="2449883" y="68925"/>
                  <a:pt x="2755993" y="0"/>
                </a:cubicBezTo>
                <a:cubicBezTo>
                  <a:pt x="2978292" y="-140240"/>
                  <a:pt x="3202837" y="119622"/>
                  <a:pt x="3518289" y="0"/>
                </a:cubicBezTo>
                <a:cubicBezTo>
                  <a:pt x="3526728" y="211518"/>
                  <a:pt x="3485828" y="353718"/>
                  <a:pt x="3518289" y="487518"/>
                </a:cubicBezTo>
                <a:cubicBezTo>
                  <a:pt x="3604830" y="545008"/>
                  <a:pt x="3511445" y="868627"/>
                  <a:pt x="3518289" y="1015663"/>
                </a:cubicBezTo>
                <a:cubicBezTo>
                  <a:pt x="3275398" y="1029250"/>
                  <a:pt x="3068877" y="932308"/>
                  <a:pt x="2931908" y="1015663"/>
                </a:cubicBezTo>
                <a:cubicBezTo>
                  <a:pt x="2788015" y="1096554"/>
                  <a:pt x="2605403" y="1053515"/>
                  <a:pt x="2380709" y="1015663"/>
                </a:cubicBezTo>
                <a:cubicBezTo>
                  <a:pt x="2186055" y="935113"/>
                  <a:pt x="1946716" y="973450"/>
                  <a:pt x="1723962" y="1015663"/>
                </a:cubicBezTo>
                <a:cubicBezTo>
                  <a:pt x="1529740" y="1126668"/>
                  <a:pt x="1406713" y="1022904"/>
                  <a:pt x="1207946" y="1015663"/>
                </a:cubicBezTo>
                <a:cubicBezTo>
                  <a:pt x="961992" y="1087864"/>
                  <a:pt x="790475" y="977233"/>
                  <a:pt x="691930" y="1015663"/>
                </a:cubicBezTo>
                <a:cubicBezTo>
                  <a:pt x="477463" y="1006764"/>
                  <a:pt x="254181" y="1018583"/>
                  <a:pt x="0" y="1015663"/>
                </a:cubicBezTo>
                <a:cubicBezTo>
                  <a:pt x="-43729" y="928636"/>
                  <a:pt x="47837" y="654593"/>
                  <a:pt x="0" y="497675"/>
                </a:cubicBezTo>
                <a:cubicBezTo>
                  <a:pt x="44077" y="406953"/>
                  <a:pt x="56136" y="200201"/>
                  <a:pt x="0" y="0"/>
                </a:cubicBezTo>
                <a:close/>
              </a:path>
              <a:path w="3518289" h="1015663" stroke="0" extrusionOk="0">
                <a:moveTo>
                  <a:pt x="0" y="0"/>
                </a:moveTo>
                <a:cubicBezTo>
                  <a:pt x="83797" y="-33365"/>
                  <a:pt x="325752" y="76920"/>
                  <a:pt x="516016" y="0"/>
                </a:cubicBezTo>
                <a:cubicBezTo>
                  <a:pt x="712482" y="-86839"/>
                  <a:pt x="860153" y="-11526"/>
                  <a:pt x="1172763" y="0"/>
                </a:cubicBezTo>
                <a:cubicBezTo>
                  <a:pt x="1499849" y="-13680"/>
                  <a:pt x="1510555" y="11484"/>
                  <a:pt x="1653596" y="0"/>
                </a:cubicBezTo>
                <a:cubicBezTo>
                  <a:pt x="1879817" y="-1711"/>
                  <a:pt x="2102678" y="74677"/>
                  <a:pt x="2275160" y="0"/>
                </a:cubicBezTo>
                <a:cubicBezTo>
                  <a:pt x="2421406" y="-74765"/>
                  <a:pt x="2707651" y="54598"/>
                  <a:pt x="2861542" y="0"/>
                </a:cubicBezTo>
                <a:cubicBezTo>
                  <a:pt x="3019320" y="8052"/>
                  <a:pt x="3350283" y="4527"/>
                  <a:pt x="3518289" y="0"/>
                </a:cubicBezTo>
                <a:cubicBezTo>
                  <a:pt x="3555062" y="58876"/>
                  <a:pt x="3534256" y="284099"/>
                  <a:pt x="3518289" y="487518"/>
                </a:cubicBezTo>
                <a:cubicBezTo>
                  <a:pt x="3538624" y="702407"/>
                  <a:pt x="3522850" y="918177"/>
                  <a:pt x="3518289" y="1015663"/>
                </a:cubicBezTo>
                <a:cubicBezTo>
                  <a:pt x="3287604" y="1046000"/>
                  <a:pt x="3178271" y="951578"/>
                  <a:pt x="3002273" y="1015663"/>
                </a:cubicBezTo>
                <a:cubicBezTo>
                  <a:pt x="2911943" y="935636"/>
                  <a:pt x="2613531" y="919556"/>
                  <a:pt x="2345526" y="1015663"/>
                </a:cubicBezTo>
                <a:cubicBezTo>
                  <a:pt x="1996723" y="1038257"/>
                  <a:pt x="1927923" y="953907"/>
                  <a:pt x="1688779" y="1015663"/>
                </a:cubicBezTo>
                <a:cubicBezTo>
                  <a:pt x="1413042" y="1012089"/>
                  <a:pt x="1253734" y="918723"/>
                  <a:pt x="1067214" y="1015663"/>
                </a:cubicBezTo>
                <a:cubicBezTo>
                  <a:pt x="843756" y="1115215"/>
                  <a:pt x="808781" y="1007667"/>
                  <a:pt x="551199" y="1015663"/>
                </a:cubicBezTo>
                <a:cubicBezTo>
                  <a:pt x="234628" y="1021823"/>
                  <a:pt x="161919" y="901448"/>
                  <a:pt x="0" y="1015663"/>
                </a:cubicBezTo>
                <a:cubicBezTo>
                  <a:pt x="-55328" y="858550"/>
                  <a:pt x="53986" y="738141"/>
                  <a:pt x="0" y="538301"/>
                </a:cubicBezTo>
                <a:cubicBezTo>
                  <a:pt x="-49163" y="314129"/>
                  <a:pt x="34526" y="248926"/>
                  <a:pt x="0" y="0"/>
                </a:cubicBezTo>
                <a:close/>
              </a:path>
              <a:path w="3518289" h="1015663" fill="none" stroke="0" extrusionOk="0">
                <a:moveTo>
                  <a:pt x="0" y="0"/>
                </a:moveTo>
                <a:cubicBezTo>
                  <a:pt x="170920" y="-41015"/>
                  <a:pt x="386584" y="-9338"/>
                  <a:pt x="586382" y="0"/>
                </a:cubicBezTo>
                <a:cubicBezTo>
                  <a:pt x="791871" y="-56562"/>
                  <a:pt x="871419" y="-29630"/>
                  <a:pt x="1102397" y="0"/>
                </a:cubicBezTo>
                <a:cubicBezTo>
                  <a:pt x="1332324" y="-7"/>
                  <a:pt x="1468957" y="41277"/>
                  <a:pt x="1618413" y="0"/>
                </a:cubicBezTo>
                <a:cubicBezTo>
                  <a:pt x="1826498" y="-31722"/>
                  <a:pt x="1916236" y="66924"/>
                  <a:pt x="2204794" y="0"/>
                </a:cubicBezTo>
                <a:cubicBezTo>
                  <a:pt x="2463482" y="-43173"/>
                  <a:pt x="2501566" y="32828"/>
                  <a:pt x="2755993" y="0"/>
                </a:cubicBezTo>
                <a:cubicBezTo>
                  <a:pt x="3056822" y="-15908"/>
                  <a:pt x="3207923" y="88006"/>
                  <a:pt x="3518289" y="0"/>
                </a:cubicBezTo>
                <a:cubicBezTo>
                  <a:pt x="3603509" y="230704"/>
                  <a:pt x="3476396" y="389396"/>
                  <a:pt x="3518289" y="487518"/>
                </a:cubicBezTo>
                <a:cubicBezTo>
                  <a:pt x="3583614" y="575134"/>
                  <a:pt x="3578541" y="874564"/>
                  <a:pt x="3518289" y="1015663"/>
                </a:cubicBezTo>
                <a:cubicBezTo>
                  <a:pt x="3289903" y="1059714"/>
                  <a:pt x="3098324" y="955469"/>
                  <a:pt x="2931908" y="1015663"/>
                </a:cubicBezTo>
                <a:cubicBezTo>
                  <a:pt x="2763012" y="1073449"/>
                  <a:pt x="2645736" y="1006257"/>
                  <a:pt x="2380709" y="1015663"/>
                </a:cubicBezTo>
                <a:cubicBezTo>
                  <a:pt x="2189960" y="1004739"/>
                  <a:pt x="1954758" y="898819"/>
                  <a:pt x="1723962" y="1015663"/>
                </a:cubicBezTo>
                <a:cubicBezTo>
                  <a:pt x="1532932" y="1062504"/>
                  <a:pt x="1367360" y="918679"/>
                  <a:pt x="1207946" y="1015663"/>
                </a:cubicBezTo>
                <a:cubicBezTo>
                  <a:pt x="1002996" y="1069823"/>
                  <a:pt x="842946" y="948337"/>
                  <a:pt x="691930" y="1015663"/>
                </a:cubicBezTo>
                <a:cubicBezTo>
                  <a:pt x="590769" y="1046247"/>
                  <a:pt x="175469" y="985414"/>
                  <a:pt x="0" y="1015663"/>
                </a:cubicBezTo>
                <a:cubicBezTo>
                  <a:pt x="-15595" y="813694"/>
                  <a:pt x="58451" y="643517"/>
                  <a:pt x="0" y="497675"/>
                </a:cubicBezTo>
                <a:cubicBezTo>
                  <a:pt x="-42965" y="366873"/>
                  <a:pt x="31714" y="210347"/>
                  <a:pt x="0" y="0"/>
                </a:cubicBezTo>
                <a:close/>
              </a:path>
              <a:path w="3518289" h="1015663" fill="none" stroke="0" extrusionOk="0">
                <a:moveTo>
                  <a:pt x="0" y="0"/>
                </a:moveTo>
                <a:cubicBezTo>
                  <a:pt x="132865" y="-57720"/>
                  <a:pt x="394257" y="15377"/>
                  <a:pt x="586382" y="0"/>
                </a:cubicBezTo>
                <a:cubicBezTo>
                  <a:pt x="741844" y="-24125"/>
                  <a:pt x="939725" y="-31219"/>
                  <a:pt x="1102397" y="0"/>
                </a:cubicBezTo>
                <a:cubicBezTo>
                  <a:pt x="1320713" y="6589"/>
                  <a:pt x="1438917" y="45046"/>
                  <a:pt x="1618413" y="0"/>
                </a:cubicBezTo>
                <a:cubicBezTo>
                  <a:pt x="1793641" y="-18249"/>
                  <a:pt x="1911364" y="138322"/>
                  <a:pt x="2204794" y="0"/>
                </a:cubicBezTo>
                <a:cubicBezTo>
                  <a:pt x="2437954" y="-89413"/>
                  <a:pt x="2498711" y="57106"/>
                  <a:pt x="2755993" y="0"/>
                </a:cubicBezTo>
                <a:cubicBezTo>
                  <a:pt x="3014221" y="-89503"/>
                  <a:pt x="3193907" y="90479"/>
                  <a:pt x="3518289" y="0"/>
                </a:cubicBezTo>
                <a:cubicBezTo>
                  <a:pt x="3572722" y="218898"/>
                  <a:pt x="3492658" y="362212"/>
                  <a:pt x="3518289" y="487518"/>
                </a:cubicBezTo>
                <a:cubicBezTo>
                  <a:pt x="3612121" y="561937"/>
                  <a:pt x="3509588" y="843213"/>
                  <a:pt x="3518289" y="1015663"/>
                </a:cubicBezTo>
                <a:cubicBezTo>
                  <a:pt x="3289095" y="1043073"/>
                  <a:pt x="3051308" y="961079"/>
                  <a:pt x="2931908" y="1015663"/>
                </a:cubicBezTo>
                <a:cubicBezTo>
                  <a:pt x="2759652" y="1073320"/>
                  <a:pt x="2622288" y="1050567"/>
                  <a:pt x="2380709" y="1015663"/>
                </a:cubicBezTo>
                <a:cubicBezTo>
                  <a:pt x="2179960" y="945756"/>
                  <a:pt x="1904984" y="919326"/>
                  <a:pt x="1723962" y="1015663"/>
                </a:cubicBezTo>
                <a:cubicBezTo>
                  <a:pt x="1521896" y="1142186"/>
                  <a:pt x="1397871" y="986112"/>
                  <a:pt x="1207946" y="1015663"/>
                </a:cubicBezTo>
                <a:cubicBezTo>
                  <a:pt x="953266" y="1094319"/>
                  <a:pt x="829632" y="961265"/>
                  <a:pt x="691930" y="1015663"/>
                </a:cubicBezTo>
                <a:cubicBezTo>
                  <a:pt x="534558" y="1021152"/>
                  <a:pt x="199437" y="1003857"/>
                  <a:pt x="0" y="1015663"/>
                </a:cubicBezTo>
                <a:cubicBezTo>
                  <a:pt x="-41927" y="883517"/>
                  <a:pt x="22758" y="637771"/>
                  <a:pt x="0" y="497675"/>
                </a:cubicBezTo>
                <a:cubicBezTo>
                  <a:pt x="-701" y="412507"/>
                  <a:pt x="56184" y="19720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custGeom>
                    <a:avLst/>
                    <a:gdLst>
                      <a:gd name="connsiteX0" fmla="*/ 0 w 3518289"/>
                      <a:gd name="connsiteY0" fmla="*/ 0 h 1015663"/>
                      <a:gd name="connsiteX1" fmla="*/ 586382 w 3518289"/>
                      <a:gd name="connsiteY1" fmla="*/ 0 h 1015663"/>
                      <a:gd name="connsiteX2" fmla="*/ 1102397 w 3518289"/>
                      <a:gd name="connsiteY2" fmla="*/ 0 h 1015663"/>
                      <a:gd name="connsiteX3" fmla="*/ 1618413 w 3518289"/>
                      <a:gd name="connsiteY3" fmla="*/ 0 h 1015663"/>
                      <a:gd name="connsiteX4" fmla="*/ 2204794 w 3518289"/>
                      <a:gd name="connsiteY4" fmla="*/ 0 h 1015663"/>
                      <a:gd name="connsiteX5" fmla="*/ 2755993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2931908 w 3518289"/>
                      <a:gd name="connsiteY9" fmla="*/ 1015663 h 1015663"/>
                      <a:gd name="connsiteX10" fmla="*/ 2380709 w 3518289"/>
                      <a:gd name="connsiteY10" fmla="*/ 1015663 h 1015663"/>
                      <a:gd name="connsiteX11" fmla="*/ 1723962 w 3518289"/>
                      <a:gd name="connsiteY11" fmla="*/ 1015663 h 1015663"/>
                      <a:gd name="connsiteX12" fmla="*/ 1207946 w 3518289"/>
                      <a:gd name="connsiteY12" fmla="*/ 1015663 h 1015663"/>
                      <a:gd name="connsiteX13" fmla="*/ 691930 w 3518289"/>
                      <a:gd name="connsiteY13" fmla="*/ 1015663 h 1015663"/>
                      <a:gd name="connsiteX14" fmla="*/ 0 w 3518289"/>
                      <a:gd name="connsiteY14" fmla="*/ 1015663 h 1015663"/>
                      <a:gd name="connsiteX15" fmla="*/ 0 w 3518289"/>
                      <a:gd name="connsiteY15" fmla="*/ 497675 h 1015663"/>
                      <a:gd name="connsiteX16" fmla="*/ 0 w 3518289"/>
                      <a:gd name="connsiteY16" fmla="*/ 0 h 1015663"/>
                      <a:gd name="connsiteX0" fmla="*/ 0 w 3518289"/>
                      <a:gd name="connsiteY0" fmla="*/ 0 h 1015663"/>
                      <a:gd name="connsiteX1" fmla="*/ 516016 w 3518289"/>
                      <a:gd name="connsiteY1" fmla="*/ 0 h 1015663"/>
                      <a:gd name="connsiteX2" fmla="*/ 1172763 w 3518289"/>
                      <a:gd name="connsiteY2" fmla="*/ 0 h 1015663"/>
                      <a:gd name="connsiteX3" fmla="*/ 1653596 w 3518289"/>
                      <a:gd name="connsiteY3" fmla="*/ 0 h 1015663"/>
                      <a:gd name="connsiteX4" fmla="*/ 2275160 w 3518289"/>
                      <a:gd name="connsiteY4" fmla="*/ 0 h 1015663"/>
                      <a:gd name="connsiteX5" fmla="*/ 2861542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3002273 w 3518289"/>
                      <a:gd name="connsiteY9" fmla="*/ 1015663 h 1015663"/>
                      <a:gd name="connsiteX10" fmla="*/ 2345526 w 3518289"/>
                      <a:gd name="connsiteY10" fmla="*/ 1015663 h 1015663"/>
                      <a:gd name="connsiteX11" fmla="*/ 1688779 w 3518289"/>
                      <a:gd name="connsiteY11" fmla="*/ 1015663 h 1015663"/>
                      <a:gd name="connsiteX12" fmla="*/ 1067214 w 3518289"/>
                      <a:gd name="connsiteY12" fmla="*/ 1015663 h 1015663"/>
                      <a:gd name="connsiteX13" fmla="*/ 551199 w 3518289"/>
                      <a:gd name="connsiteY13" fmla="*/ 1015663 h 1015663"/>
                      <a:gd name="connsiteX14" fmla="*/ 0 w 3518289"/>
                      <a:gd name="connsiteY14" fmla="*/ 1015663 h 1015663"/>
                      <a:gd name="connsiteX15" fmla="*/ 0 w 3518289"/>
                      <a:gd name="connsiteY15" fmla="*/ 538301 h 1015663"/>
                      <a:gd name="connsiteX16" fmla="*/ 0 w 3518289"/>
                      <a:gd name="connsiteY1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15663" fill="none" extrusionOk="0">
                        <a:moveTo>
                          <a:pt x="0" y="0"/>
                        </a:moveTo>
                        <a:cubicBezTo>
                          <a:pt x="134190" y="-63568"/>
                          <a:pt x="410293" y="30692"/>
                          <a:pt x="586382" y="0"/>
                        </a:cubicBezTo>
                        <a:cubicBezTo>
                          <a:pt x="716058" y="-3814"/>
                          <a:pt x="940662" y="-19513"/>
                          <a:pt x="1102397" y="0"/>
                        </a:cubicBezTo>
                        <a:cubicBezTo>
                          <a:pt x="1320559" y="3323"/>
                          <a:pt x="1433930" y="46350"/>
                          <a:pt x="1618413" y="0"/>
                        </a:cubicBezTo>
                        <a:cubicBezTo>
                          <a:pt x="1762112" y="-55394"/>
                          <a:pt x="1907065" y="83563"/>
                          <a:pt x="2204794" y="0"/>
                        </a:cubicBezTo>
                        <a:cubicBezTo>
                          <a:pt x="2473869" y="-88764"/>
                          <a:pt x="2475433" y="63520"/>
                          <a:pt x="2755993" y="0"/>
                        </a:cubicBezTo>
                        <a:cubicBezTo>
                          <a:pt x="2996200" y="-98906"/>
                          <a:pt x="3185664" y="80477"/>
                          <a:pt x="3518289" y="0"/>
                        </a:cubicBezTo>
                        <a:cubicBezTo>
                          <a:pt x="3554461" y="210534"/>
                          <a:pt x="3483969" y="371754"/>
                          <a:pt x="3518289" y="487518"/>
                        </a:cubicBezTo>
                        <a:cubicBezTo>
                          <a:pt x="3590003" y="558876"/>
                          <a:pt x="3506195" y="838644"/>
                          <a:pt x="3518289" y="1015663"/>
                        </a:cubicBezTo>
                        <a:cubicBezTo>
                          <a:pt x="3258149" y="1053381"/>
                          <a:pt x="3078616" y="939985"/>
                          <a:pt x="2931908" y="1015663"/>
                        </a:cubicBezTo>
                        <a:cubicBezTo>
                          <a:pt x="2756191" y="1068902"/>
                          <a:pt x="2607770" y="1045659"/>
                          <a:pt x="2380709" y="1015663"/>
                        </a:cubicBezTo>
                        <a:cubicBezTo>
                          <a:pt x="2171838" y="962905"/>
                          <a:pt x="1942486" y="957870"/>
                          <a:pt x="1723962" y="1015663"/>
                        </a:cubicBezTo>
                        <a:cubicBezTo>
                          <a:pt x="1520395" y="1111070"/>
                          <a:pt x="1404582" y="997298"/>
                          <a:pt x="1207946" y="1015663"/>
                        </a:cubicBezTo>
                        <a:cubicBezTo>
                          <a:pt x="973267" y="1080674"/>
                          <a:pt x="817865" y="975232"/>
                          <a:pt x="691930" y="1015663"/>
                        </a:cubicBezTo>
                        <a:cubicBezTo>
                          <a:pt x="489215" y="1018309"/>
                          <a:pt x="228877" y="1010999"/>
                          <a:pt x="0" y="1015663"/>
                        </a:cubicBezTo>
                        <a:cubicBezTo>
                          <a:pt x="-42716" y="908822"/>
                          <a:pt x="20139" y="632111"/>
                          <a:pt x="0" y="497675"/>
                        </a:cubicBezTo>
                        <a:cubicBezTo>
                          <a:pt x="15837" y="388497"/>
                          <a:pt x="43635" y="200837"/>
                          <a:pt x="0" y="0"/>
                        </a:cubicBezTo>
                        <a:close/>
                      </a:path>
                      <a:path w="3518289" h="1015663" stroke="0" extrusionOk="0">
                        <a:moveTo>
                          <a:pt x="0" y="0"/>
                        </a:moveTo>
                        <a:cubicBezTo>
                          <a:pt x="104092" y="-48133"/>
                          <a:pt x="353382" y="39920"/>
                          <a:pt x="516016" y="0"/>
                        </a:cubicBezTo>
                        <a:cubicBezTo>
                          <a:pt x="695138" y="-62928"/>
                          <a:pt x="859103" y="-6450"/>
                          <a:pt x="1172763" y="0"/>
                        </a:cubicBezTo>
                        <a:cubicBezTo>
                          <a:pt x="1497241" y="-23855"/>
                          <a:pt x="1509630" y="11236"/>
                          <a:pt x="1653596" y="0"/>
                        </a:cubicBezTo>
                        <a:cubicBezTo>
                          <a:pt x="1840305" y="-6013"/>
                          <a:pt x="2115510" y="52051"/>
                          <a:pt x="2275160" y="0"/>
                        </a:cubicBezTo>
                        <a:cubicBezTo>
                          <a:pt x="2422795" y="-43079"/>
                          <a:pt x="2705605" y="50591"/>
                          <a:pt x="2861542" y="0"/>
                        </a:cubicBezTo>
                        <a:cubicBezTo>
                          <a:pt x="3022548" y="-18952"/>
                          <a:pt x="3364480" y="18316"/>
                          <a:pt x="3518289" y="0"/>
                        </a:cubicBezTo>
                        <a:cubicBezTo>
                          <a:pt x="3555343" y="84028"/>
                          <a:pt x="3505093" y="286470"/>
                          <a:pt x="3518289" y="487518"/>
                        </a:cubicBezTo>
                        <a:cubicBezTo>
                          <a:pt x="3542625" y="694768"/>
                          <a:pt x="3501890" y="913743"/>
                          <a:pt x="3518289" y="1015663"/>
                        </a:cubicBezTo>
                        <a:cubicBezTo>
                          <a:pt x="3279053" y="1052864"/>
                          <a:pt x="3177701" y="985306"/>
                          <a:pt x="3002273" y="1015663"/>
                        </a:cubicBezTo>
                        <a:cubicBezTo>
                          <a:pt x="2865901" y="986047"/>
                          <a:pt x="2625656" y="971037"/>
                          <a:pt x="2345526" y="1015663"/>
                        </a:cubicBezTo>
                        <a:cubicBezTo>
                          <a:pt x="2020470" y="1029896"/>
                          <a:pt x="1921601" y="962132"/>
                          <a:pt x="1688779" y="1015663"/>
                        </a:cubicBezTo>
                        <a:cubicBezTo>
                          <a:pt x="1463783" y="1045834"/>
                          <a:pt x="1285119" y="941536"/>
                          <a:pt x="1067214" y="1015663"/>
                        </a:cubicBezTo>
                        <a:cubicBezTo>
                          <a:pt x="837041" y="1088342"/>
                          <a:pt x="806372" y="1000802"/>
                          <a:pt x="551199" y="1015663"/>
                        </a:cubicBezTo>
                        <a:cubicBezTo>
                          <a:pt x="274519" y="1032547"/>
                          <a:pt x="149128" y="930293"/>
                          <a:pt x="0" y="1015663"/>
                        </a:cubicBezTo>
                        <a:cubicBezTo>
                          <a:pt x="-39950" y="851365"/>
                          <a:pt x="40316" y="748400"/>
                          <a:pt x="0" y="538301"/>
                        </a:cubicBezTo>
                        <a:cubicBezTo>
                          <a:pt x="-36224" y="315218"/>
                          <a:pt x="23168" y="227960"/>
                          <a:pt x="0" y="0"/>
                        </a:cubicBezTo>
                        <a:close/>
                      </a:path>
                      <a:path w="3518289" h="1015663" fill="none" stroke="0" extrusionOk="0">
                        <a:moveTo>
                          <a:pt x="0" y="0"/>
                        </a:moveTo>
                        <a:cubicBezTo>
                          <a:pt x="140758" y="-20255"/>
                          <a:pt x="421180" y="3302"/>
                          <a:pt x="586382" y="0"/>
                        </a:cubicBezTo>
                        <a:cubicBezTo>
                          <a:pt x="752865" y="-53706"/>
                          <a:pt x="906124" y="-13994"/>
                          <a:pt x="1102397" y="0"/>
                        </a:cubicBezTo>
                        <a:cubicBezTo>
                          <a:pt x="1297910" y="22407"/>
                          <a:pt x="1458448" y="34703"/>
                          <a:pt x="1618413" y="0"/>
                        </a:cubicBezTo>
                        <a:cubicBezTo>
                          <a:pt x="1821125" y="-10946"/>
                          <a:pt x="1918286" y="77180"/>
                          <a:pt x="2204794" y="0"/>
                        </a:cubicBezTo>
                        <a:cubicBezTo>
                          <a:pt x="2480562" y="-60325"/>
                          <a:pt x="2503442" y="57269"/>
                          <a:pt x="2755993" y="0"/>
                        </a:cubicBezTo>
                        <a:cubicBezTo>
                          <a:pt x="3053631" y="-37801"/>
                          <a:pt x="3180169" y="54241"/>
                          <a:pt x="3518289" y="0"/>
                        </a:cubicBezTo>
                        <a:cubicBezTo>
                          <a:pt x="3602657" y="223776"/>
                          <a:pt x="3485124" y="379741"/>
                          <a:pt x="3518289" y="487518"/>
                        </a:cubicBezTo>
                        <a:cubicBezTo>
                          <a:pt x="3571986" y="595377"/>
                          <a:pt x="3537244" y="873851"/>
                          <a:pt x="3518289" y="1015663"/>
                        </a:cubicBezTo>
                        <a:cubicBezTo>
                          <a:pt x="3267399" y="1063219"/>
                          <a:pt x="3080297" y="992274"/>
                          <a:pt x="2931908" y="1015663"/>
                        </a:cubicBezTo>
                        <a:cubicBezTo>
                          <a:pt x="2761694" y="1078097"/>
                          <a:pt x="2646054" y="1024288"/>
                          <a:pt x="2380709" y="1015663"/>
                        </a:cubicBezTo>
                        <a:cubicBezTo>
                          <a:pt x="2151652" y="1001208"/>
                          <a:pt x="1922772" y="920931"/>
                          <a:pt x="1723962" y="1015663"/>
                        </a:cubicBezTo>
                        <a:cubicBezTo>
                          <a:pt x="1511952" y="1101418"/>
                          <a:pt x="1391533" y="957238"/>
                          <a:pt x="1207946" y="1015663"/>
                        </a:cubicBezTo>
                        <a:cubicBezTo>
                          <a:pt x="1003248" y="1061992"/>
                          <a:pt x="857748" y="967619"/>
                          <a:pt x="691930" y="1015663"/>
                        </a:cubicBezTo>
                        <a:cubicBezTo>
                          <a:pt x="575214" y="1061514"/>
                          <a:pt x="182701" y="997796"/>
                          <a:pt x="0" y="1015663"/>
                        </a:cubicBezTo>
                        <a:cubicBezTo>
                          <a:pt x="-40601" y="852920"/>
                          <a:pt x="22098" y="651247"/>
                          <a:pt x="0" y="497675"/>
                        </a:cubicBezTo>
                        <a:cubicBezTo>
                          <a:pt x="-18101" y="385276"/>
                          <a:pt x="52690" y="196515"/>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t>
            </a:r>
            <a:r>
              <a:rPr lang="nl-NL" sz="20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Uw woord is een lamp voor mijn voet en een licht op mijn pad.</a:t>
            </a:r>
            <a:r>
              <a:rPr lang="en" sz="20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(Ps. 119:105 </a:t>
            </a:r>
            <a:r>
              <a:rPr lang="en" sz="1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HSV</a:t>
            </a:r>
            <a:r>
              <a:rPr lang="en"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5239813"/>
            <a:ext cx="3518289" cy="1400383"/>
          </a:xfrm>
          <a:custGeom>
            <a:avLst/>
            <a:gdLst>
              <a:gd name="connsiteX0" fmla="*/ 0 w 3518289"/>
              <a:gd name="connsiteY0" fmla="*/ 0 h 1400383"/>
              <a:gd name="connsiteX1" fmla="*/ 480833 w 3518289"/>
              <a:gd name="connsiteY1" fmla="*/ 0 h 1400383"/>
              <a:gd name="connsiteX2" fmla="*/ 1067214 w 3518289"/>
              <a:gd name="connsiteY2" fmla="*/ 0 h 1400383"/>
              <a:gd name="connsiteX3" fmla="*/ 1618413 w 3518289"/>
              <a:gd name="connsiteY3" fmla="*/ 0 h 1400383"/>
              <a:gd name="connsiteX4" fmla="*/ 2099246 w 3518289"/>
              <a:gd name="connsiteY4" fmla="*/ 0 h 1400383"/>
              <a:gd name="connsiteX5" fmla="*/ 2615261 w 3518289"/>
              <a:gd name="connsiteY5" fmla="*/ 0 h 1400383"/>
              <a:gd name="connsiteX6" fmla="*/ 3518289 w 3518289"/>
              <a:gd name="connsiteY6" fmla="*/ 0 h 1400383"/>
              <a:gd name="connsiteX7" fmla="*/ 3518289 w 3518289"/>
              <a:gd name="connsiteY7" fmla="*/ 480798 h 1400383"/>
              <a:gd name="connsiteX8" fmla="*/ 3518289 w 3518289"/>
              <a:gd name="connsiteY8" fmla="*/ 933588 h 1400383"/>
              <a:gd name="connsiteX9" fmla="*/ 3518289 w 3518289"/>
              <a:gd name="connsiteY9" fmla="*/ 1400383 h 1400383"/>
              <a:gd name="connsiteX10" fmla="*/ 2896725 w 3518289"/>
              <a:gd name="connsiteY10" fmla="*/ 1400383 h 1400383"/>
              <a:gd name="connsiteX11" fmla="*/ 2380709 w 3518289"/>
              <a:gd name="connsiteY11" fmla="*/ 1400383 h 1400383"/>
              <a:gd name="connsiteX12" fmla="*/ 1899876 w 3518289"/>
              <a:gd name="connsiteY12" fmla="*/ 1400383 h 1400383"/>
              <a:gd name="connsiteX13" fmla="*/ 1278312 w 3518289"/>
              <a:gd name="connsiteY13" fmla="*/ 1400383 h 1400383"/>
              <a:gd name="connsiteX14" fmla="*/ 691930 w 3518289"/>
              <a:gd name="connsiteY14" fmla="*/ 1400383 h 1400383"/>
              <a:gd name="connsiteX15" fmla="*/ 0 w 3518289"/>
              <a:gd name="connsiteY15" fmla="*/ 1400383 h 1400383"/>
              <a:gd name="connsiteX16" fmla="*/ 0 w 3518289"/>
              <a:gd name="connsiteY16" fmla="*/ 919584 h 1400383"/>
              <a:gd name="connsiteX17" fmla="*/ 0 w 3518289"/>
              <a:gd name="connsiteY17" fmla="*/ 480798 h 1400383"/>
              <a:gd name="connsiteX18" fmla="*/ 0 w 3518289"/>
              <a:gd name="connsiteY18" fmla="*/ 0 h 1400383"/>
              <a:gd name="connsiteX0" fmla="*/ 0 w 3518289"/>
              <a:gd name="connsiteY0" fmla="*/ 0 h 1400383"/>
              <a:gd name="connsiteX1" fmla="*/ 516016 w 3518289"/>
              <a:gd name="connsiteY1" fmla="*/ 0 h 1400383"/>
              <a:gd name="connsiteX2" fmla="*/ 1172763 w 3518289"/>
              <a:gd name="connsiteY2" fmla="*/ 0 h 1400383"/>
              <a:gd name="connsiteX3" fmla="*/ 1653596 w 3518289"/>
              <a:gd name="connsiteY3" fmla="*/ 0 h 1400383"/>
              <a:gd name="connsiteX4" fmla="*/ 2275160 w 3518289"/>
              <a:gd name="connsiteY4" fmla="*/ 0 h 1400383"/>
              <a:gd name="connsiteX5" fmla="*/ 2861542 w 3518289"/>
              <a:gd name="connsiteY5" fmla="*/ 0 h 1400383"/>
              <a:gd name="connsiteX6" fmla="*/ 3518289 w 3518289"/>
              <a:gd name="connsiteY6" fmla="*/ 0 h 1400383"/>
              <a:gd name="connsiteX7" fmla="*/ 3518289 w 3518289"/>
              <a:gd name="connsiteY7" fmla="*/ 438787 h 1400383"/>
              <a:gd name="connsiteX8" fmla="*/ 3518289 w 3518289"/>
              <a:gd name="connsiteY8" fmla="*/ 905581 h 1400383"/>
              <a:gd name="connsiteX9" fmla="*/ 3518289 w 3518289"/>
              <a:gd name="connsiteY9" fmla="*/ 1400383 h 1400383"/>
              <a:gd name="connsiteX10" fmla="*/ 3037456 w 3518289"/>
              <a:gd name="connsiteY10" fmla="*/ 1400383 h 1400383"/>
              <a:gd name="connsiteX11" fmla="*/ 2380709 w 3518289"/>
              <a:gd name="connsiteY11" fmla="*/ 1400383 h 1400383"/>
              <a:gd name="connsiteX12" fmla="*/ 1759145 w 3518289"/>
              <a:gd name="connsiteY12" fmla="*/ 1400383 h 1400383"/>
              <a:gd name="connsiteX13" fmla="*/ 1243129 w 3518289"/>
              <a:gd name="connsiteY13" fmla="*/ 1400383 h 1400383"/>
              <a:gd name="connsiteX14" fmla="*/ 586381 w 3518289"/>
              <a:gd name="connsiteY14" fmla="*/ 1400383 h 1400383"/>
              <a:gd name="connsiteX15" fmla="*/ 0 w 3518289"/>
              <a:gd name="connsiteY15" fmla="*/ 1400383 h 1400383"/>
              <a:gd name="connsiteX16" fmla="*/ 0 w 3518289"/>
              <a:gd name="connsiteY16" fmla="*/ 947592 h 1400383"/>
              <a:gd name="connsiteX17" fmla="*/ 0 w 3518289"/>
              <a:gd name="connsiteY17" fmla="*/ 480798 h 1400383"/>
              <a:gd name="connsiteX18" fmla="*/ 0 w 3518289"/>
              <a:gd name="connsiteY18" fmla="*/ 0 h 1400383"/>
              <a:gd name="connsiteX0" fmla="*/ 0 w 3518289"/>
              <a:gd name="connsiteY0" fmla="*/ 0 h 1400383"/>
              <a:gd name="connsiteX1" fmla="*/ 480833 w 3518289"/>
              <a:gd name="connsiteY1" fmla="*/ 0 h 1400383"/>
              <a:gd name="connsiteX2" fmla="*/ 1067214 w 3518289"/>
              <a:gd name="connsiteY2" fmla="*/ 0 h 1400383"/>
              <a:gd name="connsiteX3" fmla="*/ 1618413 w 3518289"/>
              <a:gd name="connsiteY3" fmla="*/ 0 h 1400383"/>
              <a:gd name="connsiteX4" fmla="*/ 2099246 w 3518289"/>
              <a:gd name="connsiteY4" fmla="*/ 0 h 1400383"/>
              <a:gd name="connsiteX5" fmla="*/ 2615261 w 3518289"/>
              <a:gd name="connsiteY5" fmla="*/ 0 h 1400383"/>
              <a:gd name="connsiteX6" fmla="*/ 3518289 w 3518289"/>
              <a:gd name="connsiteY6" fmla="*/ 0 h 1400383"/>
              <a:gd name="connsiteX7" fmla="*/ 3518289 w 3518289"/>
              <a:gd name="connsiteY7" fmla="*/ 480798 h 1400383"/>
              <a:gd name="connsiteX8" fmla="*/ 3518289 w 3518289"/>
              <a:gd name="connsiteY8" fmla="*/ 933588 h 1400383"/>
              <a:gd name="connsiteX9" fmla="*/ 3518289 w 3518289"/>
              <a:gd name="connsiteY9" fmla="*/ 1400383 h 1400383"/>
              <a:gd name="connsiteX10" fmla="*/ 2896725 w 3518289"/>
              <a:gd name="connsiteY10" fmla="*/ 1400383 h 1400383"/>
              <a:gd name="connsiteX11" fmla="*/ 2380709 w 3518289"/>
              <a:gd name="connsiteY11" fmla="*/ 1400383 h 1400383"/>
              <a:gd name="connsiteX12" fmla="*/ 1899876 w 3518289"/>
              <a:gd name="connsiteY12" fmla="*/ 1400383 h 1400383"/>
              <a:gd name="connsiteX13" fmla="*/ 1278312 w 3518289"/>
              <a:gd name="connsiteY13" fmla="*/ 1400383 h 1400383"/>
              <a:gd name="connsiteX14" fmla="*/ 691930 w 3518289"/>
              <a:gd name="connsiteY14" fmla="*/ 1400383 h 1400383"/>
              <a:gd name="connsiteX15" fmla="*/ 0 w 3518289"/>
              <a:gd name="connsiteY15" fmla="*/ 1400383 h 1400383"/>
              <a:gd name="connsiteX16" fmla="*/ 0 w 3518289"/>
              <a:gd name="connsiteY16" fmla="*/ 919584 h 1400383"/>
              <a:gd name="connsiteX17" fmla="*/ 0 w 3518289"/>
              <a:gd name="connsiteY17" fmla="*/ 480798 h 1400383"/>
              <a:gd name="connsiteX18" fmla="*/ 0 w 3518289"/>
              <a:gd name="connsiteY18"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400383" fill="none" extrusionOk="0">
                <a:moveTo>
                  <a:pt x="0" y="0"/>
                </a:moveTo>
                <a:cubicBezTo>
                  <a:pt x="128379" y="-20846"/>
                  <a:pt x="258224" y="72344"/>
                  <a:pt x="480833" y="0"/>
                </a:cubicBezTo>
                <a:cubicBezTo>
                  <a:pt x="579649" y="-43612"/>
                  <a:pt x="758913" y="99554"/>
                  <a:pt x="1067214" y="0"/>
                </a:cubicBezTo>
                <a:cubicBezTo>
                  <a:pt x="1323050" y="-99865"/>
                  <a:pt x="1329632" y="56370"/>
                  <a:pt x="1618413" y="0"/>
                </a:cubicBezTo>
                <a:cubicBezTo>
                  <a:pt x="1865674" y="-73736"/>
                  <a:pt x="1912617" y="27047"/>
                  <a:pt x="2099246" y="0"/>
                </a:cubicBezTo>
                <a:cubicBezTo>
                  <a:pt x="2240572" y="-18495"/>
                  <a:pt x="2469341" y="-10001"/>
                  <a:pt x="2615261" y="0"/>
                </a:cubicBezTo>
                <a:cubicBezTo>
                  <a:pt x="2816632" y="-66308"/>
                  <a:pt x="3191925" y="219356"/>
                  <a:pt x="3518289" y="0"/>
                </a:cubicBezTo>
                <a:cubicBezTo>
                  <a:pt x="3602701" y="92349"/>
                  <a:pt x="3409349" y="265754"/>
                  <a:pt x="3518289" y="480798"/>
                </a:cubicBezTo>
                <a:cubicBezTo>
                  <a:pt x="3606790" y="682711"/>
                  <a:pt x="3489450" y="817174"/>
                  <a:pt x="3518289" y="933588"/>
                </a:cubicBezTo>
                <a:cubicBezTo>
                  <a:pt x="3564874" y="1024149"/>
                  <a:pt x="3520912" y="1272424"/>
                  <a:pt x="3518289" y="1400383"/>
                </a:cubicBezTo>
                <a:cubicBezTo>
                  <a:pt x="3313228" y="1485752"/>
                  <a:pt x="3116585" y="1410757"/>
                  <a:pt x="2896725" y="1400383"/>
                </a:cubicBezTo>
                <a:cubicBezTo>
                  <a:pt x="2625497" y="1501547"/>
                  <a:pt x="2491732" y="1367562"/>
                  <a:pt x="2380709" y="1400383"/>
                </a:cubicBezTo>
                <a:cubicBezTo>
                  <a:pt x="2189407" y="1407719"/>
                  <a:pt x="2049921" y="1387800"/>
                  <a:pt x="1899876" y="1400383"/>
                </a:cubicBezTo>
                <a:cubicBezTo>
                  <a:pt x="1769685" y="1479732"/>
                  <a:pt x="1614326" y="1365861"/>
                  <a:pt x="1278312" y="1400383"/>
                </a:cubicBezTo>
                <a:cubicBezTo>
                  <a:pt x="991845" y="1472412"/>
                  <a:pt x="970510" y="1393881"/>
                  <a:pt x="691930" y="1400383"/>
                </a:cubicBezTo>
                <a:cubicBezTo>
                  <a:pt x="409932" y="1426057"/>
                  <a:pt x="192748" y="1422990"/>
                  <a:pt x="0" y="1400383"/>
                </a:cubicBezTo>
                <a:cubicBezTo>
                  <a:pt x="4161" y="1152387"/>
                  <a:pt x="16671" y="1057180"/>
                  <a:pt x="0" y="919584"/>
                </a:cubicBezTo>
                <a:cubicBezTo>
                  <a:pt x="-3141" y="785109"/>
                  <a:pt x="48367" y="676860"/>
                  <a:pt x="0" y="480798"/>
                </a:cubicBezTo>
                <a:cubicBezTo>
                  <a:pt x="5222" y="297038"/>
                  <a:pt x="38004" y="255682"/>
                  <a:pt x="0" y="0"/>
                </a:cubicBezTo>
                <a:close/>
              </a:path>
              <a:path w="3518289" h="1400383" stroke="0" extrusionOk="0">
                <a:moveTo>
                  <a:pt x="0" y="0"/>
                </a:moveTo>
                <a:cubicBezTo>
                  <a:pt x="123273" y="-75540"/>
                  <a:pt x="379705" y="63924"/>
                  <a:pt x="516016" y="0"/>
                </a:cubicBezTo>
                <a:cubicBezTo>
                  <a:pt x="660148" y="70673"/>
                  <a:pt x="806125" y="-14815"/>
                  <a:pt x="1172763" y="0"/>
                </a:cubicBezTo>
                <a:cubicBezTo>
                  <a:pt x="1494549" y="-44078"/>
                  <a:pt x="1519605" y="7617"/>
                  <a:pt x="1653596" y="0"/>
                </a:cubicBezTo>
                <a:cubicBezTo>
                  <a:pt x="1784923" y="22248"/>
                  <a:pt x="2172873" y="36630"/>
                  <a:pt x="2275160" y="0"/>
                </a:cubicBezTo>
                <a:cubicBezTo>
                  <a:pt x="2482683" y="-74608"/>
                  <a:pt x="2699284" y="-19307"/>
                  <a:pt x="2861542" y="0"/>
                </a:cubicBezTo>
                <a:cubicBezTo>
                  <a:pt x="3059636" y="-69312"/>
                  <a:pt x="3369087" y="4057"/>
                  <a:pt x="3518289" y="0"/>
                </a:cubicBezTo>
                <a:cubicBezTo>
                  <a:pt x="3529032" y="122708"/>
                  <a:pt x="3520993" y="182001"/>
                  <a:pt x="3518289" y="438787"/>
                </a:cubicBezTo>
                <a:cubicBezTo>
                  <a:pt x="3541261" y="652346"/>
                  <a:pt x="3442197" y="683790"/>
                  <a:pt x="3518289" y="905581"/>
                </a:cubicBezTo>
                <a:cubicBezTo>
                  <a:pt x="3579452" y="1137241"/>
                  <a:pt x="3526332" y="1183978"/>
                  <a:pt x="3518289" y="1400383"/>
                </a:cubicBezTo>
                <a:cubicBezTo>
                  <a:pt x="3309207" y="1408085"/>
                  <a:pt x="3232251" y="1297338"/>
                  <a:pt x="3037456" y="1400383"/>
                </a:cubicBezTo>
                <a:cubicBezTo>
                  <a:pt x="2837193" y="1452015"/>
                  <a:pt x="2652312" y="1330992"/>
                  <a:pt x="2380709" y="1400383"/>
                </a:cubicBezTo>
                <a:cubicBezTo>
                  <a:pt x="2116042" y="1425861"/>
                  <a:pt x="2003195" y="1370881"/>
                  <a:pt x="1759145" y="1400383"/>
                </a:cubicBezTo>
                <a:cubicBezTo>
                  <a:pt x="1551647" y="1443718"/>
                  <a:pt x="1310284" y="1369529"/>
                  <a:pt x="1243129" y="1400383"/>
                </a:cubicBezTo>
                <a:cubicBezTo>
                  <a:pt x="1217936" y="1411956"/>
                  <a:pt x="814138" y="1311574"/>
                  <a:pt x="586381" y="1400383"/>
                </a:cubicBezTo>
                <a:cubicBezTo>
                  <a:pt x="299905" y="1446440"/>
                  <a:pt x="300328" y="1411955"/>
                  <a:pt x="0" y="1400383"/>
                </a:cubicBezTo>
                <a:cubicBezTo>
                  <a:pt x="-7446" y="1161344"/>
                  <a:pt x="40585" y="1122004"/>
                  <a:pt x="0" y="947592"/>
                </a:cubicBezTo>
                <a:cubicBezTo>
                  <a:pt x="-57453" y="761697"/>
                  <a:pt x="7948" y="566895"/>
                  <a:pt x="0" y="480798"/>
                </a:cubicBezTo>
                <a:cubicBezTo>
                  <a:pt x="-2305" y="419238"/>
                  <a:pt x="93822" y="230740"/>
                  <a:pt x="0" y="0"/>
                </a:cubicBezTo>
                <a:close/>
              </a:path>
              <a:path w="3518289" h="1400383" fill="none" stroke="0" extrusionOk="0">
                <a:moveTo>
                  <a:pt x="0" y="0"/>
                </a:moveTo>
                <a:cubicBezTo>
                  <a:pt x="111681" y="36672"/>
                  <a:pt x="260709" y="33261"/>
                  <a:pt x="480833" y="0"/>
                </a:cubicBezTo>
                <a:cubicBezTo>
                  <a:pt x="663044" y="-29244"/>
                  <a:pt x="802278" y="20816"/>
                  <a:pt x="1067214" y="0"/>
                </a:cubicBezTo>
                <a:cubicBezTo>
                  <a:pt x="1361131" y="-33268"/>
                  <a:pt x="1372274" y="36087"/>
                  <a:pt x="1618413" y="0"/>
                </a:cubicBezTo>
                <a:cubicBezTo>
                  <a:pt x="1885153" y="-51528"/>
                  <a:pt x="1910297" y="14523"/>
                  <a:pt x="2099246" y="0"/>
                </a:cubicBezTo>
                <a:cubicBezTo>
                  <a:pt x="2266683" y="-19628"/>
                  <a:pt x="2497575" y="-1694"/>
                  <a:pt x="2615261" y="0"/>
                </a:cubicBezTo>
                <a:cubicBezTo>
                  <a:pt x="2822865" y="-50885"/>
                  <a:pt x="3171165" y="73398"/>
                  <a:pt x="3518289" y="0"/>
                </a:cubicBezTo>
                <a:cubicBezTo>
                  <a:pt x="3567002" y="176128"/>
                  <a:pt x="3477806" y="252780"/>
                  <a:pt x="3518289" y="480798"/>
                </a:cubicBezTo>
                <a:cubicBezTo>
                  <a:pt x="3597222" y="646683"/>
                  <a:pt x="3484686" y="775266"/>
                  <a:pt x="3518289" y="933588"/>
                </a:cubicBezTo>
                <a:cubicBezTo>
                  <a:pt x="3592091" y="1036852"/>
                  <a:pt x="3531182" y="1231703"/>
                  <a:pt x="3518289" y="1400383"/>
                </a:cubicBezTo>
                <a:cubicBezTo>
                  <a:pt x="3293762" y="1463569"/>
                  <a:pt x="3136131" y="1366846"/>
                  <a:pt x="2896725" y="1400383"/>
                </a:cubicBezTo>
                <a:cubicBezTo>
                  <a:pt x="2723471" y="1455855"/>
                  <a:pt x="2498879" y="1322837"/>
                  <a:pt x="2380709" y="1400383"/>
                </a:cubicBezTo>
                <a:cubicBezTo>
                  <a:pt x="2213619" y="1473328"/>
                  <a:pt x="1999379" y="1341908"/>
                  <a:pt x="1899876" y="1400383"/>
                </a:cubicBezTo>
                <a:cubicBezTo>
                  <a:pt x="1731232" y="1450276"/>
                  <a:pt x="1607965" y="1341696"/>
                  <a:pt x="1278312" y="1400383"/>
                </a:cubicBezTo>
                <a:cubicBezTo>
                  <a:pt x="1009922" y="1461079"/>
                  <a:pt x="947805" y="1383097"/>
                  <a:pt x="691930" y="1400383"/>
                </a:cubicBezTo>
                <a:cubicBezTo>
                  <a:pt x="445132" y="1400171"/>
                  <a:pt x="225620" y="1441934"/>
                  <a:pt x="0" y="1400383"/>
                </a:cubicBezTo>
                <a:cubicBezTo>
                  <a:pt x="-16225" y="1192759"/>
                  <a:pt x="9362" y="1090344"/>
                  <a:pt x="0" y="919584"/>
                </a:cubicBezTo>
                <a:cubicBezTo>
                  <a:pt x="-8537" y="757924"/>
                  <a:pt x="2697" y="666550"/>
                  <a:pt x="0" y="480798"/>
                </a:cubicBezTo>
                <a:cubicBezTo>
                  <a:pt x="976" y="302616"/>
                  <a:pt x="71416" y="238742"/>
                  <a:pt x="0" y="0"/>
                </a:cubicBezTo>
                <a:close/>
              </a:path>
              <a:path w="3518289" h="1400383" fill="none" stroke="0" extrusionOk="0">
                <a:moveTo>
                  <a:pt x="0" y="0"/>
                </a:moveTo>
                <a:cubicBezTo>
                  <a:pt x="109651" y="7680"/>
                  <a:pt x="247314" y="18882"/>
                  <a:pt x="480833" y="0"/>
                </a:cubicBezTo>
                <a:cubicBezTo>
                  <a:pt x="640377" y="-43423"/>
                  <a:pt x="761868" y="49523"/>
                  <a:pt x="1067214" y="0"/>
                </a:cubicBezTo>
                <a:cubicBezTo>
                  <a:pt x="1341222" y="-68119"/>
                  <a:pt x="1364424" y="47637"/>
                  <a:pt x="1618413" y="0"/>
                </a:cubicBezTo>
                <a:cubicBezTo>
                  <a:pt x="1885626" y="-45855"/>
                  <a:pt x="1911303" y="31837"/>
                  <a:pt x="2099246" y="0"/>
                </a:cubicBezTo>
                <a:cubicBezTo>
                  <a:pt x="2273141" y="-19976"/>
                  <a:pt x="2471198" y="4381"/>
                  <a:pt x="2615261" y="0"/>
                </a:cubicBezTo>
                <a:cubicBezTo>
                  <a:pt x="2862666" y="-11695"/>
                  <a:pt x="3240293" y="200938"/>
                  <a:pt x="3518289" y="0"/>
                </a:cubicBezTo>
                <a:cubicBezTo>
                  <a:pt x="3615507" y="148997"/>
                  <a:pt x="3440982" y="282280"/>
                  <a:pt x="3518289" y="480798"/>
                </a:cubicBezTo>
                <a:cubicBezTo>
                  <a:pt x="3612940" y="676685"/>
                  <a:pt x="3497509" y="804593"/>
                  <a:pt x="3518289" y="933588"/>
                </a:cubicBezTo>
                <a:cubicBezTo>
                  <a:pt x="3558721" y="1047755"/>
                  <a:pt x="3494859" y="1283641"/>
                  <a:pt x="3518289" y="1400383"/>
                </a:cubicBezTo>
                <a:cubicBezTo>
                  <a:pt x="3325386" y="1498775"/>
                  <a:pt x="3132556" y="1352331"/>
                  <a:pt x="2896725" y="1400383"/>
                </a:cubicBezTo>
                <a:cubicBezTo>
                  <a:pt x="2662708" y="1458830"/>
                  <a:pt x="2479047" y="1339799"/>
                  <a:pt x="2380709" y="1400383"/>
                </a:cubicBezTo>
                <a:cubicBezTo>
                  <a:pt x="2207261" y="1443348"/>
                  <a:pt x="2031053" y="1372485"/>
                  <a:pt x="1899876" y="1400383"/>
                </a:cubicBezTo>
                <a:cubicBezTo>
                  <a:pt x="1739031" y="1467721"/>
                  <a:pt x="1611096" y="1322550"/>
                  <a:pt x="1278312" y="1400383"/>
                </a:cubicBezTo>
                <a:cubicBezTo>
                  <a:pt x="999915" y="1470603"/>
                  <a:pt x="939919" y="1391884"/>
                  <a:pt x="691930" y="1400383"/>
                </a:cubicBezTo>
                <a:cubicBezTo>
                  <a:pt x="422109" y="1365838"/>
                  <a:pt x="223406" y="1468178"/>
                  <a:pt x="0" y="1400383"/>
                </a:cubicBezTo>
                <a:cubicBezTo>
                  <a:pt x="-12958" y="1176189"/>
                  <a:pt x="37085" y="1062323"/>
                  <a:pt x="0" y="919584"/>
                </a:cubicBezTo>
                <a:cubicBezTo>
                  <a:pt x="-13105" y="756339"/>
                  <a:pt x="26794" y="672584"/>
                  <a:pt x="0" y="480798"/>
                </a:cubicBezTo>
                <a:cubicBezTo>
                  <a:pt x="-2361" y="302372"/>
                  <a:pt x="46493" y="242483"/>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custGeom>
                    <a:avLst/>
                    <a:gdLst>
                      <a:gd name="connsiteX0" fmla="*/ 0 w 3518289"/>
                      <a:gd name="connsiteY0" fmla="*/ 0 h 1400383"/>
                      <a:gd name="connsiteX1" fmla="*/ 480833 w 3518289"/>
                      <a:gd name="connsiteY1" fmla="*/ 0 h 1400383"/>
                      <a:gd name="connsiteX2" fmla="*/ 1067214 w 3518289"/>
                      <a:gd name="connsiteY2" fmla="*/ 0 h 1400383"/>
                      <a:gd name="connsiteX3" fmla="*/ 1618413 w 3518289"/>
                      <a:gd name="connsiteY3" fmla="*/ 0 h 1400383"/>
                      <a:gd name="connsiteX4" fmla="*/ 2099246 w 3518289"/>
                      <a:gd name="connsiteY4" fmla="*/ 0 h 1400383"/>
                      <a:gd name="connsiteX5" fmla="*/ 2615261 w 3518289"/>
                      <a:gd name="connsiteY5" fmla="*/ 0 h 1400383"/>
                      <a:gd name="connsiteX6" fmla="*/ 3518289 w 3518289"/>
                      <a:gd name="connsiteY6" fmla="*/ 0 h 1400383"/>
                      <a:gd name="connsiteX7" fmla="*/ 3518289 w 3518289"/>
                      <a:gd name="connsiteY7" fmla="*/ 480798 h 1400383"/>
                      <a:gd name="connsiteX8" fmla="*/ 3518289 w 3518289"/>
                      <a:gd name="connsiteY8" fmla="*/ 933588 h 1400383"/>
                      <a:gd name="connsiteX9" fmla="*/ 3518289 w 3518289"/>
                      <a:gd name="connsiteY9" fmla="*/ 1400383 h 1400383"/>
                      <a:gd name="connsiteX10" fmla="*/ 2896725 w 3518289"/>
                      <a:gd name="connsiteY10" fmla="*/ 1400383 h 1400383"/>
                      <a:gd name="connsiteX11" fmla="*/ 2380709 w 3518289"/>
                      <a:gd name="connsiteY11" fmla="*/ 1400383 h 1400383"/>
                      <a:gd name="connsiteX12" fmla="*/ 1899876 w 3518289"/>
                      <a:gd name="connsiteY12" fmla="*/ 1400383 h 1400383"/>
                      <a:gd name="connsiteX13" fmla="*/ 1278312 w 3518289"/>
                      <a:gd name="connsiteY13" fmla="*/ 1400383 h 1400383"/>
                      <a:gd name="connsiteX14" fmla="*/ 691930 w 3518289"/>
                      <a:gd name="connsiteY14" fmla="*/ 1400383 h 1400383"/>
                      <a:gd name="connsiteX15" fmla="*/ 0 w 3518289"/>
                      <a:gd name="connsiteY15" fmla="*/ 1400383 h 1400383"/>
                      <a:gd name="connsiteX16" fmla="*/ 0 w 3518289"/>
                      <a:gd name="connsiteY16" fmla="*/ 919584 h 1400383"/>
                      <a:gd name="connsiteX17" fmla="*/ 0 w 3518289"/>
                      <a:gd name="connsiteY17" fmla="*/ 480798 h 1400383"/>
                      <a:gd name="connsiteX18" fmla="*/ 0 w 3518289"/>
                      <a:gd name="connsiteY18" fmla="*/ 0 h 1400383"/>
                      <a:gd name="connsiteX0" fmla="*/ 0 w 3518289"/>
                      <a:gd name="connsiteY0" fmla="*/ 0 h 1400383"/>
                      <a:gd name="connsiteX1" fmla="*/ 516016 w 3518289"/>
                      <a:gd name="connsiteY1" fmla="*/ 0 h 1400383"/>
                      <a:gd name="connsiteX2" fmla="*/ 1172763 w 3518289"/>
                      <a:gd name="connsiteY2" fmla="*/ 0 h 1400383"/>
                      <a:gd name="connsiteX3" fmla="*/ 1653596 w 3518289"/>
                      <a:gd name="connsiteY3" fmla="*/ 0 h 1400383"/>
                      <a:gd name="connsiteX4" fmla="*/ 2275160 w 3518289"/>
                      <a:gd name="connsiteY4" fmla="*/ 0 h 1400383"/>
                      <a:gd name="connsiteX5" fmla="*/ 2861542 w 3518289"/>
                      <a:gd name="connsiteY5" fmla="*/ 0 h 1400383"/>
                      <a:gd name="connsiteX6" fmla="*/ 3518289 w 3518289"/>
                      <a:gd name="connsiteY6" fmla="*/ 0 h 1400383"/>
                      <a:gd name="connsiteX7" fmla="*/ 3518289 w 3518289"/>
                      <a:gd name="connsiteY7" fmla="*/ 438787 h 1400383"/>
                      <a:gd name="connsiteX8" fmla="*/ 3518289 w 3518289"/>
                      <a:gd name="connsiteY8" fmla="*/ 905581 h 1400383"/>
                      <a:gd name="connsiteX9" fmla="*/ 3518289 w 3518289"/>
                      <a:gd name="connsiteY9" fmla="*/ 1400383 h 1400383"/>
                      <a:gd name="connsiteX10" fmla="*/ 3037456 w 3518289"/>
                      <a:gd name="connsiteY10" fmla="*/ 1400383 h 1400383"/>
                      <a:gd name="connsiteX11" fmla="*/ 2380709 w 3518289"/>
                      <a:gd name="connsiteY11" fmla="*/ 1400383 h 1400383"/>
                      <a:gd name="connsiteX12" fmla="*/ 1759145 w 3518289"/>
                      <a:gd name="connsiteY12" fmla="*/ 1400383 h 1400383"/>
                      <a:gd name="connsiteX13" fmla="*/ 1243129 w 3518289"/>
                      <a:gd name="connsiteY13" fmla="*/ 1400383 h 1400383"/>
                      <a:gd name="connsiteX14" fmla="*/ 586381 w 3518289"/>
                      <a:gd name="connsiteY14" fmla="*/ 1400383 h 1400383"/>
                      <a:gd name="connsiteX15" fmla="*/ 0 w 3518289"/>
                      <a:gd name="connsiteY15" fmla="*/ 1400383 h 1400383"/>
                      <a:gd name="connsiteX16" fmla="*/ 0 w 3518289"/>
                      <a:gd name="connsiteY16" fmla="*/ 947592 h 1400383"/>
                      <a:gd name="connsiteX17" fmla="*/ 0 w 3518289"/>
                      <a:gd name="connsiteY17" fmla="*/ 480798 h 1400383"/>
                      <a:gd name="connsiteX18" fmla="*/ 0 w 3518289"/>
                      <a:gd name="connsiteY18"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400383" fill="none" extrusionOk="0">
                        <a:moveTo>
                          <a:pt x="0" y="0"/>
                        </a:moveTo>
                        <a:cubicBezTo>
                          <a:pt x="118381" y="-30836"/>
                          <a:pt x="278880" y="49030"/>
                          <a:pt x="480833" y="0"/>
                        </a:cubicBezTo>
                        <a:cubicBezTo>
                          <a:pt x="618250" y="-25994"/>
                          <a:pt x="764761" y="85671"/>
                          <a:pt x="1067214" y="0"/>
                        </a:cubicBezTo>
                        <a:cubicBezTo>
                          <a:pt x="1341018" y="-72438"/>
                          <a:pt x="1336889" y="54835"/>
                          <a:pt x="1618413" y="0"/>
                        </a:cubicBezTo>
                        <a:cubicBezTo>
                          <a:pt x="1869547" y="-64798"/>
                          <a:pt x="1910559" y="22355"/>
                          <a:pt x="2099246" y="0"/>
                        </a:cubicBezTo>
                        <a:cubicBezTo>
                          <a:pt x="2279224" y="-19866"/>
                          <a:pt x="2467761" y="5328"/>
                          <a:pt x="2615261" y="0"/>
                        </a:cubicBezTo>
                        <a:cubicBezTo>
                          <a:pt x="2795636" y="-46671"/>
                          <a:pt x="3174783" y="121447"/>
                          <a:pt x="3518289" y="0"/>
                        </a:cubicBezTo>
                        <a:cubicBezTo>
                          <a:pt x="3575355" y="130606"/>
                          <a:pt x="3436524" y="287176"/>
                          <a:pt x="3518289" y="480798"/>
                        </a:cubicBezTo>
                        <a:cubicBezTo>
                          <a:pt x="3597376" y="674531"/>
                          <a:pt x="3494473" y="800504"/>
                          <a:pt x="3518289" y="933588"/>
                        </a:cubicBezTo>
                        <a:cubicBezTo>
                          <a:pt x="3551582" y="1050133"/>
                          <a:pt x="3518913" y="1265061"/>
                          <a:pt x="3518289" y="1400383"/>
                        </a:cubicBezTo>
                        <a:cubicBezTo>
                          <a:pt x="3306870" y="1475139"/>
                          <a:pt x="3111119" y="1345084"/>
                          <a:pt x="2896725" y="1400383"/>
                        </a:cubicBezTo>
                        <a:cubicBezTo>
                          <a:pt x="2649825" y="1486033"/>
                          <a:pt x="2505109" y="1366585"/>
                          <a:pt x="2380709" y="1400383"/>
                        </a:cubicBezTo>
                        <a:cubicBezTo>
                          <a:pt x="2206345" y="1424358"/>
                          <a:pt x="2038118" y="1384262"/>
                          <a:pt x="1899876" y="1400383"/>
                        </a:cubicBezTo>
                        <a:cubicBezTo>
                          <a:pt x="1771430" y="1445618"/>
                          <a:pt x="1590737" y="1346714"/>
                          <a:pt x="1278312" y="1400383"/>
                        </a:cubicBezTo>
                        <a:cubicBezTo>
                          <a:pt x="987926" y="1469851"/>
                          <a:pt x="952029" y="1394822"/>
                          <a:pt x="691930" y="1400383"/>
                        </a:cubicBezTo>
                        <a:cubicBezTo>
                          <a:pt x="420471" y="1418388"/>
                          <a:pt x="198768" y="1414929"/>
                          <a:pt x="0" y="1400383"/>
                        </a:cubicBezTo>
                        <a:cubicBezTo>
                          <a:pt x="-10224" y="1172219"/>
                          <a:pt x="14239" y="1068939"/>
                          <a:pt x="0" y="919584"/>
                        </a:cubicBezTo>
                        <a:cubicBezTo>
                          <a:pt x="-10033" y="758224"/>
                          <a:pt x="32239" y="672539"/>
                          <a:pt x="0" y="480798"/>
                        </a:cubicBezTo>
                        <a:cubicBezTo>
                          <a:pt x="-743" y="296389"/>
                          <a:pt x="42758" y="247300"/>
                          <a:pt x="0" y="0"/>
                        </a:cubicBezTo>
                        <a:close/>
                      </a:path>
                      <a:path w="3518289" h="1400383" stroke="0" extrusionOk="0">
                        <a:moveTo>
                          <a:pt x="0" y="0"/>
                        </a:moveTo>
                        <a:cubicBezTo>
                          <a:pt x="123797" y="-63576"/>
                          <a:pt x="375102" y="54908"/>
                          <a:pt x="516016" y="0"/>
                        </a:cubicBezTo>
                        <a:cubicBezTo>
                          <a:pt x="665605" y="25022"/>
                          <a:pt x="818644" y="-2656"/>
                          <a:pt x="1172763" y="0"/>
                        </a:cubicBezTo>
                        <a:cubicBezTo>
                          <a:pt x="1494687" y="-31687"/>
                          <a:pt x="1515053" y="7987"/>
                          <a:pt x="1653596" y="0"/>
                        </a:cubicBezTo>
                        <a:cubicBezTo>
                          <a:pt x="1787329" y="17654"/>
                          <a:pt x="2156310" y="33127"/>
                          <a:pt x="2275160" y="0"/>
                        </a:cubicBezTo>
                        <a:cubicBezTo>
                          <a:pt x="2457658" y="-54520"/>
                          <a:pt x="2698520" y="25839"/>
                          <a:pt x="2861542" y="0"/>
                        </a:cubicBezTo>
                        <a:cubicBezTo>
                          <a:pt x="3034779" y="-42096"/>
                          <a:pt x="3370436" y="9784"/>
                          <a:pt x="3518289" y="0"/>
                        </a:cubicBezTo>
                        <a:cubicBezTo>
                          <a:pt x="3550775" y="115053"/>
                          <a:pt x="3502277" y="206347"/>
                          <a:pt x="3518289" y="438787"/>
                        </a:cubicBezTo>
                        <a:cubicBezTo>
                          <a:pt x="3543641" y="653929"/>
                          <a:pt x="3454277" y="692570"/>
                          <a:pt x="3518289" y="905581"/>
                        </a:cubicBezTo>
                        <a:cubicBezTo>
                          <a:pt x="3577080" y="1127748"/>
                          <a:pt x="3520190" y="1166477"/>
                          <a:pt x="3518289" y="1400383"/>
                        </a:cubicBezTo>
                        <a:cubicBezTo>
                          <a:pt x="3316720" y="1410105"/>
                          <a:pt x="3216846" y="1332078"/>
                          <a:pt x="3037456" y="1400383"/>
                        </a:cubicBezTo>
                        <a:cubicBezTo>
                          <a:pt x="2852625" y="1444805"/>
                          <a:pt x="2626263" y="1350541"/>
                          <a:pt x="2380709" y="1400383"/>
                        </a:cubicBezTo>
                        <a:cubicBezTo>
                          <a:pt x="2155837" y="1429211"/>
                          <a:pt x="1997217" y="1359847"/>
                          <a:pt x="1759145" y="1400383"/>
                        </a:cubicBezTo>
                        <a:cubicBezTo>
                          <a:pt x="1540061" y="1451692"/>
                          <a:pt x="1326170" y="1375333"/>
                          <a:pt x="1243129" y="1400383"/>
                        </a:cubicBezTo>
                        <a:cubicBezTo>
                          <a:pt x="1181704" y="1414609"/>
                          <a:pt x="826993" y="1317366"/>
                          <a:pt x="586381" y="1400383"/>
                        </a:cubicBezTo>
                        <a:cubicBezTo>
                          <a:pt x="295180" y="1449517"/>
                          <a:pt x="291452" y="1406402"/>
                          <a:pt x="0" y="1400383"/>
                        </a:cubicBezTo>
                        <a:cubicBezTo>
                          <a:pt x="-12627" y="1181376"/>
                          <a:pt x="44113" y="1139653"/>
                          <a:pt x="0" y="947592"/>
                        </a:cubicBezTo>
                        <a:cubicBezTo>
                          <a:pt x="-51077" y="755294"/>
                          <a:pt x="8353" y="572166"/>
                          <a:pt x="0" y="480798"/>
                        </a:cubicBezTo>
                        <a:cubicBezTo>
                          <a:pt x="-5477" y="397477"/>
                          <a:pt x="81567" y="215830"/>
                          <a:pt x="0" y="0"/>
                        </a:cubicBezTo>
                        <a:close/>
                      </a:path>
                      <a:path w="3518289" h="1400383" fill="none" stroke="0" extrusionOk="0">
                        <a:moveTo>
                          <a:pt x="0" y="0"/>
                        </a:moveTo>
                        <a:cubicBezTo>
                          <a:pt x="105868" y="-10571"/>
                          <a:pt x="294955" y="-4622"/>
                          <a:pt x="480833" y="0"/>
                        </a:cubicBezTo>
                        <a:cubicBezTo>
                          <a:pt x="655641" y="-16356"/>
                          <a:pt x="776915" y="20378"/>
                          <a:pt x="1067214" y="0"/>
                        </a:cubicBezTo>
                        <a:cubicBezTo>
                          <a:pt x="1355939" y="-32459"/>
                          <a:pt x="1366270" y="48345"/>
                          <a:pt x="1618413" y="0"/>
                        </a:cubicBezTo>
                        <a:cubicBezTo>
                          <a:pt x="1882503" y="-42183"/>
                          <a:pt x="1910623" y="33016"/>
                          <a:pt x="2099246" y="0"/>
                        </a:cubicBezTo>
                        <a:cubicBezTo>
                          <a:pt x="2253434" y="-20849"/>
                          <a:pt x="2473047" y="15263"/>
                          <a:pt x="2615261" y="0"/>
                        </a:cubicBezTo>
                        <a:cubicBezTo>
                          <a:pt x="2795699" y="-497"/>
                          <a:pt x="3179650" y="86932"/>
                          <a:pt x="3518289" y="0"/>
                        </a:cubicBezTo>
                        <a:cubicBezTo>
                          <a:pt x="3567863" y="149402"/>
                          <a:pt x="3497000" y="277784"/>
                          <a:pt x="3518289" y="480798"/>
                        </a:cubicBezTo>
                        <a:cubicBezTo>
                          <a:pt x="3590346" y="653432"/>
                          <a:pt x="3499109" y="799959"/>
                          <a:pt x="3518289" y="933588"/>
                        </a:cubicBezTo>
                        <a:cubicBezTo>
                          <a:pt x="3577916" y="1059088"/>
                          <a:pt x="3504372" y="1237404"/>
                          <a:pt x="3518289" y="1400383"/>
                        </a:cubicBezTo>
                        <a:cubicBezTo>
                          <a:pt x="3307942" y="1474065"/>
                          <a:pt x="3158374" y="1352179"/>
                          <a:pt x="2896725" y="1400383"/>
                        </a:cubicBezTo>
                        <a:cubicBezTo>
                          <a:pt x="2690573" y="1449021"/>
                          <a:pt x="2511413" y="1332114"/>
                          <a:pt x="2380709" y="1400383"/>
                        </a:cubicBezTo>
                        <a:cubicBezTo>
                          <a:pt x="2219500" y="1444988"/>
                          <a:pt x="2010385" y="1353228"/>
                          <a:pt x="1899876" y="1400383"/>
                        </a:cubicBezTo>
                        <a:cubicBezTo>
                          <a:pt x="1727172" y="1450928"/>
                          <a:pt x="1610245" y="1305909"/>
                          <a:pt x="1278312" y="1400383"/>
                        </a:cubicBezTo>
                        <a:cubicBezTo>
                          <a:pt x="994172" y="1462439"/>
                          <a:pt x="928678" y="1390969"/>
                          <a:pt x="691930" y="1400383"/>
                        </a:cubicBezTo>
                        <a:cubicBezTo>
                          <a:pt x="438416" y="1392455"/>
                          <a:pt x="216406" y="1400650"/>
                          <a:pt x="0" y="1400383"/>
                        </a:cubicBezTo>
                        <a:cubicBezTo>
                          <a:pt x="-29415" y="1198812"/>
                          <a:pt x="28181" y="1079687"/>
                          <a:pt x="0" y="919584"/>
                        </a:cubicBezTo>
                        <a:cubicBezTo>
                          <a:pt x="-16363" y="751202"/>
                          <a:pt x="-1129" y="666037"/>
                          <a:pt x="0" y="480798"/>
                        </a:cubicBezTo>
                        <a:cubicBezTo>
                          <a:pt x="-10869" y="307344"/>
                          <a:pt x="48699" y="237411"/>
                          <a:pt x="0" y="0"/>
                        </a:cubicBezTo>
                        <a:close/>
                      </a:path>
                    </a:pathLst>
                  </a:cu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t>
            </a:r>
            <a:r>
              <a:rPr lang="nl-NL"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Het opengaan van Uw woorden geeft licht,</a:t>
            </a:r>
          </a:p>
          <a:p>
            <a:pPr algn="ctr">
              <a:spcBef>
                <a:spcPts val="600"/>
              </a:spcBef>
            </a:pPr>
            <a:r>
              <a:rPr lang="nl-NL"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het schenkt </a:t>
            </a:r>
            <a:r>
              <a:rPr lang="nl-NL" sz="20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eenvoudigen</a:t>
            </a:r>
            <a:r>
              <a:rPr lang="nl-NL"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inzicht.</a:t>
            </a:r>
            <a:r>
              <a:rPr lang="en"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(Ps. 119:130 </a:t>
            </a:r>
            <a:r>
              <a:rPr lang="en" sz="1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HSV</a:t>
            </a:r>
            <a:r>
              <a:rPr lang="en"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Daarin vinden we de strategie van de duivel; de creatie; de geboorte, het leven, de dood, de opstanding en de voorspraak van Jezus; vergeving van zonden; de wederkomst; eeuwig leven op de Nieuwe Aarde...</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7" y="1768786"/>
            <a:ext cx="7163698" cy="707886"/>
          </a:xfrm>
          <a:prstGeom prst="rect">
            <a:avLst/>
          </a:prstGeom>
          <a:noFill/>
        </p:spPr>
        <p:txBody>
          <a:bodyPr wrap="square">
            <a:spAutoFit/>
          </a:bodyPr>
          <a:lstStyle/>
          <a:p>
            <a:pPr>
              <a:spcBef>
                <a:spcPts val="600"/>
              </a:spcBef>
            </a:pPr>
            <a:r>
              <a:rPr lang="nl-NL" sz="2000" b="1" dirty="0">
                <a:latin typeface="Calibri" panose="020F0502020204030204" pitchFamily="34" charset="0"/>
                <a:ea typeface="Calibri" panose="020F0502020204030204" pitchFamily="34" charset="0"/>
                <a:cs typeface="Calibri" panose="020F0502020204030204" pitchFamily="34" charset="0"/>
              </a:rPr>
              <a:t>Daarom wordt onze zekerheid alleen gevonden in de Bijbel, en in elk van zijn boeken, hoofdstukken en verzen (2Tim. 3:16).</a:t>
            </a:r>
            <a:endParaRPr lang="en" sz="2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kstvak 3">
            <a:extLst>
              <a:ext uri="{FF2B5EF4-FFF2-40B4-BE49-F238E27FC236}">
                <a16:creationId xmlns:a16="http://schemas.microsoft.com/office/drawing/2014/main" id="{C46C0D68-2A91-58C5-EA1A-CDF96479C056}"/>
              </a:ext>
            </a:extLst>
          </p:cNvPr>
          <p:cNvSpPr txBox="1"/>
          <p:nvPr/>
        </p:nvSpPr>
        <p:spPr>
          <a:xfrm>
            <a:off x="197222" y="118928"/>
            <a:ext cx="1236949" cy="434303"/>
          </a:xfrm>
          <a:prstGeom prst="roundRect">
            <a:avLst>
              <a:gd name="adj" fmla="val 32159"/>
            </a:avLst>
          </a:prstGeom>
          <a:solidFill>
            <a:srgbClr val="9B239B"/>
          </a:solidFill>
          <a:ln>
            <a:solidFill>
              <a:srgbClr val="547EC4"/>
            </a:solidFill>
          </a:ln>
          <a:effectLst/>
          <a:scene3d>
            <a:camera prst="orthographicFront"/>
            <a:lightRig rig="threePt" dir="t"/>
          </a:scene3d>
          <a:sp3d>
            <a:bevelT/>
          </a:sp3d>
        </p:spPr>
        <p:txBody>
          <a:bodyPr wrap="square" tIns="36000" bIns="72000" rtlCol="0">
            <a:spAutoFit/>
          </a:bodyPr>
          <a:lstStyle/>
          <a:p>
            <a:pPr algn="ctr">
              <a:defRPr/>
            </a:pPr>
            <a:r>
              <a:rPr lang="nl-NL" sz="1600" b="1" kern="0" spc="50" dirty="0">
                <a:ln w="0"/>
                <a:solidFill>
                  <a:srgbClr val="FFFF00"/>
                </a:solidFill>
                <a:effectLst>
                  <a:innerShdw blurRad="63500" dist="50800" dir="13500000">
                    <a:srgbClr val="000000">
                      <a:alpha val="50000"/>
                    </a:srgbClr>
                  </a:innerShdw>
                </a:effectLst>
                <a:latin typeface="Comic Sans MS" panose="030F0702030302020204" pitchFamily="66" charset="0"/>
              </a:rPr>
              <a:t>dinsdag  </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4)">
                                      <p:cBhvr>
                                        <p:cTn id="38" dur="1000"/>
                                        <p:tgtEl>
                                          <p:spTgt spid="10"/>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ppt_x</p:attrName>
                                        </p:attrNameLst>
                                      </p:cBhvr>
                                      <p:tavLst>
                                        <p:tav tm="0">
                                          <p:val>
                                            <p:strVal val="#ppt_x"/>
                                          </p:val>
                                        </p:tav>
                                        <p:tav tm="100000">
                                          <p:val>
                                            <p:strVal val="#ppt_x"/>
                                          </p:val>
                                        </p:tav>
                                      </p:tavLst>
                                    </p:anim>
                                    <p:anim calcmode="lin" valueType="num">
                                      <p:cBhvr>
                                        <p:cTn id="63" dur="500" fill="hold"/>
                                        <p:tgtEl>
                                          <p:spTgt spid="8"/>
                                        </p:tgtEl>
                                        <p:attrNameLst>
                                          <p:attrName>ppt_y</p:attrName>
                                        </p:attrNameLst>
                                      </p:cBhvr>
                                      <p:tavLst>
                                        <p:tav tm="0">
                                          <p:val>
                                            <p:strVal val="#ppt_y+#ppt_h/2"/>
                                          </p:val>
                                        </p:tav>
                                        <p:tav tm="100000">
                                          <p:val>
                                            <p:strVal val="#ppt_y"/>
                                          </p:val>
                                        </p:tav>
                                      </p:tavLst>
                                    </p:anim>
                                    <p:anim calcmode="lin" valueType="num">
                                      <p:cBhvr>
                                        <p:cTn id="64" dur="500" fill="hold"/>
                                        <p:tgtEl>
                                          <p:spTgt spid="8"/>
                                        </p:tgtEl>
                                        <p:attrNameLst>
                                          <p:attrName>ppt_w</p:attrName>
                                        </p:attrNameLst>
                                      </p:cBhvr>
                                      <p:tavLst>
                                        <p:tav tm="0">
                                          <p:val>
                                            <p:strVal val="#ppt_w"/>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childTnLst>
                                </p:cTn>
                              </p:par>
                            </p:childTnLst>
                          </p:cTn>
                        </p:par>
                        <p:par>
                          <p:cTn id="66" fill="hold">
                            <p:stCondLst>
                              <p:cond delay="500"/>
                            </p:stCondLst>
                            <p:childTnLst>
                              <p:par>
                                <p:cTn id="67" presetID="14" presetClass="entr" presetSubtype="1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randombar(horizont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randombar(horizontal)">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3299381" y="-29184"/>
            <a:ext cx="702297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l-NL" sz="4400" b="1" dirty="0">
                <a:ln/>
                <a:solidFill>
                  <a:srgbClr val="FFDB05"/>
                </a:solidFill>
                <a:latin typeface="Calibri" panose="020F0502020204030204" pitchFamily="34" charset="0"/>
                <a:ea typeface="Calibri" panose="020F0502020204030204" pitchFamily="34" charset="0"/>
                <a:cs typeface="Calibri" panose="020F0502020204030204" pitchFamily="34" charset="0"/>
              </a:rPr>
              <a:t>MENSELIJKE REDENERING</a:t>
            </a:r>
            <a:endParaRPr lang="en" sz="4400" b="1" dirty="0">
              <a:ln/>
              <a:solidFill>
                <a:srgbClr val="FFDB05"/>
              </a:solidFill>
            </a:endParaRPr>
          </a:p>
        </p:txBody>
      </p:sp>
      <p:sp>
        <p:nvSpPr>
          <p:cNvPr id="5" name="CuadroTexto 4">
            <a:extLst>
              <a:ext uri="{FF2B5EF4-FFF2-40B4-BE49-F238E27FC236}">
                <a16:creationId xmlns:a16="http://schemas.microsoft.com/office/drawing/2014/main" id="{EAB3F635-42E0-9EBB-C928-9E0F7F354158}"/>
              </a:ext>
            </a:extLst>
          </p:cNvPr>
          <p:cNvSpPr txBox="1"/>
          <p:nvPr/>
        </p:nvSpPr>
        <p:spPr>
          <a:xfrm>
            <a:off x="3026003" y="605822"/>
            <a:ext cx="7532017" cy="646331"/>
          </a:xfrm>
          <a:prstGeom prst="rect">
            <a:avLst/>
          </a:prstGeom>
          <a:noFill/>
        </p:spPr>
        <p:txBody>
          <a:bodyPr wrap="square">
            <a:spAutoFit/>
          </a:bodyPr>
          <a:lstStyle/>
          <a:p>
            <a:pPr algn="ct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A0DDE0"/>
                </a:solidFill>
                <a:effectLst>
                  <a:outerShdw blurRad="38100" dist="38100" dir="2700000" algn="tl">
                    <a:srgbClr val="000000">
                      <a:alpha val="43137"/>
                    </a:srgbClr>
                  </a:outerShdw>
                </a:effectLst>
                <a:latin typeface="Comic Sans MS" panose="030F0702030302020204" pitchFamily="66" charset="0"/>
              </a:rPr>
              <a:t>Soms schijnt een weg iemand recht, maar het einde ervan zijn wegen die leiden naar de dood.</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nl-NL" sz="1400" b="1" dirty="0">
                <a:solidFill>
                  <a:srgbClr val="A0DDE0"/>
                </a:solidFill>
                <a:effectLst>
                  <a:outerShdw blurRad="38100" dist="38100" dir="2700000" algn="tl">
                    <a:srgbClr val="000000">
                      <a:alpha val="43137"/>
                    </a:srgbClr>
                  </a:outerShdw>
                </a:effectLst>
                <a:latin typeface="Comic Sans MS" panose="030F0702030302020204" pitchFamily="66" charset="0"/>
              </a:rPr>
              <a:t>Spreuken 16:25 </a:t>
            </a:r>
            <a:r>
              <a:rPr lang="nl-NL" sz="1200" b="1" dirty="0">
                <a:solidFill>
                  <a:srgbClr val="A0DDE0"/>
                </a:solidFill>
                <a:effectLst>
                  <a:outerShdw blurRad="38100" dist="38100" dir="2700000" algn="tl">
                    <a:srgbClr val="000000">
                      <a:alpha val="43137"/>
                    </a:srgbClr>
                  </a:outerShdw>
                </a:effectLst>
                <a:latin typeface="Comic Sans MS" panose="030F0702030302020204" pitchFamily="66" charset="0"/>
              </a:rPr>
              <a:t>EBV24</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011230" y="1313648"/>
            <a:ext cx="6132011" cy="707886"/>
          </a:xfrm>
          <a:prstGeom prst="rect">
            <a:avLst/>
          </a:prstGeom>
          <a:noFill/>
        </p:spPr>
        <p:txBody>
          <a:bodyPr wrap="square" rtlCol="0">
            <a:spAutoFit/>
          </a:bodyPr>
          <a:lstStyle/>
          <a:p>
            <a:pPr>
              <a:spcBef>
                <a:spcPts val="600"/>
              </a:spcBef>
            </a:pPr>
            <a:r>
              <a:rPr lang="nl-NL"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Als God degene is die de Bijbel heeft geïnspireerd, wie kan deze dan interpreteren (2 Petrus 1:20; Joh. 14:26)?</a:t>
            </a:r>
            <a:endParaRPr lang="en"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51774" y="1482568"/>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489435"/>
            <a:ext cx="3768658" cy="5300470"/>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011226" y="3650393"/>
            <a:ext cx="8180770" cy="707886"/>
          </a:xfrm>
          <a:prstGeom prst="rect">
            <a:avLst/>
          </a:prstGeom>
          <a:noFill/>
        </p:spPr>
        <p:txBody>
          <a:bodyPr wrap="square">
            <a:spAutoFit/>
          </a:bodyPr>
          <a:lstStyle/>
          <a:p>
            <a:pPr>
              <a:spcBef>
                <a:spcPts val="600"/>
              </a:spcBef>
            </a:pPr>
            <a:r>
              <a:rPr lang="nl-NL"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Een voorbeeld van menselijk redeneren is de hogere kritiek die sinds de 18e eeuw een ‘academische’ interpretatie van de Bijbel heeft voorgesteld.</a:t>
            </a:r>
            <a:endParaRPr lang="en"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011230" y="2105561"/>
            <a:ext cx="6132011" cy="1323439"/>
          </a:xfrm>
          <a:prstGeom prst="rect">
            <a:avLst/>
          </a:prstGeom>
          <a:noFill/>
        </p:spPr>
        <p:txBody>
          <a:bodyPr wrap="square">
            <a:spAutoFit/>
          </a:bodyPr>
          <a:lstStyle/>
          <a:p>
            <a:pPr>
              <a:spcBef>
                <a:spcPts val="600"/>
              </a:spcBef>
            </a:pPr>
            <a:r>
              <a:rPr lang="nl-NL"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Iemand zonder de Geest aanvaardt de dingen die niet van de Geest van God komen, maar beschouwt ze als dwaasheid en kan ze niet begrijpen omdat ze alleen door de Geest worden onderscheiden (1 Kor. 2:14).</a:t>
            </a:r>
            <a:endParaRPr lang="en"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0"/>
            <a:ext cx="3011150" cy="1210957"/>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011226" y="6066816"/>
            <a:ext cx="8180771" cy="707886"/>
          </a:xfrm>
          <a:prstGeom prst="rect">
            <a:avLst/>
          </a:prstGeom>
          <a:noFill/>
        </p:spPr>
        <p:txBody>
          <a:bodyPr wrap="square">
            <a:spAutoFit/>
          </a:bodyPr>
          <a:lstStyle/>
          <a:p>
            <a:pPr>
              <a:spcBef>
                <a:spcPts val="600"/>
              </a:spcBef>
            </a:pPr>
            <a:r>
              <a:rPr lang="nl-NL"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Zonder twijfel bedenkt de vijand paden die goed lijken, maar hun einde is de dood (Spreuken 16:25).</a:t>
            </a:r>
            <a:endParaRPr lang="en"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011226" y="4435600"/>
            <a:ext cx="8180774" cy="1631216"/>
          </a:xfrm>
          <a:prstGeom prst="rect">
            <a:avLst/>
          </a:prstGeom>
          <a:noFill/>
        </p:spPr>
        <p:txBody>
          <a:bodyPr wrap="square">
            <a:spAutoFit/>
          </a:bodyPr>
          <a:lstStyle/>
          <a:p>
            <a:pPr>
              <a:spcBef>
                <a:spcPts val="600"/>
              </a:spcBef>
            </a:pPr>
            <a:r>
              <a:rPr lang="nl-NL"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basisbenadering ervan is de ontkenning van wonderen en de onmogelijkheid om de toekomst te voorspellen. Welk voordeel kunnen we onder deze benadering ontlenen aan het woord van God als we de kracht of het vermogen ervan ontkennen om de toekomst te kennen die ons te wachten staat?</a:t>
            </a:r>
            <a:endParaRPr lang="en" sz="2000" b="1" dirty="0">
              <a:solidFill>
                <a:schemeClr val="bg1"/>
              </a:solidFill>
              <a:effectLst>
                <a:glow rad="76200">
                  <a:srgbClr val="232030"/>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kstvak 1">
            <a:extLst>
              <a:ext uri="{FF2B5EF4-FFF2-40B4-BE49-F238E27FC236}">
                <a16:creationId xmlns:a16="http://schemas.microsoft.com/office/drawing/2014/main" id="{6545D678-295D-FE35-75F4-17723D626BC7}"/>
              </a:ext>
            </a:extLst>
          </p:cNvPr>
          <p:cNvSpPr txBox="1"/>
          <p:nvPr/>
        </p:nvSpPr>
        <p:spPr>
          <a:xfrm>
            <a:off x="10698282" y="138384"/>
            <a:ext cx="1236949" cy="434303"/>
          </a:xfrm>
          <a:prstGeom prst="roundRect">
            <a:avLst>
              <a:gd name="adj" fmla="val 32159"/>
            </a:avLst>
          </a:prstGeom>
          <a:solidFill>
            <a:srgbClr val="F6D305"/>
          </a:solidFill>
          <a:ln>
            <a:solidFill>
              <a:srgbClr val="547EC4"/>
            </a:solidFill>
          </a:ln>
          <a:effectLst/>
          <a:scene3d>
            <a:camera prst="orthographicFront"/>
            <a:lightRig rig="threePt" dir="t"/>
          </a:scene3d>
          <a:sp3d>
            <a:bevelT/>
          </a:sp3d>
        </p:spPr>
        <p:txBody>
          <a:bodyPr wrap="square" tIns="36000" bIns="72000" rtlCol="0">
            <a:spAutoFit/>
          </a:bodyPr>
          <a:lstStyle/>
          <a:p>
            <a:pPr algn="ctr">
              <a:defRPr/>
            </a:pPr>
            <a:r>
              <a:rPr lang="nl-NL" sz="1600" b="1" kern="0" spc="50" dirty="0">
                <a:ln w="0"/>
                <a:solidFill>
                  <a:srgbClr val="423D68"/>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FFFF00"/>
                </a:solidFill>
                <a:effectLst>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1000"/>
                                        <p:tgtEl>
                                          <p:spTgt spid="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P spid="2" grpId="0" animBg="1"/>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1607</TotalTime>
  <Words>1509</Words>
  <Application>Microsoft Office PowerPoint</Application>
  <PresentationFormat>Panorámica</PresentationFormat>
  <Paragraphs>63</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100</cp:revision>
  <dcterms:created xsi:type="dcterms:W3CDTF">2024-03-31T16:03:06Z</dcterms:created>
  <dcterms:modified xsi:type="dcterms:W3CDTF">2024-04-19T14:25:19Z</dcterms:modified>
</cp:coreProperties>
</file>