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86" r:id="rId4"/>
    <p:sldId id="257" r:id="rId5"/>
    <p:sldId id="283" r:id="rId6"/>
    <p:sldId id="259" r:id="rId7"/>
    <p:sldId id="260" r:id="rId8"/>
    <p:sldId id="261" r:id="rId9"/>
    <p:sldId id="262" r:id="rId10"/>
    <p:sldId id="285" r:id="rId11"/>
    <p:sldId id="265"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046"/>
    <a:srgbClr val="B30000"/>
    <a:srgbClr val="A1CEDD"/>
    <a:srgbClr val="98D098"/>
    <a:srgbClr val="2E422E"/>
    <a:srgbClr val="A40000"/>
    <a:srgbClr val="D90000"/>
    <a:srgbClr val="D8C6D0"/>
    <a:srgbClr val="0099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42" d="100"/>
          <a:sy n="42" d="100"/>
        </p:scale>
        <p:origin x="132" y="1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8F41F-EE39-4320-B1BF-2D2C3F94B1F1}" type="doc">
      <dgm:prSet loTypeId="urn:microsoft.com/office/officeart/2008/layout/TitlePictureLineup" loCatId="picture" qsTypeId="urn:microsoft.com/office/officeart/2005/8/quickstyle/simple5" qsCatId="simple" csTypeId="urn:microsoft.com/office/officeart/2005/8/colors/colorful2" csCatId="colorful" phldr="1"/>
      <dgm:spPr/>
      <dgm:t>
        <a:bodyPr/>
        <a:lstStyle/>
        <a:p>
          <a:endParaRPr lang="es-ES"/>
        </a:p>
      </dgm:t>
    </dgm:pt>
    <dgm:pt modelId="{B05D34C6-9C9A-41BB-8025-26F0F261A902}">
      <dgm:prSet phldrT="[Texto]" custT="1"/>
      <dgm:spPr/>
      <dgm:t>
        <a:bodyPr/>
        <a:lstStyle/>
        <a:p>
          <a:r>
            <a:rPr lang="en" sz="1800" b="1" dirty="0">
              <a:effectLst>
                <a:outerShdw blurRad="38100" dist="38100" dir="2700000" algn="tl">
                  <a:srgbClr val="000000">
                    <a:alpha val="43137"/>
                  </a:srgbClr>
                </a:outerShdw>
              </a:effectLst>
            </a:rPr>
            <a:t>Openb. 22:11</a:t>
          </a:r>
        </a:p>
      </dgm:t>
    </dgm:pt>
    <dgm:pt modelId="{E0937E8F-ACC2-4808-87B0-F34F5ED78016}" type="parTrans" cxnId="{56540CDA-75CE-4FB5-969C-40AE840C9B73}">
      <dgm:prSet/>
      <dgm:spPr/>
      <dgm:t>
        <a:bodyPr/>
        <a:lstStyle/>
        <a:p>
          <a:endParaRPr lang="es-ES"/>
        </a:p>
      </dgm:t>
    </dgm:pt>
    <dgm:pt modelId="{FDE3B2A5-8B8D-43CA-A00C-C156525900AD}" type="sibTrans" cxnId="{56540CDA-75CE-4FB5-969C-40AE840C9B73}">
      <dgm:prSet/>
      <dgm:spPr/>
      <dgm:t>
        <a:bodyPr/>
        <a:lstStyle/>
        <a:p>
          <a:endParaRPr lang="es-ES"/>
        </a:p>
      </dgm:t>
    </dgm:pt>
    <dgm:pt modelId="{F68F6927-C976-49C6-A71B-29A1BD30774A}">
      <dgm:prSet phldrT="[Texto]" custT="1"/>
      <dgm:spPr/>
      <dgm:t>
        <a:bodyPr/>
        <a:lstStyle/>
        <a:p>
          <a:r>
            <a:rPr lang="nl-NL" sz="1800" b="1" dirty="0"/>
            <a:t>Het proces eindigt en elke zaak wordt beslist. De deur van genade gaat dicht.</a:t>
          </a:r>
          <a:endParaRPr lang="en" sz="1800" b="1" dirty="0"/>
        </a:p>
      </dgm:t>
    </dgm:pt>
    <dgm:pt modelId="{F2F29796-B59A-4219-9555-7B04235A9FFD}" type="parTrans" cxnId="{E1817033-A852-4B2A-B835-F32DE025791C}">
      <dgm:prSet/>
      <dgm:spPr/>
      <dgm:t>
        <a:bodyPr/>
        <a:lstStyle/>
        <a:p>
          <a:endParaRPr lang="es-ES"/>
        </a:p>
      </dgm:t>
    </dgm:pt>
    <dgm:pt modelId="{C6B72DB8-678D-48ED-BB1A-287B8AAEBDE2}" type="sibTrans" cxnId="{E1817033-A852-4B2A-B835-F32DE025791C}">
      <dgm:prSet/>
      <dgm:spPr/>
      <dgm:t>
        <a:bodyPr/>
        <a:lstStyle/>
        <a:p>
          <a:endParaRPr lang="es-ES"/>
        </a:p>
      </dgm:t>
    </dgm:pt>
    <dgm:pt modelId="{4E5D5CE4-14D3-4263-AA86-ECCF5DB42ADB}">
      <dgm:prSet phldrT="[Texto]" custT="1"/>
      <dgm:spPr/>
      <dgm:t>
        <a:bodyPr/>
        <a:lstStyle/>
        <a:p>
          <a:r>
            <a:rPr lang="en" sz="1800" b="1" dirty="0">
              <a:effectLst>
                <a:outerShdw blurRad="38100" dist="38100" dir="2700000" algn="tl">
                  <a:srgbClr val="000000">
                    <a:alpha val="43137"/>
                  </a:srgbClr>
                </a:outerShdw>
              </a:effectLst>
            </a:rPr>
            <a:t>Jer. 30:7</a:t>
          </a:r>
        </a:p>
      </dgm:t>
    </dgm:pt>
    <dgm:pt modelId="{1DAF9A82-D583-47EB-8705-BF26719D7AD0}" type="parTrans" cxnId="{483F48DD-0986-4B55-831C-0D8E97345812}">
      <dgm:prSet/>
      <dgm:spPr/>
      <dgm:t>
        <a:bodyPr/>
        <a:lstStyle/>
        <a:p>
          <a:endParaRPr lang="es-ES"/>
        </a:p>
      </dgm:t>
    </dgm:pt>
    <dgm:pt modelId="{708EC40D-4F5F-4177-AF5E-13A6AC90624B}" type="sibTrans" cxnId="{483F48DD-0986-4B55-831C-0D8E97345812}">
      <dgm:prSet/>
      <dgm:spPr/>
      <dgm:t>
        <a:bodyPr/>
        <a:lstStyle/>
        <a:p>
          <a:endParaRPr lang="es-ES"/>
        </a:p>
      </dgm:t>
    </dgm:pt>
    <dgm:pt modelId="{14F35E0B-551F-4143-93E0-B7BBFAC9B4B6}">
      <dgm:prSet phldrT="[Texto]" custT="1"/>
      <dgm:spPr/>
      <dgm:t>
        <a:bodyPr/>
        <a:lstStyle/>
        <a:p>
          <a:r>
            <a:rPr lang="nl-NL" sz="1800" b="1" dirty="0"/>
            <a:t>Tijd van angst. De goddelozen handelen zonder morele beperkingen, en de rechtvaardigen weten niet of zij vergeven zijn.</a:t>
          </a:r>
          <a:endParaRPr lang="en" sz="1800" b="1" dirty="0"/>
        </a:p>
      </dgm:t>
    </dgm:pt>
    <dgm:pt modelId="{C40E14FC-FBB5-4C4A-A45F-A6D444EA5AF2}" type="parTrans" cxnId="{5B29BD1F-CCFD-47D9-87A5-E5046699E58E}">
      <dgm:prSet/>
      <dgm:spPr/>
      <dgm:t>
        <a:bodyPr/>
        <a:lstStyle/>
        <a:p>
          <a:endParaRPr lang="es-ES"/>
        </a:p>
      </dgm:t>
    </dgm:pt>
    <dgm:pt modelId="{229D2901-94D7-4396-899D-78E67A91E6E9}" type="sibTrans" cxnId="{5B29BD1F-CCFD-47D9-87A5-E5046699E58E}">
      <dgm:prSet/>
      <dgm:spPr/>
      <dgm:t>
        <a:bodyPr/>
        <a:lstStyle/>
        <a:p>
          <a:endParaRPr lang="es-ES"/>
        </a:p>
      </dgm:t>
    </dgm:pt>
    <dgm:pt modelId="{3BC97A8E-601B-43D5-9C1F-3693FE2A6A7B}">
      <dgm:prSet phldrT="[Texto]" custT="1"/>
      <dgm:spPr/>
      <dgm:t>
        <a:bodyPr/>
        <a:lstStyle/>
        <a:p>
          <a:r>
            <a:rPr lang="en" sz="1800" b="1" dirty="0">
              <a:effectLst>
                <a:glow rad="38100">
                  <a:schemeClr val="accent1">
                    <a:lumMod val="50000"/>
                    <a:alpha val="54000"/>
                  </a:schemeClr>
                </a:glow>
                <a:outerShdw blurRad="38100" dist="38100" dir="2700000" algn="tl">
                  <a:srgbClr val="000000">
                    <a:alpha val="43137"/>
                  </a:srgbClr>
                </a:outerShdw>
              </a:effectLst>
            </a:rPr>
            <a:t>Openb. 15:7-8; Ps. 27:5</a:t>
          </a:r>
        </a:p>
      </dgm:t>
    </dgm:pt>
    <dgm:pt modelId="{FA6D17F8-6753-4150-975D-914E6A3FD02C}" type="parTrans" cxnId="{92D3B3B5-917E-4F4E-9223-175BEC12CD94}">
      <dgm:prSet/>
      <dgm:spPr/>
      <dgm:t>
        <a:bodyPr/>
        <a:lstStyle/>
        <a:p>
          <a:endParaRPr lang="es-ES"/>
        </a:p>
      </dgm:t>
    </dgm:pt>
    <dgm:pt modelId="{F5D11E64-AF8C-4AC8-8C91-263E2A40B9AB}" type="sibTrans" cxnId="{92D3B3B5-917E-4F4E-9223-175BEC12CD94}">
      <dgm:prSet/>
      <dgm:spPr/>
      <dgm:t>
        <a:bodyPr/>
        <a:lstStyle/>
        <a:p>
          <a:endParaRPr lang="es-ES"/>
        </a:p>
      </dgm:t>
    </dgm:pt>
    <dgm:pt modelId="{0A967E23-808E-4BEB-B93D-0EA85A19E4E3}">
      <dgm:prSet phldrT="[Texto]" custT="1"/>
      <dgm:spPr/>
      <dgm:t>
        <a:bodyPr/>
        <a:lstStyle/>
        <a:p>
          <a:r>
            <a:rPr lang="nl-NL" sz="1800" b="1" dirty="0"/>
            <a:t>De laatste zeven plagen vallen op degenen die zich niet bekeren. Gods volk wordt bewaakt en beschermd.</a:t>
          </a:r>
          <a:endParaRPr lang="en" sz="1800" b="1" dirty="0"/>
        </a:p>
      </dgm:t>
    </dgm:pt>
    <dgm:pt modelId="{C0BC9A63-8AE2-4260-BC24-24D11869A55F}" type="parTrans" cxnId="{EE2655D6-AE9D-4AEC-8125-773C97ECBE91}">
      <dgm:prSet/>
      <dgm:spPr/>
      <dgm:t>
        <a:bodyPr/>
        <a:lstStyle/>
        <a:p>
          <a:endParaRPr lang="es-ES"/>
        </a:p>
      </dgm:t>
    </dgm:pt>
    <dgm:pt modelId="{CC9DCEC9-999E-4EE0-ABC6-22B75C0C9C68}" type="sibTrans" cxnId="{EE2655D6-AE9D-4AEC-8125-773C97ECBE91}">
      <dgm:prSet/>
      <dgm:spPr/>
      <dgm:t>
        <a:bodyPr/>
        <a:lstStyle/>
        <a:p>
          <a:endParaRPr lang="es-ES"/>
        </a:p>
      </dgm:t>
    </dgm:pt>
    <dgm:pt modelId="{3529345C-C616-4FF5-A9DB-6BB809E52E54}">
      <dgm:prSet phldrT="[Texto]" custT="1"/>
      <dgm:spPr/>
      <dgm:t>
        <a:bodyPr/>
        <a:lstStyle/>
        <a:p>
          <a:r>
            <a:rPr lang="en" sz="1800" b="1" dirty="0">
              <a:effectLst>
                <a:outerShdw blurRad="38100" dist="38100" dir="2700000" algn="tl">
                  <a:srgbClr val="000000">
                    <a:alpha val="43137"/>
                  </a:srgbClr>
                </a:outerShdw>
              </a:effectLst>
            </a:rPr>
            <a:t>Openb. 16:14; 1Joh. 3:2-3</a:t>
          </a:r>
        </a:p>
      </dgm:t>
    </dgm:pt>
    <dgm:pt modelId="{FB54DBE4-E7B8-42A9-94E9-8FC133F6DBF7}" type="parTrans" cxnId="{6692CFB6-BF14-4CA5-8DDC-97F193065C54}">
      <dgm:prSet/>
      <dgm:spPr/>
      <dgm:t>
        <a:bodyPr/>
        <a:lstStyle/>
        <a:p>
          <a:endParaRPr lang="es-ES"/>
        </a:p>
      </dgm:t>
    </dgm:pt>
    <dgm:pt modelId="{53AA3A2D-9F04-4486-9F44-7752DD8A3C7D}" type="sibTrans" cxnId="{6692CFB6-BF14-4CA5-8DDC-97F193065C54}">
      <dgm:prSet/>
      <dgm:spPr/>
      <dgm:t>
        <a:bodyPr/>
        <a:lstStyle/>
        <a:p>
          <a:endParaRPr lang="es-ES"/>
        </a:p>
      </dgm:t>
    </dgm:pt>
    <dgm:pt modelId="{7A306E68-1CF6-48BB-A046-5DAB0A92B574}">
      <dgm:prSet phldrT="[Texto]" custT="1"/>
      <dgm:spPr/>
      <dgm:t>
        <a:bodyPr/>
        <a:lstStyle/>
        <a:p>
          <a:r>
            <a:rPr lang="nl-NL" sz="1800" b="1" dirty="0"/>
            <a:t>Elke groep bereidt zich voor om Jezus te ontmoeten. Sommigen om tegen Hem te strijden; de anderen om hem met vreugde te ontvangen.</a:t>
          </a:r>
          <a:endParaRPr lang="en" sz="1800" b="1" dirty="0"/>
        </a:p>
      </dgm:t>
    </dgm:pt>
    <dgm:pt modelId="{3F7294E1-E373-4EB8-BDB2-78FFF08B3000}" type="parTrans" cxnId="{8D592C49-4CD5-41BD-A390-095C6C949A59}">
      <dgm:prSet/>
      <dgm:spPr/>
      <dgm:t>
        <a:bodyPr/>
        <a:lstStyle/>
        <a:p>
          <a:endParaRPr lang="es-ES"/>
        </a:p>
      </dgm:t>
    </dgm:pt>
    <dgm:pt modelId="{CB1B887B-F7DA-485A-81E7-00C305A7970A}" type="sibTrans" cxnId="{8D592C49-4CD5-41BD-A390-095C6C949A59}">
      <dgm:prSet/>
      <dgm:spPr/>
      <dgm:t>
        <a:bodyPr/>
        <a:lstStyle/>
        <a:p>
          <a:endParaRPr lang="es-ES"/>
        </a:p>
      </dgm:t>
    </dgm:pt>
    <dgm:pt modelId="{73508327-0341-477A-8220-4B637E865ADF}" type="pres">
      <dgm:prSet presAssocID="{3888F41F-EE39-4320-B1BF-2D2C3F94B1F1}" presName="Name0" presStyleCnt="0">
        <dgm:presLayoutVars>
          <dgm:dir/>
        </dgm:presLayoutVars>
      </dgm:prSet>
      <dgm:spPr/>
    </dgm:pt>
    <dgm:pt modelId="{741920FC-45B4-49B8-90F3-68CC17E0DA04}" type="pres">
      <dgm:prSet presAssocID="{B05D34C6-9C9A-41BB-8025-26F0F261A902}" presName="composite" presStyleCnt="0"/>
      <dgm:spPr/>
    </dgm:pt>
    <dgm:pt modelId="{E9FFA6AF-32F4-4C95-9661-BA27B7130DAD}" type="pres">
      <dgm:prSet presAssocID="{B05D34C6-9C9A-41BB-8025-26F0F261A902}" presName="Accent" presStyleLbl="alignAcc1" presStyleIdx="0" presStyleCnt="4" custLinFactX="-470857" custLinFactNeighborX="-500000"/>
      <dgm:spPr>
        <a:ln w="38100">
          <a:solidFill>
            <a:srgbClr val="0099CC"/>
          </a:solidFill>
        </a:ln>
        <a:effectLst>
          <a:outerShdw blurRad="63500" sx="102000" sy="102000" algn="ctr" rotWithShape="0">
            <a:prstClr val="black">
              <a:alpha val="40000"/>
            </a:prstClr>
          </a:outerShdw>
        </a:effectLst>
      </dgm:spPr>
    </dgm:pt>
    <dgm:pt modelId="{4C8061B6-E094-45A9-8C55-983CCFFC8BF4}" type="pres">
      <dgm:prSet presAssocID="{B05D34C6-9C9A-41BB-8025-26F0F261A902}" presName="Image" presStyleLbl="node1" presStyleIdx="0" presStyleCnt="4" custScaleX="13007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4FE35DAB-B1C7-4AE0-80BE-0E019002AA0C}" type="pres">
      <dgm:prSet presAssocID="{B05D34C6-9C9A-41BB-8025-26F0F261A902}" presName="Child" presStyleLbl="revTx" presStyleIdx="0" presStyleCnt="4" custScaleX="139617">
        <dgm:presLayoutVars>
          <dgm:bulletEnabled val="1"/>
        </dgm:presLayoutVars>
      </dgm:prSet>
      <dgm:spPr/>
    </dgm:pt>
    <dgm:pt modelId="{CA3B5C32-33E7-4D50-BB63-577E263B91EC}" type="pres">
      <dgm:prSet presAssocID="{B05D34C6-9C9A-41BB-8025-26F0F261A902}" presName="Parent" presStyleLbl="alignNode1" presStyleIdx="0" presStyleCnt="4" custScaleX="142099">
        <dgm:presLayoutVars>
          <dgm:bulletEnabled val="1"/>
        </dgm:presLayoutVars>
      </dgm:prSet>
      <dgm:spPr/>
    </dgm:pt>
    <dgm:pt modelId="{ACD668AA-924E-490D-9844-C037EC8AAB9D}" type="pres">
      <dgm:prSet presAssocID="{FDE3B2A5-8B8D-43CA-A00C-C156525900AD}" presName="sibTrans" presStyleCnt="0"/>
      <dgm:spPr/>
    </dgm:pt>
    <dgm:pt modelId="{0754F900-032C-4F78-A7D6-B9F6A16C1A7A}" type="pres">
      <dgm:prSet presAssocID="{4E5D5CE4-14D3-4263-AA86-ECCF5DB42ADB}" presName="composite" presStyleCnt="0"/>
      <dgm:spPr/>
    </dgm:pt>
    <dgm:pt modelId="{7177D202-B7BA-4714-A3E2-5369D71F8EE7}" type="pres">
      <dgm:prSet presAssocID="{4E5D5CE4-14D3-4263-AA86-ECCF5DB42ADB}" presName="Accent" presStyleLbl="alignAcc1" presStyleIdx="1" presStyleCnt="4" custLinFactX="-487782" custLinFactNeighborX="-500000"/>
      <dgm:spPr>
        <a:ln w="38100">
          <a:solidFill>
            <a:srgbClr val="00CC22"/>
          </a:solidFill>
        </a:ln>
        <a:effectLst>
          <a:outerShdw blurRad="63500" sx="102000" sy="102000" algn="ctr" rotWithShape="0">
            <a:prstClr val="black">
              <a:alpha val="40000"/>
            </a:prstClr>
          </a:outerShdw>
        </a:effectLst>
      </dgm:spPr>
    </dgm:pt>
    <dgm:pt modelId="{0D188F9A-3CFB-45D5-A280-2E181E98CBC9}" type="pres">
      <dgm:prSet presAssocID="{4E5D5CE4-14D3-4263-AA86-ECCF5DB42ADB}" presName="Image" presStyleLbl="node1" presStyleIdx="1" presStyleCnt="4" custScaleX="130076"/>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FD8989C9-331C-4099-BBD0-D24EDBFDF3A5}" type="pres">
      <dgm:prSet presAssocID="{4E5D5CE4-14D3-4263-AA86-ECCF5DB42ADB}" presName="Child" presStyleLbl="revTx" presStyleIdx="1" presStyleCnt="4" custScaleX="162965">
        <dgm:presLayoutVars>
          <dgm:bulletEnabled val="1"/>
        </dgm:presLayoutVars>
      </dgm:prSet>
      <dgm:spPr/>
    </dgm:pt>
    <dgm:pt modelId="{3F907409-B60E-4DDC-B928-8A7EF4F7E369}" type="pres">
      <dgm:prSet presAssocID="{4E5D5CE4-14D3-4263-AA86-ECCF5DB42ADB}" presName="Parent" presStyleLbl="alignNode1" presStyleIdx="1" presStyleCnt="4" custScaleX="142099">
        <dgm:presLayoutVars>
          <dgm:bulletEnabled val="1"/>
        </dgm:presLayoutVars>
      </dgm:prSet>
      <dgm:spPr/>
    </dgm:pt>
    <dgm:pt modelId="{785CA8AB-4D77-4563-893C-3E650A31096D}" type="pres">
      <dgm:prSet presAssocID="{708EC40D-4F5F-4177-AF5E-13A6AC90624B}" presName="sibTrans" presStyleCnt="0"/>
      <dgm:spPr/>
    </dgm:pt>
    <dgm:pt modelId="{D155E30E-AA42-4627-BBDF-5B0B2BEC89DE}" type="pres">
      <dgm:prSet presAssocID="{3BC97A8E-601B-43D5-9C1F-3693FE2A6A7B}" presName="composite" presStyleCnt="0"/>
      <dgm:spPr/>
    </dgm:pt>
    <dgm:pt modelId="{0A09D366-7ADC-422F-B2AF-72707A29EB4E}" type="pres">
      <dgm:prSet presAssocID="{3BC97A8E-601B-43D5-9C1F-3693FE2A6A7B}" presName="Accent" presStyleLbl="alignAcc1" presStyleIdx="2" presStyleCnt="4" custLinFactX="-487787" custLinFactNeighborX="-500000"/>
      <dgm:spPr>
        <a:ln w="38100">
          <a:solidFill>
            <a:srgbClr val="BBCC00"/>
          </a:solidFill>
        </a:ln>
        <a:effectLst>
          <a:outerShdw blurRad="63500" sx="102000" sy="102000" algn="ctr" rotWithShape="0">
            <a:prstClr val="black">
              <a:alpha val="40000"/>
            </a:prstClr>
          </a:outerShdw>
        </a:effectLst>
      </dgm:spPr>
    </dgm:pt>
    <dgm:pt modelId="{FFA7AE8F-4F6A-42F9-B9ED-E1005EEA577E}" type="pres">
      <dgm:prSet presAssocID="{3BC97A8E-601B-43D5-9C1F-3693FE2A6A7B}" presName="Image" presStyleLbl="node1" presStyleIdx="2" presStyleCnt="4" custScaleX="13007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AF5E0966-25EB-4AF3-ABC6-8A5066C6E4A0}" type="pres">
      <dgm:prSet presAssocID="{3BC97A8E-601B-43D5-9C1F-3693FE2A6A7B}" presName="Child" presStyleLbl="revTx" presStyleIdx="2" presStyleCnt="4" custScaleX="142415">
        <dgm:presLayoutVars>
          <dgm:bulletEnabled val="1"/>
        </dgm:presLayoutVars>
      </dgm:prSet>
      <dgm:spPr/>
    </dgm:pt>
    <dgm:pt modelId="{293DC751-9F7D-4C4E-AF08-E2AC322ABD64}" type="pres">
      <dgm:prSet presAssocID="{3BC97A8E-601B-43D5-9C1F-3693FE2A6A7B}" presName="Parent" presStyleLbl="alignNode1" presStyleIdx="2" presStyleCnt="4" custScaleX="142099">
        <dgm:presLayoutVars>
          <dgm:bulletEnabled val="1"/>
        </dgm:presLayoutVars>
      </dgm:prSet>
      <dgm:spPr/>
    </dgm:pt>
    <dgm:pt modelId="{1CDBBF8A-D34A-4409-9713-252EEB8DED91}" type="pres">
      <dgm:prSet presAssocID="{F5D11E64-AF8C-4AC8-8C91-263E2A40B9AB}" presName="sibTrans" presStyleCnt="0"/>
      <dgm:spPr/>
    </dgm:pt>
    <dgm:pt modelId="{62B95A3C-20C6-42CC-B82A-B51C6399A1EA}" type="pres">
      <dgm:prSet presAssocID="{3529345C-C616-4FF5-A9DB-6BB809E52E54}" presName="composite" presStyleCnt="0"/>
      <dgm:spPr/>
    </dgm:pt>
    <dgm:pt modelId="{ECFB6928-3C3B-44E6-8616-0B038BD402BB}" type="pres">
      <dgm:prSet presAssocID="{3529345C-C616-4FF5-A9DB-6BB809E52E54}" presName="Accent" presStyleLbl="alignAcc1" presStyleIdx="3" presStyleCnt="4" custLinFactX="-600000" custLinFactNeighborX="-690310"/>
      <dgm:spPr>
        <a:ln w="38100">
          <a:solidFill>
            <a:srgbClr val="CC0000"/>
          </a:solidFill>
        </a:ln>
        <a:effectLst>
          <a:outerShdw blurRad="63500" sx="102000" sy="102000" algn="ctr" rotWithShape="0">
            <a:prstClr val="black">
              <a:alpha val="40000"/>
            </a:prstClr>
          </a:outerShdw>
        </a:effectLst>
      </dgm:spPr>
    </dgm:pt>
    <dgm:pt modelId="{28C6E9BA-5A4B-47AF-BA84-783A47687351}" type="pres">
      <dgm:prSet presAssocID="{3529345C-C616-4FF5-A9DB-6BB809E52E54}" presName="Image" presStyleLbl="node1" presStyleIdx="3" presStyleCnt="4" custScaleX="13007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0268B2C4-F9E0-4B82-BC34-55DDE41834BB}" type="pres">
      <dgm:prSet presAssocID="{3529345C-C616-4FF5-A9DB-6BB809E52E54}" presName="Child" presStyleLbl="revTx" presStyleIdx="3" presStyleCnt="4" custScaleX="165101">
        <dgm:presLayoutVars>
          <dgm:bulletEnabled val="1"/>
        </dgm:presLayoutVars>
      </dgm:prSet>
      <dgm:spPr/>
    </dgm:pt>
    <dgm:pt modelId="{13D6C782-7A38-4DF2-8DE7-F0AF2B471BCA}" type="pres">
      <dgm:prSet presAssocID="{3529345C-C616-4FF5-A9DB-6BB809E52E54}" presName="Parent" presStyleLbl="alignNode1" presStyleIdx="3" presStyleCnt="4" custScaleX="156008" custLinFactNeighborX="1434">
        <dgm:presLayoutVars>
          <dgm:bulletEnabled val="1"/>
        </dgm:presLayoutVars>
      </dgm:prSet>
      <dgm:spPr/>
    </dgm:pt>
  </dgm:ptLst>
  <dgm:cxnLst>
    <dgm:cxn modelId="{5B29BD1F-CCFD-47D9-87A5-E5046699E58E}" srcId="{4E5D5CE4-14D3-4263-AA86-ECCF5DB42ADB}" destId="{14F35E0B-551F-4143-93E0-B7BBFAC9B4B6}" srcOrd="0" destOrd="0" parTransId="{C40E14FC-FBB5-4C4A-A45F-A6D444EA5AF2}" sibTransId="{229D2901-94D7-4396-899D-78E67A91E6E9}"/>
    <dgm:cxn modelId="{E1817033-A852-4B2A-B835-F32DE025791C}" srcId="{B05D34C6-9C9A-41BB-8025-26F0F261A902}" destId="{F68F6927-C976-49C6-A71B-29A1BD30774A}" srcOrd="0" destOrd="0" parTransId="{F2F29796-B59A-4219-9555-7B04235A9FFD}" sibTransId="{C6B72DB8-678D-48ED-BB1A-287B8AAEBDE2}"/>
    <dgm:cxn modelId="{85E48B5E-6544-4CAA-83F5-BD9701D2A577}" type="presOf" srcId="{3BC97A8E-601B-43D5-9C1F-3693FE2A6A7B}" destId="{293DC751-9F7D-4C4E-AF08-E2AC322ABD64}" srcOrd="0" destOrd="0" presId="urn:microsoft.com/office/officeart/2008/layout/TitlePictureLineup"/>
    <dgm:cxn modelId="{38EC7243-1F9F-454B-916B-243176E74CB6}" type="presOf" srcId="{4E5D5CE4-14D3-4263-AA86-ECCF5DB42ADB}" destId="{3F907409-B60E-4DDC-B928-8A7EF4F7E369}" srcOrd="0" destOrd="0" presId="urn:microsoft.com/office/officeart/2008/layout/TitlePictureLineup"/>
    <dgm:cxn modelId="{8D592C49-4CD5-41BD-A390-095C6C949A59}" srcId="{3529345C-C616-4FF5-A9DB-6BB809E52E54}" destId="{7A306E68-1CF6-48BB-A046-5DAB0A92B574}" srcOrd="0" destOrd="0" parTransId="{3F7294E1-E373-4EB8-BDB2-78FFF08B3000}" sibTransId="{CB1B887B-F7DA-485A-81E7-00C305A7970A}"/>
    <dgm:cxn modelId="{37924C8B-B806-49AB-BF84-21DCC7640E87}" type="presOf" srcId="{7A306E68-1CF6-48BB-A046-5DAB0A92B574}" destId="{0268B2C4-F9E0-4B82-BC34-55DDE41834BB}" srcOrd="0" destOrd="0" presId="urn:microsoft.com/office/officeart/2008/layout/TitlePictureLineup"/>
    <dgm:cxn modelId="{B5417591-453E-42D3-A6F6-3C41D34A7672}" type="presOf" srcId="{B05D34C6-9C9A-41BB-8025-26F0F261A902}" destId="{CA3B5C32-33E7-4D50-BB63-577E263B91EC}" srcOrd="0" destOrd="0" presId="urn:microsoft.com/office/officeart/2008/layout/TitlePictureLineup"/>
    <dgm:cxn modelId="{92D3B3B5-917E-4F4E-9223-175BEC12CD94}" srcId="{3888F41F-EE39-4320-B1BF-2D2C3F94B1F1}" destId="{3BC97A8E-601B-43D5-9C1F-3693FE2A6A7B}" srcOrd="2" destOrd="0" parTransId="{FA6D17F8-6753-4150-975D-914E6A3FD02C}" sibTransId="{F5D11E64-AF8C-4AC8-8C91-263E2A40B9AB}"/>
    <dgm:cxn modelId="{6692CFB6-BF14-4CA5-8DDC-97F193065C54}" srcId="{3888F41F-EE39-4320-B1BF-2D2C3F94B1F1}" destId="{3529345C-C616-4FF5-A9DB-6BB809E52E54}" srcOrd="3" destOrd="0" parTransId="{FB54DBE4-E7B8-42A9-94E9-8FC133F6DBF7}" sibTransId="{53AA3A2D-9F04-4486-9F44-7752DD8A3C7D}"/>
    <dgm:cxn modelId="{E01325C4-42AF-41D0-9A47-F777D74A6E5F}" type="presOf" srcId="{0A967E23-808E-4BEB-B93D-0EA85A19E4E3}" destId="{AF5E0966-25EB-4AF3-ABC6-8A5066C6E4A0}" srcOrd="0" destOrd="0" presId="urn:microsoft.com/office/officeart/2008/layout/TitlePictureLineup"/>
    <dgm:cxn modelId="{1378D8D4-8A62-42FF-A662-8CF36ABA047A}" type="presOf" srcId="{3888F41F-EE39-4320-B1BF-2D2C3F94B1F1}" destId="{73508327-0341-477A-8220-4B637E865ADF}" srcOrd="0" destOrd="0" presId="urn:microsoft.com/office/officeart/2008/layout/TitlePictureLineup"/>
    <dgm:cxn modelId="{EE2655D6-AE9D-4AEC-8125-773C97ECBE91}" srcId="{3BC97A8E-601B-43D5-9C1F-3693FE2A6A7B}" destId="{0A967E23-808E-4BEB-B93D-0EA85A19E4E3}" srcOrd="0" destOrd="0" parTransId="{C0BC9A63-8AE2-4260-BC24-24D11869A55F}" sibTransId="{CC9DCEC9-999E-4EE0-ABC6-22B75C0C9C68}"/>
    <dgm:cxn modelId="{56540CDA-75CE-4FB5-969C-40AE840C9B73}" srcId="{3888F41F-EE39-4320-B1BF-2D2C3F94B1F1}" destId="{B05D34C6-9C9A-41BB-8025-26F0F261A902}" srcOrd="0" destOrd="0" parTransId="{E0937E8F-ACC2-4808-87B0-F34F5ED78016}" sibTransId="{FDE3B2A5-8B8D-43CA-A00C-C156525900AD}"/>
    <dgm:cxn modelId="{483F48DD-0986-4B55-831C-0D8E97345812}" srcId="{3888F41F-EE39-4320-B1BF-2D2C3F94B1F1}" destId="{4E5D5CE4-14D3-4263-AA86-ECCF5DB42ADB}" srcOrd="1" destOrd="0" parTransId="{1DAF9A82-D583-47EB-8705-BF26719D7AD0}" sibTransId="{708EC40D-4F5F-4177-AF5E-13A6AC90624B}"/>
    <dgm:cxn modelId="{2A5497E6-F3A2-4127-94DC-2EAD904C9733}" type="presOf" srcId="{3529345C-C616-4FF5-A9DB-6BB809E52E54}" destId="{13D6C782-7A38-4DF2-8DE7-F0AF2B471BCA}" srcOrd="0" destOrd="0" presId="urn:microsoft.com/office/officeart/2008/layout/TitlePictureLineup"/>
    <dgm:cxn modelId="{51B3A0F0-A825-4CA0-99BB-32756BDB4916}" type="presOf" srcId="{14F35E0B-551F-4143-93E0-B7BBFAC9B4B6}" destId="{FD8989C9-331C-4099-BBD0-D24EDBFDF3A5}" srcOrd="0" destOrd="0" presId="urn:microsoft.com/office/officeart/2008/layout/TitlePictureLineup"/>
    <dgm:cxn modelId="{BB087EFD-C228-48EE-85F1-1CA8DCF9069B}" type="presOf" srcId="{F68F6927-C976-49C6-A71B-29A1BD30774A}" destId="{4FE35DAB-B1C7-4AE0-80BE-0E019002AA0C}" srcOrd="0" destOrd="0" presId="urn:microsoft.com/office/officeart/2008/layout/TitlePictureLineup"/>
    <dgm:cxn modelId="{8739E49C-4584-4830-BE37-9E0CD444D569}" type="presParOf" srcId="{73508327-0341-477A-8220-4B637E865ADF}" destId="{741920FC-45B4-49B8-90F3-68CC17E0DA04}" srcOrd="0" destOrd="0" presId="urn:microsoft.com/office/officeart/2008/layout/TitlePictureLineup"/>
    <dgm:cxn modelId="{39F52311-91D1-4B6A-B5FB-6EB089C65C92}" type="presParOf" srcId="{741920FC-45B4-49B8-90F3-68CC17E0DA04}" destId="{E9FFA6AF-32F4-4C95-9661-BA27B7130DAD}" srcOrd="0" destOrd="0" presId="urn:microsoft.com/office/officeart/2008/layout/TitlePictureLineup"/>
    <dgm:cxn modelId="{C4700263-097F-4F46-A847-70518C299E3C}" type="presParOf" srcId="{741920FC-45B4-49B8-90F3-68CC17E0DA04}" destId="{4C8061B6-E094-45A9-8C55-983CCFFC8BF4}" srcOrd="1" destOrd="0" presId="urn:microsoft.com/office/officeart/2008/layout/TitlePictureLineup"/>
    <dgm:cxn modelId="{D6CF2184-C28E-446A-BD80-641C6602E441}" type="presParOf" srcId="{741920FC-45B4-49B8-90F3-68CC17E0DA04}" destId="{4FE35DAB-B1C7-4AE0-80BE-0E019002AA0C}" srcOrd="2" destOrd="0" presId="urn:microsoft.com/office/officeart/2008/layout/TitlePictureLineup"/>
    <dgm:cxn modelId="{99FE5F2B-40CF-4FB2-AC0D-1A7486E3BA17}" type="presParOf" srcId="{741920FC-45B4-49B8-90F3-68CC17E0DA04}" destId="{CA3B5C32-33E7-4D50-BB63-577E263B91EC}" srcOrd="3" destOrd="0" presId="urn:microsoft.com/office/officeart/2008/layout/TitlePictureLineup"/>
    <dgm:cxn modelId="{95AACF8A-C6EF-44D3-997E-4313D2C29422}" type="presParOf" srcId="{73508327-0341-477A-8220-4B637E865ADF}" destId="{ACD668AA-924E-490D-9844-C037EC8AAB9D}" srcOrd="1" destOrd="0" presId="urn:microsoft.com/office/officeart/2008/layout/TitlePictureLineup"/>
    <dgm:cxn modelId="{6C2E9B15-CD2E-402E-A487-B6D39FCA9B6C}" type="presParOf" srcId="{73508327-0341-477A-8220-4B637E865ADF}" destId="{0754F900-032C-4F78-A7D6-B9F6A16C1A7A}" srcOrd="2" destOrd="0" presId="urn:microsoft.com/office/officeart/2008/layout/TitlePictureLineup"/>
    <dgm:cxn modelId="{18252F0C-3848-4CF4-B8AD-949FFE0B39BC}" type="presParOf" srcId="{0754F900-032C-4F78-A7D6-B9F6A16C1A7A}" destId="{7177D202-B7BA-4714-A3E2-5369D71F8EE7}" srcOrd="0" destOrd="0" presId="urn:microsoft.com/office/officeart/2008/layout/TitlePictureLineup"/>
    <dgm:cxn modelId="{B21F31CB-F05F-4F69-9E24-63E4EAEABB26}" type="presParOf" srcId="{0754F900-032C-4F78-A7D6-B9F6A16C1A7A}" destId="{0D188F9A-3CFB-45D5-A280-2E181E98CBC9}" srcOrd="1" destOrd="0" presId="urn:microsoft.com/office/officeart/2008/layout/TitlePictureLineup"/>
    <dgm:cxn modelId="{F2A4B77B-24D3-49DB-8792-9A8A466CD6A0}" type="presParOf" srcId="{0754F900-032C-4F78-A7D6-B9F6A16C1A7A}" destId="{FD8989C9-331C-4099-BBD0-D24EDBFDF3A5}" srcOrd="2" destOrd="0" presId="urn:microsoft.com/office/officeart/2008/layout/TitlePictureLineup"/>
    <dgm:cxn modelId="{A373E0FC-6348-4D80-8E6A-D9686A8FD95B}" type="presParOf" srcId="{0754F900-032C-4F78-A7D6-B9F6A16C1A7A}" destId="{3F907409-B60E-4DDC-B928-8A7EF4F7E369}" srcOrd="3" destOrd="0" presId="urn:microsoft.com/office/officeart/2008/layout/TitlePictureLineup"/>
    <dgm:cxn modelId="{FD53B68D-EAF0-4F4B-BEE4-C704240EA199}" type="presParOf" srcId="{73508327-0341-477A-8220-4B637E865ADF}" destId="{785CA8AB-4D77-4563-893C-3E650A31096D}" srcOrd="3" destOrd="0" presId="urn:microsoft.com/office/officeart/2008/layout/TitlePictureLineup"/>
    <dgm:cxn modelId="{E722988B-A8CE-42D4-942A-B640FD6E6921}" type="presParOf" srcId="{73508327-0341-477A-8220-4B637E865ADF}" destId="{D155E30E-AA42-4627-BBDF-5B0B2BEC89DE}" srcOrd="4" destOrd="0" presId="urn:microsoft.com/office/officeart/2008/layout/TitlePictureLineup"/>
    <dgm:cxn modelId="{F6B1CECC-5440-4E9B-8C8E-D75A19E9C00A}" type="presParOf" srcId="{D155E30E-AA42-4627-BBDF-5B0B2BEC89DE}" destId="{0A09D366-7ADC-422F-B2AF-72707A29EB4E}" srcOrd="0" destOrd="0" presId="urn:microsoft.com/office/officeart/2008/layout/TitlePictureLineup"/>
    <dgm:cxn modelId="{A0B825A4-C1BB-404D-8FF3-771861A2F676}" type="presParOf" srcId="{D155E30E-AA42-4627-BBDF-5B0B2BEC89DE}" destId="{FFA7AE8F-4F6A-42F9-B9ED-E1005EEA577E}" srcOrd="1" destOrd="0" presId="urn:microsoft.com/office/officeart/2008/layout/TitlePictureLineup"/>
    <dgm:cxn modelId="{86D987DE-4ACB-4E70-95DE-CA7F9FD3D914}" type="presParOf" srcId="{D155E30E-AA42-4627-BBDF-5B0B2BEC89DE}" destId="{AF5E0966-25EB-4AF3-ABC6-8A5066C6E4A0}" srcOrd="2" destOrd="0" presId="urn:microsoft.com/office/officeart/2008/layout/TitlePictureLineup"/>
    <dgm:cxn modelId="{171C78C0-2163-4C5A-A359-D21A7FACF626}" type="presParOf" srcId="{D155E30E-AA42-4627-BBDF-5B0B2BEC89DE}" destId="{293DC751-9F7D-4C4E-AF08-E2AC322ABD64}" srcOrd="3" destOrd="0" presId="urn:microsoft.com/office/officeart/2008/layout/TitlePictureLineup"/>
    <dgm:cxn modelId="{156567C7-2A2E-43F9-94E8-75F34CD91292}" type="presParOf" srcId="{73508327-0341-477A-8220-4B637E865ADF}" destId="{1CDBBF8A-D34A-4409-9713-252EEB8DED91}" srcOrd="5" destOrd="0" presId="urn:microsoft.com/office/officeart/2008/layout/TitlePictureLineup"/>
    <dgm:cxn modelId="{B695C290-142B-420E-8A18-DC6FCCD017C3}" type="presParOf" srcId="{73508327-0341-477A-8220-4B637E865ADF}" destId="{62B95A3C-20C6-42CC-B82A-B51C6399A1EA}" srcOrd="6" destOrd="0" presId="urn:microsoft.com/office/officeart/2008/layout/TitlePictureLineup"/>
    <dgm:cxn modelId="{88A2CA1A-FEDC-43D5-9A42-54C01BCE4A7C}" type="presParOf" srcId="{62B95A3C-20C6-42CC-B82A-B51C6399A1EA}" destId="{ECFB6928-3C3B-44E6-8616-0B038BD402BB}" srcOrd="0" destOrd="0" presId="urn:microsoft.com/office/officeart/2008/layout/TitlePictureLineup"/>
    <dgm:cxn modelId="{3D560C28-DDEA-40A6-AEC6-56483E12D1BF}" type="presParOf" srcId="{62B95A3C-20C6-42CC-B82A-B51C6399A1EA}" destId="{28C6E9BA-5A4B-47AF-BA84-783A47687351}" srcOrd="1" destOrd="0" presId="urn:microsoft.com/office/officeart/2008/layout/TitlePictureLineup"/>
    <dgm:cxn modelId="{829586D5-A7B2-4B6F-888E-701E3BD5FF15}" type="presParOf" srcId="{62B95A3C-20C6-42CC-B82A-B51C6399A1EA}" destId="{0268B2C4-F9E0-4B82-BC34-55DDE41834BB}" srcOrd="2" destOrd="0" presId="urn:microsoft.com/office/officeart/2008/layout/TitlePictureLineup"/>
    <dgm:cxn modelId="{A7B41F26-79B4-4AEE-B43C-5CE6FBFE4015}" type="presParOf" srcId="{62B95A3C-20C6-42CC-B82A-B51C6399A1EA}" destId="{13D6C782-7A38-4DF2-8DE7-F0AF2B471BCA}" srcOrd="3" destOrd="0" presId="urn:microsoft.com/office/officeart/2008/layout/TitlePictureLineup"/>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D0C20-F2A4-42C5-9587-4A07DF9DDAF5}"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s-ES"/>
        </a:p>
      </dgm:t>
    </dgm:pt>
    <dgm:pt modelId="{AA5177A1-7BE2-4CF7-9F3F-A36357B101B1}">
      <dgm:prSet phldrT="[Texto]" custT="1"/>
      <dgm:spPr/>
      <dgm:t>
        <a:bodyPr/>
        <a:lstStyle/>
        <a:p>
          <a:pPr>
            <a:lnSpc>
              <a:spcPts val="1800"/>
            </a:lnSpc>
            <a:spcBef>
              <a:spcPts val="0"/>
            </a:spcBef>
            <a:spcAft>
              <a:spcPts val="0"/>
            </a:spcAft>
          </a:pPr>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Satan is boos op het overblijfsel (Openb. 12:17)</a:t>
          </a:r>
          <a:endParaRPr lang="en"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BBB2875-23C0-4CF0-9637-30ED57ADD647}" type="parTrans" cxnId="{3D6305D6-1D5E-4ABC-9630-C58D8166318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931DA4DF-9E58-4DDE-A6F4-FE94A3C00CAC}" type="sibTrans" cxnId="{3D6305D6-1D5E-4ABC-9630-C58D8166318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70D5675-5522-4C15-B3B8-5221104971B6}">
      <dgm:prSet phldrT="[Texto]" custT="1"/>
      <dgm:spPr/>
      <dgm:t>
        <a:bodyPr/>
        <a:lstStyle/>
        <a:p>
          <a:pPr>
            <a:lnSpc>
              <a:spcPts val="1800"/>
            </a:lnSpc>
            <a:spcBef>
              <a:spcPts val="0"/>
            </a:spcBef>
            <a:spcAft>
              <a:spcPts val="0"/>
            </a:spcAft>
          </a:pPr>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zorgt ervoor dat iedereen hem aanbidt en zijn wetten gehoorzaamt (Openb. 13:15-17)</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6BB9D3E-92FD-40E5-9488-25C98F4E8452}" type="parTrans" cxnId="{5286EF4F-482D-4329-9030-57C7E05B800F}">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4271ED3A-0F44-4574-B3EE-FBD461ECC655}" type="sibTrans" cxnId="{5286EF4F-482D-4329-9030-57C7E05B800F}">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1A44835C-55A8-4109-9520-0E53E91D357F}">
      <dgm:prSet phldrT="[Texto]" custT="1"/>
      <dgm:spPr/>
      <dgm:t>
        <a:bodyPr/>
        <a:lstStyle/>
        <a:p>
          <a:pPr>
            <a:lnSpc>
              <a:spcPts val="1800"/>
            </a:lnSpc>
            <a:spcBef>
              <a:spcPts val="0"/>
            </a:spcBef>
            <a:spcAft>
              <a:spcPts val="0"/>
            </a:spcAft>
          </a:pPr>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Bereid de wereld voor om tegen het Lam te strijden (Openb. 17:12-14)</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3054BB2-7BAB-4C76-81BF-7FC2ADADCC1E}" type="parTrans" cxnId="{F5D1F29B-9B8E-4D9A-97EB-3E422ABB73A4}">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10FE8596-D236-4CF6-8B15-2E54E00EC13E}" type="sibTrans" cxnId="{F5D1F29B-9B8E-4D9A-97EB-3E422ABB73A4}">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32C16897-FA2B-4845-9F6D-E149487A925C}">
      <dgm:prSet phldrT="[Texto]" custT="1"/>
      <dgm:spPr/>
      <dgm:t>
        <a:bodyPr/>
        <a:lstStyle/>
        <a:p>
          <a:pPr>
            <a:lnSpc>
              <a:spcPts val="1800"/>
            </a:lnSpc>
            <a:spcBef>
              <a:spcPts val="0"/>
            </a:spcBef>
            <a:spcAft>
              <a:spcPts val="0"/>
            </a:spcAft>
          </a:pPr>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 vernietigt al zijn tegenstanders bij zijn komst (Openb. 19:11-15)</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5BFF1C1-CD28-499E-B05C-07E5E94F62D1}" type="parTrans" cxnId="{83DEEBAD-DA04-4A75-8183-FC7E02882110}">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3F37DBB-BC3F-44B8-A758-5B4C4C90B697}" type="sibTrans" cxnId="{83DEEBAD-DA04-4A75-8183-FC7E02882110}">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8B953956-E8FA-4DAA-AEC4-D0682E73ADA4}">
      <dgm:prSet phldrT="[Texto]" custT="1"/>
      <dgm:spPr/>
      <dgm:t>
        <a:bodyPr/>
        <a:lstStyle/>
        <a:p>
          <a:pPr>
            <a:lnSpc>
              <a:spcPts val="1800"/>
            </a:lnSpc>
            <a:spcBef>
              <a:spcPts val="0"/>
            </a:spcBef>
            <a:spcAft>
              <a:spcPts val="0"/>
            </a:spcAft>
          </a:pPr>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overblijfsel blijft trouw aan de Wet van God (Openb. 14:12)</a:t>
          </a:r>
          <a:endParaRPr lang="en"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C6C79C4-96A7-4B52-9ACB-007512F32124}" type="parTrans" cxnId="{BEBC7E60-A2F9-49D7-BD85-974FAB963F78}">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265BE64-D597-481D-826B-72918E8C83F5}" type="sibTrans" cxnId="{BEBC7E60-A2F9-49D7-BD85-974FAB963F7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E7586A86-06E8-4E51-9F37-8562DE055C25}">
      <dgm:prSet phldrT="[Texto]" custT="1"/>
      <dgm:spPr/>
      <dgm:t>
        <a:bodyPr/>
        <a:lstStyle/>
        <a:p>
          <a:pPr>
            <a:lnSpc>
              <a:spcPts val="1800"/>
            </a:lnSpc>
            <a:spcBef>
              <a:spcPts val="0"/>
            </a:spcBef>
            <a:spcAft>
              <a:spcPts val="0"/>
            </a:spcAft>
          </a:pPr>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bereidt zich voor om zijn God te ontmoeten (Amos 4:12)</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17F746F-E774-4F39-9C8B-16B4B64C298F}" type="parTrans" cxnId="{F5CBF870-2A2A-4D79-9D54-2C8E85275E02}">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2768F333-99DD-42F8-9679-897E63519E94}" type="sibTrans" cxnId="{F5CBF870-2A2A-4D79-9D54-2C8E85275E02}">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82E5DCE3-CA15-4F44-8125-643EAE14448F}">
      <dgm:prSet phldrT="[Texto]" custT="1"/>
      <dgm:spPr/>
      <dgm:t>
        <a:bodyPr/>
        <a:lstStyle/>
        <a:p>
          <a:pPr>
            <a:lnSpc>
              <a:spcPts val="1800"/>
            </a:lnSpc>
            <a:spcBef>
              <a:spcPts val="0"/>
            </a:spcBef>
            <a:spcAft>
              <a:spcPts val="0"/>
            </a:spcAft>
          </a:pPr>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 neemt degenen mee die in Hem geloofden (Openb. 19:6-8)</a:t>
          </a:r>
          <a:endParaRPr lang="e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7C8DD5C-C51F-46ED-859A-803DD5186614}" type="parTrans" cxnId="{1C61B7DF-883B-4B62-BABE-A07E65380F51}">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CB4505F1-2875-42E1-9A5B-2B0E74E0035B}" type="sibTrans" cxnId="{1C61B7DF-883B-4B62-BABE-A07E65380F51}">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419754E-F780-4132-98E1-B83CBF5E88F5}" type="pres">
      <dgm:prSet presAssocID="{D0FD0C20-F2A4-42C5-9587-4A07DF9DDAF5}" presName="diagram" presStyleCnt="0">
        <dgm:presLayoutVars>
          <dgm:chPref val="1"/>
          <dgm:dir/>
          <dgm:animOne val="branch"/>
          <dgm:animLvl val="lvl"/>
          <dgm:resizeHandles val="exact"/>
        </dgm:presLayoutVars>
      </dgm:prSet>
      <dgm:spPr/>
    </dgm:pt>
    <dgm:pt modelId="{88307EC4-B743-4F89-9FD6-C58890190812}" type="pres">
      <dgm:prSet presAssocID="{AA5177A1-7BE2-4CF7-9F3F-A36357B101B1}" presName="root1" presStyleCnt="0"/>
      <dgm:spPr/>
    </dgm:pt>
    <dgm:pt modelId="{9D4477CB-B43B-4355-8CB1-09BE94A9B895}" type="pres">
      <dgm:prSet presAssocID="{AA5177A1-7BE2-4CF7-9F3F-A36357B101B1}" presName="LevelOneTextNode" presStyleLbl="node0" presStyleIdx="0" presStyleCnt="1" custScaleX="126243" custScaleY="268325" custLinFactX="-100000" custLinFactNeighborX="-102112">
        <dgm:presLayoutVars>
          <dgm:chPref val="3"/>
        </dgm:presLayoutVars>
      </dgm:prSet>
      <dgm:spPr/>
    </dgm:pt>
    <dgm:pt modelId="{90D48066-223D-42A5-934A-FDEB425D1347}" type="pres">
      <dgm:prSet presAssocID="{AA5177A1-7BE2-4CF7-9F3F-A36357B101B1}" presName="level2hierChild" presStyleCnt="0"/>
      <dgm:spPr/>
    </dgm:pt>
    <dgm:pt modelId="{66E0ECD9-6F29-49BF-B9FF-02F244DA5938}" type="pres">
      <dgm:prSet presAssocID="{B6BB9D3E-92FD-40E5-9488-25C98F4E8452}" presName="conn2-1" presStyleLbl="parChTrans1D2" presStyleIdx="0" presStyleCnt="2"/>
      <dgm:spPr/>
    </dgm:pt>
    <dgm:pt modelId="{0E721D58-09C4-43D2-8F27-9C29D8F0E5A6}" type="pres">
      <dgm:prSet presAssocID="{B6BB9D3E-92FD-40E5-9488-25C98F4E8452}" presName="connTx" presStyleLbl="parChTrans1D2" presStyleIdx="0" presStyleCnt="2"/>
      <dgm:spPr/>
    </dgm:pt>
    <dgm:pt modelId="{1C1BDA1E-9D58-48AE-86C7-582B17DE6B7A}" type="pres">
      <dgm:prSet presAssocID="{570D5675-5522-4C15-B3B8-5221104971B6}" presName="root2" presStyleCnt="0"/>
      <dgm:spPr/>
    </dgm:pt>
    <dgm:pt modelId="{EC99DFD8-728E-486C-9F54-EF525A30FF74}" type="pres">
      <dgm:prSet presAssocID="{570D5675-5522-4C15-B3B8-5221104971B6}" presName="LevelTwoTextNode" presStyleLbl="node2" presStyleIdx="0" presStyleCnt="2" custScaleX="287356" custScaleY="126156" custLinFactNeighborX="-7741">
        <dgm:presLayoutVars>
          <dgm:chPref val="3"/>
        </dgm:presLayoutVars>
      </dgm:prSet>
      <dgm:spPr/>
    </dgm:pt>
    <dgm:pt modelId="{9AE13BFE-12AF-4C7E-89FE-08C095DACCFB}" type="pres">
      <dgm:prSet presAssocID="{570D5675-5522-4C15-B3B8-5221104971B6}" presName="level3hierChild" presStyleCnt="0"/>
      <dgm:spPr/>
    </dgm:pt>
    <dgm:pt modelId="{09AFC238-783E-49E0-9FDB-C4FE6026DC67}" type="pres">
      <dgm:prSet presAssocID="{83054BB2-7BAB-4C76-81BF-7FC2ADADCC1E}" presName="conn2-1" presStyleLbl="parChTrans1D3" presStyleIdx="0" presStyleCnt="2"/>
      <dgm:spPr/>
    </dgm:pt>
    <dgm:pt modelId="{EADCC8D0-B725-42C3-A395-75C3D8913722}" type="pres">
      <dgm:prSet presAssocID="{83054BB2-7BAB-4C76-81BF-7FC2ADADCC1E}" presName="connTx" presStyleLbl="parChTrans1D3" presStyleIdx="0" presStyleCnt="2"/>
      <dgm:spPr/>
    </dgm:pt>
    <dgm:pt modelId="{6C773452-214C-482D-A0EA-0AE94A1242D2}" type="pres">
      <dgm:prSet presAssocID="{1A44835C-55A8-4109-9520-0E53E91D357F}" presName="root2" presStyleCnt="0"/>
      <dgm:spPr/>
    </dgm:pt>
    <dgm:pt modelId="{F22F7058-BC45-4A6E-A94C-7D19E8E969A0}" type="pres">
      <dgm:prSet presAssocID="{1A44835C-55A8-4109-9520-0E53E91D357F}" presName="LevelTwoTextNode" presStyleLbl="node3" presStyleIdx="0" presStyleCnt="2" custScaleX="239752" custScaleY="126156">
        <dgm:presLayoutVars>
          <dgm:chPref val="3"/>
        </dgm:presLayoutVars>
      </dgm:prSet>
      <dgm:spPr/>
    </dgm:pt>
    <dgm:pt modelId="{24B93279-8F41-45D4-8599-932B0D2FE68D}" type="pres">
      <dgm:prSet presAssocID="{1A44835C-55A8-4109-9520-0E53E91D357F}" presName="level3hierChild" presStyleCnt="0"/>
      <dgm:spPr/>
    </dgm:pt>
    <dgm:pt modelId="{8FD92292-A9D1-4347-B22F-76417233244D}" type="pres">
      <dgm:prSet presAssocID="{85BFF1C1-CD28-499E-B05C-07E5E94F62D1}" presName="conn2-1" presStyleLbl="parChTrans1D4" presStyleIdx="0" presStyleCnt="2"/>
      <dgm:spPr/>
    </dgm:pt>
    <dgm:pt modelId="{A5621A8D-4EAA-4ED4-88B6-40DCC82B946C}" type="pres">
      <dgm:prSet presAssocID="{85BFF1C1-CD28-499E-B05C-07E5E94F62D1}" presName="connTx" presStyleLbl="parChTrans1D4" presStyleIdx="0" presStyleCnt="2"/>
      <dgm:spPr/>
    </dgm:pt>
    <dgm:pt modelId="{A9E93144-3B30-4E13-BEC5-43EC7DD32B09}" type="pres">
      <dgm:prSet presAssocID="{32C16897-FA2B-4845-9F6D-E149487A925C}" presName="root2" presStyleCnt="0"/>
      <dgm:spPr/>
    </dgm:pt>
    <dgm:pt modelId="{D13A0AA4-5284-4DAA-94EF-599C4BF972A9}" type="pres">
      <dgm:prSet presAssocID="{32C16897-FA2B-4845-9F6D-E149487A925C}" presName="LevelTwoTextNode" presStyleLbl="node4" presStyleIdx="0" presStyleCnt="2" custScaleX="262689" custScaleY="126156">
        <dgm:presLayoutVars>
          <dgm:chPref val="3"/>
        </dgm:presLayoutVars>
      </dgm:prSet>
      <dgm:spPr/>
    </dgm:pt>
    <dgm:pt modelId="{272ED898-D84F-4E83-BEEB-535BCA97238E}" type="pres">
      <dgm:prSet presAssocID="{32C16897-FA2B-4845-9F6D-E149487A925C}" presName="level3hierChild" presStyleCnt="0"/>
      <dgm:spPr/>
    </dgm:pt>
    <dgm:pt modelId="{3994B64D-D5A5-4484-9655-B934CB7583CC}" type="pres">
      <dgm:prSet presAssocID="{2C6C79C4-96A7-4B52-9ACB-007512F32124}" presName="conn2-1" presStyleLbl="parChTrans1D2" presStyleIdx="1" presStyleCnt="2"/>
      <dgm:spPr/>
    </dgm:pt>
    <dgm:pt modelId="{4E9DCE6C-FBAA-436B-BABE-53034ECBB771}" type="pres">
      <dgm:prSet presAssocID="{2C6C79C4-96A7-4B52-9ACB-007512F32124}" presName="connTx" presStyleLbl="parChTrans1D2" presStyleIdx="1" presStyleCnt="2"/>
      <dgm:spPr/>
    </dgm:pt>
    <dgm:pt modelId="{E9AFD7AA-BAE9-4A71-9889-E1F16B676B68}" type="pres">
      <dgm:prSet presAssocID="{8B953956-E8FA-4DAA-AEC4-D0682E73ADA4}" presName="root2" presStyleCnt="0"/>
      <dgm:spPr/>
    </dgm:pt>
    <dgm:pt modelId="{1C613BB6-8E1B-4EDB-99A5-A74FCDC4E43C}" type="pres">
      <dgm:prSet presAssocID="{8B953956-E8FA-4DAA-AEC4-D0682E73ADA4}" presName="LevelTwoTextNode" presStyleLbl="node2" presStyleIdx="1" presStyleCnt="2" custScaleX="283337" custScaleY="126156" custLinFactNeighborX="-7741">
        <dgm:presLayoutVars>
          <dgm:chPref val="3"/>
        </dgm:presLayoutVars>
      </dgm:prSet>
      <dgm:spPr/>
    </dgm:pt>
    <dgm:pt modelId="{0D511D68-5784-4927-9B7C-1A86FDF63722}" type="pres">
      <dgm:prSet presAssocID="{8B953956-E8FA-4DAA-AEC4-D0682E73ADA4}" presName="level3hierChild" presStyleCnt="0"/>
      <dgm:spPr/>
    </dgm:pt>
    <dgm:pt modelId="{55CF6CC1-5C27-4F8A-B39E-9ED05BB9C617}" type="pres">
      <dgm:prSet presAssocID="{717F746F-E774-4F39-9C8B-16B4B64C298F}" presName="conn2-1" presStyleLbl="parChTrans1D3" presStyleIdx="1" presStyleCnt="2"/>
      <dgm:spPr/>
    </dgm:pt>
    <dgm:pt modelId="{5B1414F8-0A2E-4FBC-ACF1-64179B1D67CF}" type="pres">
      <dgm:prSet presAssocID="{717F746F-E774-4F39-9C8B-16B4B64C298F}" presName="connTx" presStyleLbl="parChTrans1D3" presStyleIdx="1" presStyleCnt="2"/>
      <dgm:spPr/>
    </dgm:pt>
    <dgm:pt modelId="{27803C97-9AF7-4519-A33D-F770399B800E}" type="pres">
      <dgm:prSet presAssocID="{E7586A86-06E8-4E51-9F37-8562DE055C25}" presName="root2" presStyleCnt="0"/>
      <dgm:spPr/>
    </dgm:pt>
    <dgm:pt modelId="{E2E6862A-1C04-44F9-B61F-CD6F71535931}" type="pres">
      <dgm:prSet presAssocID="{E7586A86-06E8-4E51-9F37-8562DE055C25}" presName="LevelTwoTextNode" presStyleLbl="node3" presStyleIdx="1" presStyleCnt="2" custScaleX="239752" custScaleY="126156">
        <dgm:presLayoutVars>
          <dgm:chPref val="3"/>
        </dgm:presLayoutVars>
      </dgm:prSet>
      <dgm:spPr/>
    </dgm:pt>
    <dgm:pt modelId="{94B1B40F-381D-44B4-B617-F8D1F0DC4993}" type="pres">
      <dgm:prSet presAssocID="{E7586A86-06E8-4E51-9F37-8562DE055C25}" presName="level3hierChild" presStyleCnt="0"/>
      <dgm:spPr/>
    </dgm:pt>
    <dgm:pt modelId="{7DE0A56A-F1B9-47BF-89DF-D37A7467BF03}" type="pres">
      <dgm:prSet presAssocID="{A7C8DD5C-C51F-46ED-859A-803DD5186614}" presName="conn2-1" presStyleLbl="parChTrans1D4" presStyleIdx="1" presStyleCnt="2"/>
      <dgm:spPr/>
    </dgm:pt>
    <dgm:pt modelId="{671987D0-9640-4CA3-832C-F29493B5D282}" type="pres">
      <dgm:prSet presAssocID="{A7C8DD5C-C51F-46ED-859A-803DD5186614}" presName="connTx" presStyleLbl="parChTrans1D4" presStyleIdx="1" presStyleCnt="2"/>
      <dgm:spPr/>
    </dgm:pt>
    <dgm:pt modelId="{3EE6D6B2-12B9-4230-B269-46DA92A3EF4A}" type="pres">
      <dgm:prSet presAssocID="{82E5DCE3-CA15-4F44-8125-643EAE14448F}" presName="root2" presStyleCnt="0"/>
      <dgm:spPr/>
    </dgm:pt>
    <dgm:pt modelId="{220E1C58-CB83-4B93-96FD-B49909EDE604}" type="pres">
      <dgm:prSet presAssocID="{82E5DCE3-CA15-4F44-8125-643EAE14448F}" presName="LevelTwoTextNode" presStyleLbl="node4" presStyleIdx="1" presStyleCnt="2" custScaleX="262689" custScaleY="126156">
        <dgm:presLayoutVars>
          <dgm:chPref val="3"/>
        </dgm:presLayoutVars>
      </dgm:prSet>
      <dgm:spPr/>
    </dgm:pt>
    <dgm:pt modelId="{15532716-C61A-45BA-B04C-B674C81F32A8}" type="pres">
      <dgm:prSet presAssocID="{82E5DCE3-CA15-4F44-8125-643EAE14448F}" presName="level3hierChild" presStyleCnt="0"/>
      <dgm:spPr/>
    </dgm:pt>
  </dgm:ptLst>
  <dgm:cxnLst>
    <dgm:cxn modelId="{CCFFFA02-F724-4BB8-8236-14148B96F765}" type="presOf" srcId="{2C6C79C4-96A7-4B52-9ACB-007512F32124}" destId="{4E9DCE6C-FBAA-436B-BABE-53034ECBB771}" srcOrd="1" destOrd="0" presId="urn:microsoft.com/office/officeart/2005/8/layout/hierarchy2"/>
    <dgm:cxn modelId="{6C308F0C-DCD3-440A-8EC0-58BBAB163174}" type="presOf" srcId="{A7C8DD5C-C51F-46ED-859A-803DD5186614}" destId="{671987D0-9640-4CA3-832C-F29493B5D282}" srcOrd="1" destOrd="0" presId="urn:microsoft.com/office/officeart/2005/8/layout/hierarchy2"/>
    <dgm:cxn modelId="{354C8312-51D0-417F-A4F3-5D13F57E016D}" type="presOf" srcId="{8B953956-E8FA-4DAA-AEC4-D0682E73ADA4}" destId="{1C613BB6-8E1B-4EDB-99A5-A74FCDC4E43C}" srcOrd="0" destOrd="0" presId="urn:microsoft.com/office/officeart/2005/8/layout/hierarchy2"/>
    <dgm:cxn modelId="{ACDDB117-E19C-450F-B9BA-27F0EAB14CF5}" type="presOf" srcId="{82E5DCE3-CA15-4F44-8125-643EAE14448F}" destId="{220E1C58-CB83-4B93-96FD-B49909EDE604}" srcOrd="0" destOrd="0" presId="urn:microsoft.com/office/officeart/2005/8/layout/hierarchy2"/>
    <dgm:cxn modelId="{E152FD29-0AB3-4A4A-9F10-03A93187FF7D}" type="presOf" srcId="{85BFF1C1-CD28-499E-B05C-07E5E94F62D1}" destId="{A5621A8D-4EAA-4ED4-88B6-40DCC82B946C}" srcOrd="1" destOrd="0" presId="urn:microsoft.com/office/officeart/2005/8/layout/hierarchy2"/>
    <dgm:cxn modelId="{4F86C632-AFD3-4544-97D9-B7DD339C090A}" type="presOf" srcId="{1A44835C-55A8-4109-9520-0E53E91D357F}" destId="{F22F7058-BC45-4A6E-A94C-7D19E8E969A0}" srcOrd="0" destOrd="0" presId="urn:microsoft.com/office/officeart/2005/8/layout/hierarchy2"/>
    <dgm:cxn modelId="{223FB23F-1D78-4208-A8D6-334F7890AF99}" type="presOf" srcId="{A7C8DD5C-C51F-46ED-859A-803DD5186614}" destId="{7DE0A56A-F1B9-47BF-89DF-D37A7467BF03}" srcOrd="0" destOrd="0" presId="urn:microsoft.com/office/officeart/2005/8/layout/hierarchy2"/>
    <dgm:cxn modelId="{BEBC7E60-A2F9-49D7-BD85-974FAB963F78}" srcId="{AA5177A1-7BE2-4CF7-9F3F-A36357B101B1}" destId="{8B953956-E8FA-4DAA-AEC4-D0682E73ADA4}" srcOrd="1" destOrd="0" parTransId="{2C6C79C4-96A7-4B52-9ACB-007512F32124}" sibTransId="{5265BE64-D597-481D-826B-72918E8C83F5}"/>
    <dgm:cxn modelId="{7A950961-51AE-49A8-844E-31C3712C42F4}" type="presOf" srcId="{85BFF1C1-CD28-499E-B05C-07E5E94F62D1}" destId="{8FD92292-A9D1-4347-B22F-76417233244D}" srcOrd="0" destOrd="0" presId="urn:microsoft.com/office/officeart/2005/8/layout/hierarchy2"/>
    <dgm:cxn modelId="{5286EF4F-482D-4329-9030-57C7E05B800F}" srcId="{AA5177A1-7BE2-4CF7-9F3F-A36357B101B1}" destId="{570D5675-5522-4C15-B3B8-5221104971B6}" srcOrd="0" destOrd="0" parTransId="{B6BB9D3E-92FD-40E5-9488-25C98F4E8452}" sibTransId="{4271ED3A-0F44-4574-B3EE-FBD461ECC655}"/>
    <dgm:cxn modelId="{F5CBF870-2A2A-4D79-9D54-2C8E85275E02}" srcId="{8B953956-E8FA-4DAA-AEC4-D0682E73ADA4}" destId="{E7586A86-06E8-4E51-9F37-8562DE055C25}" srcOrd="0" destOrd="0" parTransId="{717F746F-E774-4F39-9C8B-16B4B64C298F}" sibTransId="{2768F333-99DD-42F8-9679-897E63519E94}"/>
    <dgm:cxn modelId="{D6E36058-FD98-4BD4-A174-1B322B747F08}" type="presOf" srcId="{83054BB2-7BAB-4C76-81BF-7FC2ADADCC1E}" destId="{09AFC238-783E-49E0-9FDB-C4FE6026DC67}" srcOrd="0" destOrd="0" presId="urn:microsoft.com/office/officeart/2005/8/layout/hierarchy2"/>
    <dgm:cxn modelId="{C59E8A59-1134-46C6-9686-616348B0577F}" type="presOf" srcId="{570D5675-5522-4C15-B3B8-5221104971B6}" destId="{EC99DFD8-728E-486C-9F54-EF525A30FF74}" srcOrd="0" destOrd="0" presId="urn:microsoft.com/office/officeart/2005/8/layout/hierarchy2"/>
    <dgm:cxn modelId="{FEADD983-E3EB-402D-BD49-897370F3441D}" type="presOf" srcId="{B6BB9D3E-92FD-40E5-9488-25C98F4E8452}" destId="{0E721D58-09C4-43D2-8F27-9C29D8F0E5A6}" srcOrd="1" destOrd="0" presId="urn:microsoft.com/office/officeart/2005/8/layout/hierarchy2"/>
    <dgm:cxn modelId="{F5D1F29B-9B8E-4D9A-97EB-3E422ABB73A4}" srcId="{570D5675-5522-4C15-B3B8-5221104971B6}" destId="{1A44835C-55A8-4109-9520-0E53E91D357F}" srcOrd="0" destOrd="0" parTransId="{83054BB2-7BAB-4C76-81BF-7FC2ADADCC1E}" sibTransId="{10FE8596-D236-4CF6-8B15-2E54E00EC13E}"/>
    <dgm:cxn modelId="{D2C1B9A0-3904-4777-BF69-692ECB178E22}" type="presOf" srcId="{717F746F-E774-4F39-9C8B-16B4B64C298F}" destId="{55CF6CC1-5C27-4F8A-B39E-9ED05BB9C617}" srcOrd="0" destOrd="0" presId="urn:microsoft.com/office/officeart/2005/8/layout/hierarchy2"/>
    <dgm:cxn modelId="{E5F074A5-592A-486A-A361-E7D955839F75}" type="presOf" srcId="{717F746F-E774-4F39-9C8B-16B4B64C298F}" destId="{5B1414F8-0A2E-4FBC-ACF1-64179B1D67CF}" srcOrd="1" destOrd="0" presId="urn:microsoft.com/office/officeart/2005/8/layout/hierarchy2"/>
    <dgm:cxn modelId="{C17EDEA8-C305-415F-830D-A5AC69870AFB}" type="presOf" srcId="{83054BB2-7BAB-4C76-81BF-7FC2ADADCC1E}" destId="{EADCC8D0-B725-42C3-A395-75C3D8913722}" srcOrd="1" destOrd="0" presId="urn:microsoft.com/office/officeart/2005/8/layout/hierarchy2"/>
    <dgm:cxn modelId="{83DEEBAD-DA04-4A75-8183-FC7E02882110}" srcId="{1A44835C-55A8-4109-9520-0E53E91D357F}" destId="{32C16897-FA2B-4845-9F6D-E149487A925C}" srcOrd="0" destOrd="0" parTransId="{85BFF1C1-CD28-499E-B05C-07E5E94F62D1}" sibTransId="{53F37DBB-BC3F-44B8-A758-5B4C4C90B697}"/>
    <dgm:cxn modelId="{2D72D1BA-B063-434B-BED0-CF2DB0D49759}" type="presOf" srcId="{32C16897-FA2B-4845-9F6D-E149487A925C}" destId="{D13A0AA4-5284-4DAA-94EF-599C4BF972A9}" srcOrd="0" destOrd="0" presId="urn:microsoft.com/office/officeart/2005/8/layout/hierarchy2"/>
    <dgm:cxn modelId="{370B40CB-A61F-4F2F-84DA-CD939ADBD92C}" type="presOf" srcId="{B6BB9D3E-92FD-40E5-9488-25C98F4E8452}" destId="{66E0ECD9-6F29-49BF-B9FF-02F244DA5938}" srcOrd="0" destOrd="0" presId="urn:microsoft.com/office/officeart/2005/8/layout/hierarchy2"/>
    <dgm:cxn modelId="{66201ECE-75DE-4CA8-853D-BE96AAE21BB8}" type="presOf" srcId="{E7586A86-06E8-4E51-9F37-8562DE055C25}" destId="{E2E6862A-1C04-44F9-B61F-CD6F71535931}" srcOrd="0" destOrd="0" presId="urn:microsoft.com/office/officeart/2005/8/layout/hierarchy2"/>
    <dgm:cxn modelId="{3D6305D6-1D5E-4ABC-9630-C58D81663188}" srcId="{D0FD0C20-F2A4-42C5-9587-4A07DF9DDAF5}" destId="{AA5177A1-7BE2-4CF7-9F3F-A36357B101B1}" srcOrd="0" destOrd="0" parTransId="{8BBB2875-23C0-4CF0-9637-30ED57ADD647}" sibTransId="{931DA4DF-9E58-4DDE-A6F4-FE94A3C00CAC}"/>
    <dgm:cxn modelId="{098796D9-5A76-43DC-AB74-5A5C45C31EA2}" type="presOf" srcId="{2C6C79C4-96A7-4B52-9ACB-007512F32124}" destId="{3994B64D-D5A5-4484-9655-B934CB7583CC}" srcOrd="0" destOrd="0" presId="urn:microsoft.com/office/officeart/2005/8/layout/hierarchy2"/>
    <dgm:cxn modelId="{1C61B7DF-883B-4B62-BABE-A07E65380F51}" srcId="{E7586A86-06E8-4E51-9F37-8562DE055C25}" destId="{82E5DCE3-CA15-4F44-8125-643EAE14448F}" srcOrd="0" destOrd="0" parTransId="{A7C8DD5C-C51F-46ED-859A-803DD5186614}" sibTransId="{CB4505F1-2875-42E1-9A5B-2B0E74E0035B}"/>
    <dgm:cxn modelId="{321707EB-12B8-4343-8A18-073A665AF253}" type="presOf" srcId="{AA5177A1-7BE2-4CF7-9F3F-A36357B101B1}" destId="{9D4477CB-B43B-4355-8CB1-09BE94A9B895}" srcOrd="0" destOrd="0" presId="urn:microsoft.com/office/officeart/2005/8/layout/hierarchy2"/>
    <dgm:cxn modelId="{D70928F6-7223-48D0-9F94-17A0670B8832}" type="presOf" srcId="{D0FD0C20-F2A4-42C5-9587-4A07DF9DDAF5}" destId="{5419754E-F780-4132-98E1-B83CBF5E88F5}" srcOrd="0" destOrd="0" presId="urn:microsoft.com/office/officeart/2005/8/layout/hierarchy2"/>
    <dgm:cxn modelId="{CE89A69B-290C-493D-82C0-71EA953A47D9}" type="presParOf" srcId="{5419754E-F780-4132-98E1-B83CBF5E88F5}" destId="{88307EC4-B743-4F89-9FD6-C58890190812}" srcOrd="0" destOrd="0" presId="urn:microsoft.com/office/officeart/2005/8/layout/hierarchy2"/>
    <dgm:cxn modelId="{85162C68-8FEA-47F9-8230-59CB2582178C}" type="presParOf" srcId="{88307EC4-B743-4F89-9FD6-C58890190812}" destId="{9D4477CB-B43B-4355-8CB1-09BE94A9B895}" srcOrd="0" destOrd="0" presId="urn:microsoft.com/office/officeart/2005/8/layout/hierarchy2"/>
    <dgm:cxn modelId="{BA7F6D65-E112-4040-9B01-FCE9E5F8DDCA}" type="presParOf" srcId="{88307EC4-B743-4F89-9FD6-C58890190812}" destId="{90D48066-223D-42A5-934A-FDEB425D1347}" srcOrd="1" destOrd="0" presId="urn:microsoft.com/office/officeart/2005/8/layout/hierarchy2"/>
    <dgm:cxn modelId="{486D7B51-7DF4-4543-8300-54440BCB8CBE}" type="presParOf" srcId="{90D48066-223D-42A5-934A-FDEB425D1347}" destId="{66E0ECD9-6F29-49BF-B9FF-02F244DA5938}" srcOrd="0" destOrd="0" presId="urn:microsoft.com/office/officeart/2005/8/layout/hierarchy2"/>
    <dgm:cxn modelId="{C0A6733F-1B92-4C4D-8B87-3BBA55FF6780}" type="presParOf" srcId="{66E0ECD9-6F29-49BF-B9FF-02F244DA5938}" destId="{0E721D58-09C4-43D2-8F27-9C29D8F0E5A6}" srcOrd="0" destOrd="0" presId="urn:microsoft.com/office/officeart/2005/8/layout/hierarchy2"/>
    <dgm:cxn modelId="{A2B82A25-DE1B-401A-9221-C1621B445E64}" type="presParOf" srcId="{90D48066-223D-42A5-934A-FDEB425D1347}" destId="{1C1BDA1E-9D58-48AE-86C7-582B17DE6B7A}" srcOrd="1" destOrd="0" presId="urn:microsoft.com/office/officeart/2005/8/layout/hierarchy2"/>
    <dgm:cxn modelId="{6BDAC670-BB07-4DED-BDD1-9B27B4DB3C36}" type="presParOf" srcId="{1C1BDA1E-9D58-48AE-86C7-582B17DE6B7A}" destId="{EC99DFD8-728E-486C-9F54-EF525A30FF74}" srcOrd="0" destOrd="0" presId="urn:microsoft.com/office/officeart/2005/8/layout/hierarchy2"/>
    <dgm:cxn modelId="{D895A31C-1FF8-4BDB-9F32-1B1B3B5C6630}" type="presParOf" srcId="{1C1BDA1E-9D58-48AE-86C7-582B17DE6B7A}" destId="{9AE13BFE-12AF-4C7E-89FE-08C095DACCFB}" srcOrd="1" destOrd="0" presId="urn:microsoft.com/office/officeart/2005/8/layout/hierarchy2"/>
    <dgm:cxn modelId="{B3EE6657-5620-4462-ABAA-011A134D4AD8}" type="presParOf" srcId="{9AE13BFE-12AF-4C7E-89FE-08C095DACCFB}" destId="{09AFC238-783E-49E0-9FDB-C4FE6026DC67}" srcOrd="0" destOrd="0" presId="urn:microsoft.com/office/officeart/2005/8/layout/hierarchy2"/>
    <dgm:cxn modelId="{5E4A6DA9-49E0-4768-9305-BBAA1880F598}" type="presParOf" srcId="{09AFC238-783E-49E0-9FDB-C4FE6026DC67}" destId="{EADCC8D0-B725-42C3-A395-75C3D8913722}" srcOrd="0" destOrd="0" presId="urn:microsoft.com/office/officeart/2005/8/layout/hierarchy2"/>
    <dgm:cxn modelId="{C3EF97A0-4D9C-4C38-82CB-8BE1F84B1E68}" type="presParOf" srcId="{9AE13BFE-12AF-4C7E-89FE-08C095DACCFB}" destId="{6C773452-214C-482D-A0EA-0AE94A1242D2}" srcOrd="1" destOrd="0" presId="urn:microsoft.com/office/officeart/2005/8/layout/hierarchy2"/>
    <dgm:cxn modelId="{00CB22CE-FE7A-4875-A0F0-EB319340702A}" type="presParOf" srcId="{6C773452-214C-482D-A0EA-0AE94A1242D2}" destId="{F22F7058-BC45-4A6E-A94C-7D19E8E969A0}" srcOrd="0" destOrd="0" presId="urn:microsoft.com/office/officeart/2005/8/layout/hierarchy2"/>
    <dgm:cxn modelId="{A6AFC97C-EC86-42AE-B5CA-752B94C123AE}" type="presParOf" srcId="{6C773452-214C-482D-A0EA-0AE94A1242D2}" destId="{24B93279-8F41-45D4-8599-932B0D2FE68D}" srcOrd="1" destOrd="0" presId="urn:microsoft.com/office/officeart/2005/8/layout/hierarchy2"/>
    <dgm:cxn modelId="{03A7367C-237A-4CD7-83CC-360307342B94}" type="presParOf" srcId="{24B93279-8F41-45D4-8599-932B0D2FE68D}" destId="{8FD92292-A9D1-4347-B22F-76417233244D}" srcOrd="0" destOrd="0" presId="urn:microsoft.com/office/officeart/2005/8/layout/hierarchy2"/>
    <dgm:cxn modelId="{B2B1DB83-4264-46B0-9AAD-1DAEE6BFAAD0}" type="presParOf" srcId="{8FD92292-A9D1-4347-B22F-76417233244D}" destId="{A5621A8D-4EAA-4ED4-88B6-40DCC82B946C}" srcOrd="0" destOrd="0" presId="urn:microsoft.com/office/officeart/2005/8/layout/hierarchy2"/>
    <dgm:cxn modelId="{1AF3ED56-70AA-445B-867A-9D13E709AC47}" type="presParOf" srcId="{24B93279-8F41-45D4-8599-932B0D2FE68D}" destId="{A9E93144-3B30-4E13-BEC5-43EC7DD32B09}" srcOrd="1" destOrd="0" presId="urn:microsoft.com/office/officeart/2005/8/layout/hierarchy2"/>
    <dgm:cxn modelId="{F369215E-54D9-4DD3-AA63-8ED1F37BE23C}" type="presParOf" srcId="{A9E93144-3B30-4E13-BEC5-43EC7DD32B09}" destId="{D13A0AA4-5284-4DAA-94EF-599C4BF972A9}" srcOrd="0" destOrd="0" presId="urn:microsoft.com/office/officeart/2005/8/layout/hierarchy2"/>
    <dgm:cxn modelId="{3E51BB8B-FE0B-4CDE-AFDB-F0550B72133E}" type="presParOf" srcId="{A9E93144-3B30-4E13-BEC5-43EC7DD32B09}" destId="{272ED898-D84F-4E83-BEEB-535BCA97238E}" srcOrd="1" destOrd="0" presId="urn:microsoft.com/office/officeart/2005/8/layout/hierarchy2"/>
    <dgm:cxn modelId="{4DC3EE42-4C35-4C27-80C1-44D6F63C8E38}" type="presParOf" srcId="{90D48066-223D-42A5-934A-FDEB425D1347}" destId="{3994B64D-D5A5-4484-9655-B934CB7583CC}" srcOrd="2" destOrd="0" presId="urn:microsoft.com/office/officeart/2005/8/layout/hierarchy2"/>
    <dgm:cxn modelId="{7B3CDDF5-A469-4734-A8F2-CABA4ECBD476}" type="presParOf" srcId="{3994B64D-D5A5-4484-9655-B934CB7583CC}" destId="{4E9DCE6C-FBAA-436B-BABE-53034ECBB771}" srcOrd="0" destOrd="0" presId="urn:microsoft.com/office/officeart/2005/8/layout/hierarchy2"/>
    <dgm:cxn modelId="{EBD0A8F9-7E1D-47CF-8321-C4C98832DB3B}" type="presParOf" srcId="{90D48066-223D-42A5-934A-FDEB425D1347}" destId="{E9AFD7AA-BAE9-4A71-9889-E1F16B676B68}" srcOrd="3" destOrd="0" presId="urn:microsoft.com/office/officeart/2005/8/layout/hierarchy2"/>
    <dgm:cxn modelId="{4F31F12F-3C5F-4C59-8C36-224013D933B8}" type="presParOf" srcId="{E9AFD7AA-BAE9-4A71-9889-E1F16B676B68}" destId="{1C613BB6-8E1B-4EDB-99A5-A74FCDC4E43C}" srcOrd="0" destOrd="0" presId="urn:microsoft.com/office/officeart/2005/8/layout/hierarchy2"/>
    <dgm:cxn modelId="{C0FADDB9-B8B3-40C0-8140-33D0221AB95A}" type="presParOf" srcId="{E9AFD7AA-BAE9-4A71-9889-E1F16B676B68}" destId="{0D511D68-5784-4927-9B7C-1A86FDF63722}" srcOrd="1" destOrd="0" presId="urn:microsoft.com/office/officeart/2005/8/layout/hierarchy2"/>
    <dgm:cxn modelId="{5DC036E4-9F1E-44DA-A9DA-F3355E1C9662}" type="presParOf" srcId="{0D511D68-5784-4927-9B7C-1A86FDF63722}" destId="{55CF6CC1-5C27-4F8A-B39E-9ED05BB9C617}" srcOrd="0" destOrd="0" presId="urn:microsoft.com/office/officeart/2005/8/layout/hierarchy2"/>
    <dgm:cxn modelId="{89D336BE-976A-412D-80DA-A3EDAD417A6F}" type="presParOf" srcId="{55CF6CC1-5C27-4F8A-B39E-9ED05BB9C617}" destId="{5B1414F8-0A2E-4FBC-ACF1-64179B1D67CF}" srcOrd="0" destOrd="0" presId="urn:microsoft.com/office/officeart/2005/8/layout/hierarchy2"/>
    <dgm:cxn modelId="{B9917B7D-83AD-45F4-A0DF-1FD781976644}" type="presParOf" srcId="{0D511D68-5784-4927-9B7C-1A86FDF63722}" destId="{27803C97-9AF7-4519-A33D-F770399B800E}" srcOrd="1" destOrd="0" presId="urn:microsoft.com/office/officeart/2005/8/layout/hierarchy2"/>
    <dgm:cxn modelId="{6B86E68C-3DCB-4776-B07C-D495AAD5946B}" type="presParOf" srcId="{27803C97-9AF7-4519-A33D-F770399B800E}" destId="{E2E6862A-1C04-44F9-B61F-CD6F71535931}" srcOrd="0" destOrd="0" presId="urn:microsoft.com/office/officeart/2005/8/layout/hierarchy2"/>
    <dgm:cxn modelId="{6E6203E9-A9A9-4A67-A8F1-72F4D63E601C}" type="presParOf" srcId="{27803C97-9AF7-4519-A33D-F770399B800E}" destId="{94B1B40F-381D-44B4-B617-F8D1F0DC4993}" srcOrd="1" destOrd="0" presId="urn:microsoft.com/office/officeart/2005/8/layout/hierarchy2"/>
    <dgm:cxn modelId="{B5BAC465-D71E-4B68-945F-7A312689D844}" type="presParOf" srcId="{94B1B40F-381D-44B4-B617-F8D1F0DC4993}" destId="{7DE0A56A-F1B9-47BF-89DF-D37A7467BF03}" srcOrd="0" destOrd="0" presId="urn:microsoft.com/office/officeart/2005/8/layout/hierarchy2"/>
    <dgm:cxn modelId="{E219235A-FDBC-4D62-AFF4-D0D237428B38}" type="presParOf" srcId="{7DE0A56A-F1B9-47BF-89DF-D37A7467BF03}" destId="{671987D0-9640-4CA3-832C-F29493B5D282}" srcOrd="0" destOrd="0" presId="urn:microsoft.com/office/officeart/2005/8/layout/hierarchy2"/>
    <dgm:cxn modelId="{C576184C-FF6D-4135-A57A-ADCF98D1AA1C}" type="presParOf" srcId="{94B1B40F-381D-44B4-B617-F8D1F0DC4993}" destId="{3EE6D6B2-12B9-4230-B269-46DA92A3EF4A}" srcOrd="1" destOrd="0" presId="urn:microsoft.com/office/officeart/2005/8/layout/hierarchy2"/>
    <dgm:cxn modelId="{51DD49D6-0748-41DF-A0C0-C7C6D98EA014}" type="presParOf" srcId="{3EE6D6B2-12B9-4230-B269-46DA92A3EF4A}" destId="{220E1C58-CB83-4B93-96FD-B49909EDE604}" srcOrd="0" destOrd="0" presId="urn:microsoft.com/office/officeart/2005/8/layout/hierarchy2"/>
    <dgm:cxn modelId="{0AAE42FF-A73D-4A9F-ABF1-17921818B2C1}" type="presParOf" srcId="{3EE6D6B2-12B9-4230-B269-46DA92A3EF4A}" destId="{15532716-C61A-45BA-B04C-B674C81F32A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A6AF-32F4-4C95-9661-BA27B7130DAD}">
      <dsp:nvSpPr>
        <dsp:cNvPr id="0" name=""/>
        <dsp:cNvSpPr/>
      </dsp:nvSpPr>
      <dsp:spPr>
        <a:xfrm>
          <a:off x="18121" y="617493"/>
          <a:ext cx="0" cy="3135781"/>
        </a:xfrm>
        <a:prstGeom prst="line">
          <a:avLst/>
        </a:prstGeom>
        <a:solidFill>
          <a:schemeClr val="lt1">
            <a:alpha val="90000"/>
            <a:hueOff val="0"/>
            <a:satOff val="0"/>
            <a:lumOff val="0"/>
            <a:alphaOff val="0"/>
          </a:schemeClr>
        </a:solidFill>
        <a:ln w="38100" cap="flat" cmpd="sng" algn="ctr">
          <a:solidFill>
            <a:srgbClr val="0099CC"/>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4C8061B6-E094-45A9-8C55-983CCFFC8BF4}">
      <dsp:nvSpPr>
        <dsp:cNvPr id="0" name=""/>
        <dsp:cNvSpPr/>
      </dsp:nvSpPr>
      <dsp:spPr>
        <a:xfrm>
          <a:off x="206720" y="722019"/>
          <a:ext cx="2145274" cy="1411101"/>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4FE35DAB-B1C7-4AE0-80BE-0E019002AA0C}">
      <dsp:nvSpPr>
        <dsp:cNvPr id="0" name=""/>
        <dsp:cNvSpPr/>
      </dsp:nvSpPr>
      <dsp:spPr>
        <a:xfrm>
          <a:off x="128043" y="2133121"/>
          <a:ext cx="2302629" cy="162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Het proces eindigt en elke zaak wordt beslist. De deur van genade gaat dicht.</a:t>
          </a:r>
          <a:endParaRPr lang="en" sz="1800" b="1" kern="1200" dirty="0"/>
        </a:p>
      </dsp:txBody>
      <dsp:txXfrm>
        <a:off x="128043" y="2133121"/>
        <a:ext cx="2302629" cy="1620153"/>
      </dsp:txXfrm>
    </dsp:sp>
    <dsp:sp modelId="{CA3B5C32-33E7-4D50-BB63-577E263B91EC}">
      <dsp:nvSpPr>
        <dsp:cNvPr id="0" name=""/>
        <dsp:cNvSpPr/>
      </dsp:nvSpPr>
      <dsp:spPr>
        <a:xfrm>
          <a:off x="926" y="269073"/>
          <a:ext cx="2475507" cy="3484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Openb. 22:11</a:t>
          </a:r>
        </a:p>
      </dsp:txBody>
      <dsp:txXfrm>
        <a:off x="926" y="269073"/>
        <a:ext cx="2475507" cy="348420"/>
      </dsp:txXfrm>
    </dsp:sp>
    <dsp:sp modelId="{7177D202-B7BA-4714-A3E2-5369D71F8EE7}">
      <dsp:nvSpPr>
        <dsp:cNvPr id="0" name=""/>
        <dsp:cNvSpPr/>
      </dsp:nvSpPr>
      <dsp:spPr>
        <a:xfrm>
          <a:off x="3070726" y="617493"/>
          <a:ext cx="0" cy="3135781"/>
        </a:xfrm>
        <a:prstGeom prst="line">
          <a:avLst/>
        </a:prstGeom>
        <a:solidFill>
          <a:schemeClr val="lt1">
            <a:alpha val="90000"/>
            <a:hueOff val="0"/>
            <a:satOff val="0"/>
            <a:lumOff val="0"/>
            <a:alphaOff val="0"/>
          </a:schemeClr>
        </a:solidFill>
        <a:ln w="38100" cap="flat" cmpd="sng" algn="ctr">
          <a:solidFill>
            <a:srgbClr val="00CC22"/>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0D188F9A-3CFB-45D5-A280-2E181E98CBC9}">
      <dsp:nvSpPr>
        <dsp:cNvPr id="0" name=""/>
        <dsp:cNvSpPr/>
      </dsp:nvSpPr>
      <dsp:spPr>
        <a:xfrm>
          <a:off x="3265419" y="722019"/>
          <a:ext cx="2145274" cy="1411101"/>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FD8989C9-331C-4099-BBD0-D24EDBFDF3A5}">
      <dsp:nvSpPr>
        <dsp:cNvPr id="0" name=""/>
        <dsp:cNvSpPr/>
      </dsp:nvSpPr>
      <dsp:spPr>
        <a:xfrm>
          <a:off x="2994208" y="2133121"/>
          <a:ext cx="2687695" cy="162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Tijd van angst. De goddelozen handelen zonder morele beperkingen, en de rechtvaardigen weten niet of zij vergeven zijn.</a:t>
          </a:r>
          <a:endParaRPr lang="en" sz="1800" b="1" kern="1200" dirty="0"/>
        </a:p>
      </dsp:txBody>
      <dsp:txXfrm>
        <a:off x="2994208" y="2133121"/>
        <a:ext cx="2687695" cy="1620153"/>
      </dsp:txXfrm>
    </dsp:sp>
    <dsp:sp modelId="{3F907409-B60E-4DDC-B928-8A7EF4F7E369}">
      <dsp:nvSpPr>
        <dsp:cNvPr id="0" name=""/>
        <dsp:cNvSpPr/>
      </dsp:nvSpPr>
      <dsp:spPr>
        <a:xfrm>
          <a:off x="3059624" y="269073"/>
          <a:ext cx="2475507" cy="348420"/>
        </a:xfrm>
        <a:prstGeom prst="rect">
          <a:avLst/>
        </a:prstGeom>
        <a:gradFill rotWithShape="0">
          <a:gsLst>
            <a:gs pos="0">
              <a:schemeClr val="accent2">
                <a:hueOff val="-3899998"/>
                <a:satOff val="0"/>
                <a:lumOff val="0"/>
                <a:alphaOff val="0"/>
                <a:satMod val="103000"/>
                <a:lumMod val="102000"/>
                <a:tint val="94000"/>
              </a:schemeClr>
            </a:gs>
            <a:gs pos="50000">
              <a:schemeClr val="accent2">
                <a:hueOff val="-3899998"/>
                <a:satOff val="0"/>
                <a:lumOff val="0"/>
                <a:alphaOff val="0"/>
                <a:satMod val="110000"/>
                <a:lumMod val="100000"/>
                <a:shade val="100000"/>
              </a:schemeClr>
            </a:gs>
            <a:gs pos="100000">
              <a:schemeClr val="accent2">
                <a:hueOff val="-3899998"/>
                <a:satOff val="0"/>
                <a:lumOff val="0"/>
                <a:alphaOff val="0"/>
                <a:lumMod val="99000"/>
                <a:satMod val="120000"/>
                <a:shade val="78000"/>
              </a:schemeClr>
            </a:gs>
          </a:gsLst>
          <a:lin ang="5400000" scaled="0"/>
        </a:gradFill>
        <a:ln w="12700" cap="flat" cmpd="sng" algn="ctr">
          <a:solidFill>
            <a:schemeClr val="accent2">
              <a:hueOff val="-3899998"/>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Jer. 30:7</a:t>
          </a:r>
        </a:p>
      </dsp:txBody>
      <dsp:txXfrm>
        <a:off x="3059624" y="269073"/>
        <a:ext cx="2475507" cy="348420"/>
      </dsp:txXfrm>
    </dsp:sp>
    <dsp:sp modelId="{0A09D366-7ADC-422F-B2AF-72707A29EB4E}">
      <dsp:nvSpPr>
        <dsp:cNvPr id="0" name=""/>
        <dsp:cNvSpPr/>
      </dsp:nvSpPr>
      <dsp:spPr>
        <a:xfrm>
          <a:off x="6210779" y="617493"/>
          <a:ext cx="0" cy="3135781"/>
        </a:xfrm>
        <a:prstGeom prst="line">
          <a:avLst/>
        </a:prstGeom>
        <a:solidFill>
          <a:schemeClr val="lt1">
            <a:alpha val="90000"/>
            <a:hueOff val="0"/>
            <a:satOff val="0"/>
            <a:lumOff val="0"/>
            <a:alphaOff val="0"/>
          </a:schemeClr>
        </a:solidFill>
        <a:ln w="38100" cap="flat" cmpd="sng" algn="ctr">
          <a:solidFill>
            <a:srgbClr val="BBCC00"/>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FFA7AE8F-4F6A-42F9-B9ED-E1005EEA577E}">
      <dsp:nvSpPr>
        <dsp:cNvPr id="0" name=""/>
        <dsp:cNvSpPr/>
      </dsp:nvSpPr>
      <dsp:spPr>
        <a:xfrm>
          <a:off x="6405473" y="722019"/>
          <a:ext cx="2145274" cy="1411101"/>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AF5E0966-25EB-4AF3-ABC6-8A5066C6E4A0}">
      <dsp:nvSpPr>
        <dsp:cNvPr id="0" name=""/>
        <dsp:cNvSpPr/>
      </dsp:nvSpPr>
      <dsp:spPr>
        <a:xfrm>
          <a:off x="6303723" y="2133121"/>
          <a:ext cx="2348775" cy="162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De laatste zeven plagen vallen op degenen die zich niet bekeren. Gods volk wordt bewaakt en beschermd.</a:t>
          </a:r>
          <a:endParaRPr lang="en" sz="1800" b="1" kern="1200" dirty="0"/>
        </a:p>
      </dsp:txBody>
      <dsp:txXfrm>
        <a:off x="6303723" y="2133121"/>
        <a:ext cx="2348775" cy="1620153"/>
      </dsp:txXfrm>
    </dsp:sp>
    <dsp:sp modelId="{293DC751-9F7D-4C4E-AF08-E2AC322ABD64}">
      <dsp:nvSpPr>
        <dsp:cNvPr id="0" name=""/>
        <dsp:cNvSpPr/>
      </dsp:nvSpPr>
      <dsp:spPr>
        <a:xfrm>
          <a:off x="6199679" y="269073"/>
          <a:ext cx="2475507" cy="348420"/>
        </a:xfrm>
        <a:prstGeom prst="rect">
          <a:avLst/>
        </a:prstGeom>
        <a:gradFill rotWithShape="0">
          <a:gsLst>
            <a:gs pos="0">
              <a:schemeClr val="accent2">
                <a:hueOff val="-7799995"/>
                <a:satOff val="0"/>
                <a:lumOff val="0"/>
                <a:alphaOff val="0"/>
                <a:satMod val="103000"/>
                <a:lumMod val="102000"/>
                <a:tint val="94000"/>
              </a:schemeClr>
            </a:gs>
            <a:gs pos="50000">
              <a:schemeClr val="accent2">
                <a:hueOff val="-7799995"/>
                <a:satOff val="0"/>
                <a:lumOff val="0"/>
                <a:alphaOff val="0"/>
                <a:satMod val="110000"/>
                <a:lumMod val="100000"/>
                <a:shade val="100000"/>
              </a:schemeClr>
            </a:gs>
            <a:gs pos="100000">
              <a:schemeClr val="accent2">
                <a:hueOff val="-7799995"/>
                <a:satOff val="0"/>
                <a:lumOff val="0"/>
                <a:alphaOff val="0"/>
                <a:lumMod val="99000"/>
                <a:satMod val="120000"/>
                <a:shade val="78000"/>
              </a:schemeClr>
            </a:gs>
          </a:gsLst>
          <a:lin ang="5400000" scaled="0"/>
        </a:gradFill>
        <a:ln w="12700" cap="flat" cmpd="sng" algn="ctr">
          <a:solidFill>
            <a:schemeClr val="accent2">
              <a:hueOff val="-7799995"/>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glow rad="38100">
                  <a:schemeClr val="accent1">
                    <a:lumMod val="50000"/>
                    <a:alpha val="54000"/>
                  </a:schemeClr>
                </a:glow>
                <a:outerShdw blurRad="38100" dist="38100" dir="2700000" algn="tl">
                  <a:srgbClr val="000000">
                    <a:alpha val="43137"/>
                  </a:srgbClr>
                </a:outerShdw>
              </a:effectLst>
            </a:rPr>
            <a:t>Openb. 15:7-8; Ps. 27:5</a:t>
          </a:r>
        </a:p>
      </dsp:txBody>
      <dsp:txXfrm>
        <a:off x="6199679" y="269073"/>
        <a:ext cx="2475507" cy="348420"/>
      </dsp:txXfrm>
    </dsp:sp>
    <dsp:sp modelId="{ECFB6928-3C3B-44E6-8616-0B038BD402BB}">
      <dsp:nvSpPr>
        <dsp:cNvPr id="0" name=""/>
        <dsp:cNvSpPr/>
      </dsp:nvSpPr>
      <dsp:spPr>
        <a:xfrm>
          <a:off x="9216308" y="617493"/>
          <a:ext cx="0" cy="3135781"/>
        </a:xfrm>
        <a:prstGeom prst="line">
          <a:avLst/>
        </a:prstGeom>
        <a:solidFill>
          <a:schemeClr val="lt1">
            <a:alpha val="90000"/>
            <a:hueOff val="0"/>
            <a:satOff val="0"/>
            <a:lumOff val="0"/>
            <a:alphaOff val="0"/>
          </a:schemeClr>
        </a:solidFill>
        <a:ln w="38100" cap="flat" cmpd="sng" algn="ctr">
          <a:solidFill>
            <a:srgbClr val="CC0000"/>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28C6E9BA-5A4B-47AF-BA84-783A47687351}">
      <dsp:nvSpPr>
        <dsp:cNvPr id="0" name=""/>
        <dsp:cNvSpPr/>
      </dsp:nvSpPr>
      <dsp:spPr>
        <a:xfrm>
          <a:off x="9519911" y="722019"/>
          <a:ext cx="2145274" cy="1411101"/>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0268B2C4-F9E0-4B82-BC34-55DDE41834BB}">
      <dsp:nvSpPr>
        <dsp:cNvPr id="0" name=""/>
        <dsp:cNvSpPr/>
      </dsp:nvSpPr>
      <dsp:spPr>
        <a:xfrm>
          <a:off x="9231086" y="2133121"/>
          <a:ext cx="2722923" cy="162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l-NL" sz="1800" b="1" kern="1200" dirty="0"/>
            <a:t>Elke groep bereidt zich voor om Jezus te ontmoeten. Sommigen om tegen Hem te strijden; de anderen om hem met vreugde te ontvangen.</a:t>
          </a:r>
          <a:endParaRPr lang="en" sz="1800" b="1" kern="1200" dirty="0"/>
        </a:p>
      </dsp:txBody>
      <dsp:txXfrm>
        <a:off x="9231086" y="2133121"/>
        <a:ext cx="2722923" cy="1620153"/>
      </dsp:txXfrm>
    </dsp:sp>
    <dsp:sp modelId="{13D6C782-7A38-4DF2-8DE7-F0AF2B471BCA}">
      <dsp:nvSpPr>
        <dsp:cNvPr id="0" name=""/>
        <dsp:cNvSpPr/>
      </dsp:nvSpPr>
      <dsp:spPr>
        <a:xfrm>
          <a:off x="9217943" y="269073"/>
          <a:ext cx="2717816" cy="348420"/>
        </a:xfrm>
        <a:prstGeom prst="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w="12700" cap="flat" cmpd="sng" algn="ctr">
          <a:solidFill>
            <a:schemeClr val="accent2">
              <a:hueOff val="-11699993"/>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Openb. 16:14; 1Joh. 3:2-3</a:t>
          </a:r>
        </a:p>
      </dsp:txBody>
      <dsp:txXfrm>
        <a:off x="9217943" y="269073"/>
        <a:ext cx="2717816" cy="348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477CB-B43B-4355-8CB1-09BE94A9B895}">
      <dsp:nvSpPr>
        <dsp:cNvPr id="0" name=""/>
        <dsp:cNvSpPr/>
      </dsp:nvSpPr>
      <dsp:spPr>
        <a:xfrm>
          <a:off x="0" y="133185"/>
          <a:ext cx="1386065" cy="147301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ts val="1800"/>
            </a:lnSpc>
            <a:spcBef>
              <a:spcPct val="0"/>
            </a:spcBef>
            <a:spcAft>
              <a:spcPts val="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Satan is boos op het overblijfsel (Openb. 12:17)</a:t>
          </a:r>
          <a:endParaRPr lang="en"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0596" y="173781"/>
        <a:ext cx="1304873" cy="1391824"/>
      </dsp:txXfrm>
    </dsp:sp>
    <dsp:sp modelId="{66E0ECD9-6F29-49BF-B9FF-02F244DA5938}">
      <dsp:nvSpPr>
        <dsp:cNvPr id="0" name=""/>
        <dsp:cNvSpPr/>
      </dsp:nvSpPr>
      <dsp:spPr>
        <a:xfrm rot="18776163">
          <a:off x="1301702" y="647564"/>
          <a:ext cx="529220" cy="56809"/>
        </a:xfrm>
        <a:custGeom>
          <a:avLst/>
          <a:gdLst/>
          <a:ahLst/>
          <a:cxnLst/>
          <a:rect l="0" t="0" r="0" b="0"/>
          <a:pathLst>
            <a:path>
              <a:moveTo>
                <a:pt x="0" y="28404"/>
              </a:moveTo>
              <a:lnTo>
                <a:pt x="529220"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1553082" y="662738"/>
        <a:ext cx="26461" cy="26461"/>
      </dsp:txXfrm>
    </dsp:sp>
    <dsp:sp modelId="{EC99DFD8-728E-486C-9F54-EF525A30FF74}">
      <dsp:nvSpPr>
        <dsp:cNvPr id="0" name=""/>
        <dsp:cNvSpPr/>
      </dsp:nvSpPr>
      <dsp:spPr>
        <a:xfrm>
          <a:off x="1746560" y="135966"/>
          <a:ext cx="3154980" cy="69255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800"/>
            </a:lnSpc>
            <a:spcBef>
              <a:spcPct val="0"/>
            </a:spcBef>
            <a:spcAft>
              <a:spcPts val="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zorgt ervoor dat iedereen hem aanbidt en zijn wetten gehoorzaamt (Openb. 13:15-17)</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766844" y="156250"/>
        <a:ext cx="3114412" cy="651987"/>
      </dsp:txXfrm>
    </dsp:sp>
    <dsp:sp modelId="{09AFC238-783E-49E0-9FDB-C4FE6026DC67}">
      <dsp:nvSpPr>
        <dsp:cNvPr id="0" name=""/>
        <dsp:cNvSpPr/>
      </dsp:nvSpPr>
      <dsp:spPr>
        <a:xfrm>
          <a:off x="4901541" y="453839"/>
          <a:ext cx="524164" cy="56809"/>
        </a:xfrm>
        <a:custGeom>
          <a:avLst/>
          <a:gdLst/>
          <a:ahLst/>
          <a:cxnLst/>
          <a:rect l="0" t="0" r="0" b="0"/>
          <a:pathLst>
            <a:path>
              <a:moveTo>
                <a:pt x="0" y="28404"/>
              </a:moveTo>
              <a:lnTo>
                <a:pt x="524164"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5150520" y="469139"/>
        <a:ext cx="26208" cy="26208"/>
      </dsp:txXfrm>
    </dsp:sp>
    <dsp:sp modelId="{F22F7058-BC45-4A6E-A94C-7D19E8E969A0}">
      <dsp:nvSpPr>
        <dsp:cNvPr id="0" name=""/>
        <dsp:cNvSpPr/>
      </dsp:nvSpPr>
      <dsp:spPr>
        <a:xfrm>
          <a:off x="5425706" y="135966"/>
          <a:ext cx="2632320" cy="6925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800"/>
            </a:lnSpc>
            <a:spcBef>
              <a:spcPct val="0"/>
            </a:spcBef>
            <a:spcAft>
              <a:spcPts val="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Bereid de wereld voor om tegen het Lam te strijden (Openb. 17:12-14)</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445990" y="156250"/>
        <a:ext cx="2591752" cy="651987"/>
      </dsp:txXfrm>
    </dsp:sp>
    <dsp:sp modelId="{8FD92292-A9D1-4347-B22F-76417233244D}">
      <dsp:nvSpPr>
        <dsp:cNvPr id="0" name=""/>
        <dsp:cNvSpPr/>
      </dsp:nvSpPr>
      <dsp:spPr>
        <a:xfrm>
          <a:off x="8058027" y="453839"/>
          <a:ext cx="439173" cy="56809"/>
        </a:xfrm>
        <a:custGeom>
          <a:avLst/>
          <a:gdLst/>
          <a:ahLst/>
          <a:cxnLst/>
          <a:rect l="0" t="0" r="0" b="0"/>
          <a:pathLst>
            <a:path>
              <a:moveTo>
                <a:pt x="0" y="28404"/>
              </a:moveTo>
              <a:lnTo>
                <a:pt x="439173"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8266634" y="471264"/>
        <a:ext cx="21958" cy="21958"/>
      </dsp:txXfrm>
    </dsp:sp>
    <dsp:sp modelId="{D13A0AA4-5284-4DAA-94EF-599C4BF972A9}">
      <dsp:nvSpPr>
        <dsp:cNvPr id="0" name=""/>
        <dsp:cNvSpPr/>
      </dsp:nvSpPr>
      <dsp:spPr>
        <a:xfrm>
          <a:off x="8497200" y="135966"/>
          <a:ext cx="2884153" cy="6925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800"/>
            </a:lnSpc>
            <a:spcBef>
              <a:spcPct val="0"/>
            </a:spcBef>
            <a:spcAft>
              <a:spcPts val="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 vernietigt al zijn tegenstanders bij zijn komst (Openb. 19:11-15)</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517484" y="156250"/>
        <a:ext cx="2843585" cy="651987"/>
      </dsp:txXfrm>
    </dsp:sp>
    <dsp:sp modelId="{3994B64D-D5A5-4484-9655-B934CB7583CC}">
      <dsp:nvSpPr>
        <dsp:cNvPr id="0" name=""/>
        <dsp:cNvSpPr/>
      </dsp:nvSpPr>
      <dsp:spPr>
        <a:xfrm rot="2823837">
          <a:off x="1301702" y="1035014"/>
          <a:ext cx="529220" cy="56809"/>
        </a:xfrm>
        <a:custGeom>
          <a:avLst/>
          <a:gdLst/>
          <a:ahLst/>
          <a:cxnLst/>
          <a:rect l="0" t="0" r="0" b="0"/>
          <a:pathLst>
            <a:path>
              <a:moveTo>
                <a:pt x="0" y="28404"/>
              </a:moveTo>
              <a:lnTo>
                <a:pt x="529220"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1553082" y="1050188"/>
        <a:ext cx="26461" cy="26461"/>
      </dsp:txXfrm>
    </dsp:sp>
    <dsp:sp modelId="{1C613BB6-8E1B-4EDB-99A5-A74FCDC4E43C}">
      <dsp:nvSpPr>
        <dsp:cNvPr id="0" name=""/>
        <dsp:cNvSpPr/>
      </dsp:nvSpPr>
      <dsp:spPr>
        <a:xfrm>
          <a:off x="1746560" y="910866"/>
          <a:ext cx="3110854" cy="69255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ts val="1800"/>
            </a:lnSpc>
            <a:spcBef>
              <a:spcPct val="0"/>
            </a:spcBef>
            <a:spcAft>
              <a:spcPts val="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overblijfsel blijft trouw aan de Wet van God (Openb. 14:12)</a:t>
          </a:r>
          <a:endParaRPr lang="en"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766844" y="931150"/>
        <a:ext cx="3070286" cy="651987"/>
      </dsp:txXfrm>
    </dsp:sp>
    <dsp:sp modelId="{55CF6CC1-5C27-4F8A-B39E-9ED05BB9C617}">
      <dsp:nvSpPr>
        <dsp:cNvPr id="0" name=""/>
        <dsp:cNvSpPr/>
      </dsp:nvSpPr>
      <dsp:spPr>
        <a:xfrm>
          <a:off x="4857415" y="1228739"/>
          <a:ext cx="524164" cy="56809"/>
        </a:xfrm>
        <a:custGeom>
          <a:avLst/>
          <a:gdLst/>
          <a:ahLst/>
          <a:cxnLst/>
          <a:rect l="0" t="0" r="0" b="0"/>
          <a:pathLst>
            <a:path>
              <a:moveTo>
                <a:pt x="0" y="28404"/>
              </a:moveTo>
              <a:lnTo>
                <a:pt x="524164"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5106394" y="1244040"/>
        <a:ext cx="26208" cy="26208"/>
      </dsp:txXfrm>
    </dsp:sp>
    <dsp:sp modelId="{E2E6862A-1C04-44F9-B61F-CD6F71535931}">
      <dsp:nvSpPr>
        <dsp:cNvPr id="0" name=""/>
        <dsp:cNvSpPr/>
      </dsp:nvSpPr>
      <dsp:spPr>
        <a:xfrm>
          <a:off x="5381580" y="910866"/>
          <a:ext cx="2632320" cy="6925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800"/>
            </a:lnSpc>
            <a:spcBef>
              <a:spcPct val="0"/>
            </a:spcBef>
            <a:spcAft>
              <a:spcPts val="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bereidt zich voor om zijn God te ontmoeten (Amos 4:12)</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401864" y="931150"/>
        <a:ext cx="2591752" cy="651987"/>
      </dsp:txXfrm>
    </dsp:sp>
    <dsp:sp modelId="{7DE0A56A-F1B9-47BF-89DF-D37A7467BF03}">
      <dsp:nvSpPr>
        <dsp:cNvPr id="0" name=""/>
        <dsp:cNvSpPr/>
      </dsp:nvSpPr>
      <dsp:spPr>
        <a:xfrm>
          <a:off x="8013901" y="1228739"/>
          <a:ext cx="439173" cy="56809"/>
        </a:xfrm>
        <a:custGeom>
          <a:avLst/>
          <a:gdLst/>
          <a:ahLst/>
          <a:cxnLst/>
          <a:rect l="0" t="0" r="0" b="0"/>
          <a:pathLst>
            <a:path>
              <a:moveTo>
                <a:pt x="0" y="28404"/>
              </a:moveTo>
              <a:lnTo>
                <a:pt x="439173" y="28404"/>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8222508" y="1246164"/>
        <a:ext cx="21958" cy="21958"/>
      </dsp:txXfrm>
    </dsp:sp>
    <dsp:sp modelId="{220E1C58-CB83-4B93-96FD-B49909EDE604}">
      <dsp:nvSpPr>
        <dsp:cNvPr id="0" name=""/>
        <dsp:cNvSpPr/>
      </dsp:nvSpPr>
      <dsp:spPr>
        <a:xfrm>
          <a:off x="8453074" y="910866"/>
          <a:ext cx="2884153" cy="6925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1800"/>
            </a:lnSpc>
            <a:spcBef>
              <a:spcPct val="0"/>
            </a:spcBef>
            <a:spcAft>
              <a:spcPts val="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 neemt degenen mee die in Hem geloofden (Openb. 19:6-8)</a:t>
          </a:r>
          <a:endParaRPr lang="en"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473358" y="931150"/>
        <a:ext cx="2843585" cy="651987"/>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F9BF46B-5980-450C-828C-850E5613E879}" type="datetimeFigureOut">
              <a:rPr lang="es-ES" smtClean="0"/>
              <a:pPr/>
              <a:t>28/06/2024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676B20-741F-4769-9BD4-2ECC3CA3A6DD}" type="slidenum">
              <a:rPr lang="es-ES" smtClean="0"/>
              <a:pPr/>
              <a:t>‹Nº›</a:t>
            </a:fld>
            <a:endParaRPr lang="es-ES" dirty="0"/>
          </a:p>
        </p:txBody>
      </p:sp>
    </p:spTree>
    <p:extLst>
      <p:ext uri="{BB962C8B-B14F-4D97-AF65-F5344CB8AC3E}">
        <p14:creationId xmlns:p14="http://schemas.microsoft.com/office/powerpoint/2010/main" val="53595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676B20-741F-4769-9BD4-2ECC3CA3A6DD}" type="slidenum">
              <a:rPr lang="es-ES" smtClean="0"/>
              <a:t>3</a:t>
            </a:fld>
            <a:endParaRPr lang="es-ES"/>
          </a:p>
        </p:txBody>
      </p:sp>
    </p:spTree>
    <p:extLst>
      <p:ext uri="{BB962C8B-B14F-4D97-AF65-F5344CB8AC3E}">
        <p14:creationId xmlns:p14="http://schemas.microsoft.com/office/powerpoint/2010/main" val="418520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E676B20-741F-4769-9BD4-2ECC3CA3A6DD}" type="slidenum">
              <a:rPr lang="es-ES" smtClean="0"/>
              <a:t>9</a:t>
            </a:fld>
            <a:endParaRPr lang="es-ES"/>
          </a:p>
        </p:txBody>
      </p:sp>
    </p:spTree>
    <p:extLst>
      <p:ext uri="{BB962C8B-B14F-4D97-AF65-F5344CB8AC3E}">
        <p14:creationId xmlns:p14="http://schemas.microsoft.com/office/powerpoint/2010/main" val="280754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1E42D-3DFD-CD8E-DF46-C3EE8AF25A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9CFB01D-2A17-7522-0FAF-ECF59D2AC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7B3E98-15EA-AE46-8B5D-3D0E8B98C433}"/>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5" name="Marcador de pie de página 4">
            <a:extLst>
              <a:ext uri="{FF2B5EF4-FFF2-40B4-BE49-F238E27FC236}">
                <a16:creationId xmlns:a16="http://schemas.microsoft.com/office/drawing/2014/main" id="{9A0182AE-E091-EB64-9BB6-191C0CE66B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355C0D-A1B7-7658-68D8-AED5D09DF19F}"/>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7791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062D-5EC3-70DA-4A5C-5E548B8C79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298355-2E48-4C57-016F-D24AE7B18D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5E6E8EF-7436-68BB-2364-A77361C805C1}"/>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5" name="Marcador de pie de página 4">
            <a:extLst>
              <a:ext uri="{FF2B5EF4-FFF2-40B4-BE49-F238E27FC236}">
                <a16:creationId xmlns:a16="http://schemas.microsoft.com/office/drawing/2014/main" id="{A402B25C-1332-B355-5896-7997A55CDD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8483E9-BB1E-544F-9682-802CB44661A9}"/>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611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1F85C5-EAF4-3F4D-350C-3CE6D5C617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9F64B1-75DB-BFB0-AD4E-11CDD3CE40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0A9AC4-A63F-A7E3-696F-3DDBC4245E86}"/>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5" name="Marcador de pie de página 4">
            <a:extLst>
              <a:ext uri="{FF2B5EF4-FFF2-40B4-BE49-F238E27FC236}">
                <a16:creationId xmlns:a16="http://schemas.microsoft.com/office/drawing/2014/main" id="{4330D529-6708-4E3D-FCAB-CEB3DE8ED4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B92FE9-D92F-6BAB-4ED1-EA74C4532000}"/>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9458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86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742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313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784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7989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1105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6501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65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3497F-801F-419A-3029-F9625B9342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A1D88E-B3C3-48C0-AEF0-D19F43BA18F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D0E008-6920-9D81-BED6-0CA299F980A2}"/>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5" name="Marcador de pie de página 4">
            <a:extLst>
              <a:ext uri="{FF2B5EF4-FFF2-40B4-BE49-F238E27FC236}">
                <a16:creationId xmlns:a16="http://schemas.microsoft.com/office/drawing/2014/main" id="{1889E655-7769-95FD-527B-6D67AD3220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B482B3-5B6A-C53E-0FB8-A4BDBC94C9F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38841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5824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275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28/06/2024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808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2AD12-5A43-C8EC-E051-6392490F5E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D9D939-D1F7-9F17-4894-0C094B2EB7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2B68FED-0329-E363-B737-8001C2D75490}"/>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5" name="Marcador de pie de página 4">
            <a:extLst>
              <a:ext uri="{FF2B5EF4-FFF2-40B4-BE49-F238E27FC236}">
                <a16:creationId xmlns:a16="http://schemas.microsoft.com/office/drawing/2014/main" id="{F21145CA-9641-FA61-7719-060EE0636D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6A51BC-2A0D-3B80-4F0D-530DC8FD9675}"/>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24239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7B2A9-DB67-F5F1-3342-1B008F7B325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E6C6BE-FDEB-C3FC-F2D1-9D923EE9D8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9388CC0-402B-4640-06F4-9CDDBCCCBB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6C933C-B0BB-D113-1D8D-342BD8BEA780}"/>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6" name="Marcador de pie de página 5">
            <a:extLst>
              <a:ext uri="{FF2B5EF4-FFF2-40B4-BE49-F238E27FC236}">
                <a16:creationId xmlns:a16="http://schemas.microsoft.com/office/drawing/2014/main" id="{5D0C2FBF-0DCC-11C6-9B6E-80633CA117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59469F-C526-7E3F-5211-856A37C45FB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18293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FD922-949C-DADA-370A-F170A78803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531654-8E79-8ABF-CCD0-41D31F6AB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0902FD-D389-F520-56AE-52E7033B0F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5616A93-44DA-A3CC-2294-1721DB766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0A9313-7731-5ABF-8BA7-805EAA4269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B4BB1A5-0CD3-90E5-FA97-D700C75CCB6B}"/>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8" name="Marcador de pie de página 7">
            <a:extLst>
              <a:ext uri="{FF2B5EF4-FFF2-40B4-BE49-F238E27FC236}">
                <a16:creationId xmlns:a16="http://schemas.microsoft.com/office/drawing/2014/main" id="{F36821B0-01EF-0BCF-DEFA-221517788CB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741FC3D-E932-0173-410E-0E795B66E36B}"/>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29360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7898F-49A6-ACDB-CAFD-D546645701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8E4A09-7A8A-02E7-6879-905DFA39616A}"/>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4" name="Marcador de pie de página 3">
            <a:extLst>
              <a:ext uri="{FF2B5EF4-FFF2-40B4-BE49-F238E27FC236}">
                <a16:creationId xmlns:a16="http://schemas.microsoft.com/office/drawing/2014/main" id="{35A72081-0AD9-FB04-4283-13FD2700DE7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850A3C-79DE-AC29-12C3-8FBB1A3C5F6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4007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193A93-9CE1-8320-8903-CD1003227680}"/>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3" name="Marcador de pie de página 2">
            <a:extLst>
              <a:ext uri="{FF2B5EF4-FFF2-40B4-BE49-F238E27FC236}">
                <a16:creationId xmlns:a16="http://schemas.microsoft.com/office/drawing/2014/main" id="{A7BBD7FB-44DE-2EF9-D4BA-C1CF15015E5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1B7C9B-7035-2CFE-E0B7-69E6BB8D991A}"/>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0759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6AF60-373C-3CA4-1993-66DF269B75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C20B10-A949-D3B1-5239-F6ECEFEB9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3C751C-B8FA-C484-FD94-80EAC7C97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E3DE0A-0B36-1648-5F25-A728DF9731A0}"/>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6" name="Marcador de pie de página 5">
            <a:extLst>
              <a:ext uri="{FF2B5EF4-FFF2-40B4-BE49-F238E27FC236}">
                <a16:creationId xmlns:a16="http://schemas.microsoft.com/office/drawing/2014/main" id="{C6C00B7F-D3C3-BF90-5546-024209D9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7CA6C8E-71C1-AC84-2B6D-17985C4D1D33}"/>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5879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E5EFE-18BB-C373-64E8-815DDE3FC7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9649221-8301-939D-068A-AEF5925EF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9E6B18E-1935-8E27-159B-7AA5A82C9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19E819-A9AE-4C9B-E112-924ACA521E3F}"/>
              </a:ext>
            </a:extLst>
          </p:cNvPr>
          <p:cNvSpPr>
            <a:spLocks noGrp="1"/>
          </p:cNvSpPr>
          <p:nvPr>
            <p:ph type="dt" sz="half" idx="10"/>
          </p:nvPr>
        </p:nvSpPr>
        <p:spPr/>
        <p:txBody>
          <a:bodyPr/>
          <a:lstStyle/>
          <a:p>
            <a:fld id="{780DDBBB-A644-407E-B674-674BF09E193D}" type="datetimeFigureOut">
              <a:rPr lang="es-ES" smtClean="0"/>
              <a:t>28/06/2024</a:t>
            </a:fld>
            <a:endParaRPr lang="es-ES"/>
          </a:p>
        </p:txBody>
      </p:sp>
      <p:sp>
        <p:nvSpPr>
          <p:cNvPr id="6" name="Marcador de pie de página 5">
            <a:extLst>
              <a:ext uri="{FF2B5EF4-FFF2-40B4-BE49-F238E27FC236}">
                <a16:creationId xmlns:a16="http://schemas.microsoft.com/office/drawing/2014/main" id="{F575DED4-A726-E63B-A840-C6E48AFDDE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601C55-36CD-9637-2907-C4C0F83006F7}"/>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9976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3388C78-4FED-244A-0DE2-ABEE7773A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3DCC819B-048E-F729-62A6-A3ED42A60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3AB411ED-7ADF-D25D-4A0A-441DA7F02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80DDBBB-A644-407E-B674-674BF09E193D}" type="datetimeFigureOut">
              <a:rPr lang="es-ES" smtClean="0"/>
              <a:pPr/>
              <a:t>28/06/2024</a:t>
            </a:fld>
            <a:endParaRPr lang="es-ES" dirty="0"/>
          </a:p>
        </p:txBody>
      </p:sp>
      <p:sp>
        <p:nvSpPr>
          <p:cNvPr id="5" name="Marcador de pie de página 4">
            <a:extLst>
              <a:ext uri="{FF2B5EF4-FFF2-40B4-BE49-F238E27FC236}">
                <a16:creationId xmlns:a16="http://schemas.microsoft.com/office/drawing/2014/main" id="{6A4D4DA3-DFB7-25F0-ED16-BB60BE64A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19CDFBD-5451-4966-13AB-AC34BFBA4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542E93-67F6-4E3D-82D1-3CD9E1EED2D9}" type="slidenum">
              <a:rPr lang="es-ES" smtClean="0"/>
              <a:pPr/>
              <a:t>‹Nº›</a:t>
            </a:fld>
            <a:endParaRPr lang="es-ES" dirty="0"/>
          </a:p>
        </p:txBody>
      </p:sp>
    </p:spTree>
    <p:extLst>
      <p:ext uri="{BB962C8B-B14F-4D97-AF65-F5344CB8AC3E}">
        <p14:creationId xmlns:p14="http://schemas.microsoft.com/office/powerpoint/2010/main" val="46453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39B62E05-ADC2-4122-9268-6A08E038518D}" type="datetimeFigureOut">
              <a:rPr lang="es-ES" smtClean="0"/>
              <a:pPr/>
              <a:t>28/06/2024</a:t>
            </a:fld>
            <a:endParaRPr lang="es-ES" dirty="0"/>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8279A24-7FEC-48AB-9F00-4A19033EAC4E}" type="slidenum">
              <a:rPr lang="es-ES" smtClean="0"/>
              <a:pPr/>
              <a:t>‹Nº›</a:t>
            </a:fld>
            <a:endParaRPr lang="es-ES" dirty="0"/>
          </a:p>
        </p:txBody>
      </p:sp>
    </p:spTree>
    <p:extLst>
      <p:ext uri="{BB962C8B-B14F-4D97-AF65-F5344CB8AC3E}">
        <p14:creationId xmlns:p14="http://schemas.microsoft.com/office/powerpoint/2010/main" val="78935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jpeg"/><Relationship Id="rId4" Type="http://schemas.openxmlformats.org/officeDocument/2006/relationships/diagramData" Target="../diagrams/data2.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FD558F-3EFC-433D-DCBC-5A9D882A1058}"/>
              </a:ext>
            </a:extLst>
          </p:cNvPr>
          <p:cNvSpPr txBox="1"/>
          <p:nvPr/>
        </p:nvSpPr>
        <p:spPr>
          <a:xfrm>
            <a:off x="0" y="6014508"/>
            <a:ext cx="12191999" cy="923330"/>
          </a:xfrm>
          <a:prstGeom prst="rect">
            <a:avLst/>
          </a:prstGeom>
          <a:noFill/>
        </p:spPr>
        <p:txBody>
          <a:bodyPr wrap="square" rtlCol="0">
            <a:spAutoFit/>
          </a:bodyPr>
          <a:lstStyle/>
          <a:p>
            <a:pPr algn="ctr"/>
            <a:r>
              <a:rPr lang="nl-NL" sz="5400" b="1" dirty="0">
                <a:ln w="9525">
                  <a:solidFill>
                    <a:schemeClr val="bg1"/>
                  </a:solidFill>
                  <a:prstDash val="solid"/>
                </a:ln>
                <a:solidFill>
                  <a:schemeClr val="accent5"/>
                </a:solidFill>
                <a:effectLst>
                  <a:outerShdw blurRad="12700" dist="25400" dir="2700000" algn="tl" rotWithShape="0">
                    <a:schemeClr val="accent5">
                      <a:lumMod val="75000"/>
                    </a:schemeClr>
                  </a:outerShdw>
                </a:effectLst>
                <a:latin typeface="Calibri" panose="020F0502020204030204" pitchFamily="34" charset="0"/>
              </a:rPr>
              <a:t>DE TRIOMF VAN GODS LIEFDE</a:t>
            </a:r>
            <a:endParaRPr lang="en" sz="5400" b="1" dirty="0">
              <a:ln w="9525">
                <a:solidFill>
                  <a:schemeClr val="bg1"/>
                </a:solidFill>
                <a:prstDash val="solid"/>
              </a:ln>
              <a:solidFill>
                <a:schemeClr val="accent5"/>
              </a:solidFill>
              <a:effectLst>
                <a:outerShdw blurRad="12700" dist="25400" dir="2700000" algn="tl" rotWithShape="0">
                  <a:schemeClr val="accent5">
                    <a:lumMod val="75000"/>
                  </a:schemeClr>
                </a:outerShdw>
              </a:effectLst>
              <a:latin typeface="Calibri" panose="020F0502020204030204" pitchFamily="34" charset="0"/>
            </a:endParaRPr>
          </a:p>
        </p:txBody>
      </p:sp>
      <p:sp>
        <p:nvSpPr>
          <p:cNvPr id="6" name="CuadroTexto 5">
            <a:extLst>
              <a:ext uri="{FF2B5EF4-FFF2-40B4-BE49-F238E27FC236}">
                <a16:creationId xmlns:a16="http://schemas.microsoft.com/office/drawing/2014/main" id="{0103CE84-B239-B8C5-8CBC-184D759752CC}"/>
              </a:ext>
            </a:extLst>
          </p:cNvPr>
          <p:cNvSpPr txBox="1"/>
          <p:nvPr/>
        </p:nvSpPr>
        <p:spPr>
          <a:xfrm>
            <a:off x="0" y="0"/>
            <a:ext cx="2236190" cy="338554"/>
          </a:xfrm>
          <a:prstGeom prst="rect">
            <a:avLst/>
          </a:prstGeom>
          <a:noFill/>
        </p:spPr>
        <p:txBody>
          <a:bodyPr wrap="none" rtlCol="0">
            <a:spAutoFit/>
          </a:bodyPr>
          <a:lstStyle/>
          <a:p>
            <a:r>
              <a:rPr lang="nl-NL" sz="1600" b="1" dirty="0">
                <a:solidFill>
                  <a:srgbClr val="8B660B"/>
                </a:solidFill>
                <a:latin typeface="Calibri" panose="020F0502020204030204" pitchFamily="34" charset="0"/>
              </a:rPr>
              <a:t>Les 13 voor 29 juni 2024</a:t>
            </a:r>
            <a:endParaRPr lang="en" sz="1600" b="1" dirty="0">
              <a:solidFill>
                <a:srgbClr val="8B660B"/>
              </a:solidFill>
              <a:latin typeface="Calibri" panose="020F0502020204030204" pitchFamily="34" charset="0"/>
            </a:endParaRPr>
          </a:p>
        </p:txBody>
      </p:sp>
    </p:spTree>
    <p:extLst>
      <p:ext uri="{BB962C8B-B14F-4D97-AF65-F5344CB8AC3E}">
        <p14:creationId xmlns:p14="http://schemas.microsoft.com/office/powerpoint/2010/main" val="25490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osiaicBubbl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C66417-A962-65C7-30EB-2421F4A009C6}"/>
              </a:ext>
            </a:extLst>
          </p:cNvPr>
          <p:cNvSpPr txBox="1"/>
          <p:nvPr/>
        </p:nvSpPr>
        <p:spPr>
          <a:xfrm>
            <a:off x="216000" y="151179"/>
            <a:ext cx="5949674" cy="6555641"/>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just"/>
            <a:r>
              <a:rPr lang="nl-NL" dirty="0"/>
              <a:t>“De grote controverse is voorbij. Zonde en zondaars zijn er niet meer. Het hele universum is schoon. Eén puls van harmonie en blijdschap klopt door de uitgestrekte schepping. Van Hem die alles heeft geschapen, stroomt leven, licht en blijdschap door de rijken van de onbegrensde ruimte. Van het kleinste atoom tot de grootste wereld, alle dingen, zowel levend als levenloos, verklaren in hun </a:t>
            </a:r>
            <a:r>
              <a:rPr lang="nl-NL" dirty="0" err="1"/>
              <a:t>onbeschaduwde</a:t>
            </a:r>
            <a:r>
              <a:rPr lang="nl-NL" dirty="0"/>
              <a:t> schoonheid en volmaakte vreugde dat God liefde is.”</a:t>
            </a:r>
            <a:endParaRPr lang="en" dirty="0"/>
          </a:p>
        </p:txBody>
      </p:sp>
      <p:sp>
        <p:nvSpPr>
          <p:cNvPr id="4" name="CuadroTexto 3">
            <a:extLst>
              <a:ext uri="{FF2B5EF4-FFF2-40B4-BE49-F238E27FC236}">
                <a16:creationId xmlns:a16="http://schemas.microsoft.com/office/drawing/2014/main" id="{991EF07F-0AE3-C611-3350-8CD83E6FD017}"/>
              </a:ext>
            </a:extLst>
          </p:cNvPr>
          <p:cNvSpPr txBox="1"/>
          <p:nvPr/>
        </p:nvSpPr>
        <p:spPr>
          <a:xfrm>
            <a:off x="6404836" y="6292070"/>
            <a:ext cx="5524882" cy="338554"/>
          </a:xfrm>
          <a:prstGeom prst="rect">
            <a:avLst/>
          </a:prstGeom>
          <a:noFill/>
        </p:spPr>
        <p:txBody>
          <a:bodyPr wrap="square" rtlCol="0">
            <a:spAutoFit/>
          </a:bodyPr>
          <a:lstStyle/>
          <a:p>
            <a:pPr algn="ctr"/>
            <a:r>
              <a:rPr lang="en" sz="1600" b="1" dirty="0">
                <a:latin typeface="Calibri" panose="020F0502020204030204" pitchFamily="34" charset="0"/>
              </a:rPr>
              <a:t>Ellen G. White (</a:t>
            </a:r>
            <a:r>
              <a:rPr lang="nl-NL" sz="1600" b="1" dirty="0">
                <a:latin typeface="Calibri" panose="020F0502020204030204" pitchFamily="34" charset="0"/>
              </a:rPr>
              <a:t>De grote strijd, blz. 678</a:t>
            </a:r>
            <a:r>
              <a:rPr lang="en" sz="1600" b="1" dirty="0">
                <a:latin typeface="Calibri" panose="020F0502020204030204" pitchFamily="34" charset="0"/>
              </a:rPr>
              <a:t>)</a:t>
            </a:r>
          </a:p>
        </p:txBody>
      </p:sp>
      <p:pic>
        <p:nvPicPr>
          <p:cNvPr id="5" name="Imagen 4" descr="Humo saliendo de las nubes&#10;&#10;Descripción generada automáticamente con confianza media">
            <a:extLst>
              <a:ext uri="{FF2B5EF4-FFF2-40B4-BE49-F238E27FC236}">
                <a16:creationId xmlns:a16="http://schemas.microsoft.com/office/drawing/2014/main" id="{595971A5-A641-7947-4667-C4FD874692E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04836" y="267132"/>
            <a:ext cx="5524882" cy="5825554"/>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1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323292"/>
            <a:ext cx="4718304"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Imagen 5" descr="Un arcoíris sobre el pasto&#10;&#10;Descripción generada automáticamente con confianza media">
            <a:extLst>
              <a:ext uri="{FF2B5EF4-FFF2-40B4-BE49-F238E27FC236}">
                <a16:creationId xmlns:a16="http://schemas.microsoft.com/office/drawing/2014/main" id="{BF9CC161-6922-2A08-7B7D-4BB3584AA5F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0045" r="-3" b="-3"/>
          <a:stretch/>
        </p:blipFill>
        <p:spPr>
          <a:xfrm>
            <a:off x="6525453" y="1"/>
            <a:ext cx="5666547" cy="3398024"/>
          </a:xfrm>
          <a:prstGeom prst="rect">
            <a:avLst/>
          </a:prstGeom>
          <a:ln>
            <a:noFill/>
          </a:ln>
          <a:effectLst>
            <a:softEdge rad="112500"/>
          </a:effectLst>
        </p:spPr>
      </p:pic>
      <p:cxnSp>
        <p:nvCxnSpPr>
          <p:cNvPr id="15"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11112" y="3386960"/>
            <a:ext cx="5580888"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548920"/>
            <a:ext cx="4713997"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4" name="Imagen 3" descr="Imagen que contiene persona, hombre, interior, viendo&#10;&#10;Descripción generada automáticamente">
            <a:extLst>
              <a:ext uri="{FF2B5EF4-FFF2-40B4-BE49-F238E27FC236}">
                <a16:creationId xmlns:a16="http://schemas.microsoft.com/office/drawing/2014/main" id="{76F1C527-6AB4-D6A1-662D-1392C6899F2B}"/>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4145" r="-2" b="14272"/>
          <a:stretch/>
        </p:blipFill>
        <p:spPr>
          <a:xfrm>
            <a:off x="6522277" y="3398024"/>
            <a:ext cx="5669723" cy="3469076"/>
          </a:xfrm>
          <a:prstGeom prst="rect">
            <a:avLst/>
          </a:prstGeom>
          <a:ln>
            <a:noFill/>
          </a:ln>
          <a:effectLst>
            <a:softEdge rad="112500"/>
          </a:effectLst>
        </p:spPr>
      </p:pic>
      <p:sp>
        <p:nvSpPr>
          <p:cNvPr id="7" name="CuadroTexto 6">
            <a:extLst>
              <a:ext uri="{FF2B5EF4-FFF2-40B4-BE49-F238E27FC236}">
                <a16:creationId xmlns:a16="http://schemas.microsoft.com/office/drawing/2014/main" id="{55131BD5-AFD9-8281-DD0F-47D7D75E030C}"/>
              </a:ext>
            </a:extLst>
          </p:cNvPr>
          <p:cNvSpPr txBox="1"/>
          <p:nvPr/>
        </p:nvSpPr>
        <p:spPr>
          <a:xfrm>
            <a:off x="283063" y="589173"/>
            <a:ext cx="5952975" cy="569386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t>
            </a:r>
            <a:r>
              <a:rPr kumimoji="0" lang="nl-NL"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En ik hoorde een luide stem uit de hemel zeggen: Zie, de tent van God is bij de mensen en Hij zal bij hen wonen, en zij zullen Zijn volk zijn, en God Zelf zal bij hen zijn en hun God zijn.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En God zal alle tranen van hun ogen afwissen, en de dood zal er niet meer zijn; ook geen rouw, jammerklacht of moeite zal er meer zijn. Want de eerste dingen zijn voorbijgegaan.</a:t>
            </a:r>
            <a:r>
              <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(Openbaring 21:3-4, </a:t>
            </a:r>
            <a:r>
              <a:rPr kumimoji="0" lang="es-ES" sz="16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HSV</a:t>
            </a:r>
            <a:r>
              <a:rPr kumimoji="0" lang="es-ES" sz="20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756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AF10A0-FE0B-F7F3-06C7-4629DBBE3EFD}"/>
              </a:ext>
            </a:extLst>
          </p:cNvPr>
          <p:cNvSpPr txBox="1"/>
          <p:nvPr/>
        </p:nvSpPr>
        <p:spPr>
          <a:xfrm>
            <a:off x="6002867" y="3936999"/>
            <a:ext cx="597746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400" b="1" dirty="0">
                <a:solidFill>
                  <a:srgbClr val="BB4579"/>
                </a:solidFill>
                <a:latin typeface="Calibri" panose="020F0502020204030204" pitchFamily="34" charset="0"/>
              </a:rPr>
              <a:t>Tijd van benauwdheid en bevrijding</a:t>
            </a:r>
            <a:r>
              <a:rPr lang="en" sz="2400" b="1" dirty="0">
                <a:solidFill>
                  <a:srgbClr val="BB4579"/>
                </a:solidFill>
                <a:latin typeface="Calibri" panose="020F0502020204030204" pitchFamily="34" charset="0"/>
              </a:rPr>
              <a:t>.</a:t>
            </a:r>
          </a:p>
          <a:p>
            <a:pPr>
              <a:spcBef>
                <a:spcPts val="1200"/>
              </a:spcBef>
            </a:pPr>
            <a:r>
              <a:rPr lang="nl-NL" sz="2400" b="1" dirty="0">
                <a:solidFill>
                  <a:srgbClr val="416098"/>
                </a:solidFill>
                <a:latin typeface="Calibri" panose="020F0502020204030204" pitchFamily="34" charset="0"/>
              </a:rPr>
              <a:t>Tijd van angst en vreugde</a:t>
            </a:r>
            <a:r>
              <a:rPr lang="en" sz="2400" b="1" dirty="0">
                <a:solidFill>
                  <a:srgbClr val="416098"/>
                </a:solidFill>
                <a:latin typeface="Calibri" panose="020F0502020204030204" pitchFamily="34" charset="0"/>
              </a:rPr>
              <a:t>.</a:t>
            </a:r>
          </a:p>
          <a:p>
            <a:pPr>
              <a:spcBef>
                <a:spcPts val="1200"/>
              </a:spcBef>
            </a:pPr>
            <a:r>
              <a:rPr lang="nl-NL" sz="2400" b="1" dirty="0">
                <a:solidFill>
                  <a:srgbClr val="C84840"/>
                </a:solidFill>
                <a:latin typeface="Calibri" panose="020F0502020204030204" pitchFamily="34" charset="0"/>
              </a:rPr>
              <a:t>Tijd van verlatenheid en oordeel</a:t>
            </a:r>
            <a:r>
              <a:rPr lang="en" sz="2400" b="1" dirty="0">
                <a:solidFill>
                  <a:srgbClr val="C84840"/>
                </a:solidFill>
                <a:latin typeface="Calibri" panose="020F0502020204030204" pitchFamily="34" charset="0"/>
              </a:rPr>
              <a:t>.</a:t>
            </a:r>
          </a:p>
          <a:p>
            <a:pPr>
              <a:spcBef>
                <a:spcPts val="1200"/>
              </a:spcBef>
            </a:pPr>
            <a:r>
              <a:rPr lang="nl-NL" sz="2400" b="1" dirty="0">
                <a:solidFill>
                  <a:srgbClr val="419590"/>
                </a:solidFill>
                <a:latin typeface="Calibri" panose="020F0502020204030204" pitchFamily="34" charset="0"/>
              </a:rPr>
              <a:t>Tijd van leven en dood</a:t>
            </a:r>
            <a:r>
              <a:rPr lang="en" sz="2400" b="1" dirty="0">
                <a:solidFill>
                  <a:srgbClr val="419590"/>
                </a:solidFill>
                <a:latin typeface="Calibri" panose="020F0502020204030204" pitchFamily="34" charset="0"/>
              </a:rPr>
              <a:t>.</a:t>
            </a:r>
          </a:p>
          <a:p>
            <a:pPr>
              <a:spcBef>
                <a:spcPts val="1200"/>
              </a:spcBef>
            </a:pPr>
            <a:r>
              <a:rPr lang="nl-NL" sz="2400" b="1" dirty="0">
                <a:solidFill>
                  <a:srgbClr val="418A41"/>
                </a:solidFill>
                <a:latin typeface="Calibri" panose="020F0502020204030204" pitchFamily="34" charset="0"/>
              </a:rPr>
              <a:t>Tijd om lief te hebben en geliefd te worden</a:t>
            </a:r>
            <a:r>
              <a:rPr lang="en" sz="2400" b="1" dirty="0">
                <a:solidFill>
                  <a:srgbClr val="418A41"/>
                </a:solidFill>
                <a:latin typeface="Calibri" panose="020F0502020204030204" pitchFamily="34" charset="0"/>
              </a:rPr>
              <a:t>.</a:t>
            </a:r>
          </a:p>
        </p:txBody>
      </p:sp>
      <p:sp>
        <p:nvSpPr>
          <p:cNvPr id="3" name="CuadroTexto 2">
            <a:extLst>
              <a:ext uri="{FF2B5EF4-FFF2-40B4-BE49-F238E27FC236}">
                <a16:creationId xmlns:a16="http://schemas.microsoft.com/office/drawing/2014/main" id="{2C3C5F12-4AEB-9697-6AF3-72F09736D4F6}"/>
              </a:ext>
            </a:extLst>
          </p:cNvPr>
          <p:cNvSpPr txBox="1"/>
          <p:nvPr/>
        </p:nvSpPr>
        <p:spPr>
          <a:xfrm>
            <a:off x="196849" y="166767"/>
            <a:ext cx="6832603" cy="830997"/>
          </a:xfrm>
          <a:prstGeom prst="rect">
            <a:avLst/>
          </a:prstGeom>
          <a:noFill/>
        </p:spPr>
        <p:txBody>
          <a:bodyPr wrap="square" rtlCol="0">
            <a:spAutoFit/>
          </a:bodyPr>
          <a:lstStyle/>
          <a:p>
            <a:pPr>
              <a:spcBef>
                <a:spcPts val="600"/>
              </a:spcBef>
            </a:pPr>
            <a:r>
              <a:rPr lang="nl-NL" sz="2400" b="1" dirty="0">
                <a:latin typeface="Calibri" panose="020F0502020204030204" pitchFamily="34" charset="0"/>
              </a:rPr>
              <a:t>De grote strijd, Satans rebellie tegen de regering van God, loopt snel ten einde.</a:t>
            </a:r>
            <a:endParaRPr lang="en" sz="2400" b="1" dirty="0">
              <a:latin typeface="Calibri" panose="020F0502020204030204" pitchFamily="34" charset="0"/>
            </a:endParaRPr>
          </a:p>
        </p:txBody>
      </p:sp>
      <p:pic>
        <p:nvPicPr>
          <p:cNvPr id="7" name="Imagen 6" descr="Dibujo de un monstruo&#10;&#10;Descripción generada automáticamente con confianza baja">
            <a:extLst>
              <a:ext uri="{FF2B5EF4-FFF2-40B4-BE49-F238E27FC236}">
                <a16:creationId xmlns:a16="http://schemas.microsoft.com/office/drawing/2014/main" id="{9E40BD8E-B73A-BC41-32B7-3F5D71E85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8982" y="3415382"/>
            <a:ext cx="4255559" cy="3191669"/>
          </a:xfrm>
          <a:prstGeom prst="rect">
            <a:avLst/>
          </a:prstGeom>
          <a:ln w="88900" cap="sq" cmpd="thickThin">
            <a:solidFill>
              <a:srgbClr val="000000"/>
            </a:solidFill>
            <a:prstDash val="solid"/>
            <a:miter lim="800000"/>
          </a:ln>
          <a:effectLst>
            <a:innerShdw blurRad="76200">
              <a:srgbClr val="000000"/>
            </a:innerShdw>
          </a:effectLst>
        </p:spPr>
      </p:pic>
      <p:pic>
        <p:nvPicPr>
          <p:cNvPr id="11" name="Imagen 10" descr="Imagen que contiene parado, café, hombre, grande&#10;&#10;Descripción generada automáticamente">
            <a:extLst>
              <a:ext uri="{FF2B5EF4-FFF2-40B4-BE49-F238E27FC236}">
                <a16:creationId xmlns:a16="http://schemas.microsoft.com/office/drawing/2014/main" id="{B5D319B9-7D75-539B-D453-4367A0CD389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8334" y="228124"/>
            <a:ext cx="4572000" cy="3429000"/>
          </a:xfrm>
          <a:prstGeom prst="roundRect">
            <a:avLst>
              <a:gd name="adj" fmla="val 8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Imagen que contiene computadora, tabla, monitor, computer&#10;&#10;Descripción generada automáticamente">
            <a:extLst>
              <a:ext uri="{FF2B5EF4-FFF2-40B4-BE49-F238E27FC236}">
                <a16:creationId xmlns:a16="http://schemas.microsoft.com/office/drawing/2014/main" id="{9C7E2359-9A1E-E022-309D-7CBC17F396A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434151" y="4496585"/>
            <a:ext cx="523613" cy="369702"/>
          </a:xfrm>
          <a:prstGeom prst="rect">
            <a:avLst/>
          </a:prstGeom>
        </p:spPr>
      </p:pic>
      <p:pic>
        <p:nvPicPr>
          <p:cNvPr id="14" name="Imagen 13" descr="Imagen que contiene tabla, interior, computadora, computer&#10;&#10;Descripción generada automáticamente">
            <a:extLst>
              <a:ext uri="{FF2B5EF4-FFF2-40B4-BE49-F238E27FC236}">
                <a16:creationId xmlns:a16="http://schemas.microsoft.com/office/drawing/2014/main" id="{11E99E17-B93C-126C-8DA1-D551D52F294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434151" y="3981953"/>
            <a:ext cx="523613" cy="369702"/>
          </a:xfrm>
          <a:prstGeom prst="rect">
            <a:avLst/>
          </a:prstGeom>
        </p:spPr>
      </p:pic>
      <p:pic>
        <p:nvPicPr>
          <p:cNvPr id="16" name="Imagen 15" descr="Imagen que contiene verde, tabla, monitor, pequeño&#10;&#10;Descripción generada automáticamente">
            <a:extLst>
              <a:ext uri="{FF2B5EF4-FFF2-40B4-BE49-F238E27FC236}">
                <a16:creationId xmlns:a16="http://schemas.microsoft.com/office/drawing/2014/main" id="{19D68EF3-1C12-E586-4A0E-B0C1646604F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434151" y="6040480"/>
            <a:ext cx="523613" cy="369702"/>
          </a:xfrm>
          <a:prstGeom prst="rect">
            <a:avLst/>
          </a:prstGeom>
        </p:spPr>
      </p:pic>
      <p:pic>
        <p:nvPicPr>
          <p:cNvPr id="20" name="Imagen 19" descr="Imagen que contiene monitor, tabla, computadora, pantalla&#10;&#10;Descripción generada automáticamente">
            <a:extLst>
              <a:ext uri="{FF2B5EF4-FFF2-40B4-BE49-F238E27FC236}">
                <a16:creationId xmlns:a16="http://schemas.microsoft.com/office/drawing/2014/main" id="{B1AA0218-0932-1109-117F-7C0AF554102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434151" y="5525849"/>
            <a:ext cx="523613" cy="369702"/>
          </a:xfrm>
          <a:prstGeom prst="rect">
            <a:avLst/>
          </a:prstGeom>
        </p:spPr>
      </p:pic>
      <p:pic>
        <p:nvPicPr>
          <p:cNvPr id="28" name="Imagen 27" descr="Imagen que contiene Flecha&#10;&#10;Descripción generada automáticamente">
            <a:extLst>
              <a:ext uri="{FF2B5EF4-FFF2-40B4-BE49-F238E27FC236}">
                <a16:creationId xmlns:a16="http://schemas.microsoft.com/office/drawing/2014/main" id="{545B0E95-0E95-A8CC-52F3-FD2C0BC0ADA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34151" y="5011217"/>
            <a:ext cx="523613" cy="369702"/>
          </a:xfrm>
          <a:prstGeom prst="rect">
            <a:avLst/>
          </a:prstGeom>
        </p:spPr>
      </p:pic>
      <p:sp>
        <p:nvSpPr>
          <p:cNvPr id="5" name="CuadroTexto 4">
            <a:extLst>
              <a:ext uri="{FF2B5EF4-FFF2-40B4-BE49-F238E27FC236}">
                <a16:creationId xmlns:a16="http://schemas.microsoft.com/office/drawing/2014/main" id="{6671B336-21B2-45BF-61ED-9F082981B000}"/>
              </a:ext>
            </a:extLst>
          </p:cNvPr>
          <p:cNvSpPr txBox="1"/>
          <p:nvPr/>
        </p:nvSpPr>
        <p:spPr>
          <a:xfrm>
            <a:off x="196849" y="2320836"/>
            <a:ext cx="6832602" cy="830997"/>
          </a:xfrm>
          <a:prstGeom prst="rect">
            <a:avLst/>
          </a:prstGeom>
          <a:noFill/>
        </p:spPr>
        <p:txBody>
          <a:bodyPr wrap="square">
            <a:spAutoFit/>
          </a:bodyPr>
          <a:lstStyle/>
          <a:p>
            <a:pPr>
              <a:spcBef>
                <a:spcPts val="600"/>
              </a:spcBef>
            </a:pPr>
            <a:r>
              <a:rPr lang="nl-NL" sz="2400" b="1" dirty="0">
                <a:latin typeface="Calibri" panose="020F0502020204030204" pitchFamily="34" charset="0"/>
              </a:rPr>
              <a:t>Zelfs de details van de laatste veldslagen worden duidelijk beschreven in de Bijbel.</a:t>
            </a:r>
            <a:endParaRPr lang="en" sz="2400" b="1" dirty="0">
              <a:latin typeface="Calibri" panose="020F0502020204030204" pitchFamily="34" charset="0"/>
            </a:endParaRPr>
          </a:p>
        </p:txBody>
      </p:sp>
      <p:sp>
        <p:nvSpPr>
          <p:cNvPr id="8" name="CuadroTexto 7">
            <a:extLst>
              <a:ext uri="{FF2B5EF4-FFF2-40B4-BE49-F238E27FC236}">
                <a16:creationId xmlns:a16="http://schemas.microsoft.com/office/drawing/2014/main" id="{EDBF3EA5-5DC7-C8AC-36AC-57536D2DB584}"/>
              </a:ext>
            </a:extLst>
          </p:cNvPr>
          <p:cNvSpPr txBox="1"/>
          <p:nvPr/>
        </p:nvSpPr>
        <p:spPr>
          <a:xfrm>
            <a:off x="211666" y="1043053"/>
            <a:ext cx="6832602" cy="1200329"/>
          </a:xfrm>
          <a:prstGeom prst="rect">
            <a:avLst/>
          </a:prstGeom>
          <a:noFill/>
        </p:spPr>
        <p:txBody>
          <a:bodyPr wrap="square">
            <a:spAutoFit/>
          </a:bodyPr>
          <a:lstStyle/>
          <a:p>
            <a:pPr>
              <a:spcBef>
                <a:spcPts val="600"/>
              </a:spcBef>
            </a:pPr>
            <a:r>
              <a:rPr lang="nl-NL" sz="2400" b="1" dirty="0">
                <a:latin typeface="Calibri" panose="020F0502020204030204" pitchFamily="34" charset="0"/>
              </a:rPr>
              <a:t>We zijn niet in het ongewisse gelaten over de manier waarop het conflict zal eindigen: God wint, Satan verliest.</a:t>
            </a:r>
            <a:endParaRPr lang="en" sz="2400" b="1" dirty="0">
              <a:latin typeface="Calibri" panose="020F0502020204030204" pitchFamily="34" charset="0"/>
            </a:endParaRPr>
          </a:p>
        </p:txBody>
      </p:sp>
    </p:spTree>
    <p:extLst>
      <p:ext uri="{BB962C8B-B14F-4D97-AF65-F5344CB8AC3E}">
        <p14:creationId xmlns:p14="http://schemas.microsoft.com/office/powerpoint/2010/main" val="7850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0-#ppt_w/2"/>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E6B1FBB-9AF4-9905-0FB2-CBB12778CC01}"/>
              </a:ext>
            </a:extLst>
          </p:cNvPr>
          <p:cNvSpPr>
            <a:spLocks noGrp="1" noRot="1" noMove="1" noResize="1" noEditPoints="1" noAdjustHandles="1" noChangeArrowheads="1" noChangeShapeType="1"/>
          </p:cNvSpPr>
          <p:nvPr/>
        </p:nvSpPr>
        <p:spPr>
          <a:xfrm>
            <a:off x="118532" y="0"/>
            <a:ext cx="11954936" cy="1189023"/>
          </a:xfrm>
          <a:prstGeom prst="rect">
            <a:avLst/>
          </a:prstGeom>
          <a:blipFill dpi="0" rotWithShape="1">
            <a:blip r:embed="rId3"/>
            <a:srcRect/>
            <a:stretch>
              <a:fillRect/>
            </a:stretch>
          </a:blipFill>
          <a:ln>
            <a:noFill/>
          </a:ln>
          <a:effectLst>
            <a:outerShdw blurRad="63500" dist="12700" sx="101000" sy="101000" algn="ctr" rotWithShape="0">
              <a:srgbClr val="1F958F">
                <a:alpha val="6862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cxnSp>
        <p:nvCxnSpPr>
          <p:cNvPr id="6" name="Conector recto 5">
            <a:extLst>
              <a:ext uri="{FF2B5EF4-FFF2-40B4-BE49-F238E27FC236}">
                <a16:creationId xmlns:a16="http://schemas.microsoft.com/office/drawing/2014/main" id="{32CC1C9C-8341-3DA4-3B31-9102669D5297}"/>
              </a:ext>
            </a:extLst>
          </p:cNvPr>
          <p:cNvCxnSpPr>
            <a:cxnSpLocks noGrp="1" noRot="1" noMove="1" noResize="1" noEditPoints="1" noAdjustHandles="1" noChangeArrowheads="1" noChangeShapeType="1"/>
          </p:cNvCxnSpPr>
          <p:nvPr/>
        </p:nvCxnSpPr>
        <p:spPr>
          <a:xfrm>
            <a:off x="0" y="5619879"/>
            <a:ext cx="12192000" cy="0"/>
          </a:xfrm>
          <a:prstGeom prst="line">
            <a:avLst/>
          </a:prstGeom>
          <a:ln w="38100">
            <a:gradFill flip="none" rotWithShape="1">
              <a:gsLst>
                <a:gs pos="0">
                  <a:srgbClr val="6C2E9A"/>
                </a:gs>
                <a:gs pos="49000">
                  <a:srgbClr val="1E9F44"/>
                </a:gs>
                <a:gs pos="79000">
                  <a:srgbClr val="CC0000"/>
                </a:gs>
                <a:gs pos="96000">
                  <a:srgbClr val="CC0000"/>
                </a:gs>
                <a:gs pos="75000">
                  <a:srgbClr val="BBCC00"/>
                </a:gs>
                <a:gs pos="53000">
                  <a:srgbClr val="BBCC00"/>
                </a:gs>
                <a:gs pos="28000">
                  <a:srgbClr val="00CC22"/>
                </a:gs>
                <a:gs pos="25000">
                  <a:srgbClr val="1D7CBF"/>
                </a:gs>
                <a:gs pos="2000">
                  <a:srgbClr val="0099CC"/>
                </a:gs>
                <a:gs pos="100000">
                  <a:srgbClr val="6C2E9A"/>
                </a:gs>
              </a:gsLst>
              <a:lin ang="0" scaled="1"/>
              <a:tileRect/>
            </a:gra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8DE1A7A7-5019-E20B-9293-7C9791DD2593}"/>
              </a:ext>
            </a:extLst>
          </p:cNvPr>
          <p:cNvSpPr txBox="1"/>
          <p:nvPr/>
        </p:nvSpPr>
        <p:spPr>
          <a:xfrm>
            <a:off x="1971675" y="-50802"/>
            <a:ext cx="8248650" cy="769441"/>
          </a:xfrm>
          <a:prstGeom prst="rect">
            <a:avLst/>
          </a:prstGeom>
          <a:noFill/>
        </p:spPr>
        <p:txBody>
          <a:bodyPr wrap="square">
            <a:spAutoFit/>
          </a:bodyPr>
          <a:lstStyle/>
          <a:p>
            <a:pPr algn="ctr"/>
            <a:r>
              <a:rPr lang="nl-NL" sz="4400" dirty="0">
                <a:ln w="0"/>
                <a:solidFill>
                  <a:srgbClr val="6C2E9A"/>
                </a:solidFill>
                <a:effectLst>
                  <a:outerShdw blurRad="38100" dist="19050" dir="2700000" algn="tl" rotWithShape="0">
                    <a:schemeClr val="dk1">
                      <a:alpha val="40000"/>
                    </a:schemeClr>
                  </a:outerShdw>
                </a:effectLst>
                <a:latin typeface="Calibri" panose="020F0502020204030204" pitchFamily="34" charset="0"/>
              </a:rPr>
              <a:t>TIJD VAN ANGST EN BEVRIJDING</a:t>
            </a:r>
            <a:endParaRPr lang="en" sz="4400" dirty="0">
              <a:ln w="0"/>
              <a:solidFill>
                <a:srgbClr val="6C2E9A"/>
              </a:solidFill>
              <a:effectLst>
                <a:outerShdw blurRad="38100" dist="19050" dir="2700000" algn="tl" rotWithShape="0">
                  <a:schemeClr val="dk1">
                    <a:alpha val="4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8572643B-03CF-5C1D-4412-AA2CF5EF91A8}"/>
              </a:ext>
            </a:extLst>
          </p:cNvPr>
          <p:cNvSpPr txBox="1"/>
          <p:nvPr/>
        </p:nvSpPr>
        <p:spPr>
          <a:xfrm>
            <a:off x="1684867" y="542692"/>
            <a:ext cx="8992370"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3">
                    <a:lumMod val="75000"/>
                  </a:schemeClr>
                </a:solidFill>
                <a:latin typeface="Comic Sans MS" panose="030F0702030302020204" pitchFamily="66" charset="0"/>
              </a:rPr>
              <a:t>Wee! Want die dag is groot, er is er geen als hij. Het is een tijd van benauwdheid voor Jakob, toch zal hij daaruit verlost worden. </a:t>
            </a:r>
            <a:r>
              <a:rPr lang="nl-NL" sz="1400" b="1" dirty="0">
                <a:solidFill>
                  <a:schemeClr val="accent3">
                    <a:lumMod val="75000"/>
                  </a:schemeClr>
                </a:solidFill>
                <a:latin typeface="Comic Sans MS" panose="030F0702030302020204" pitchFamily="66" charset="0"/>
              </a:rPr>
              <a:t>(Jeremia 30:7)</a:t>
            </a:r>
            <a:endParaRPr lang="en" sz="1400" b="1" dirty="0">
              <a:solidFill>
                <a:schemeClr val="accent3">
                  <a:lumMod val="75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FF506DED-6CB5-6F05-DF1C-E0049671F421}"/>
              </a:ext>
            </a:extLst>
          </p:cNvPr>
          <p:cNvSpPr txBox="1"/>
          <p:nvPr/>
        </p:nvSpPr>
        <p:spPr>
          <a:xfrm>
            <a:off x="237065" y="1179498"/>
            <a:ext cx="11734801" cy="677108"/>
          </a:xfrm>
          <a:prstGeom prst="rect">
            <a:avLst/>
          </a:prstGeom>
          <a:noFill/>
        </p:spPr>
        <p:txBody>
          <a:bodyPr wrap="square">
            <a:spAutoFit/>
          </a:bodyPr>
          <a:lstStyle/>
          <a:p>
            <a:pPr>
              <a:spcBef>
                <a:spcPts val="600"/>
              </a:spcBef>
            </a:pPr>
            <a:r>
              <a:rPr lang="en" sz="2000" b="1" dirty="0">
                <a:latin typeface="Calibri" panose="020F0502020204030204" pitchFamily="34" charset="0"/>
              </a:rPr>
              <a:t>“</a:t>
            </a:r>
            <a:r>
              <a:rPr lang="nl-NL" b="1" dirty="0">
                <a:latin typeface="Calibri" panose="020F0502020204030204" pitchFamily="34" charset="0"/>
              </a:rPr>
              <a:t>Wij leven in de tijd van het einde. De snel vervullende tekenen der tijden verklaren dat de komst van Christus nabij is. De dagen waarin wij leven zijn plechtig en belangrijk.” (EGW, TI9, 11) . Wat zullen deze gebeurtenissen zijn</a:t>
            </a:r>
            <a:r>
              <a:rPr lang="en" b="1" dirty="0">
                <a:latin typeface="Calibri" panose="020F0502020204030204" pitchFamily="34" charset="0"/>
              </a:rPr>
              <a:t>?</a:t>
            </a:r>
          </a:p>
        </p:txBody>
      </p:sp>
      <p:graphicFrame>
        <p:nvGraphicFramePr>
          <p:cNvPr id="8" name="Diagrama 7">
            <a:extLst>
              <a:ext uri="{FF2B5EF4-FFF2-40B4-BE49-F238E27FC236}">
                <a16:creationId xmlns:a16="http://schemas.microsoft.com/office/drawing/2014/main" id="{ED64B6FC-9BAE-ED05-FA54-4690A7F4F4A7}"/>
              </a:ext>
            </a:extLst>
          </p:cNvPr>
          <p:cNvGraphicFramePr/>
          <p:nvPr>
            <p:extLst>
              <p:ext uri="{D42A27DB-BD31-4B8C-83A1-F6EECF244321}">
                <p14:modId xmlns:p14="http://schemas.microsoft.com/office/powerpoint/2010/main" val="2098635296"/>
              </p:ext>
            </p:extLst>
          </p:nvPr>
        </p:nvGraphicFramePr>
        <p:xfrm>
          <a:off x="118532" y="1699445"/>
          <a:ext cx="11954936" cy="4022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A240E257-D3C0-70CA-6713-E21E236D458C}"/>
              </a:ext>
            </a:extLst>
          </p:cNvPr>
          <p:cNvSpPr txBox="1"/>
          <p:nvPr/>
        </p:nvSpPr>
        <p:spPr>
          <a:xfrm>
            <a:off x="118532" y="5571954"/>
            <a:ext cx="1195493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Wanneer Jezus zijn bemiddelingswerk voltooit en de Heilige Geest zich terugtrekt uit de onberouwvolle mensen, zal het lot van ieder mens bezegeld worden. De gelovigen zullen goddelijke hulp en bescherming blijven ontvangen, terwijl de goddelozen overgeleverd zullen zijn aan de genade van Satan. Iedereen zal met zijn karakter laten zien wie hij heeft besloten te dienen.</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9424A018-4B4D-76D9-119C-242B7978BC20}"/>
              </a:ext>
            </a:extLst>
          </p:cNvPr>
          <p:cNvSpPr txBox="1"/>
          <p:nvPr/>
        </p:nvSpPr>
        <p:spPr>
          <a:xfrm>
            <a:off x="10673090" y="152625"/>
            <a:ext cx="1236949" cy="434303"/>
          </a:xfrm>
          <a:prstGeom prst="roundRect">
            <a:avLst>
              <a:gd name="adj" fmla="val 32159"/>
            </a:avLst>
          </a:prstGeom>
          <a:solidFill>
            <a:srgbClr val="6C2E9A"/>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FCDAFF"/>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D4D22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643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par>
                          <p:cTn id="34" fill="hold">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8">
                                            <p:graphicEl>
                                              <a:dgm id="{4C8061B6-E094-45A9-8C55-983CCFFC8BF4}"/>
                                            </p:graphicEl>
                                          </p:spTgt>
                                        </p:tgtEl>
                                        <p:attrNameLst>
                                          <p:attrName>style.visibility</p:attrName>
                                        </p:attrNameLst>
                                      </p:cBhvr>
                                      <p:to>
                                        <p:strVal val="visible"/>
                                      </p:to>
                                    </p:set>
                                    <p:animEffect transition="in" filter="fade">
                                      <p:cBhvr>
                                        <p:cTn id="37" dur="1000"/>
                                        <p:tgtEl>
                                          <p:spTgt spid="8">
                                            <p:graphicEl>
                                              <a:dgm id="{4C8061B6-E094-45A9-8C55-983CCFFC8BF4}"/>
                                            </p:graphicEl>
                                          </p:spTgt>
                                        </p:tgtEl>
                                      </p:cBhvr>
                                    </p:animEffect>
                                    <p:anim calcmode="lin" valueType="num">
                                      <p:cBhvr>
                                        <p:cTn id="38" dur="1000" fill="hold"/>
                                        <p:tgtEl>
                                          <p:spTgt spid="8">
                                            <p:graphicEl>
                                              <a:dgm id="{4C8061B6-E094-45A9-8C55-983CCFFC8BF4}"/>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8">
                                            <p:graphicEl>
                                              <a:dgm id="{4C8061B6-E094-45A9-8C55-983CCFFC8BF4}"/>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graphicEl>
                                              <a:dgm id="{4C8061B6-E094-45A9-8C55-983CCFFC8BF4}"/>
                                            </p:graphic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8">
                                            <p:graphicEl>
                                              <a:dgm id="{E9FFA6AF-32F4-4C95-9661-BA27B7130DAD}"/>
                                            </p:graphicEl>
                                          </p:spTgt>
                                        </p:tgtEl>
                                        <p:attrNameLst>
                                          <p:attrName>style.visibility</p:attrName>
                                        </p:attrNameLst>
                                      </p:cBhvr>
                                      <p:to>
                                        <p:strVal val="visible"/>
                                      </p:to>
                                    </p:set>
                                    <p:animEffect transition="in" filter="fade">
                                      <p:cBhvr>
                                        <p:cTn id="43" dur="1000"/>
                                        <p:tgtEl>
                                          <p:spTgt spid="8">
                                            <p:graphicEl>
                                              <a:dgm id="{E9FFA6AF-32F4-4C95-9661-BA27B7130DAD}"/>
                                            </p:graphicEl>
                                          </p:spTgt>
                                        </p:tgtEl>
                                      </p:cBhvr>
                                    </p:animEffect>
                                    <p:anim calcmode="lin" valueType="num">
                                      <p:cBhvr>
                                        <p:cTn id="44" dur="1000" fill="hold"/>
                                        <p:tgtEl>
                                          <p:spTgt spid="8">
                                            <p:graphicEl>
                                              <a:dgm id="{E9FFA6AF-32F4-4C95-9661-BA27B7130DAD}"/>
                                            </p:graphicEl>
                                          </p:spTgt>
                                        </p:tgtEl>
                                        <p:attrNameLst>
                                          <p:attrName>ppt_x</p:attrName>
                                        </p:attrNameLst>
                                      </p:cBhvr>
                                      <p:tavLst>
                                        <p:tav tm="0">
                                          <p:val>
                                            <p:strVal val="#ppt_x"/>
                                          </p:val>
                                        </p:tav>
                                        <p:tav tm="100000">
                                          <p:val>
                                            <p:strVal val="#ppt_x"/>
                                          </p:val>
                                        </p:tav>
                                      </p:tavLst>
                                    </p:anim>
                                    <p:anim calcmode="lin" valueType="num">
                                      <p:cBhvr>
                                        <p:cTn id="45" dur="900" decel="100000" fill="hold"/>
                                        <p:tgtEl>
                                          <p:spTgt spid="8">
                                            <p:graphicEl>
                                              <a:dgm id="{E9FFA6AF-32F4-4C95-9661-BA27B7130DAD}"/>
                                            </p:graphic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
                                            <p:graphicEl>
                                              <a:dgm id="{E9FFA6AF-32F4-4C95-9661-BA27B7130DAD}"/>
                                            </p:graphic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8">
                                            <p:graphicEl>
                                              <a:dgm id="{CA3B5C32-33E7-4D50-BB63-577E263B91EC}"/>
                                            </p:graphicEl>
                                          </p:spTgt>
                                        </p:tgtEl>
                                        <p:attrNameLst>
                                          <p:attrName>style.visibility</p:attrName>
                                        </p:attrNameLst>
                                      </p:cBhvr>
                                      <p:to>
                                        <p:strVal val="visible"/>
                                      </p:to>
                                    </p:set>
                                    <p:animEffect transition="in" filter="fade">
                                      <p:cBhvr>
                                        <p:cTn id="49" dur="1000"/>
                                        <p:tgtEl>
                                          <p:spTgt spid="8">
                                            <p:graphicEl>
                                              <a:dgm id="{CA3B5C32-33E7-4D50-BB63-577E263B91EC}"/>
                                            </p:graphicEl>
                                          </p:spTgt>
                                        </p:tgtEl>
                                      </p:cBhvr>
                                    </p:animEffect>
                                    <p:anim calcmode="lin" valueType="num">
                                      <p:cBhvr>
                                        <p:cTn id="50" dur="1000" fill="hold"/>
                                        <p:tgtEl>
                                          <p:spTgt spid="8">
                                            <p:graphicEl>
                                              <a:dgm id="{CA3B5C32-33E7-4D50-BB63-577E263B91EC}"/>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graphicEl>
                                              <a:dgm id="{CA3B5C32-33E7-4D50-BB63-577E263B91EC}"/>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graphicEl>
                                              <a:dgm id="{CA3B5C32-33E7-4D50-BB63-577E263B91EC}"/>
                                            </p:graphic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4FE35DAB-B1C7-4AE0-80BE-0E019002AA0C}"/>
                                            </p:graphicEl>
                                          </p:spTgt>
                                        </p:tgtEl>
                                        <p:attrNameLst>
                                          <p:attrName>style.visibility</p:attrName>
                                        </p:attrNameLst>
                                      </p:cBhvr>
                                      <p:to>
                                        <p:strVal val="visible"/>
                                      </p:to>
                                    </p:set>
                                    <p:anim calcmode="lin" valueType="num">
                                      <p:cBhvr>
                                        <p:cTn id="57" dur="500" fill="hold"/>
                                        <p:tgtEl>
                                          <p:spTgt spid="8">
                                            <p:graphicEl>
                                              <a:dgm id="{4FE35DAB-B1C7-4AE0-80BE-0E019002AA0C}"/>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4FE35DAB-B1C7-4AE0-80BE-0E019002AA0C}"/>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4FE35DAB-B1C7-4AE0-80BE-0E019002AA0C}"/>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8">
                                            <p:graphicEl>
                                              <a:dgm id="{0D188F9A-3CFB-45D5-A280-2E181E98CBC9}"/>
                                            </p:graphicEl>
                                          </p:spTgt>
                                        </p:tgtEl>
                                        <p:attrNameLst>
                                          <p:attrName>style.visibility</p:attrName>
                                        </p:attrNameLst>
                                      </p:cBhvr>
                                      <p:to>
                                        <p:strVal val="visible"/>
                                      </p:to>
                                    </p:set>
                                    <p:animEffect transition="in" filter="fade">
                                      <p:cBhvr>
                                        <p:cTn id="64" dur="1000"/>
                                        <p:tgtEl>
                                          <p:spTgt spid="8">
                                            <p:graphicEl>
                                              <a:dgm id="{0D188F9A-3CFB-45D5-A280-2E181E98CBC9}"/>
                                            </p:graphicEl>
                                          </p:spTgt>
                                        </p:tgtEl>
                                      </p:cBhvr>
                                    </p:animEffect>
                                    <p:anim calcmode="lin" valueType="num">
                                      <p:cBhvr>
                                        <p:cTn id="65" dur="1000" fill="hold"/>
                                        <p:tgtEl>
                                          <p:spTgt spid="8">
                                            <p:graphicEl>
                                              <a:dgm id="{0D188F9A-3CFB-45D5-A280-2E181E98CBC9}"/>
                                            </p:graphicEl>
                                          </p:spTgt>
                                        </p:tgtEl>
                                        <p:attrNameLst>
                                          <p:attrName>ppt_x</p:attrName>
                                        </p:attrNameLst>
                                      </p:cBhvr>
                                      <p:tavLst>
                                        <p:tav tm="0">
                                          <p:val>
                                            <p:strVal val="#ppt_x"/>
                                          </p:val>
                                        </p:tav>
                                        <p:tav tm="100000">
                                          <p:val>
                                            <p:strVal val="#ppt_x"/>
                                          </p:val>
                                        </p:tav>
                                      </p:tavLst>
                                    </p:anim>
                                    <p:anim calcmode="lin" valueType="num">
                                      <p:cBhvr>
                                        <p:cTn id="66" dur="900" decel="100000" fill="hold"/>
                                        <p:tgtEl>
                                          <p:spTgt spid="8">
                                            <p:graphicEl>
                                              <a:dgm id="{0D188F9A-3CFB-45D5-A280-2E181E98CBC9}"/>
                                            </p:graphic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8">
                                            <p:graphicEl>
                                              <a:dgm id="{0D188F9A-3CFB-45D5-A280-2E181E98CBC9}"/>
                                            </p:graphicEl>
                                          </p:spTgt>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8">
                                            <p:graphicEl>
                                              <a:dgm id="{7177D202-B7BA-4714-A3E2-5369D71F8EE7}"/>
                                            </p:graphicEl>
                                          </p:spTgt>
                                        </p:tgtEl>
                                        <p:attrNameLst>
                                          <p:attrName>style.visibility</p:attrName>
                                        </p:attrNameLst>
                                      </p:cBhvr>
                                      <p:to>
                                        <p:strVal val="visible"/>
                                      </p:to>
                                    </p:set>
                                    <p:animEffect transition="in" filter="fade">
                                      <p:cBhvr>
                                        <p:cTn id="70" dur="1000"/>
                                        <p:tgtEl>
                                          <p:spTgt spid="8">
                                            <p:graphicEl>
                                              <a:dgm id="{7177D202-B7BA-4714-A3E2-5369D71F8EE7}"/>
                                            </p:graphicEl>
                                          </p:spTgt>
                                        </p:tgtEl>
                                      </p:cBhvr>
                                    </p:animEffect>
                                    <p:anim calcmode="lin" valueType="num">
                                      <p:cBhvr>
                                        <p:cTn id="71" dur="1000" fill="hold"/>
                                        <p:tgtEl>
                                          <p:spTgt spid="8">
                                            <p:graphicEl>
                                              <a:dgm id="{7177D202-B7BA-4714-A3E2-5369D71F8EE7}"/>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8">
                                            <p:graphicEl>
                                              <a:dgm id="{7177D202-B7BA-4714-A3E2-5369D71F8EE7}"/>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8">
                                            <p:graphicEl>
                                              <a:dgm id="{7177D202-B7BA-4714-A3E2-5369D71F8EE7}"/>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8">
                                            <p:graphicEl>
                                              <a:dgm id="{3F907409-B60E-4DDC-B928-8A7EF4F7E369}"/>
                                            </p:graphicEl>
                                          </p:spTgt>
                                        </p:tgtEl>
                                        <p:attrNameLst>
                                          <p:attrName>style.visibility</p:attrName>
                                        </p:attrNameLst>
                                      </p:cBhvr>
                                      <p:to>
                                        <p:strVal val="visible"/>
                                      </p:to>
                                    </p:set>
                                    <p:animEffect transition="in" filter="fade">
                                      <p:cBhvr>
                                        <p:cTn id="76" dur="1000"/>
                                        <p:tgtEl>
                                          <p:spTgt spid="8">
                                            <p:graphicEl>
                                              <a:dgm id="{3F907409-B60E-4DDC-B928-8A7EF4F7E369}"/>
                                            </p:graphicEl>
                                          </p:spTgt>
                                        </p:tgtEl>
                                      </p:cBhvr>
                                    </p:animEffect>
                                    <p:anim calcmode="lin" valueType="num">
                                      <p:cBhvr>
                                        <p:cTn id="77" dur="1000" fill="hold"/>
                                        <p:tgtEl>
                                          <p:spTgt spid="8">
                                            <p:graphicEl>
                                              <a:dgm id="{3F907409-B60E-4DDC-B928-8A7EF4F7E369}"/>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8">
                                            <p:graphicEl>
                                              <a:dgm id="{3F907409-B60E-4DDC-B928-8A7EF4F7E369}"/>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8">
                                            <p:graphicEl>
                                              <a:dgm id="{3F907409-B60E-4DDC-B928-8A7EF4F7E369}"/>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
                                            <p:graphicEl>
                                              <a:dgm id="{FD8989C9-331C-4099-BBD0-D24EDBFDF3A5}"/>
                                            </p:graphicEl>
                                          </p:spTgt>
                                        </p:tgtEl>
                                        <p:attrNameLst>
                                          <p:attrName>style.visibility</p:attrName>
                                        </p:attrNameLst>
                                      </p:cBhvr>
                                      <p:to>
                                        <p:strVal val="visible"/>
                                      </p:to>
                                    </p:set>
                                    <p:anim calcmode="lin" valueType="num">
                                      <p:cBhvr>
                                        <p:cTn id="84" dur="500" fill="hold"/>
                                        <p:tgtEl>
                                          <p:spTgt spid="8">
                                            <p:graphicEl>
                                              <a:dgm id="{FD8989C9-331C-4099-BBD0-D24EDBFDF3A5}"/>
                                            </p:graphicEl>
                                          </p:spTgt>
                                        </p:tgtEl>
                                        <p:attrNameLst>
                                          <p:attrName>ppt_w</p:attrName>
                                        </p:attrNameLst>
                                      </p:cBhvr>
                                      <p:tavLst>
                                        <p:tav tm="0">
                                          <p:val>
                                            <p:fltVal val="0"/>
                                          </p:val>
                                        </p:tav>
                                        <p:tav tm="100000">
                                          <p:val>
                                            <p:strVal val="#ppt_w"/>
                                          </p:val>
                                        </p:tav>
                                      </p:tavLst>
                                    </p:anim>
                                    <p:anim calcmode="lin" valueType="num">
                                      <p:cBhvr>
                                        <p:cTn id="85" dur="500" fill="hold"/>
                                        <p:tgtEl>
                                          <p:spTgt spid="8">
                                            <p:graphicEl>
                                              <a:dgm id="{FD8989C9-331C-4099-BBD0-D24EDBFDF3A5}"/>
                                            </p:graphicEl>
                                          </p:spTgt>
                                        </p:tgtEl>
                                        <p:attrNameLst>
                                          <p:attrName>ppt_h</p:attrName>
                                        </p:attrNameLst>
                                      </p:cBhvr>
                                      <p:tavLst>
                                        <p:tav tm="0">
                                          <p:val>
                                            <p:fltVal val="0"/>
                                          </p:val>
                                        </p:tav>
                                        <p:tav tm="100000">
                                          <p:val>
                                            <p:strVal val="#ppt_h"/>
                                          </p:val>
                                        </p:tav>
                                      </p:tavLst>
                                    </p:anim>
                                    <p:animEffect transition="in" filter="fade">
                                      <p:cBhvr>
                                        <p:cTn id="86" dur="500"/>
                                        <p:tgtEl>
                                          <p:spTgt spid="8">
                                            <p:graphicEl>
                                              <a:dgm id="{FD8989C9-331C-4099-BBD0-D24EDBFDF3A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8">
                                            <p:graphicEl>
                                              <a:dgm id="{FFA7AE8F-4F6A-42F9-B9ED-E1005EEA577E}"/>
                                            </p:graphicEl>
                                          </p:spTgt>
                                        </p:tgtEl>
                                        <p:attrNameLst>
                                          <p:attrName>style.visibility</p:attrName>
                                        </p:attrNameLst>
                                      </p:cBhvr>
                                      <p:to>
                                        <p:strVal val="visible"/>
                                      </p:to>
                                    </p:set>
                                    <p:animEffect transition="in" filter="fade">
                                      <p:cBhvr>
                                        <p:cTn id="91" dur="1000"/>
                                        <p:tgtEl>
                                          <p:spTgt spid="8">
                                            <p:graphicEl>
                                              <a:dgm id="{FFA7AE8F-4F6A-42F9-B9ED-E1005EEA577E}"/>
                                            </p:graphicEl>
                                          </p:spTgt>
                                        </p:tgtEl>
                                      </p:cBhvr>
                                    </p:animEffect>
                                    <p:anim calcmode="lin" valueType="num">
                                      <p:cBhvr>
                                        <p:cTn id="92" dur="1000" fill="hold"/>
                                        <p:tgtEl>
                                          <p:spTgt spid="8">
                                            <p:graphicEl>
                                              <a:dgm id="{FFA7AE8F-4F6A-42F9-B9ED-E1005EEA577E}"/>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8">
                                            <p:graphicEl>
                                              <a:dgm id="{FFA7AE8F-4F6A-42F9-B9ED-E1005EEA577E}"/>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8">
                                            <p:graphicEl>
                                              <a:dgm id="{FFA7AE8F-4F6A-42F9-B9ED-E1005EEA577E}"/>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8">
                                            <p:graphicEl>
                                              <a:dgm id="{0A09D366-7ADC-422F-B2AF-72707A29EB4E}"/>
                                            </p:graphicEl>
                                          </p:spTgt>
                                        </p:tgtEl>
                                        <p:attrNameLst>
                                          <p:attrName>style.visibility</p:attrName>
                                        </p:attrNameLst>
                                      </p:cBhvr>
                                      <p:to>
                                        <p:strVal val="visible"/>
                                      </p:to>
                                    </p:set>
                                    <p:animEffect transition="in" filter="fade">
                                      <p:cBhvr>
                                        <p:cTn id="97" dur="1000"/>
                                        <p:tgtEl>
                                          <p:spTgt spid="8">
                                            <p:graphicEl>
                                              <a:dgm id="{0A09D366-7ADC-422F-B2AF-72707A29EB4E}"/>
                                            </p:graphicEl>
                                          </p:spTgt>
                                        </p:tgtEl>
                                      </p:cBhvr>
                                    </p:animEffect>
                                    <p:anim calcmode="lin" valueType="num">
                                      <p:cBhvr>
                                        <p:cTn id="98" dur="1000" fill="hold"/>
                                        <p:tgtEl>
                                          <p:spTgt spid="8">
                                            <p:graphicEl>
                                              <a:dgm id="{0A09D366-7ADC-422F-B2AF-72707A29EB4E}"/>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8">
                                            <p:graphicEl>
                                              <a:dgm id="{0A09D366-7ADC-422F-B2AF-72707A29EB4E}"/>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
                                            <p:graphicEl>
                                              <a:dgm id="{0A09D366-7ADC-422F-B2AF-72707A29EB4E}"/>
                                            </p:graphic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8">
                                            <p:graphicEl>
                                              <a:dgm id="{293DC751-9F7D-4C4E-AF08-E2AC322ABD64}"/>
                                            </p:graphicEl>
                                          </p:spTgt>
                                        </p:tgtEl>
                                        <p:attrNameLst>
                                          <p:attrName>style.visibility</p:attrName>
                                        </p:attrNameLst>
                                      </p:cBhvr>
                                      <p:to>
                                        <p:strVal val="visible"/>
                                      </p:to>
                                    </p:set>
                                    <p:animEffect transition="in" filter="fade">
                                      <p:cBhvr>
                                        <p:cTn id="103" dur="1000"/>
                                        <p:tgtEl>
                                          <p:spTgt spid="8">
                                            <p:graphicEl>
                                              <a:dgm id="{293DC751-9F7D-4C4E-AF08-E2AC322ABD64}"/>
                                            </p:graphicEl>
                                          </p:spTgt>
                                        </p:tgtEl>
                                      </p:cBhvr>
                                    </p:animEffect>
                                    <p:anim calcmode="lin" valueType="num">
                                      <p:cBhvr>
                                        <p:cTn id="104" dur="1000" fill="hold"/>
                                        <p:tgtEl>
                                          <p:spTgt spid="8">
                                            <p:graphicEl>
                                              <a:dgm id="{293DC751-9F7D-4C4E-AF08-E2AC322ABD64}"/>
                                            </p:graphicEl>
                                          </p:spTgt>
                                        </p:tgtEl>
                                        <p:attrNameLst>
                                          <p:attrName>ppt_x</p:attrName>
                                        </p:attrNameLst>
                                      </p:cBhvr>
                                      <p:tavLst>
                                        <p:tav tm="0">
                                          <p:val>
                                            <p:strVal val="#ppt_x"/>
                                          </p:val>
                                        </p:tav>
                                        <p:tav tm="100000">
                                          <p:val>
                                            <p:strVal val="#ppt_x"/>
                                          </p:val>
                                        </p:tav>
                                      </p:tavLst>
                                    </p:anim>
                                    <p:anim calcmode="lin" valueType="num">
                                      <p:cBhvr>
                                        <p:cTn id="105" dur="900" decel="100000" fill="hold"/>
                                        <p:tgtEl>
                                          <p:spTgt spid="8">
                                            <p:graphicEl>
                                              <a:dgm id="{293DC751-9F7D-4C4E-AF08-E2AC322ABD64}"/>
                                            </p:graphic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
                                            <p:graphicEl>
                                              <a:dgm id="{293DC751-9F7D-4C4E-AF08-E2AC322ABD64}"/>
                                            </p:graphic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8">
                                            <p:graphicEl>
                                              <a:dgm id="{AF5E0966-25EB-4AF3-ABC6-8A5066C6E4A0}"/>
                                            </p:graphicEl>
                                          </p:spTgt>
                                        </p:tgtEl>
                                        <p:attrNameLst>
                                          <p:attrName>style.visibility</p:attrName>
                                        </p:attrNameLst>
                                      </p:cBhvr>
                                      <p:to>
                                        <p:strVal val="visible"/>
                                      </p:to>
                                    </p:set>
                                    <p:anim calcmode="lin" valueType="num">
                                      <p:cBhvr>
                                        <p:cTn id="111" dur="500" fill="hold"/>
                                        <p:tgtEl>
                                          <p:spTgt spid="8">
                                            <p:graphicEl>
                                              <a:dgm id="{AF5E0966-25EB-4AF3-ABC6-8A5066C6E4A0}"/>
                                            </p:graphicEl>
                                          </p:spTgt>
                                        </p:tgtEl>
                                        <p:attrNameLst>
                                          <p:attrName>ppt_w</p:attrName>
                                        </p:attrNameLst>
                                      </p:cBhvr>
                                      <p:tavLst>
                                        <p:tav tm="0">
                                          <p:val>
                                            <p:fltVal val="0"/>
                                          </p:val>
                                        </p:tav>
                                        <p:tav tm="100000">
                                          <p:val>
                                            <p:strVal val="#ppt_w"/>
                                          </p:val>
                                        </p:tav>
                                      </p:tavLst>
                                    </p:anim>
                                    <p:anim calcmode="lin" valueType="num">
                                      <p:cBhvr>
                                        <p:cTn id="112" dur="500" fill="hold"/>
                                        <p:tgtEl>
                                          <p:spTgt spid="8">
                                            <p:graphicEl>
                                              <a:dgm id="{AF5E0966-25EB-4AF3-ABC6-8A5066C6E4A0}"/>
                                            </p:graphicEl>
                                          </p:spTgt>
                                        </p:tgtEl>
                                        <p:attrNameLst>
                                          <p:attrName>ppt_h</p:attrName>
                                        </p:attrNameLst>
                                      </p:cBhvr>
                                      <p:tavLst>
                                        <p:tav tm="0">
                                          <p:val>
                                            <p:fltVal val="0"/>
                                          </p:val>
                                        </p:tav>
                                        <p:tav tm="100000">
                                          <p:val>
                                            <p:strVal val="#ppt_h"/>
                                          </p:val>
                                        </p:tav>
                                      </p:tavLst>
                                    </p:anim>
                                    <p:animEffect transition="in" filter="fade">
                                      <p:cBhvr>
                                        <p:cTn id="113" dur="500"/>
                                        <p:tgtEl>
                                          <p:spTgt spid="8">
                                            <p:graphicEl>
                                              <a:dgm id="{AF5E0966-25EB-4AF3-ABC6-8A5066C6E4A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8">
                                            <p:graphicEl>
                                              <a:dgm id="{ECFB6928-3C3B-44E6-8616-0B038BD402BB}"/>
                                            </p:graphicEl>
                                          </p:spTgt>
                                        </p:tgtEl>
                                        <p:attrNameLst>
                                          <p:attrName>style.visibility</p:attrName>
                                        </p:attrNameLst>
                                      </p:cBhvr>
                                      <p:to>
                                        <p:strVal val="visible"/>
                                      </p:to>
                                    </p:set>
                                    <p:animEffect transition="in" filter="fade">
                                      <p:cBhvr>
                                        <p:cTn id="118" dur="1000"/>
                                        <p:tgtEl>
                                          <p:spTgt spid="8">
                                            <p:graphicEl>
                                              <a:dgm id="{ECFB6928-3C3B-44E6-8616-0B038BD402BB}"/>
                                            </p:graphicEl>
                                          </p:spTgt>
                                        </p:tgtEl>
                                      </p:cBhvr>
                                    </p:animEffect>
                                    <p:anim calcmode="lin" valueType="num">
                                      <p:cBhvr>
                                        <p:cTn id="119" dur="1000" fill="hold"/>
                                        <p:tgtEl>
                                          <p:spTgt spid="8">
                                            <p:graphicEl>
                                              <a:dgm id="{ECFB6928-3C3B-44E6-8616-0B038BD402BB}"/>
                                            </p:graphicEl>
                                          </p:spTgt>
                                        </p:tgtEl>
                                        <p:attrNameLst>
                                          <p:attrName>ppt_x</p:attrName>
                                        </p:attrNameLst>
                                      </p:cBhvr>
                                      <p:tavLst>
                                        <p:tav tm="0">
                                          <p:val>
                                            <p:strVal val="#ppt_x"/>
                                          </p:val>
                                        </p:tav>
                                        <p:tav tm="100000">
                                          <p:val>
                                            <p:strVal val="#ppt_x"/>
                                          </p:val>
                                        </p:tav>
                                      </p:tavLst>
                                    </p:anim>
                                    <p:anim calcmode="lin" valueType="num">
                                      <p:cBhvr>
                                        <p:cTn id="120" dur="900" decel="100000" fill="hold"/>
                                        <p:tgtEl>
                                          <p:spTgt spid="8">
                                            <p:graphicEl>
                                              <a:dgm id="{ECFB6928-3C3B-44E6-8616-0B038BD402BB}"/>
                                            </p:graphicEl>
                                          </p:spTgt>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8">
                                            <p:graphicEl>
                                              <a:dgm id="{ECFB6928-3C3B-44E6-8616-0B038BD402BB}"/>
                                            </p:graphicEl>
                                          </p:spTgt>
                                        </p:tgtEl>
                                        <p:attrNameLst>
                                          <p:attrName>ppt_y</p:attrName>
                                        </p:attrNameLst>
                                      </p:cBhvr>
                                      <p:tavLst>
                                        <p:tav tm="0">
                                          <p:val>
                                            <p:strVal val="#ppt_y-.03"/>
                                          </p:val>
                                        </p:tav>
                                        <p:tav tm="100000">
                                          <p:val>
                                            <p:strVal val="#ppt_y"/>
                                          </p:val>
                                        </p:tav>
                                      </p:tavLst>
                                    </p:anim>
                                  </p:childTnLst>
                                </p:cTn>
                              </p:par>
                              <p:par>
                                <p:cTn id="122" presetID="37" presetClass="entr" presetSubtype="0" fill="hold" grpId="0" nodeType="withEffect">
                                  <p:stCondLst>
                                    <p:cond delay="0"/>
                                  </p:stCondLst>
                                  <p:childTnLst>
                                    <p:set>
                                      <p:cBhvr>
                                        <p:cTn id="123" dur="1" fill="hold">
                                          <p:stCondLst>
                                            <p:cond delay="0"/>
                                          </p:stCondLst>
                                        </p:cTn>
                                        <p:tgtEl>
                                          <p:spTgt spid="8">
                                            <p:graphicEl>
                                              <a:dgm id="{28C6E9BA-5A4B-47AF-BA84-783A47687351}"/>
                                            </p:graphicEl>
                                          </p:spTgt>
                                        </p:tgtEl>
                                        <p:attrNameLst>
                                          <p:attrName>style.visibility</p:attrName>
                                        </p:attrNameLst>
                                      </p:cBhvr>
                                      <p:to>
                                        <p:strVal val="visible"/>
                                      </p:to>
                                    </p:set>
                                    <p:animEffect transition="in" filter="fade">
                                      <p:cBhvr>
                                        <p:cTn id="124" dur="1000"/>
                                        <p:tgtEl>
                                          <p:spTgt spid="8">
                                            <p:graphicEl>
                                              <a:dgm id="{28C6E9BA-5A4B-47AF-BA84-783A47687351}"/>
                                            </p:graphicEl>
                                          </p:spTgt>
                                        </p:tgtEl>
                                      </p:cBhvr>
                                    </p:animEffect>
                                    <p:anim calcmode="lin" valueType="num">
                                      <p:cBhvr>
                                        <p:cTn id="125" dur="1000" fill="hold"/>
                                        <p:tgtEl>
                                          <p:spTgt spid="8">
                                            <p:graphicEl>
                                              <a:dgm id="{28C6E9BA-5A4B-47AF-BA84-783A47687351}"/>
                                            </p:graphicEl>
                                          </p:spTgt>
                                        </p:tgtEl>
                                        <p:attrNameLst>
                                          <p:attrName>ppt_x</p:attrName>
                                        </p:attrNameLst>
                                      </p:cBhvr>
                                      <p:tavLst>
                                        <p:tav tm="0">
                                          <p:val>
                                            <p:strVal val="#ppt_x"/>
                                          </p:val>
                                        </p:tav>
                                        <p:tav tm="100000">
                                          <p:val>
                                            <p:strVal val="#ppt_x"/>
                                          </p:val>
                                        </p:tav>
                                      </p:tavLst>
                                    </p:anim>
                                    <p:anim calcmode="lin" valueType="num">
                                      <p:cBhvr>
                                        <p:cTn id="126" dur="900" decel="100000" fill="hold"/>
                                        <p:tgtEl>
                                          <p:spTgt spid="8">
                                            <p:graphicEl>
                                              <a:dgm id="{28C6E9BA-5A4B-47AF-BA84-783A47687351}"/>
                                            </p:graphicEl>
                                          </p:spTgt>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8">
                                            <p:graphicEl>
                                              <a:dgm id="{28C6E9BA-5A4B-47AF-BA84-783A47687351}"/>
                                            </p:graphicEl>
                                          </p:spTgt>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8">
                                            <p:graphicEl>
                                              <a:dgm id="{13D6C782-7A38-4DF2-8DE7-F0AF2B471BCA}"/>
                                            </p:graphicEl>
                                          </p:spTgt>
                                        </p:tgtEl>
                                        <p:attrNameLst>
                                          <p:attrName>style.visibility</p:attrName>
                                        </p:attrNameLst>
                                      </p:cBhvr>
                                      <p:to>
                                        <p:strVal val="visible"/>
                                      </p:to>
                                    </p:set>
                                    <p:animEffect transition="in" filter="fade">
                                      <p:cBhvr>
                                        <p:cTn id="130" dur="1000"/>
                                        <p:tgtEl>
                                          <p:spTgt spid="8">
                                            <p:graphicEl>
                                              <a:dgm id="{13D6C782-7A38-4DF2-8DE7-F0AF2B471BCA}"/>
                                            </p:graphicEl>
                                          </p:spTgt>
                                        </p:tgtEl>
                                      </p:cBhvr>
                                    </p:animEffect>
                                    <p:anim calcmode="lin" valueType="num">
                                      <p:cBhvr>
                                        <p:cTn id="131" dur="1000" fill="hold"/>
                                        <p:tgtEl>
                                          <p:spTgt spid="8">
                                            <p:graphicEl>
                                              <a:dgm id="{13D6C782-7A38-4DF2-8DE7-F0AF2B471BCA}"/>
                                            </p:graphicEl>
                                          </p:spTgt>
                                        </p:tgtEl>
                                        <p:attrNameLst>
                                          <p:attrName>ppt_x</p:attrName>
                                        </p:attrNameLst>
                                      </p:cBhvr>
                                      <p:tavLst>
                                        <p:tav tm="0">
                                          <p:val>
                                            <p:strVal val="#ppt_x"/>
                                          </p:val>
                                        </p:tav>
                                        <p:tav tm="100000">
                                          <p:val>
                                            <p:strVal val="#ppt_x"/>
                                          </p:val>
                                        </p:tav>
                                      </p:tavLst>
                                    </p:anim>
                                    <p:anim calcmode="lin" valueType="num">
                                      <p:cBhvr>
                                        <p:cTn id="132" dur="900" decel="100000" fill="hold"/>
                                        <p:tgtEl>
                                          <p:spTgt spid="8">
                                            <p:graphicEl>
                                              <a:dgm id="{13D6C782-7A38-4DF2-8DE7-F0AF2B471BCA}"/>
                                            </p:graphicEl>
                                          </p:spTgt>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8">
                                            <p:graphicEl>
                                              <a:dgm id="{13D6C782-7A38-4DF2-8DE7-F0AF2B471BCA}"/>
                                            </p:graphicEl>
                                          </p:spTgt>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8">
                                            <p:graphicEl>
                                              <a:dgm id="{0268B2C4-F9E0-4B82-BC34-55DDE41834BB}"/>
                                            </p:graphicEl>
                                          </p:spTgt>
                                        </p:tgtEl>
                                        <p:attrNameLst>
                                          <p:attrName>style.visibility</p:attrName>
                                        </p:attrNameLst>
                                      </p:cBhvr>
                                      <p:to>
                                        <p:strVal val="visible"/>
                                      </p:to>
                                    </p:set>
                                    <p:anim calcmode="lin" valueType="num">
                                      <p:cBhvr>
                                        <p:cTn id="138" dur="500" fill="hold"/>
                                        <p:tgtEl>
                                          <p:spTgt spid="8">
                                            <p:graphicEl>
                                              <a:dgm id="{0268B2C4-F9E0-4B82-BC34-55DDE41834BB}"/>
                                            </p:graphicEl>
                                          </p:spTgt>
                                        </p:tgtEl>
                                        <p:attrNameLst>
                                          <p:attrName>ppt_w</p:attrName>
                                        </p:attrNameLst>
                                      </p:cBhvr>
                                      <p:tavLst>
                                        <p:tav tm="0">
                                          <p:val>
                                            <p:fltVal val="0"/>
                                          </p:val>
                                        </p:tav>
                                        <p:tav tm="100000">
                                          <p:val>
                                            <p:strVal val="#ppt_w"/>
                                          </p:val>
                                        </p:tav>
                                      </p:tavLst>
                                    </p:anim>
                                    <p:anim calcmode="lin" valueType="num">
                                      <p:cBhvr>
                                        <p:cTn id="139" dur="500" fill="hold"/>
                                        <p:tgtEl>
                                          <p:spTgt spid="8">
                                            <p:graphicEl>
                                              <a:dgm id="{0268B2C4-F9E0-4B82-BC34-55DDE41834BB}"/>
                                            </p:graphicEl>
                                          </p:spTgt>
                                        </p:tgtEl>
                                        <p:attrNameLst>
                                          <p:attrName>ppt_h</p:attrName>
                                        </p:attrNameLst>
                                      </p:cBhvr>
                                      <p:tavLst>
                                        <p:tav tm="0">
                                          <p:val>
                                            <p:fltVal val="0"/>
                                          </p:val>
                                        </p:tav>
                                        <p:tav tm="100000">
                                          <p:val>
                                            <p:strVal val="#ppt_h"/>
                                          </p:val>
                                        </p:tav>
                                      </p:tavLst>
                                    </p:anim>
                                    <p:animEffect transition="in" filter="fade">
                                      <p:cBhvr>
                                        <p:cTn id="140" dur="500"/>
                                        <p:tgtEl>
                                          <p:spTgt spid="8">
                                            <p:graphicEl>
                                              <a:dgm id="{0268B2C4-F9E0-4B82-BC34-55DDE41834BB}"/>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wipe(left)">
                                      <p:cBhvr>
                                        <p:cTn id="1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uiExpand="1">
        <p:bldSub>
          <a:bldDgm bld="one"/>
        </p:bldSub>
      </p:bldGraphic>
      <p:bldP spid="9"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744B636-41A5-9BF9-E038-4B077D057D86}"/>
              </a:ext>
            </a:extLst>
          </p:cNvPr>
          <p:cNvSpPr>
            <a:spLocks noGrp="1" noRot="1" noMove="1" noResize="1" noEditPoints="1" noAdjustHandles="1" noChangeArrowheads="1" noChangeShapeType="1"/>
          </p:cNvSpPr>
          <p:nvPr/>
        </p:nvSpPr>
        <p:spPr>
          <a:xfrm>
            <a:off x="0" y="0"/>
            <a:ext cx="12192000" cy="616017"/>
          </a:xfrm>
          <a:prstGeom prst="rect">
            <a:avLst/>
          </a:prstGeom>
          <a:blipFill dpi="0" rotWithShape="1">
            <a:blip r:embed="rId2" cstate="hqprint">
              <a:alphaModFix amt="7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12" name="Rectángulo 11">
            <a:extLst>
              <a:ext uri="{FF2B5EF4-FFF2-40B4-BE49-F238E27FC236}">
                <a16:creationId xmlns:a16="http://schemas.microsoft.com/office/drawing/2014/main" id="{A9DC2D6F-B8CB-57CB-D533-C4E9DD3676FC}"/>
              </a:ext>
            </a:extLst>
          </p:cNvPr>
          <p:cNvSpPr>
            <a:spLocks noGrp="1" noRot="1" noMove="1" noResize="1" noEditPoints="1" noAdjustHandles="1" noChangeArrowheads="1" noChangeShapeType="1"/>
          </p:cNvSpPr>
          <p:nvPr/>
        </p:nvSpPr>
        <p:spPr>
          <a:xfrm>
            <a:off x="0" y="616017"/>
            <a:ext cx="5640404" cy="436371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13" name="Rectángulo 12">
            <a:extLst>
              <a:ext uri="{FF2B5EF4-FFF2-40B4-BE49-F238E27FC236}">
                <a16:creationId xmlns:a16="http://schemas.microsoft.com/office/drawing/2014/main" id="{27211FD2-9715-C2B0-5854-E1BDF5FB379A}"/>
              </a:ext>
            </a:extLst>
          </p:cNvPr>
          <p:cNvSpPr>
            <a:spLocks noGrp="1" noRot="1" noMove="1" noResize="1" noEditPoints="1" noAdjustHandles="1" noChangeArrowheads="1" noChangeShapeType="1"/>
          </p:cNvSpPr>
          <p:nvPr/>
        </p:nvSpPr>
        <p:spPr>
          <a:xfrm>
            <a:off x="5640404" y="616017"/>
            <a:ext cx="6551596" cy="4363716"/>
          </a:xfrm>
          <a:prstGeom prst="rect">
            <a:avLst/>
          </a:prstGeom>
          <a:blipFill>
            <a:blip r:embed="rId3" cstate="hq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14" name="Rectángulo 13">
            <a:extLst>
              <a:ext uri="{FF2B5EF4-FFF2-40B4-BE49-F238E27FC236}">
                <a16:creationId xmlns:a16="http://schemas.microsoft.com/office/drawing/2014/main" id="{55904BDC-77DF-7127-0098-07B3BB482F72}"/>
              </a:ext>
            </a:extLst>
          </p:cNvPr>
          <p:cNvSpPr>
            <a:spLocks noGrp="1" noRot="1" noMove="1" noResize="1" noEditPoints="1" noAdjustHandles="1" noChangeArrowheads="1" noChangeShapeType="1"/>
          </p:cNvSpPr>
          <p:nvPr/>
        </p:nvSpPr>
        <p:spPr>
          <a:xfrm rot="10800000">
            <a:off x="0" y="4979733"/>
            <a:ext cx="12192000" cy="1878267"/>
          </a:xfrm>
          <a:prstGeom prst="rect">
            <a:avLst/>
          </a:prstGeom>
          <a:blipFill dpi="0" rotWithShape="1">
            <a:blip r:embed="rId2" cstate="hqprint">
              <a:alphaModFix amt="7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AC6A03EC-2FAB-3258-74C3-CF7E11BE9B97}"/>
              </a:ext>
            </a:extLst>
          </p:cNvPr>
          <p:cNvSpPr txBox="1"/>
          <p:nvPr/>
        </p:nvSpPr>
        <p:spPr>
          <a:xfrm>
            <a:off x="1952624" y="-57150"/>
            <a:ext cx="8296275" cy="769441"/>
          </a:xfrm>
          <a:prstGeom prst="rect">
            <a:avLst/>
          </a:prstGeom>
          <a:noFill/>
        </p:spPr>
        <p:txBody>
          <a:bodyPr wrap="square">
            <a:spAutoFit/>
          </a:bodyPr>
          <a:lstStyle/>
          <a:p>
            <a:pPr algn="ctr"/>
            <a:r>
              <a:rPr lang="nl-NL"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TIJD VAN TERREUR EN VREUGDE</a:t>
            </a:r>
            <a:endParaRPr lang="en"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B68F40B-CDEA-651B-E26A-105D545C82B5}"/>
              </a:ext>
            </a:extLst>
          </p:cNvPr>
          <p:cNvSpPr txBox="1"/>
          <p:nvPr/>
        </p:nvSpPr>
        <p:spPr>
          <a:xfrm>
            <a:off x="0" y="630328"/>
            <a:ext cx="5640404" cy="1138773"/>
          </a:xfrm>
          <a:prstGeom prst="rect">
            <a:avLst/>
          </a:prstGeom>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sz="1700" b="1" dirty="0">
                <a:latin typeface="Comic Sans MS" panose="030F0702030302020204" pitchFamily="66" charset="0"/>
              </a:rPr>
              <a:t>“</a:t>
            </a:r>
            <a:r>
              <a:rPr lang="nl-NL" sz="1700" b="1" dirty="0">
                <a:latin typeface="Comic Sans MS" panose="030F0702030302020204" pitchFamily="66" charset="0"/>
              </a:rPr>
              <a:t>En zij zeiden tegen de bergen en de rotsen: Val op ons en verberg ons voor het aangezicht van Hem Die op de troon zit, en voor de toorn van het Lam.</a:t>
            </a:r>
            <a:r>
              <a:rPr lang="en" sz="1700" b="1" dirty="0">
                <a:latin typeface="Comic Sans MS" panose="030F0702030302020204" pitchFamily="66" charset="0"/>
              </a:rPr>
              <a:t>” </a:t>
            </a:r>
            <a:r>
              <a:rPr lang="en" sz="1400" b="1" dirty="0">
                <a:latin typeface="Comic Sans MS" panose="030F0702030302020204" pitchFamily="66" charset="0"/>
              </a:rPr>
              <a:t>(Openbaring 6:16)</a:t>
            </a:r>
          </a:p>
        </p:txBody>
      </p:sp>
      <p:sp>
        <p:nvSpPr>
          <p:cNvPr id="7" name="CuadroTexto 6">
            <a:extLst>
              <a:ext uri="{FF2B5EF4-FFF2-40B4-BE49-F238E27FC236}">
                <a16:creationId xmlns:a16="http://schemas.microsoft.com/office/drawing/2014/main" id="{DD2FB1B4-BA7C-5F0E-E4C7-568AA4D6B9E9}"/>
              </a:ext>
            </a:extLst>
          </p:cNvPr>
          <p:cNvSpPr txBox="1"/>
          <p:nvPr/>
        </p:nvSpPr>
        <p:spPr>
          <a:xfrm>
            <a:off x="5640404" y="630328"/>
            <a:ext cx="6551595" cy="1138773"/>
          </a:xfrm>
          <a:prstGeom prst="rect">
            <a:avLst/>
          </a:prstGeom>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solidFill>
                  <a:schemeClr val="dk1"/>
                </a:solidFill>
                <a:latin typeface="Comic Sans MS" panose="030F0702030302020204" pitchFamily="66"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sz="1700" dirty="0"/>
              <a:t>“</a:t>
            </a:r>
            <a:r>
              <a:rPr lang="nl-NL" sz="1700" dirty="0"/>
              <a:t>Op die dag zal men zeggen: Zie, Dit is onze God; wij hebben Hem verwacht, en Hij zal ons verlossen. Dit is de HEERE, wij hebben Hem verwacht, wij zullen ons verheugen en verblijden in Zijn heil.</a:t>
            </a:r>
            <a:r>
              <a:rPr lang="en" sz="1700" dirty="0"/>
              <a:t>” </a:t>
            </a:r>
            <a:r>
              <a:rPr lang="en" sz="1400" dirty="0"/>
              <a:t>(Jesaja 25:9)</a:t>
            </a:r>
            <a:endParaRPr lang="es-ES" dirty="0"/>
          </a:p>
        </p:txBody>
      </p:sp>
      <p:sp>
        <p:nvSpPr>
          <p:cNvPr id="8" name="CuadroTexto 7">
            <a:extLst>
              <a:ext uri="{FF2B5EF4-FFF2-40B4-BE49-F238E27FC236}">
                <a16:creationId xmlns:a16="http://schemas.microsoft.com/office/drawing/2014/main" id="{EB03DC1A-A5C4-1467-BE06-C2B6FCC368E0}"/>
              </a:ext>
            </a:extLst>
          </p:cNvPr>
          <p:cNvSpPr txBox="1"/>
          <p:nvPr/>
        </p:nvSpPr>
        <p:spPr>
          <a:xfrm>
            <a:off x="0" y="1828395"/>
            <a:ext cx="5640404" cy="969496"/>
          </a:xfrm>
          <a:prstGeom prst="rect">
            <a:avLst/>
          </a:prstGeom>
          <a:noFill/>
        </p:spPr>
        <p:txBody>
          <a:bodyPr wrap="square" rtlCol="0">
            <a:spAutoFit/>
          </a:bodyPr>
          <a:lstStyle/>
          <a:p>
            <a:pPr>
              <a:spcBef>
                <a:spcPts val="600"/>
              </a:spcBef>
            </a:pPr>
            <a:r>
              <a:rPr lang="nl-NL" sz="1900" b="1" dirty="0">
                <a:solidFill>
                  <a:schemeClr val="bg1"/>
                </a:solidFill>
                <a:effectLst>
                  <a:outerShdw blurRad="38100" dist="38100" dir="2700000" algn="tl">
                    <a:srgbClr val="000000">
                      <a:alpha val="43137"/>
                    </a:srgbClr>
                  </a:outerShdw>
                </a:effectLst>
                <a:latin typeface="Calibri" panose="020F0502020204030204" pitchFamily="34" charset="0"/>
              </a:rPr>
              <a:t>Zij hebben de Wet van God verworpen; Zij hebben het levende water verworpen en hebben voor zichzelf ‘gebroken waterbakken’ gegraven (Jeremia 2:13).</a:t>
            </a:r>
            <a:endParaRPr lang="en" sz="19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9" name="Diagrama 8">
            <a:extLst>
              <a:ext uri="{FF2B5EF4-FFF2-40B4-BE49-F238E27FC236}">
                <a16:creationId xmlns:a16="http://schemas.microsoft.com/office/drawing/2014/main" id="{5886BBC3-D63B-5FB4-838B-5C69DD4A3C77}"/>
              </a:ext>
            </a:extLst>
          </p:cNvPr>
          <p:cNvGraphicFramePr/>
          <p:nvPr>
            <p:extLst>
              <p:ext uri="{D42A27DB-BD31-4B8C-83A1-F6EECF244321}">
                <p14:modId xmlns:p14="http://schemas.microsoft.com/office/powerpoint/2010/main" val="33922280"/>
              </p:ext>
            </p:extLst>
          </p:nvPr>
        </p:nvGraphicFramePr>
        <p:xfrm>
          <a:off x="338665" y="5038727"/>
          <a:ext cx="11387667" cy="1739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67AF3B97-6D46-868F-AC7B-A96B363E4904}"/>
              </a:ext>
            </a:extLst>
          </p:cNvPr>
          <p:cNvSpPr txBox="1"/>
          <p:nvPr/>
        </p:nvSpPr>
        <p:spPr>
          <a:xfrm>
            <a:off x="5640404" y="3456199"/>
            <a:ext cx="6551596" cy="1554272"/>
          </a:xfrm>
          <a:prstGeom prst="rect">
            <a:avLst/>
          </a:prstGeom>
          <a:noFill/>
        </p:spPr>
        <p:txBody>
          <a:bodyPr wrap="square">
            <a:spAutoFit/>
          </a:bodyPr>
          <a:lstStyle/>
          <a:p>
            <a:pPr>
              <a:spcBef>
                <a:spcPts val="600"/>
              </a:spcBef>
            </a:pPr>
            <a:r>
              <a:rPr lang="nl-NL" sz="1900" b="1" dirty="0">
                <a:solidFill>
                  <a:schemeClr val="bg1"/>
                </a:solidFill>
                <a:effectLst>
                  <a:outerShdw blurRad="38100" dist="38100" dir="2700000" algn="tl">
                    <a:srgbClr val="000000">
                      <a:alpha val="43137"/>
                    </a:srgbClr>
                  </a:outerShdw>
                </a:effectLst>
                <a:latin typeface="Calibri" panose="020F0502020204030204" pitchFamily="34" charset="0"/>
              </a:rPr>
              <a:t>Zij zijn trouw geweest aan de Wet van God; Zij hebben gedronken van het levenswater (Openb. 21:6). Nu staan ​​ze oog in oog met hun Rechter. Ze kunnen alleen maar hopen op verlossing. Hoe kunnen ze niet in lof uitbarsten? (Jes. 25:9; Openb. 15:3-4).</a:t>
            </a:r>
            <a:endParaRPr lang="en" sz="19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0" name="CuadroTexto 9">
            <a:extLst>
              <a:ext uri="{FF2B5EF4-FFF2-40B4-BE49-F238E27FC236}">
                <a16:creationId xmlns:a16="http://schemas.microsoft.com/office/drawing/2014/main" id="{5CEF0D41-ED86-27FF-9E59-2336FAE82518}"/>
              </a:ext>
            </a:extLst>
          </p:cNvPr>
          <p:cNvSpPr txBox="1"/>
          <p:nvPr/>
        </p:nvSpPr>
        <p:spPr>
          <a:xfrm>
            <a:off x="0" y="2771065"/>
            <a:ext cx="2736148" cy="2139047"/>
          </a:xfrm>
          <a:prstGeom prst="rect">
            <a:avLst/>
          </a:prstGeom>
          <a:noFill/>
        </p:spPr>
        <p:txBody>
          <a:bodyPr wrap="square">
            <a:spAutoFit/>
          </a:bodyPr>
          <a:lstStyle/>
          <a:p>
            <a:r>
              <a:rPr lang="nl-NL" sz="1900" b="1" dirty="0">
                <a:solidFill>
                  <a:schemeClr val="bg1"/>
                </a:solidFill>
                <a:effectLst>
                  <a:outerShdw blurRad="38100" dist="38100" dir="2700000" algn="tl">
                    <a:srgbClr val="000000">
                      <a:alpha val="43137"/>
                    </a:srgbClr>
                  </a:outerShdw>
                </a:effectLst>
                <a:latin typeface="Calibri" panose="020F0502020204030204" pitchFamily="34" charset="0"/>
              </a:rPr>
              <a:t>Nu komen ze oog in oog te staan ​​met de Rechter. Ze kunnen alleen maar toorn en veroordeling verwachten. Wie zal ze bevrijden? (Jes. 2:19; Openb. 6:16).</a:t>
            </a:r>
            <a:endParaRPr lang="es-ES" sz="19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16" name="Imagen 15" descr="Imagen de la pantalla de un video juego&#10;&#10;Descripción generada automáticamente con confianza media">
            <a:extLst>
              <a:ext uri="{FF2B5EF4-FFF2-40B4-BE49-F238E27FC236}">
                <a16:creationId xmlns:a16="http://schemas.microsoft.com/office/drawing/2014/main" id="{5E5816F2-8688-D19D-4011-CE83C166DEC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6146800" y="1801677"/>
            <a:ext cx="6045200" cy="1584901"/>
          </a:xfrm>
          <a:prstGeom prst="rect">
            <a:avLst/>
          </a:prstGeom>
          <a:effectLst>
            <a:innerShdw blurRad="114300">
              <a:prstClr val="black"/>
            </a:innerShdw>
          </a:effectLst>
        </p:spPr>
      </p:pic>
      <p:pic>
        <p:nvPicPr>
          <p:cNvPr id="18" name="Imagen 17" descr="Un dibujo de una persona&#10;&#10;Descripción generada automáticamente con confianza media">
            <a:extLst>
              <a:ext uri="{FF2B5EF4-FFF2-40B4-BE49-F238E27FC236}">
                <a16:creationId xmlns:a16="http://schemas.microsoft.com/office/drawing/2014/main" id="{576F2311-A25B-11E8-1726-2CFB19FFD43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2699067" y="3093551"/>
            <a:ext cx="2941337" cy="1865290"/>
          </a:xfrm>
          <a:prstGeom prst="rect">
            <a:avLst/>
          </a:prstGeom>
          <a:effectLst>
            <a:innerShdw blurRad="114300">
              <a:prstClr val="black"/>
            </a:innerShdw>
          </a:effectLst>
        </p:spPr>
      </p:pic>
      <p:sp>
        <p:nvSpPr>
          <p:cNvPr id="2" name="Tekstvak 1">
            <a:extLst>
              <a:ext uri="{FF2B5EF4-FFF2-40B4-BE49-F238E27FC236}">
                <a16:creationId xmlns:a16="http://schemas.microsoft.com/office/drawing/2014/main" id="{13D0A6C4-6FA1-8FC3-6F04-4331D08660AA}"/>
              </a:ext>
            </a:extLst>
          </p:cNvPr>
          <p:cNvSpPr txBox="1"/>
          <p:nvPr/>
        </p:nvSpPr>
        <p:spPr>
          <a:xfrm>
            <a:off x="10673090" y="112093"/>
            <a:ext cx="1236949" cy="434303"/>
          </a:xfrm>
          <a:prstGeom prst="roundRect">
            <a:avLst>
              <a:gd name="adj" fmla="val 32159"/>
            </a:avLst>
          </a:prstGeom>
          <a:solidFill>
            <a:srgbClr val="FFFFFF"/>
          </a:solidFill>
          <a:ln>
            <a:noFill/>
          </a:ln>
          <a:effectLst>
            <a:outerShdw blurRad="63500" dist="25400" dir="4200000" algn="ctr" rotWithShape="0">
              <a:srgbClr val="0099CC"/>
            </a:outerShd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9A63B4"/>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FCDAF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4D22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667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graphicEl>
                                              <a:dgm id="{9D4477CB-B43B-4355-8CB1-09BE94A9B895}"/>
                                            </p:graphicEl>
                                          </p:spTgt>
                                        </p:tgtEl>
                                        <p:attrNameLst>
                                          <p:attrName>style.visibility</p:attrName>
                                        </p:attrNameLst>
                                      </p:cBhvr>
                                      <p:to>
                                        <p:strVal val="visible"/>
                                      </p:to>
                                    </p:set>
                                    <p:anim calcmode="lin" valueType="num">
                                      <p:cBhvr>
                                        <p:cTn id="53" dur="500" fill="hold"/>
                                        <p:tgtEl>
                                          <p:spTgt spid="9">
                                            <p:graphicEl>
                                              <a:dgm id="{9D4477CB-B43B-4355-8CB1-09BE94A9B895}"/>
                                            </p:graphicEl>
                                          </p:spTgt>
                                        </p:tgtEl>
                                        <p:attrNameLst>
                                          <p:attrName>ppt_w</p:attrName>
                                        </p:attrNameLst>
                                      </p:cBhvr>
                                      <p:tavLst>
                                        <p:tav tm="0">
                                          <p:val>
                                            <p:fltVal val="0"/>
                                          </p:val>
                                        </p:tav>
                                        <p:tav tm="100000">
                                          <p:val>
                                            <p:strVal val="#ppt_w"/>
                                          </p:val>
                                        </p:tav>
                                      </p:tavLst>
                                    </p:anim>
                                    <p:anim calcmode="lin" valueType="num">
                                      <p:cBhvr>
                                        <p:cTn id="54" dur="500" fill="hold"/>
                                        <p:tgtEl>
                                          <p:spTgt spid="9">
                                            <p:graphicEl>
                                              <a:dgm id="{9D4477CB-B43B-4355-8CB1-09BE94A9B895}"/>
                                            </p:graphicEl>
                                          </p:spTgt>
                                        </p:tgtEl>
                                        <p:attrNameLst>
                                          <p:attrName>ppt_h</p:attrName>
                                        </p:attrNameLst>
                                      </p:cBhvr>
                                      <p:tavLst>
                                        <p:tav tm="0">
                                          <p:val>
                                            <p:fltVal val="0"/>
                                          </p:val>
                                        </p:tav>
                                        <p:tav tm="100000">
                                          <p:val>
                                            <p:strVal val="#ppt_h"/>
                                          </p:val>
                                        </p:tav>
                                      </p:tavLst>
                                    </p:anim>
                                    <p:animEffect transition="in" filter="fade">
                                      <p:cBhvr>
                                        <p:cTn id="55" dur="500"/>
                                        <p:tgtEl>
                                          <p:spTgt spid="9">
                                            <p:graphicEl>
                                              <a:dgm id="{9D4477CB-B43B-4355-8CB1-09BE94A9B89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66E0ECD9-6F29-49BF-B9FF-02F244DA5938}"/>
                                            </p:graphicEl>
                                          </p:spTgt>
                                        </p:tgtEl>
                                        <p:attrNameLst>
                                          <p:attrName>style.visibility</p:attrName>
                                        </p:attrNameLst>
                                      </p:cBhvr>
                                      <p:to>
                                        <p:strVal val="visible"/>
                                      </p:to>
                                    </p:set>
                                    <p:animEffect transition="in" filter="wipe(left)">
                                      <p:cBhvr>
                                        <p:cTn id="60" dur="500"/>
                                        <p:tgtEl>
                                          <p:spTgt spid="9">
                                            <p:graphicEl>
                                              <a:dgm id="{66E0ECD9-6F29-49BF-B9FF-02F244DA5938}"/>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
                                            <p:graphicEl>
                                              <a:dgm id="{EC99DFD8-728E-486C-9F54-EF525A30FF74}"/>
                                            </p:graphicEl>
                                          </p:spTgt>
                                        </p:tgtEl>
                                        <p:attrNameLst>
                                          <p:attrName>style.visibility</p:attrName>
                                        </p:attrNameLst>
                                      </p:cBhvr>
                                      <p:to>
                                        <p:strVal val="visible"/>
                                      </p:to>
                                    </p:set>
                                    <p:animEffect transition="in" filter="wipe(left)">
                                      <p:cBhvr>
                                        <p:cTn id="63" dur="500"/>
                                        <p:tgtEl>
                                          <p:spTgt spid="9">
                                            <p:graphicEl>
                                              <a:dgm id="{EC99DFD8-728E-486C-9F54-EF525A30FF7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
                                            <p:graphicEl>
                                              <a:dgm id="{09AFC238-783E-49E0-9FDB-C4FE6026DC67}"/>
                                            </p:graphicEl>
                                          </p:spTgt>
                                        </p:tgtEl>
                                        <p:attrNameLst>
                                          <p:attrName>style.visibility</p:attrName>
                                        </p:attrNameLst>
                                      </p:cBhvr>
                                      <p:to>
                                        <p:strVal val="visible"/>
                                      </p:to>
                                    </p:set>
                                    <p:animEffect transition="in" filter="wipe(left)">
                                      <p:cBhvr>
                                        <p:cTn id="68" dur="500"/>
                                        <p:tgtEl>
                                          <p:spTgt spid="9">
                                            <p:graphicEl>
                                              <a:dgm id="{09AFC238-783E-49E0-9FDB-C4FE6026DC67}"/>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
                                            <p:graphicEl>
                                              <a:dgm id="{F22F7058-BC45-4A6E-A94C-7D19E8E969A0}"/>
                                            </p:graphicEl>
                                          </p:spTgt>
                                        </p:tgtEl>
                                        <p:attrNameLst>
                                          <p:attrName>style.visibility</p:attrName>
                                        </p:attrNameLst>
                                      </p:cBhvr>
                                      <p:to>
                                        <p:strVal val="visible"/>
                                      </p:to>
                                    </p:set>
                                    <p:animEffect transition="in" filter="wipe(left)">
                                      <p:cBhvr>
                                        <p:cTn id="71" dur="500"/>
                                        <p:tgtEl>
                                          <p:spTgt spid="9">
                                            <p:graphicEl>
                                              <a:dgm id="{F22F7058-BC45-4A6E-A94C-7D19E8E969A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graphicEl>
                                              <a:dgm id="{8FD92292-A9D1-4347-B22F-76417233244D}"/>
                                            </p:graphicEl>
                                          </p:spTgt>
                                        </p:tgtEl>
                                        <p:attrNameLst>
                                          <p:attrName>style.visibility</p:attrName>
                                        </p:attrNameLst>
                                      </p:cBhvr>
                                      <p:to>
                                        <p:strVal val="visible"/>
                                      </p:to>
                                    </p:set>
                                    <p:animEffect transition="in" filter="wipe(left)">
                                      <p:cBhvr>
                                        <p:cTn id="76" dur="500"/>
                                        <p:tgtEl>
                                          <p:spTgt spid="9">
                                            <p:graphicEl>
                                              <a:dgm id="{8FD92292-A9D1-4347-B22F-76417233244D}"/>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
                                            <p:graphicEl>
                                              <a:dgm id="{D13A0AA4-5284-4DAA-94EF-599C4BF972A9}"/>
                                            </p:graphicEl>
                                          </p:spTgt>
                                        </p:tgtEl>
                                        <p:attrNameLst>
                                          <p:attrName>style.visibility</p:attrName>
                                        </p:attrNameLst>
                                      </p:cBhvr>
                                      <p:to>
                                        <p:strVal val="visible"/>
                                      </p:to>
                                    </p:set>
                                    <p:animEffect transition="in" filter="wipe(left)">
                                      <p:cBhvr>
                                        <p:cTn id="79" dur="500"/>
                                        <p:tgtEl>
                                          <p:spTgt spid="9">
                                            <p:graphicEl>
                                              <a:dgm id="{D13A0AA4-5284-4DAA-94EF-599C4BF972A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9">
                                            <p:graphicEl>
                                              <a:dgm id="{3994B64D-D5A5-4484-9655-B934CB7583CC}"/>
                                            </p:graphicEl>
                                          </p:spTgt>
                                        </p:tgtEl>
                                        <p:attrNameLst>
                                          <p:attrName>style.visibility</p:attrName>
                                        </p:attrNameLst>
                                      </p:cBhvr>
                                      <p:to>
                                        <p:strVal val="visible"/>
                                      </p:to>
                                    </p:set>
                                    <p:animEffect transition="in" filter="wipe(left)">
                                      <p:cBhvr>
                                        <p:cTn id="84" dur="500"/>
                                        <p:tgtEl>
                                          <p:spTgt spid="9">
                                            <p:graphicEl>
                                              <a:dgm id="{3994B64D-D5A5-4484-9655-B934CB7583CC}"/>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
                                            <p:graphicEl>
                                              <a:dgm id="{1C613BB6-8E1B-4EDB-99A5-A74FCDC4E43C}"/>
                                            </p:graphicEl>
                                          </p:spTgt>
                                        </p:tgtEl>
                                        <p:attrNameLst>
                                          <p:attrName>style.visibility</p:attrName>
                                        </p:attrNameLst>
                                      </p:cBhvr>
                                      <p:to>
                                        <p:strVal val="visible"/>
                                      </p:to>
                                    </p:set>
                                    <p:animEffect transition="in" filter="wipe(left)">
                                      <p:cBhvr>
                                        <p:cTn id="87" dur="500"/>
                                        <p:tgtEl>
                                          <p:spTgt spid="9">
                                            <p:graphicEl>
                                              <a:dgm id="{1C613BB6-8E1B-4EDB-99A5-A74FCDC4E43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graphicEl>
                                              <a:dgm id="{55CF6CC1-5C27-4F8A-B39E-9ED05BB9C617}"/>
                                            </p:graphicEl>
                                          </p:spTgt>
                                        </p:tgtEl>
                                        <p:attrNameLst>
                                          <p:attrName>style.visibility</p:attrName>
                                        </p:attrNameLst>
                                      </p:cBhvr>
                                      <p:to>
                                        <p:strVal val="visible"/>
                                      </p:to>
                                    </p:set>
                                    <p:animEffect transition="in" filter="wipe(left)">
                                      <p:cBhvr>
                                        <p:cTn id="92" dur="500"/>
                                        <p:tgtEl>
                                          <p:spTgt spid="9">
                                            <p:graphicEl>
                                              <a:dgm id="{55CF6CC1-5C27-4F8A-B39E-9ED05BB9C617}"/>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9">
                                            <p:graphicEl>
                                              <a:dgm id="{E2E6862A-1C04-44F9-B61F-CD6F71535931}"/>
                                            </p:graphicEl>
                                          </p:spTgt>
                                        </p:tgtEl>
                                        <p:attrNameLst>
                                          <p:attrName>style.visibility</p:attrName>
                                        </p:attrNameLst>
                                      </p:cBhvr>
                                      <p:to>
                                        <p:strVal val="visible"/>
                                      </p:to>
                                    </p:set>
                                    <p:animEffect transition="in" filter="wipe(left)">
                                      <p:cBhvr>
                                        <p:cTn id="95" dur="500"/>
                                        <p:tgtEl>
                                          <p:spTgt spid="9">
                                            <p:graphicEl>
                                              <a:dgm id="{E2E6862A-1C04-44F9-B61F-CD6F7153593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7DE0A56A-F1B9-47BF-89DF-D37A7467BF03}"/>
                                            </p:graphicEl>
                                          </p:spTgt>
                                        </p:tgtEl>
                                        <p:attrNameLst>
                                          <p:attrName>style.visibility</p:attrName>
                                        </p:attrNameLst>
                                      </p:cBhvr>
                                      <p:to>
                                        <p:strVal val="visible"/>
                                      </p:to>
                                    </p:set>
                                    <p:animEffect transition="in" filter="wipe(left)">
                                      <p:cBhvr>
                                        <p:cTn id="100" dur="500"/>
                                        <p:tgtEl>
                                          <p:spTgt spid="9">
                                            <p:graphicEl>
                                              <a:dgm id="{7DE0A56A-F1B9-47BF-89DF-D37A7467BF03}"/>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9">
                                            <p:graphicEl>
                                              <a:dgm id="{220E1C58-CB83-4B93-96FD-B49909EDE604}"/>
                                            </p:graphicEl>
                                          </p:spTgt>
                                        </p:tgtEl>
                                        <p:attrNameLst>
                                          <p:attrName>style.visibility</p:attrName>
                                        </p:attrNameLst>
                                      </p:cBhvr>
                                      <p:to>
                                        <p:strVal val="visible"/>
                                      </p:to>
                                    </p:set>
                                    <p:animEffect transition="in" filter="wipe(left)">
                                      <p:cBhvr>
                                        <p:cTn id="103" dur="500"/>
                                        <p:tgtEl>
                                          <p:spTgt spid="9">
                                            <p:graphicEl>
                                              <a:dgm id="{220E1C58-CB83-4B93-96FD-B49909EDE6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p:bldGraphic spid="9" grpId="0" uiExpand="1">
        <p:bldSub>
          <a:bldDgm bld="one"/>
        </p:bldSub>
      </p:bldGraphic>
      <p:bldP spid="4" grpId="0"/>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B9BFEC-E04C-737E-C83A-DF4E3C56A18F}"/>
              </a:ext>
            </a:extLst>
          </p:cNvPr>
          <p:cNvSpPr txBox="1"/>
          <p:nvPr/>
        </p:nvSpPr>
        <p:spPr>
          <a:xfrm>
            <a:off x="2019301" y="-19664"/>
            <a:ext cx="862965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000" b="1" dirty="0">
                <a:ln/>
                <a:solidFill>
                  <a:schemeClr val="accent3"/>
                </a:solidFill>
                <a:latin typeface="Calibri" panose="020F0502020204030204" pitchFamily="34" charset="0"/>
              </a:rPr>
              <a:t>TIJD VAN VERLATENHEID</a:t>
            </a:r>
          </a:p>
        </p:txBody>
      </p:sp>
      <p:sp>
        <p:nvSpPr>
          <p:cNvPr id="5" name="CuadroTexto 4">
            <a:extLst>
              <a:ext uri="{FF2B5EF4-FFF2-40B4-BE49-F238E27FC236}">
                <a16:creationId xmlns:a16="http://schemas.microsoft.com/office/drawing/2014/main" id="{1E648D57-2378-495F-7460-1C017D4C2FD2}"/>
              </a:ext>
            </a:extLst>
          </p:cNvPr>
          <p:cNvSpPr txBox="1"/>
          <p:nvPr/>
        </p:nvSpPr>
        <p:spPr>
          <a:xfrm>
            <a:off x="3359149" y="640645"/>
            <a:ext cx="7713133"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1">
                    <a:lumMod val="50000"/>
                  </a:schemeClr>
                </a:solidFill>
                <a:latin typeface="Comic Sans MS" panose="030F0702030302020204" pitchFamily="66" charset="0"/>
              </a:rPr>
              <a:t>“Het land zal volkomen leeggehaald en leeggeplunderd worden,</a:t>
            </a:r>
          </a:p>
          <a:p>
            <a:pPr algn="ctr"/>
            <a:r>
              <a:rPr lang="nl-NL" b="1" dirty="0">
                <a:solidFill>
                  <a:schemeClr val="accent1">
                    <a:lumMod val="50000"/>
                  </a:schemeClr>
                </a:solidFill>
                <a:latin typeface="Comic Sans MS" panose="030F0702030302020204" pitchFamily="66" charset="0"/>
              </a:rPr>
              <a:t>want de HEERE heeft dit woord gesproken.” </a:t>
            </a:r>
            <a:r>
              <a:rPr lang="nl-NL" sz="1400" b="1" dirty="0">
                <a:solidFill>
                  <a:schemeClr val="accent1">
                    <a:lumMod val="50000"/>
                  </a:schemeClr>
                </a:solidFill>
                <a:latin typeface="Comic Sans MS" panose="030F0702030302020204" pitchFamily="66" charset="0"/>
              </a:rPr>
              <a:t>(Jesaja 24:3)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F37C106-DF1B-38D1-777D-30919E9A2D95}"/>
              </a:ext>
            </a:extLst>
          </p:cNvPr>
          <p:cNvSpPr txBox="1"/>
          <p:nvPr/>
        </p:nvSpPr>
        <p:spPr>
          <a:xfrm>
            <a:off x="2318327" y="1324330"/>
            <a:ext cx="987367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Jezus komt, zullen de heiligen van alle eeuwen worden opgewekt; en de levende gelovigen, getransformeerd, zullen met hen opstijgen om met Jezus naar de hemel te gaan (1Thess. 4:16-17).</a:t>
            </a:r>
            <a:endParaRPr lang="en" sz="2000" b="1" dirty="0">
              <a:effectLst/>
              <a:latin typeface="Calibri" panose="020F0502020204030204" pitchFamily="34" charset="0"/>
            </a:endParaRPr>
          </a:p>
        </p:txBody>
      </p:sp>
      <p:pic>
        <p:nvPicPr>
          <p:cNvPr id="4" name="Imagen 3" descr="Personas en un escenario&#10;&#10;Descripción generada automáticamente con confianza media">
            <a:extLst>
              <a:ext uri="{FF2B5EF4-FFF2-40B4-BE49-F238E27FC236}">
                <a16:creationId xmlns:a16="http://schemas.microsoft.com/office/drawing/2014/main" id="{0D348A09-C47D-FF21-2CB8-966740EDC2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3260" y="108154"/>
            <a:ext cx="2126173" cy="2835783"/>
          </a:xfrm>
          <a:prstGeom prst="roundRect">
            <a:avLst>
              <a:gd name="adj" fmla="val 4167"/>
            </a:avLst>
          </a:prstGeom>
          <a:solidFill>
            <a:srgbClr val="FFFFFF"/>
          </a:solidFill>
          <a:ln w="76200" cap="sq">
            <a:solidFill>
              <a:schemeClr val="accent5"/>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B1BF3987-7FEA-E9BA-367B-15EB693A803D}"/>
              </a:ext>
            </a:extLst>
          </p:cNvPr>
          <p:cNvSpPr txBox="1"/>
          <p:nvPr/>
        </p:nvSpPr>
        <p:spPr>
          <a:xfrm>
            <a:off x="2499957" y="3523252"/>
            <a:ext cx="551720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Op dat moment zullen Satan en zijn engelen duizend jaar in de afgrond opgesloten zitten, niet in staat om iemand te misleiden (Openb. 20:1-3).</a:t>
            </a:r>
            <a:endParaRPr lang="en" sz="2000" b="1" dirty="0">
              <a:effectLst/>
              <a:latin typeface="Calibri" panose="020F0502020204030204" pitchFamily="34" charset="0"/>
            </a:endParaRPr>
          </a:p>
        </p:txBody>
      </p:sp>
      <p:pic>
        <p:nvPicPr>
          <p:cNvPr id="10" name="Imagen 9" descr="Imagen de la pantalla de un video juego&#10;&#10;Descripción generada automáticamente con confianza baja">
            <a:extLst>
              <a:ext uri="{FF2B5EF4-FFF2-40B4-BE49-F238E27FC236}">
                <a16:creationId xmlns:a16="http://schemas.microsoft.com/office/drawing/2014/main" id="{98503D70-39C6-705D-4C30-A670E23F490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82962" y="3176669"/>
            <a:ext cx="3716860" cy="3147931"/>
          </a:xfrm>
          <a:prstGeom prst="snip2DiagRect">
            <a:avLst>
              <a:gd name="adj1" fmla="val 14099"/>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tabla&#10;&#10;Descripción generada automáticamente">
            <a:extLst>
              <a:ext uri="{FF2B5EF4-FFF2-40B4-BE49-F238E27FC236}">
                <a16:creationId xmlns:a16="http://schemas.microsoft.com/office/drawing/2014/main" id="{D0DCBC4E-45E1-4DCA-96A2-6D442852EC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3260" y="3176669"/>
            <a:ext cx="2293579" cy="3488825"/>
          </a:xfrm>
          <a:prstGeom prst="snip2DiagRect">
            <a:avLst/>
          </a:prstGeom>
          <a:solidFill>
            <a:srgbClr val="FFFFFF">
              <a:shade val="85000"/>
            </a:srgbClr>
          </a:solidFill>
          <a:ln w="8890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15D2824-7723-775F-4379-2F8DFC1EB642}"/>
              </a:ext>
            </a:extLst>
          </p:cNvPr>
          <p:cNvSpPr txBox="1"/>
          <p:nvPr/>
        </p:nvSpPr>
        <p:spPr>
          <a:xfrm>
            <a:off x="2318326" y="2292325"/>
            <a:ext cx="987367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goddelozen zullen sterven in de aanwezigheid van Jezus. Hun lijken zullen onbegraven blijven en uiteindelijk zal er geen spoor van leven op aarde achterblijven (Jer. 25:33; Openb. 19:17-21; Jer. 4:23-26; Jes. 24:3).</a:t>
            </a:r>
            <a:endParaRPr lang="en" sz="2000" b="1" dirty="0">
              <a:effectLst/>
              <a:latin typeface="Calibri" panose="020F0502020204030204" pitchFamily="34" charset="0"/>
            </a:endParaRPr>
          </a:p>
        </p:txBody>
      </p:sp>
      <p:sp>
        <p:nvSpPr>
          <p:cNvPr id="11" name="CuadroTexto 10">
            <a:extLst>
              <a:ext uri="{FF2B5EF4-FFF2-40B4-BE49-F238E27FC236}">
                <a16:creationId xmlns:a16="http://schemas.microsoft.com/office/drawing/2014/main" id="{58A9CD33-0E94-4700-ADE4-1E38EB5E07E5}"/>
              </a:ext>
            </a:extLst>
          </p:cNvPr>
          <p:cNvSpPr txBox="1"/>
          <p:nvPr/>
        </p:nvSpPr>
        <p:spPr>
          <a:xfrm>
            <a:off x="2499957" y="4611231"/>
            <a:ext cx="5729643"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De afgrond (</a:t>
            </a:r>
            <a:r>
              <a:rPr lang="nl-NL" sz="2000" b="1" i="1" dirty="0" err="1">
                <a:latin typeface="Calibri" panose="020F0502020204030204" pitchFamily="34" charset="0"/>
              </a:rPr>
              <a:t>abyssos</a:t>
            </a:r>
            <a:r>
              <a:rPr lang="nl-NL" sz="2000" b="1" i="1" dirty="0">
                <a:latin typeface="Calibri" panose="020F0502020204030204" pitchFamily="34" charset="0"/>
              </a:rPr>
              <a:t>,</a:t>
            </a:r>
            <a:r>
              <a:rPr lang="nl-NL" sz="2000" b="1" dirty="0">
                <a:latin typeface="Calibri" panose="020F0502020204030204" pitchFamily="34" charset="0"/>
              </a:rPr>
              <a:t> plaats van duisternis) beschrijft perfect de situatie op aarde op dat moment. Zonder menselijk leven erin zal geen enkele demon kunnen verleiden. Het zal een tijd van bezinning zijn voor de opstandige engelen, gebonden door de keten van omstandigheden, zonder de mogelijkheid om de verlaten aarde te verlaten.</a:t>
            </a:r>
            <a:endParaRPr lang="en" sz="2000" b="1" dirty="0">
              <a:effectLst/>
              <a:latin typeface="Calibri" panose="020F0502020204030204" pitchFamily="34" charset="0"/>
            </a:endParaRPr>
          </a:p>
        </p:txBody>
      </p:sp>
      <p:sp>
        <p:nvSpPr>
          <p:cNvPr id="2" name="Tekstvak 1">
            <a:extLst>
              <a:ext uri="{FF2B5EF4-FFF2-40B4-BE49-F238E27FC236}">
                <a16:creationId xmlns:a16="http://schemas.microsoft.com/office/drawing/2014/main" id="{F5AB7EB8-E38A-D50D-84AC-C77B7EBAA5DC}"/>
              </a:ext>
            </a:extLst>
          </p:cNvPr>
          <p:cNvSpPr txBox="1"/>
          <p:nvPr/>
        </p:nvSpPr>
        <p:spPr>
          <a:xfrm>
            <a:off x="10673090" y="112093"/>
            <a:ext cx="1236949" cy="434303"/>
          </a:xfrm>
          <a:prstGeom prst="roundRect">
            <a:avLst>
              <a:gd name="adj" fmla="val 32159"/>
            </a:avLst>
          </a:prstGeom>
          <a:solidFill>
            <a:srgbClr val="A40000"/>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D8C6D0"/>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FCDAF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4D22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2211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heel(1)">
                                      <p:cBhvr>
                                        <p:cTn id="65" dur="1000"/>
                                        <p:tgtEl>
                                          <p:spTgt spid="10"/>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duotone>
              <a:prstClr val="black"/>
              <a:schemeClr val="accent5">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938F525-4B4C-E10D-4FE7-826E20D6BB2C}"/>
              </a:ext>
            </a:extLst>
          </p:cNvPr>
          <p:cNvSpPr>
            <a:spLocks noGrp="1" noRot="1" noMove="1" noResize="1" noEditPoints="1" noAdjustHandles="1" noChangeArrowheads="1" noChangeShapeType="1"/>
          </p:cNvSpPr>
          <p:nvPr/>
        </p:nvSpPr>
        <p:spPr>
          <a:xfrm>
            <a:off x="0" y="0"/>
            <a:ext cx="12192000" cy="1287699"/>
          </a:xfrm>
          <a:prstGeom prst="rect">
            <a:avLst/>
          </a:prstGeom>
          <a:blipFill dpi="0" rotWithShape="1">
            <a:blip r:embed="rId3" cstate="hq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9A06CC92-B349-DC0B-D542-432C98160914}"/>
              </a:ext>
            </a:extLst>
          </p:cNvPr>
          <p:cNvSpPr txBox="1"/>
          <p:nvPr/>
        </p:nvSpPr>
        <p:spPr>
          <a:xfrm>
            <a:off x="18349" y="-71224"/>
            <a:ext cx="9125651" cy="769441"/>
          </a:xfrm>
          <a:prstGeom prst="rect">
            <a:avLst/>
          </a:prstGeom>
          <a:noFill/>
        </p:spPr>
        <p:txBody>
          <a:bodyPr wrap="square">
            <a:spAutoFit/>
          </a:bodyPr>
          <a:lstStyle/>
          <a:p>
            <a:pPr algn="ctr"/>
            <a:r>
              <a:rPr lang="nl-NL" sz="4400" b="1" spc="300" dirty="0">
                <a:ln w="22225">
                  <a:solidFill>
                    <a:schemeClr val="accent5"/>
                  </a:solidFill>
                  <a:prstDash val="solid"/>
                </a:ln>
                <a:solidFill>
                  <a:schemeClr val="accent5">
                    <a:lumMod val="20000"/>
                    <a:lumOff val="80000"/>
                  </a:schemeClr>
                </a:solidFill>
                <a:effectLst>
                  <a:outerShdw blurRad="38100" dist="25400" dir="2700000" algn="tl">
                    <a:srgbClr val="B8DDB8"/>
                  </a:outerShdw>
                </a:effectLst>
                <a:latin typeface="Calibri" panose="020F0502020204030204" pitchFamily="34" charset="0"/>
              </a:rPr>
              <a:t>  TIJD VAN OORDEEL</a:t>
            </a:r>
            <a:endParaRPr lang="en" sz="4400" b="1" spc="300" dirty="0">
              <a:ln w="22225">
                <a:solidFill>
                  <a:schemeClr val="accent5"/>
                </a:solidFill>
                <a:prstDash val="solid"/>
              </a:ln>
              <a:solidFill>
                <a:schemeClr val="accent5">
                  <a:lumMod val="20000"/>
                  <a:lumOff val="80000"/>
                </a:schemeClr>
              </a:solidFill>
              <a:effectLst>
                <a:outerShdw blurRad="38100" dist="25400" dir="2700000" algn="tl">
                  <a:srgbClr val="B8DDB8"/>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30A31D83-C799-DBEF-1EAB-984E508F86FE}"/>
              </a:ext>
            </a:extLst>
          </p:cNvPr>
          <p:cNvSpPr txBox="1"/>
          <p:nvPr/>
        </p:nvSpPr>
        <p:spPr>
          <a:xfrm>
            <a:off x="0" y="582247"/>
            <a:ext cx="11829962" cy="615553"/>
          </a:xfrm>
          <a:prstGeom prst="rect">
            <a:avLst/>
          </a:prstGeom>
          <a:noFill/>
        </p:spPr>
        <p:txBody>
          <a:bodyPr wrap="square">
            <a:spAutoFit/>
          </a:bodyPr>
          <a:lstStyle/>
          <a:p>
            <a:r>
              <a:rPr lang="nl-NL" sz="1700" b="1" dirty="0">
                <a:solidFill>
                  <a:srgbClr val="FED03C"/>
                </a:solidFill>
                <a:effectLst>
                  <a:outerShdw blurRad="38100" dist="38100" dir="2700000" algn="tl">
                    <a:srgbClr val="000000">
                      <a:alpha val="43137"/>
                    </a:srgbClr>
                  </a:outerShdw>
                </a:effectLst>
                <a:latin typeface="Comic Sans MS" panose="030F0702030302020204" pitchFamily="66" charset="0"/>
              </a:rPr>
              <a:t>‘En ik zag tronen, en zij gingen daarop zitten, en het oordeel werd hun gegeven. […] En zij leefden en gingen als koningen regeren met Christus, duizend jaar lang.” </a:t>
            </a:r>
            <a:r>
              <a:rPr lang="nl-NL" sz="1400" b="1" dirty="0">
                <a:solidFill>
                  <a:srgbClr val="FED03C"/>
                </a:solidFill>
                <a:effectLst>
                  <a:outerShdw blurRad="38100" dist="38100" dir="2700000" algn="tl">
                    <a:srgbClr val="000000">
                      <a:alpha val="43137"/>
                    </a:srgbClr>
                  </a:outerShdw>
                </a:effectLst>
                <a:latin typeface="Comic Sans MS" panose="030F0702030302020204" pitchFamily="66" charset="0"/>
              </a:rPr>
              <a:t>(Openbaring 20:4)</a:t>
            </a:r>
            <a:endParaRPr lang="es-ES" b="1" dirty="0">
              <a:solidFill>
                <a:srgbClr val="FED03C"/>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E92BD28-2C55-440F-31EC-F2DA30DAEBDF}"/>
              </a:ext>
            </a:extLst>
          </p:cNvPr>
          <p:cNvSpPr txBox="1"/>
          <p:nvPr/>
        </p:nvSpPr>
        <p:spPr>
          <a:xfrm>
            <a:off x="4113484" y="3836789"/>
            <a:ext cx="7716478"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Tijdens het Oordeel hebben alle werelden en trouwe engelen getuige kunnen zijn van de gerechtigheid en barmhartigheid van God in zijn omgang met zonde en rebellie. Nu hebben ze het echte resultaat van satanische heerschappij voor zich: een leeg en verlaten land.</a:t>
            </a:r>
            <a:endParaRPr lang="en" sz="2000" b="1" dirty="0">
              <a:latin typeface="Calibri" panose="020F0502020204030204" pitchFamily="34" charset="0"/>
            </a:endParaRPr>
          </a:p>
        </p:txBody>
      </p:sp>
      <p:pic>
        <p:nvPicPr>
          <p:cNvPr id="4" name="Imagen 3" descr="Dibujo de una persona&#10;&#10;Descripción generada automáticamente con confianza media">
            <a:extLst>
              <a:ext uri="{FF2B5EF4-FFF2-40B4-BE49-F238E27FC236}">
                <a16:creationId xmlns:a16="http://schemas.microsoft.com/office/drawing/2014/main" id="{C3C3EED5-1662-5C20-28D9-B82AF3A3B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5947" y="3894766"/>
            <a:ext cx="3706842" cy="2780131"/>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215900" h="152400" prst="hardEdge"/>
            <a:extrusionClr>
              <a:srgbClr val="000000"/>
            </a:extrusionClr>
          </a:sp3d>
        </p:spPr>
      </p:pic>
      <p:sp>
        <p:nvSpPr>
          <p:cNvPr id="8" name="CuadroTexto 7">
            <a:extLst>
              <a:ext uri="{FF2B5EF4-FFF2-40B4-BE49-F238E27FC236}">
                <a16:creationId xmlns:a16="http://schemas.microsoft.com/office/drawing/2014/main" id="{D63998B8-DDFF-2795-60FF-625FA08A110E}"/>
              </a:ext>
            </a:extLst>
          </p:cNvPr>
          <p:cNvSpPr txBox="1"/>
          <p:nvPr/>
        </p:nvSpPr>
        <p:spPr>
          <a:xfrm>
            <a:off x="114300" y="1524489"/>
            <a:ext cx="842828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Als het oordeel werd gevierd vóór de wederkomst en Jezus het vonnis al had uitgevoerd, waardoor eeuwig leven werd gegeven aan degenen die in Hem geloofden... welke zin heeft dit nieuwe oordeel dan?</a:t>
            </a:r>
            <a:endParaRPr lang="en" sz="2000" b="1" dirty="0">
              <a:latin typeface="Calibri" panose="020F0502020204030204" pitchFamily="34" charset="0"/>
            </a:endParaRPr>
          </a:p>
        </p:txBody>
      </p:sp>
      <p:pic>
        <p:nvPicPr>
          <p:cNvPr id="10" name="Imagen 9" descr="Un dibujo de una persona&#10;&#10;Descripción generada automáticamente con confianza media">
            <a:extLst>
              <a:ext uri="{FF2B5EF4-FFF2-40B4-BE49-F238E27FC236}">
                <a16:creationId xmlns:a16="http://schemas.microsoft.com/office/drawing/2014/main" id="{70DC9841-C005-5082-0AF9-0E6400C0AE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50389" y="1128643"/>
            <a:ext cx="3159650" cy="2606712"/>
          </a:xfrm>
          <a:prstGeom prst="rect">
            <a:avLst/>
          </a:prstGeom>
          <a:ln w="190500" cap="sq">
            <a:solidFill>
              <a:srgbClr val="EFB4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215900" h="152400" prst="hardEdge"/>
            <a:extrusionClr>
              <a:srgbClr val="000000"/>
            </a:extrusionClr>
          </a:sp3d>
        </p:spPr>
      </p:pic>
      <p:sp>
        <p:nvSpPr>
          <p:cNvPr id="7" name="CuadroTexto 6">
            <a:extLst>
              <a:ext uri="{FF2B5EF4-FFF2-40B4-BE49-F238E27FC236}">
                <a16:creationId xmlns:a16="http://schemas.microsoft.com/office/drawing/2014/main" id="{0564699D-1352-BA7D-0F4B-734BA5951DFB}"/>
              </a:ext>
            </a:extLst>
          </p:cNvPr>
          <p:cNvSpPr txBox="1"/>
          <p:nvPr/>
        </p:nvSpPr>
        <p:spPr>
          <a:xfrm>
            <a:off x="114300" y="2653136"/>
            <a:ext cx="840493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Eeuwenlang heeft God zijn liefde getoond en redding aangeboden aan iedereen die deze liefde wilde ontvangen. Het heeft er ook voor gezorgd dat het kwaad zich volledig heeft kunnen ontwikkelen.</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77F1F34B-4C9D-A895-5B3B-44B9E805065B}"/>
              </a:ext>
            </a:extLst>
          </p:cNvPr>
          <p:cNvSpPr txBox="1"/>
          <p:nvPr/>
        </p:nvSpPr>
        <p:spPr>
          <a:xfrm>
            <a:off x="4113484" y="5226784"/>
            <a:ext cx="8079732"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Maar degenen onder ons die tijdens het conflict in het gebied van de vijand hebben geleefd en nu verlost zijn, zullen ook getuige moeten zijn van de gerechtigheid en barmhartigheid van God. In het duizendjarige oordeel zullen we zo volledig overtuigd zijn van Gods liefde dat het kwaad nooit meer zal opkomen (Nah. 1:9).</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6C6FCEFE-ACC4-FCA8-35D6-790215F46B9F}"/>
              </a:ext>
            </a:extLst>
          </p:cNvPr>
          <p:cNvSpPr txBox="1"/>
          <p:nvPr/>
        </p:nvSpPr>
        <p:spPr>
          <a:xfrm>
            <a:off x="10673090" y="112093"/>
            <a:ext cx="1236949" cy="434303"/>
          </a:xfrm>
          <a:prstGeom prst="roundRect">
            <a:avLst>
              <a:gd name="adj" fmla="val 32159"/>
            </a:avLst>
          </a:prstGeom>
          <a:solidFill>
            <a:srgbClr val="98D098"/>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2E422E"/>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FCDAF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4D22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55694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 calcmode="lin" valueType="num">
                                      <p:cBhvr>
                                        <p:cTn id="53" dur="500" fill="hold"/>
                                        <p:tgtEl>
                                          <p:spTgt spid="4"/>
                                        </p:tgtEl>
                                        <p:attrNameLst>
                                          <p:attrName>style.rotation</p:attrName>
                                        </p:attrNameLst>
                                      </p:cBhvr>
                                      <p:tavLst>
                                        <p:tav tm="0">
                                          <p:val>
                                            <p:fltVal val="360"/>
                                          </p:val>
                                        </p:tav>
                                        <p:tav tm="100000">
                                          <p:val>
                                            <p:fltVal val="0"/>
                                          </p:val>
                                        </p:tav>
                                      </p:tavLst>
                                    </p:anim>
                                    <p:animEffect transition="in" filter="fade">
                                      <p:cBhvr>
                                        <p:cTn id="54" dur="500"/>
                                        <p:tgtEl>
                                          <p:spTgt spid="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435581-9875-D1EC-ECB8-8928735C36FD}"/>
              </a:ext>
            </a:extLst>
          </p:cNvPr>
          <p:cNvSpPr txBox="1"/>
          <p:nvPr/>
        </p:nvSpPr>
        <p:spPr>
          <a:xfrm>
            <a:off x="1962150" y="0"/>
            <a:ext cx="8296275" cy="769441"/>
          </a:xfrm>
          <a:prstGeom prst="rect">
            <a:avLst/>
          </a:prstGeom>
          <a:noFill/>
        </p:spPr>
        <p:txBody>
          <a:bodyPr wrap="square">
            <a:spAutoFit/>
          </a:bodyPr>
          <a:lstStyle/>
          <a:p>
            <a:pPr algn="ctr"/>
            <a:r>
              <a:rPr lang="nl-NL"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TIJD VAN LEVEN EN DOOD</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3845AAB5-6D6D-D013-FCE4-E97A31ABFC3D}"/>
              </a:ext>
            </a:extLst>
          </p:cNvPr>
          <p:cNvSpPr txBox="1"/>
          <p:nvPr/>
        </p:nvSpPr>
        <p:spPr>
          <a:xfrm>
            <a:off x="1" y="769441"/>
            <a:ext cx="6849532" cy="147732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 b="1" dirty="0">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Want zie, die dag komt, brandend als een oven. Dan zullen alle </a:t>
            </a:r>
            <a:r>
              <a:rPr lang="nl-NL" b="1" dirty="0" err="1">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hoogmoedigen</a:t>
            </a:r>
            <a:r>
              <a:rPr lang="nl-NL" b="1" dirty="0">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 en allen die goddeloosheid doen, stoppels worden. En de dag die komt, zal ze in vlam zetten, zegt de HEERE van de legermachten, Die van hen wortel noch tak zal overlaten.</a:t>
            </a:r>
            <a:r>
              <a:rPr lang="en" b="1" dirty="0">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chemeClr val="tx1"/>
                  </a:glow>
                  <a:outerShdw blurRad="38100" dist="38100" dir="2700000" algn="tl">
                    <a:srgbClr val="000000">
                      <a:alpha val="43137"/>
                    </a:srgbClr>
                  </a:outerShdw>
                </a:effectLst>
                <a:latin typeface="Comic Sans MS" panose="030F0702030302020204" pitchFamily="66" charset="0"/>
              </a:rPr>
              <a:t>(Maleachi 4:1)</a:t>
            </a:r>
          </a:p>
        </p:txBody>
      </p:sp>
      <p:sp>
        <p:nvSpPr>
          <p:cNvPr id="6" name="CuadroTexto 5">
            <a:extLst>
              <a:ext uri="{FF2B5EF4-FFF2-40B4-BE49-F238E27FC236}">
                <a16:creationId xmlns:a16="http://schemas.microsoft.com/office/drawing/2014/main" id="{55AC2611-D687-951E-3A25-625839BBE431}"/>
              </a:ext>
            </a:extLst>
          </p:cNvPr>
          <p:cNvSpPr txBox="1"/>
          <p:nvPr/>
        </p:nvSpPr>
        <p:spPr>
          <a:xfrm>
            <a:off x="6953250" y="769441"/>
            <a:ext cx="5238749" cy="1477328"/>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 b="1" spc="120"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rPr>
              <a:t>“</a:t>
            </a:r>
            <a:r>
              <a:rPr lang="nl-NL" b="1" spc="120"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rPr>
              <a:t>Maar voor u die Mijn Naam vreest, zal de Zon der gerechtigheid opgaan en onder Zijn vleugels zal genezing zijn; en u zult naar buiten gaan en dartelen als kalveren uit de stal.</a:t>
            </a:r>
            <a:r>
              <a:rPr lang="en" b="1" spc="120"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rPr>
              <a:t>”</a:t>
            </a:r>
            <a:r>
              <a:rPr lang="en" b="1" spc="150"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rPr>
              <a:t> </a:t>
            </a:r>
            <a:r>
              <a:rPr lang="en" sz="1400" b="1"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rPr>
              <a:t>(Maleachi 4:2)</a:t>
            </a:r>
            <a:endParaRPr lang="es-ES" b="1" dirty="0">
              <a:solidFill>
                <a:schemeClr val="bg1"/>
              </a:solidFill>
              <a:effectLst>
                <a:glow rad="88900">
                  <a:schemeClr val="tx1"/>
                </a:glow>
                <a:outerShdw blurRad="38100" dist="38100" dir="2700000" algn="tl">
                  <a:srgbClr val="2B0046">
                    <a:alpha val="42745"/>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40A94824-AEFC-5457-4EC0-79F40D809557}"/>
              </a:ext>
            </a:extLst>
          </p:cNvPr>
          <p:cNvSpPr txBox="1"/>
          <p:nvPr/>
        </p:nvSpPr>
        <p:spPr>
          <a:xfrm>
            <a:off x="0" y="2257321"/>
            <a:ext cx="935354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Aan het einde van het millennium worden de goddelozen opgewekt. Ze aanvaarden opnieuw de leiding van Satan en vechten opnieuw tegen God en de heiligen. Er is niets veranderd en ze worden allemaal vernietigd door vuur (Openb. 20:5-9).</a:t>
            </a:r>
            <a:endParaRPr lang="en" sz="2000" b="1" dirty="0">
              <a:latin typeface="Calibri" panose="020F0502020204030204" pitchFamily="34" charset="0"/>
            </a:endParaRPr>
          </a:p>
        </p:txBody>
      </p:sp>
      <p:pic>
        <p:nvPicPr>
          <p:cNvPr id="4" name="Imagen 3" descr="Humo saliendo de la ciudad&#10;&#10;Descripción generada automáticamente con confianza media">
            <a:extLst>
              <a:ext uri="{FF2B5EF4-FFF2-40B4-BE49-F238E27FC236}">
                <a16:creationId xmlns:a16="http://schemas.microsoft.com/office/drawing/2014/main" id="{994C0BFF-6F9D-E20D-0EA9-342560EAC10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53550" y="2402369"/>
            <a:ext cx="2702437" cy="2026828"/>
          </a:xfrm>
          <a:prstGeom prst="roundRect">
            <a:avLst>
              <a:gd name="adj" fmla="val 0"/>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Un grupo de personas disfrazadas&#10;&#10;Descripción generada automáticamente con confianza baja">
            <a:extLst>
              <a:ext uri="{FF2B5EF4-FFF2-40B4-BE49-F238E27FC236}">
                <a16:creationId xmlns:a16="http://schemas.microsoft.com/office/drawing/2014/main" id="{BA79B3F4-FFF6-F42C-22C3-17F38A02516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5845" y="4649047"/>
            <a:ext cx="3683298" cy="2090096"/>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39503374-0DF4-9A17-CA07-479CA97ECC01}"/>
              </a:ext>
            </a:extLst>
          </p:cNvPr>
          <p:cNvSpPr txBox="1"/>
          <p:nvPr/>
        </p:nvSpPr>
        <p:spPr>
          <a:xfrm>
            <a:off x="3942735" y="4525320"/>
            <a:ext cx="561422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In plaats van eeuwig te leven (om eeuwig gestraft te worden), ondergaan zij een “tweede dood”, waaruit geen opstanding bestaat (Openb. 20:14-15; Ps. 37:20; Mal. 4:1; Jes. 26: 14).</a:t>
            </a:r>
            <a:endParaRPr lang="en" sz="2000" b="1" dirty="0">
              <a:latin typeface="Calibri" panose="020F0502020204030204" pitchFamily="34" charset="0"/>
            </a:endParaRPr>
          </a:p>
        </p:txBody>
      </p:sp>
      <p:pic>
        <p:nvPicPr>
          <p:cNvPr id="8" name="Imagen 7" descr="Imagen que contiene persona, pastel, tabla, hombre&#10;&#10;Descripción generada automáticamente">
            <a:extLst>
              <a:ext uri="{FF2B5EF4-FFF2-40B4-BE49-F238E27FC236}">
                <a16:creationId xmlns:a16="http://schemas.microsoft.com/office/drawing/2014/main" id="{4E78CAEC-6934-EC1B-0BCC-B30AE37C853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56957" y="4813474"/>
            <a:ext cx="2489198" cy="193213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E473F236-EA7F-31EB-23FD-4364BB590234}"/>
              </a:ext>
            </a:extLst>
          </p:cNvPr>
          <p:cNvSpPr txBox="1"/>
          <p:nvPr/>
        </p:nvSpPr>
        <p:spPr>
          <a:xfrm>
            <a:off x="0" y="3272984"/>
            <a:ext cx="935354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Maar voordat ze worden vernietigd, vindt er een laatste proces plaats. De boeken worden geopend en iedereen herkent daarin zijn daden en zijn afwijzing van de liefdevolle roepingen van de Heilige Geest. Allen aanvaarden Gods gerechtigheid en buigen hun knieën voor Hem (Openb. 20:11-13; Jes. 45:23; Fil. 2:10).</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2CC3FB69-2DA4-F7AB-ED51-BC310A6D4F5C}"/>
              </a:ext>
            </a:extLst>
          </p:cNvPr>
          <p:cNvSpPr txBox="1"/>
          <p:nvPr/>
        </p:nvSpPr>
        <p:spPr>
          <a:xfrm>
            <a:off x="3942735" y="5833497"/>
            <a:ext cx="54962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Dood en zonde zijn voorbij. Het is tijd om elke traan weg te vegen en te genieten van het eeuwige en gelukkige leven (Openbaring 21:4).</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56F19A51-C31C-6B77-7BED-34A0BBF46EBC}"/>
              </a:ext>
            </a:extLst>
          </p:cNvPr>
          <p:cNvSpPr txBox="1"/>
          <p:nvPr/>
        </p:nvSpPr>
        <p:spPr>
          <a:xfrm>
            <a:off x="10525126" y="112093"/>
            <a:ext cx="1384914" cy="434303"/>
          </a:xfrm>
          <a:prstGeom prst="roundRect">
            <a:avLst>
              <a:gd name="adj" fmla="val 32159"/>
            </a:avLst>
          </a:prstGeom>
          <a:solidFill>
            <a:srgbClr val="B30000"/>
          </a:solidFill>
          <a:ln>
            <a:noFill/>
          </a:ln>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A1CEDD"/>
                </a:solidFill>
                <a:effectLst>
                  <a:innerShdw blurRad="63500" dist="50800" dir="13500000">
                    <a:srgbClr val="000000">
                      <a:alpha val="50000"/>
                    </a:srgbClr>
                  </a:innerShdw>
                </a:effectLst>
                <a:latin typeface="Comic Sans MS" panose="030F0702030302020204" pitchFamily="66" charset="0"/>
              </a:rPr>
              <a:t>donderdag </a:t>
            </a:r>
            <a:r>
              <a:rPr lang="nl-NL" sz="1600" b="1" kern="0" spc="50" dirty="0">
                <a:ln w="0"/>
                <a:solidFill>
                  <a:srgbClr val="D4D22F"/>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9078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32"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plus(out)">
                                      <p:cBhvr>
                                        <p:cTn id="59" dur="1000"/>
                                        <p:tgtEl>
                                          <p:spTgt spid="8"/>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15" grpId="0"/>
      <p:bldP spid="9" grpId="0"/>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02E904-F1F0-4EB4-80A1-EEC919C51A3D}"/>
              </a:ext>
            </a:extLst>
          </p:cNvPr>
          <p:cNvSpPr txBox="1"/>
          <p:nvPr/>
        </p:nvSpPr>
        <p:spPr>
          <a:xfrm>
            <a:off x="0" y="0"/>
            <a:ext cx="12192000" cy="769441"/>
          </a:xfrm>
          <a:prstGeom prst="rect">
            <a:avLst/>
          </a:prstGeom>
          <a:noFill/>
        </p:spPr>
        <p:txBody>
          <a:bodyPr wrap="square">
            <a:spAutoFit/>
          </a:bodyPr>
          <a:lstStyle/>
          <a:p>
            <a:pPr algn="ctr"/>
            <a:r>
              <a:rPr lang="nl-NL"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TIJD OM LIEF TE HEBBEN EN GELIEFD TE WORDEN</a:t>
            </a:r>
            <a:endParaRPr lang="en"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E622CB52-88DD-B7D4-C24E-152ADCFC16CF}"/>
              </a:ext>
            </a:extLst>
          </p:cNvPr>
          <p:cNvSpPr txBox="1"/>
          <p:nvPr/>
        </p:nvSpPr>
        <p:spPr>
          <a:xfrm>
            <a:off x="152401" y="646180"/>
            <a:ext cx="11844633"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6">
                    <a:lumMod val="75000"/>
                  </a:schemeClr>
                </a:solidFill>
                <a:latin typeface="Comic Sans MS" panose="030F0702030302020204" pitchFamily="66" charset="0"/>
              </a:rPr>
              <a:t>‘Van verre tijden af is de HEERE aan mij verschenen: Met eeuwige liefde heb Ik u liefgehad, daarom heb Ik u getrokken met goedertierenheid.’ </a:t>
            </a:r>
            <a:r>
              <a:rPr lang="nl-NL" sz="1400" b="1" dirty="0">
                <a:solidFill>
                  <a:schemeClr val="accent6">
                    <a:lumMod val="75000"/>
                  </a:schemeClr>
                </a:solidFill>
                <a:latin typeface="Comic Sans MS" panose="030F0702030302020204" pitchFamily="66" charset="0"/>
              </a:rPr>
              <a:t>(Jeremia 31:3)</a:t>
            </a: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2D562AC-5C32-F820-40FB-7C0184DFE0A6}"/>
              </a:ext>
            </a:extLst>
          </p:cNvPr>
          <p:cNvSpPr txBox="1"/>
          <p:nvPr/>
        </p:nvSpPr>
        <p:spPr>
          <a:xfrm>
            <a:off x="304800" y="1195688"/>
            <a:ext cx="9020175" cy="384721"/>
          </a:xfrm>
          <a:prstGeom prst="rect">
            <a:avLst/>
          </a:prstGeom>
          <a:noFill/>
        </p:spPr>
        <p:txBody>
          <a:bodyPr wrap="square" rtlCol="0">
            <a:spAutoFit/>
          </a:bodyPr>
          <a:lstStyle/>
          <a:p>
            <a:r>
              <a:rPr lang="nl-NL" sz="1900" b="1" dirty="0">
                <a:latin typeface="Calibri" panose="020F0502020204030204" pitchFamily="34" charset="0"/>
              </a:rPr>
              <a:t>En wat zullen we tot in alle eeuwigheid op de Nieuwe Aarde doen?</a:t>
            </a:r>
            <a:endParaRPr lang="en" sz="1900" b="1" dirty="0">
              <a:latin typeface="Calibri" panose="020F0502020204030204" pitchFamily="34" charset="0"/>
            </a:endParaRPr>
          </a:p>
        </p:txBody>
      </p:sp>
      <p:sp>
        <p:nvSpPr>
          <p:cNvPr id="8" name="CuadroTexto 7">
            <a:extLst>
              <a:ext uri="{FF2B5EF4-FFF2-40B4-BE49-F238E27FC236}">
                <a16:creationId xmlns:a16="http://schemas.microsoft.com/office/drawing/2014/main" id="{FDABD105-328A-B403-AD4A-8A288CB984DB}"/>
              </a:ext>
            </a:extLst>
          </p:cNvPr>
          <p:cNvSpPr txBox="1"/>
          <p:nvPr/>
        </p:nvSpPr>
        <p:spPr>
          <a:xfrm>
            <a:off x="0" y="6662604"/>
            <a:ext cx="9242323" cy="253916"/>
          </a:xfrm>
          <a:prstGeom prst="rect">
            <a:avLst/>
          </a:prstGeom>
          <a:noFill/>
        </p:spPr>
        <p:txBody>
          <a:bodyPr wrap="square" rtlCol="0">
            <a:spAutoFit/>
          </a:bodyPr>
          <a:lstStyle/>
          <a:p>
            <a:r>
              <a:rPr lang="en" sz="1050" b="1" dirty="0">
                <a:solidFill>
                  <a:schemeClr val="bg1"/>
                </a:solidFill>
                <a:effectLst>
                  <a:outerShdw blurRad="38100" dist="38100" dir="2700000" algn="tl">
                    <a:srgbClr val="000000">
                      <a:alpha val="43137"/>
                    </a:srgbClr>
                  </a:outerShdw>
                </a:effectLst>
                <a:latin typeface="Calibri" panose="020F0502020204030204" pitchFamily="34" charset="0"/>
              </a:rPr>
              <a:t>Extracted from “The Great Controversy”, pp. 651, 666, 668, 675, 677, 678)</a:t>
            </a:r>
          </a:p>
        </p:txBody>
      </p:sp>
      <p:pic>
        <p:nvPicPr>
          <p:cNvPr id="17" name="Imagen 16" descr="Una persona con una corona de flores&#10;&#10;Descripción generada automáticamente con confianza media">
            <a:extLst>
              <a:ext uri="{FF2B5EF4-FFF2-40B4-BE49-F238E27FC236}">
                <a16:creationId xmlns:a16="http://schemas.microsoft.com/office/drawing/2014/main" id="{D34BD5E9-6BFA-A1AF-C898-CC7D584E2F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76000" y="2794958"/>
            <a:ext cx="2422895" cy="1873069"/>
          </a:xfrm>
          <a:prstGeom prst="round2DiagRect">
            <a:avLst>
              <a:gd name="adj1" fmla="val 16667"/>
              <a:gd name="adj2" fmla="val 16450"/>
            </a:avLst>
          </a:prstGeom>
          <a:ln w="28575" cap="sq">
            <a:solidFill>
              <a:schemeClr val="accent6">
                <a:lumMod val="75000"/>
              </a:schemeClr>
            </a:solidFill>
            <a:miter lim="800000"/>
          </a:ln>
          <a:effectLst>
            <a:outerShdw blurRad="254000" algn="tl" rotWithShape="0">
              <a:srgbClr val="000000">
                <a:alpha val="43000"/>
              </a:srgbClr>
            </a:outerShdw>
          </a:effectLst>
        </p:spPr>
      </p:pic>
      <p:pic>
        <p:nvPicPr>
          <p:cNvPr id="9" name="Imagen 8" descr="Un grupo de personas haciendo gestos con la cara pintada de blanco&#10;&#10;Descripción generada automáticamente con confianza media">
            <a:extLst>
              <a:ext uri="{FF2B5EF4-FFF2-40B4-BE49-F238E27FC236}">
                <a16:creationId xmlns:a16="http://schemas.microsoft.com/office/drawing/2014/main" id="{9A50315B-2F1F-567A-A8C5-4A7F1CD21A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77"/>
          <a:stretch/>
        </p:blipFill>
        <p:spPr>
          <a:xfrm>
            <a:off x="9576000" y="1272633"/>
            <a:ext cx="2421034" cy="1422946"/>
          </a:xfrm>
          <a:prstGeom prst="round2DiagRect">
            <a:avLst>
              <a:gd name="adj1" fmla="val 0"/>
              <a:gd name="adj2" fmla="val 19558"/>
            </a:avLst>
          </a:prstGeom>
          <a:ln w="28575" cap="sq">
            <a:solidFill>
              <a:schemeClr val="accent6">
                <a:lumMod val="75000"/>
              </a:schemeClr>
            </a:solidFill>
            <a:miter lim="800000"/>
          </a:ln>
          <a:effectLst>
            <a:outerShdw blurRad="254000" algn="tl" rotWithShape="0">
              <a:srgbClr val="000000">
                <a:alpha val="43000"/>
              </a:srgbClr>
            </a:outerShdw>
          </a:effectLst>
        </p:spPr>
      </p:pic>
      <p:pic>
        <p:nvPicPr>
          <p:cNvPr id="13" name="Imagen 12" descr="Un dibujo de una jirafa&#10;&#10;Descripción generada automáticamente con confianza media">
            <a:extLst>
              <a:ext uri="{FF2B5EF4-FFF2-40B4-BE49-F238E27FC236}">
                <a16:creationId xmlns:a16="http://schemas.microsoft.com/office/drawing/2014/main" id="{B7E851AF-6FFD-E40D-AB7D-96BFCB287F0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76000" y="4767407"/>
            <a:ext cx="2421034" cy="1873070"/>
          </a:xfrm>
          <a:prstGeom prst="round2DiagRect">
            <a:avLst>
              <a:gd name="adj1" fmla="val 16667"/>
              <a:gd name="adj2" fmla="val 0"/>
            </a:avLst>
          </a:prstGeom>
          <a:ln w="28575" cap="sq">
            <a:solidFill>
              <a:schemeClr val="accent6">
                <a:lumMod val="75000"/>
              </a:schemeClr>
            </a:solidFill>
            <a:miter lim="800000"/>
          </a:ln>
          <a:effectLst>
            <a:outerShdw blurRad="254000" algn="tl" rotWithShape="0">
              <a:srgbClr val="000000">
                <a:alpha val="43000"/>
              </a:srgbClr>
            </a:outerShdw>
          </a:effectLst>
        </p:spPr>
      </p:pic>
      <p:sp>
        <p:nvSpPr>
          <p:cNvPr id="7" name="Forma libre: forma 6">
            <a:extLst>
              <a:ext uri="{FF2B5EF4-FFF2-40B4-BE49-F238E27FC236}">
                <a16:creationId xmlns:a16="http://schemas.microsoft.com/office/drawing/2014/main" id="{F717FAE4-E744-712E-81CA-DEF90BC464EC}"/>
              </a:ext>
            </a:extLst>
          </p:cNvPr>
          <p:cNvSpPr/>
          <p:nvPr/>
        </p:nvSpPr>
        <p:spPr>
          <a:xfrm>
            <a:off x="152399" y="1642902"/>
            <a:ext cx="9288000"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Het kruis van Christus zal de wetenschap en het lied van de verlosten zijn tot in de eeuwigheid.</a:t>
            </a:r>
            <a:endParaRPr lang="en" sz="1800" b="1" kern="1200" dirty="0">
              <a:effectLst/>
              <a:latin typeface="Calibri" panose="020F0502020204030204" pitchFamily="34" charset="0"/>
            </a:endParaRPr>
          </a:p>
        </p:txBody>
      </p:sp>
      <p:sp>
        <p:nvSpPr>
          <p:cNvPr id="10" name="Forma libre: forma 9">
            <a:extLst>
              <a:ext uri="{FF2B5EF4-FFF2-40B4-BE49-F238E27FC236}">
                <a16:creationId xmlns:a16="http://schemas.microsoft.com/office/drawing/2014/main" id="{83247440-66B4-C40A-1083-D27650D0D6E1}"/>
              </a:ext>
            </a:extLst>
          </p:cNvPr>
          <p:cNvSpPr/>
          <p:nvPr/>
        </p:nvSpPr>
        <p:spPr>
          <a:xfrm>
            <a:off x="152399" y="2094028"/>
            <a:ext cx="9288000"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62499"/>
              <a:satOff val="6250"/>
              <a:lumOff val="0"/>
              <a:alphaOff val="0"/>
            </a:schemeClr>
          </a:fillRef>
          <a:effectRef idx="1">
            <a:schemeClr val="accent5">
              <a:hueOff val="-562499"/>
              <a:satOff val="6250"/>
              <a:lumOff val="0"/>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Op […] vredige vlakten, aan de rand van […] levende stromen, zal Gods volk […] een thuis vinden.</a:t>
            </a:r>
            <a:endParaRPr lang="en" sz="1800" b="1" kern="1200" dirty="0">
              <a:effectLst/>
              <a:latin typeface="Calibri" panose="020F0502020204030204" pitchFamily="34" charset="0"/>
            </a:endParaRPr>
          </a:p>
        </p:txBody>
      </p:sp>
      <p:sp>
        <p:nvSpPr>
          <p:cNvPr id="11" name="Forma libre: forma 10">
            <a:extLst>
              <a:ext uri="{FF2B5EF4-FFF2-40B4-BE49-F238E27FC236}">
                <a16:creationId xmlns:a16="http://schemas.microsoft.com/office/drawing/2014/main" id="{062DD0DD-726E-36A4-C1A4-5A600D3C2F3E}"/>
              </a:ext>
            </a:extLst>
          </p:cNvPr>
          <p:cNvSpPr/>
          <p:nvPr/>
        </p:nvSpPr>
        <p:spPr>
          <a:xfrm>
            <a:off x="152399" y="2617312"/>
            <a:ext cx="9288000"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124998"/>
              <a:satOff val="12499"/>
              <a:lumOff val="0"/>
              <a:alphaOff val="0"/>
            </a:schemeClr>
          </a:fillRef>
          <a:effectRef idx="1">
            <a:schemeClr val="accent5">
              <a:hueOff val="-1124998"/>
              <a:satOff val="12499"/>
              <a:lumOff val="0"/>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Daar zullen onsterfelijke intellectuelen met eeuwige vreugde de wonderen van de creatieve kracht aanschouwen.</a:t>
            </a:r>
            <a:endParaRPr lang="en" sz="1800" b="1" kern="1200" dirty="0">
              <a:effectLst/>
              <a:latin typeface="Calibri" panose="020F0502020204030204" pitchFamily="34" charset="0"/>
            </a:endParaRPr>
          </a:p>
        </p:txBody>
      </p:sp>
      <p:sp>
        <p:nvSpPr>
          <p:cNvPr id="12" name="Forma libre: forma 11">
            <a:extLst>
              <a:ext uri="{FF2B5EF4-FFF2-40B4-BE49-F238E27FC236}">
                <a16:creationId xmlns:a16="http://schemas.microsoft.com/office/drawing/2014/main" id="{EB6A5417-8A99-BD75-7E70-DFFC7E0BABE5}"/>
              </a:ext>
            </a:extLst>
          </p:cNvPr>
          <p:cNvSpPr/>
          <p:nvPr/>
        </p:nvSpPr>
        <p:spPr>
          <a:xfrm>
            <a:off x="152399" y="3140596"/>
            <a:ext cx="9288000"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687497"/>
              <a:satOff val="18749"/>
              <a:lumOff val="0"/>
              <a:alphaOff val="0"/>
            </a:schemeClr>
          </a:fillRef>
          <a:effectRef idx="1">
            <a:schemeClr val="accent5">
              <a:hueOff val="-1687497"/>
              <a:satOff val="18749"/>
              <a:lumOff val="0"/>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Elke faculteit zal worden ontwikkeld, elke capaciteit zal worden vergroot.</a:t>
            </a:r>
            <a:endParaRPr lang="en" sz="1800" b="1" kern="1200" dirty="0">
              <a:effectLst/>
              <a:latin typeface="Calibri" panose="020F0502020204030204" pitchFamily="34" charset="0"/>
            </a:endParaRPr>
          </a:p>
        </p:txBody>
      </p:sp>
      <p:sp>
        <p:nvSpPr>
          <p:cNvPr id="14" name="Forma libre: forma 13">
            <a:extLst>
              <a:ext uri="{FF2B5EF4-FFF2-40B4-BE49-F238E27FC236}">
                <a16:creationId xmlns:a16="http://schemas.microsoft.com/office/drawing/2014/main" id="{3CE5F886-0D27-5C2B-BFA2-F5F9C9C3424F}"/>
              </a:ext>
            </a:extLst>
          </p:cNvPr>
          <p:cNvSpPr/>
          <p:nvPr/>
        </p:nvSpPr>
        <p:spPr>
          <a:xfrm>
            <a:off x="152399" y="3591722"/>
            <a:ext cx="9288000"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249996"/>
              <a:satOff val="24999"/>
              <a:lumOff val="1"/>
              <a:alphaOff val="0"/>
            </a:schemeClr>
          </a:fillRef>
          <a:effectRef idx="1">
            <a:schemeClr val="accent5">
              <a:hueOff val="-2249996"/>
              <a:satOff val="24999"/>
              <a:lumOff val="1"/>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Het verwerven van kennis zal de intelligentie niet vermoeien en de energie niet uitputten.</a:t>
            </a:r>
            <a:endParaRPr lang="en" sz="1800" b="1" kern="1200" dirty="0">
              <a:effectLst/>
              <a:latin typeface="Calibri" panose="020F0502020204030204" pitchFamily="34" charset="0"/>
            </a:endParaRPr>
          </a:p>
        </p:txBody>
      </p:sp>
      <p:sp>
        <p:nvSpPr>
          <p:cNvPr id="15" name="Forma libre: forma 14">
            <a:extLst>
              <a:ext uri="{FF2B5EF4-FFF2-40B4-BE49-F238E27FC236}">
                <a16:creationId xmlns:a16="http://schemas.microsoft.com/office/drawing/2014/main" id="{2217481A-D527-0413-F98F-6DEF2010F377}"/>
              </a:ext>
            </a:extLst>
          </p:cNvPr>
          <p:cNvSpPr/>
          <p:nvPr/>
        </p:nvSpPr>
        <p:spPr>
          <a:xfrm>
            <a:off x="152399" y="4042848"/>
            <a:ext cx="9288000"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812495"/>
              <a:satOff val="31248"/>
              <a:lumOff val="1"/>
              <a:alphaOff val="0"/>
            </a:schemeClr>
          </a:fillRef>
          <a:effectRef idx="1">
            <a:schemeClr val="accent5">
              <a:hueOff val="-2812495"/>
              <a:satOff val="31248"/>
              <a:lumOff val="1"/>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De grootste ondernemingen zullen kunnen worden uitgevoerd, de meest sublieme ambities zullen worden vervuld, de meest verheven ambities zullen worden gerealiseerd.</a:t>
            </a:r>
            <a:endParaRPr lang="en" sz="1800" b="1" kern="1200" dirty="0">
              <a:effectLst/>
              <a:latin typeface="Calibri" panose="020F0502020204030204" pitchFamily="34" charset="0"/>
            </a:endParaRPr>
          </a:p>
        </p:txBody>
      </p:sp>
      <p:sp>
        <p:nvSpPr>
          <p:cNvPr id="16" name="Forma libre: forma 15">
            <a:extLst>
              <a:ext uri="{FF2B5EF4-FFF2-40B4-BE49-F238E27FC236}">
                <a16:creationId xmlns:a16="http://schemas.microsoft.com/office/drawing/2014/main" id="{917F48B0-E20B-A3D7-72E3-775F15C03BC7}"/>
              </a:ext>
            </a:extLst>
          </p:cNvPr>
          <p:cNvSpPr/>
          <p:nvPr/>
        </p:nvSpPr>
        <p:spPr>
          <a:xfrm>
            <a:off x="152399" y="4566132"/>
            <a:ext cx="9288000" cy="784269"/>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374995"/>
              <a:satOff val="37498"/>
              <a:lumOff val="1"/>
              <a:alphaOff val="0"/>
            </a:schemeClr>
          </a:fillRef>
          <a:effectRef idx="1">
            <a:schemeClr val="accent5">
              <a:hueOff val="-3374995"/>
              <a:satOff val="37498"/>
              <a:lumOff val="1"/>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Er zullen nieuwe hoogten ontstaan ​​om te overwinnen, nieuwe wonderen om te bewonderen, nieuwe waarheden om te begrijpen, nieuwe doelstellingen die de vermogens van geest, ziel en lichaam aanscherpen.</a:t>
            </a:r>
            <a:endParaRPr lang="en" sz="1800" b="1" kern="1200" dirty="0">
              <a:effectLst/>
              <a:latin typeface="Calibri" panose="020F0502020204030204" pitchFamily="34" charset="0"/>
            </a:endParaRPr>
          </a:p>
        </p:txBody>
      </p:sp>
      <p:sp>
        <p:nvSpPr>
          <p:cNvPr id="18" name="Forma libre: forma 17">
            <a:extLst>
              <a:ext uri="{FF2B5EF4-FFF2-40B4-BE49-F238E27FC236}">
                <a16:creationId xmlns:a16="http://schemas.microsoft.com/office/drawing/2014/main" id="{43A9DE13-7B96-F2CB-F432-61597DEC0CB2}"/>
              </a:ext>
            </a:extLst>
          </p:cNvPr>
          <p:cNvSpPr/>
          <p:nvPr/>
        </p:nvSpPr>
        <p:spPr>
          <a:xfrm>
            <a:off x="152399" y="5346089"/>
            <a:ext cx="9288000" cy="726554"/>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937494"/>
              <a:satOff val="43747"/>
              <a:lumOff val="1"/>
              <a:alphaOff val="0"/>
            </a:schemeClr>
          </a:fillRef>
          <a:effectRef idx="1">
            <a:schemeClr val="accent5">
              <a:hueOff val="-3937494"/>
              <a:satOff val="43747"/>
              <a:lumOff val="1"/>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Zij delen [met ongevallen wezens] de schatten van kennis en begrip die zij door de eeuwen heen hebben verworven bij het overdenken van de werken van God.</a:t>
            </a:r>
            <a:endParaRPr lang="en" sz="1800" b="1" kern="1200" dirty="0">
              <a:effectLst/>
              <a:latin typeface="Calibri" panose="020F0502020204030204" pitchFamily="34" charset="0"/>
            </a:endParaRPr>
          </a:p>
        </p:txBody>
      </p:sp>
      <p:sp>
        <p:nvSpPr>
          <p:cNvPr id="19" name="Forma libre: forma 18">
            <a:extLst>
              <a:ext uri="{FF2B5EF4-FFF2-40B4-BE49-F238E27FC236}">
                <a16:creationId xmlns:a16="http://schemas.microsoft.com/office/drawing/2014/main" id="{12029269-D491-821E-1F17-CEB511DB6BCF}"/>
              </a:ext>
            </a:extLst>
          </p:cNvPr>
          <p:cNvSpPr/>
          <p:nvPr/>
        </p:nvSpPr>
        <p:spPr>
          <a:xfrm>
            <a:off x="152399" y="6068328"/>
            <a:ext cx="9288000"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499993"/>
              <a:satOff val="49997"/>
              <a:lumOff val="1"/>
              <a:alphaOff val="0"/>
            </a:schemeClr>
          </a:fillRef>
          <a:effectRef idx="1">
            <a:schemeClr val="accent5">
              <a:hueOff val="-4499993"/>
              <a:satOff val="49997"/>
              <a:lumOff val="1"/>
              <a:alphaOff val="0"/>
            </a:schemeClr>
          </a:effectRef>
          <a:fontRef idx="minor">
            <a:schemeClr val="dk1"/>
          </a:fontRef>
        </p:style>
        <p:txBody>
          <a:bodyPr spcFirstLastPara="0" vert="horz" wrap="square" lIns="94335" tIns="94335" rIns="94335" bIns="94335" numCol="1" spcCol="1270" anchor="ctr" anchorCtr="0">
            <a:noAutofit/>
          </a:bodyPr>
          <a:lstStyle/>
          <a:p>
            <a:pPr lvl="0" defTabSz="800100">
              <a:lnSpc>
                <a:spcPts val="1800"/>
              </a:lnSpc>
              <a:spcBef>
                <a:spcPct val="0"/>
              </a:spcBef>
              <a:spcAft>
                <a:spcPct val="35000"/>
              </a:spcAft>
            </a:pPr>
            <a:r>
              <a:rPr lang="nl-NL" b="1" dirty="0">
                <a:latin typeface="Calibri" panose="020F0502020204030204" pitchFamily="34" charset="0"/>
              </a:rPr>
              <a:t>Met een heldere visie beschouwen zij de glorie van de schepping: zonnen en sterren en systemen die, in de hun toegewezen volgorde, rond de Troon van de Godheid cirkelen.</a:t>
            </a:r>
            <a:endParaRPr lang="en" sz="1800" b="1" kern="1200" dirty="0">
              <a:effectLst/>
              <a:latin typeface="Calibri" panose="020F0502020204030204" pitchFamily="34" charset="0"/>
            </a:endParaRPr>
          </a:p>
        </p:txBody>
      </p:sp>
    </p:spTree>
    <p:extLst>
      <p:ext uri="{BB962C8B-B14F-4D97-AF65-F5344CB8AC3E}">
        <p14:creationId xmlns:p14="http://schemas.microsoft.com/office/powerpoint/2010/main" val="2972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500"/>
                                        <p:tgtEl>
                                          <p:spTgt spid="17"/>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Right)">
                                      <p:cBhvr>
                                        <p:cTn id="33" dur="500"/>
                                        <p:tgtEl>
                                          <p:spTgt spid="13"/>
                                        </p:tgtEl>
                                      </p:cBhvr>
                                    </p:animEffect>
                                  </p:childTnLst>
                                </p:cTn>
                              </p:par>
                            </p:childTnLst>
                          </p:cTn>
                        </p:par>
                        <p:par>
                          <p:cTn id="34" fill="hold">
                            <p:stCondLst>
                              <p:cond delay="1500"/>
                            </p:stCondLst>
                            <p:childTnLst>
                              <p:par>
                                <p:cTn id="35" presetID="2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anim calcmode="lin" valueType="num">
                                      <p:cBhvr>
                                        <p:cTn id="52" dur="500" fill="hold"/>
                                        <p:tgtEl>
                                          <p:spTgt spid="7"/>
                                        </p:tgtEl>
                                        <p:attrNameLst>
                                          <p:attrName>ppt_x</p:attrName>
                                        </p:attrNameLst>
                                      </p:cBhvr>
                                      <p:tavLst>
                                        <p:tav tm="0">
                                          <p:val>
                                            <p:fltVal val="0.5"/>
                                          </p:val>
                                        </p:tav>
                                        <p:tav tm="100000">
                                          <p:val>
                                            <p:strVal val="#ppt_x"/>
                                          </p:val>
                                        </p:tav>
                                      </p:tavLst>
                                    </p:anim>
                                    <p:anim calcmode="lin" valueType="num">
                                      <p:cBhvr>
                                        <p:cTn id="53" dur="500" fill="hold"/>
                                        <p:tgtEl>
                                          <p:spTgt spid="7"/>
                                        </p:tgtEl>
                                        <p:attrNameLst>
                                          <p:attrName>ppt_y</p:attrName>
                                        </p:attrNameLst>
                                      </p:cBhvr>
                                      <p:tavLst>
                                        <p:tav tm="0">
                                          <p:val>
                                            <p:fltVal val="0.5"/>
                                          </p:val>
                                        </p:tav>
                                        <p:tav tm="100000">
                                          <p:val>
                                            <p:strVal val="#ppt_y"/>
                                          </p:val>
                                        </p:tav>
                                      </p:tavLst>
                                    </p:anim>
                                  </p:childTnLst>
                                </p:cTn>
                              </p:par>
                              <p:par>
                                <p:cTn id="54" presetID="1"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fltVal val="0.5"/>
                                          </p:val>
                                        </p:tav>
                                        <p:tav tm="100000">
                                          <p:val>
                                            <p:strVal val="#ppt_x"/>
                                          </p:val>
                                        </p:tav>
                                      </p:tavLst>
                                    </p:anim>
                                    <p:anim calcmode="lin" valueType="num">
                                      <p:cBhvr>
                                        <p:cTn id="73"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anim calcmode="lin" valueType="num">
                                      <p:cBhvr>
                                        <p:cTn id="81" dur="500" fill="hold"/>
                                        <p:tgtEl>
                                          <p:spTgt spid="12"/>
                                        </p:tgtEl>
                                        <p:attrNameLst>
                                          <p:attrName>ppt_x</p:attrName>
                                        </p:attrNameLst>
                                      </p:cBhvr>
                                      <p:tavLst>
                                        <p:tav tm="0">
                                          <p:val>
                                            <p:fltVal val="0.5"/>
                                          </p:val>
                                        </p:tav>
                                        <p:tav tm="100000">
                                          <p:val>
                                            <p:strVal val="#ppt_x"/>
                                          </p:val>
                                        </p:tav>
                                      </p:tavLst>
                                    </p:anim>
                                    <p:anim calcmode="lin" valueType="num">
                                      <p:cBhvr>
                                        <p:cTn id="82"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fltVal val="0.5"/>
                                          </p:val>
                                        </p:tav>
                                        <p:tav tm="100000">
                                          <p:val>
                                            <p:strVal val="#ppt_x"/>
                                          </p:val>
                                        </p:tav>
                                      </p:tavLst>
                                    </p:anim>
                                    <p:anim calcmode="lin" valueType="num">
                                      <p:cBhvr>
                                        <p:cTn id="91"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anim calcmode="lin" valueType="num">
                                      <p:cBhvr>
                                        <p:cTn id="99" dur="500" fill="hold"/>
                                        <p:tgtEl>
                                          <p:spTgt spid="15"/>
                                        </p:tgtEl>
                                        <p:attrNameLst>
                                          <p:attrName>ppt_x</p:attrName>
                                        </p:attrNameLst>
                                      </p:cBhvr>
                                      <p:tavLst>
                                        <p:tav tm="0">
                                          <p:val>
                                            <p:fltVal val="0.5"/>
                                          </p:val>
                                        </p:tav>
                                        <p:tav tm="100000">
                                          <p:val>
                                            <p:strVal val="#ppt_x"/>
                                          </p:val>
                                        </p:tav>
                                      </p:tavLst>
                                    </p:anim>
                                    <p:anim calcmode="lin" valueType="num">
                                      <p:cBhvr>
                                        <p:cTn id="100"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528"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anim calcmode="lin" valueType="num">
                                      <p:cBhvr>
                                        <p:cTn id="108" dur="500" fill="hold"/>
                                        <p:tgtEl>
                                          <p:spTgt spid="16"/>
                                        </p:tgtEl>
                                        <p:attrNameLst>
                                          <p:attrName>ppt_x</p:attrName>
                                        </p:attrNameLst>
                                      </p:cBhvr>
                                      <p:tavLst>
                                        <p:tav tm="0">
                                          <p:val>
                                            <p:fltVal val="0.5"/>
                                          </p:val>
                                        </p:tav>
                                        <p:tav tm="100000">
                                          <p:val>
                                            <p:strVal val="#ppt_x"/>
                                          </p:val>
                                        </p:tav>
                                      </p:tavLst>
                                    </p:anim>
                                    <p:anim calcmode="lin" valueType="num">
                                      <p:cBhvr>
                                        <p:cTn id="109"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528"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fltVal val="0"/>
                                          </p:val>
                                        </p:tav>
                                        <p:tav tm="100000">
                                          <p:val>
                                            <p:strVal val="#ppt_w"/>
                                          </p:val>
                                        </p:tav>
                                      </p:tavLst>
                                    </p:anim>
                                    <p:anim calcmode="lin" valueType="num">
                                      <p:cBhvr>
                                        <p:cTn id="115" dur="500" fill="hold"/>
                                        <p:tgtEl>
                                          <p:spTgt spid="18"/>
                                        </p:tgtEl>
                                        <p:attrNameLst>
                                          <p:attrName>ppt_h</p:attrName>
                                        </p:attrNameLst>
                                      </p:cBhvr>
                                      <p:tavLst>
                                        <p:tav tm="0">
                                          <p:val>
                                            <p:fltVal val="0"/>
                                          </p:val>
                                        </p:tav>
                                        <p:tav tm="100000">
                                          <p:val>
                                            <p:strVal val="#ppt_h"/>
                                          </p:val>
                                        </p:tav>
                                      </p:tavLst>
                                    </p:anim>
                                    <p:animEffect transition="in" filter="fade">
                                      <p:cBhvr>
                                        <p:cTn id="116" dur="500"/>
                                        <p:tgtEl>
                                          <p:spTgt spid="18"/>
                                        </p:tgtEl>
                                      </p:cBhvr>
                                    </p:animEffect>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3" presetClass="entr" presetSubtype="528"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ppt_w</p:attrName>
                                        </p:attrNameLst>
                                      </p:cBhvr>
                                      <p:tavLst>
                                        <p:tav tm="0">
                                          <p:val>
                                            <p:fltVal val="0"/>
                                          </p:val>
                                        </p:tav>
                                        <p:tav tm="100000">
                                          <p:val>
                                            <p:strVal val="#ppt_w"/>
                                          </p:val>
                                        </p:tav>
                                      </p:tavLst>
                                    </p:anim>
                                    <p:anim calcmode="lin" valueType="num">
                                      <p:cBhvr>
                                        <p:cTn id="124" dur="500" fill="hold"/>
                                        <p:tgtEl>
                                          <p:spTgt spid="19"/>
                                        </p:tgtEl>
                                        <p:attrNameLst>
                                          <p:attrName>ppt_h</p:attrName>
                                        </p:attrNameLst>
                                      </p:cBhvr>
                                      <p:tavLst>
                                        <p:tav tm="0">
                                          <p:val>
                                            <p:fltVal val="0"/>
                                          </p:val>
                                        </p:tav>
                                        <p:tav tm="100000">
                                          <p:val>
                                            <p:strVal val="#ppt_h"/>
                                          </p:val>
                                        </p:tav>
                                      </p:tavLst>
                                    </p:anim>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fltVal val="0.5"/>
                                          </p:val>
                                        </p:tav>
                                        <p:tav tm="100000">
                                          <p:val>
                                            <p:strVal val="#ppt_x"/>
                                          </p:val>
                                        </p:tav>
                                      </p:tavLst>
                                    </p:anim>
                                    <p:anim calcmode="lin" valueType="num">
                                      <p:cBhvr>
                                        <p:cTn id="127"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animBg="1"/>
      <p:bldP spid="10" grpId="0" animBg="1"/>
      <p:bldP spid="11" grpId="0" animBg="1"/>
      <p:bldP spid="12"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1482</TotalTime>
  <Words>1824</Words>
  <Application>Microsoft Office PowerPoint</Application>
  <PresentationFormat>Panorámica</PresentationFormat>
  <Paragraphs>79</Paragraphs>
  <Slides>10</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10</vt:i4>
      </vt:variant>
    </vt:vector>
  </HeadingPairs>
  <TitlesOfParts>
    <vt:vector size="15" baseType="lpstr">
      <vt:lpstr>Calibri</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102</cp:revision>
  <dcterms:created xsi:type="dcterms:W3CDTF">2024-06-01T06:07:14Z</dcterms:created>
  <dcterms:modified xsi:type="dcterms:W3CDTF">2024-06-28T05:40:28Z</dcterms:modified>
</cp:coreProperties>
</file>