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03" r:id="rId3"/>
    <p:sldId id="305"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EFF"/>
    <a:srgbClr val="FF5050"/>
    <a:srgbClr val="F8534D"/>
    <a:srgbClr val="FFFFFF"/>
    <a:srgbClr val="2B8106"/>
    <a:srgbClr val="F2F2A2"/>
    <a:srgbClr val="D909B2"/>
    <a:srgbClr val="FF5252"/>
    <a:srgbClr val="FFB9B9"/>
    <a:srgbClr val="FFF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55097-F3A6-45CA-975C-2D25352AC0CD}" v="15" dt="2024-07-15T14:10:37.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7"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uwaarde, Jimmy van" userId="b54b4eb7-b71f-48d1-88f2-e8a56643c325" providerId="ADAL" clId="{38655097-F3A6-45CA-975C-2D25352AC0CD}"/>
    <pc:docChg chg="modSld">
      <pc:chgData name="Leeuwaarde, Jimmy van" userId="b54b4eb7-b71f-48d1-88f2-e8a56643c325" providerId="ADAL" clId="{38655097-F3A6-45CA-975C-2D25352AC0CD}" dt="2024-07-15T22:11:16.589" v="28" actId="20577"/>
      <pc:docMkLst>
        <pc:docMk/>
      </pc:docMkLst>
      <pc:sldChg chg="modSp">
        <pc:chgData name="Leeuwaarde, Jimmy van" userId="b54b4eb7-b71f-48d1-88f2-e8a56643c325" providerId="ADAL" clId="{38655097-F3A6-45CA-975C-2D25352AC0CD}" dt="2024-07-15T22:10:27.264" v="17"/>
        <pc:sldMkLst>
          <pc:docMk/>
          <pc:sldMk cId="3688458405" sldId="257"/>
        </pc:sldMkLst>
        <pc:spChg chg="mod">
          <ac:chgData name="Leeuwaarde, Jimmy van" userId="b54b4eb7-b71f-48d1-88f2-e8a56643c325" providerId="ADAL" clId="{38655097-F3A6-45CA-975C-2D25352AC0CD}" dt="2024-07-15T22:10:27.264" v="17"/>
          <ac:spMkLst>
            <pc:docMk/>
            <pc:sldMk cId="3688458405" sldId="257"/>
            <ac:spMk id="2" creationId="{BDF80E11-1868-A964-F6C8-EEBFDE599918}"/>
          </ac:spMkLst>
        </pc:spChg>
        <pc:spChg chg="mod">
          <ac:chgData name="Leeuwaarde, Jimmy van" userId="b54b4eb7-b71f-48d1-88f2-e8a56643c325" providerId="ADAL" clId="{38655097-F3A6-45CA-975C-2D25352AC0CD}" dt="2024-07-15T14:07:52.522" v="2" actId="207"/>
          <ac:spMkLst>
            <pc:docMk/>
            <pc:sldMk cId="3688458405" sldId="257"/>
            <ac:spMk id="13" creationId="{DAF98E39-1211-C641-74D0-B00FB851A55E}"/>
          </ac:spMkLst>
        </pc:spChg>
      </pc:sldChg>
      <pc:sldChg chg="modSp">
        <pc:chgData name="Leeuwaarde, Jimmy van" userId="b54b4eb7-b71f-48d1-88f2-e8a56643c325" providerId="ADAL" clId="{38655097-F3A6-45CA-975C-2D25352AC0CD}" dt="2024-07-15T22:10:27.264" v="17"/>
        <pc:sldMkLst>
          <pc:docMk/>
          <pc:sldMk cId="2374199406" sldId="258"/>
        </pc:sldMkLst>
        <pc:spChg chg="mod">
          <ac:chgData name="Leeuwaarde, Jimmy van" userId="b54b4eb7-b71f-48d1-88f2-e8a56643c325" providerId="ADAL" clId="{38655097-F3A6-45CA-975C-2D25352AC0CD}" dt="2024-07-15T22:10:27.264" v="17"/>
          <ac:spMkLst>
            <pc:docMk/>
            <pc:sldMk cId="2374199406" sldId="258"/>
            <ac:spMk id="5" creationId="{FE1AA152-44DD-63B4-C198-5E7510CE29CE}"/>
          </ac:spMkLst>
        </pc:spChg>
        <pc:spChg chg="mod">
          <ac:chgData name="Leeuwaarde, Jimmy van" userId="b54b4eb7-b71f-48d1-88f2-e8a56643c325" providerId="ADAL" clId="{38655097-F3A6-45CA-975C-2D25352AC0CD}" dt="2024-07-15T14:08:14.695" v="3" actId="207"/>
          <ac:spMkLst>
            <pc:docMk/>
            <pc:sldMk cId="2374199406" sldId="258"/>
            <ac:spMk id="6" creationId="{24E6EF45-912D-4C7B-AC82-5A12873E7F69}"/>
          </ac:spMkLst>
        </pc:spChg>
        <pc:spChg chg="mod">
          <ac:chgData name="Leeuwaarde, Jimmy van" userId="b54b4eb7-b71f-48d1-88f2-e8a56643c325" providerId="ADAL" clId="{38655097-F3A6-45CA-975C-2D25352AC0CD}" dt="2024-07-15T14:08:19.991" v="4" actId="207"/>
          <ac:spMkLst>
            <pc:docMk/>
            <pc:sldMk cId="2374199406" sldId="258"/>
            <ac:spMk id="9" creationId="{6060BBA2-22B9-CCA0-22E1-D45983FDAA53}"/>
          </ac:spMkLst>
        </pc:spChg>
      </pc:sldChg>
      <pc:sldChg chg="modSp">
        <pc:chgData name="Leeuwaarde, Jimmy van" userId="b54b4eb7-b71f-48d1-88f2-e8a56643c325" providerId="ADAL" clId="{38655097-F3A6-45CA-975C-2D25352AC0CD}" dt="2024-07-15T22:10:27.264" v="17"/>
        <pc:sldMkLst>
          <pc:docMk/>
          <pc:sldMk cId="1432160049" sldId="259"/>
        </pc:sldMkLst>
        <pc:spChg chg="mod">
          <ac:chgData name="Leeuwaarde, Jimmy van" userId="b54b4eb7-b71f-48d1-88f2-e8a56643c325" providerId="ADAL" clId="{38655097-F3A6-45CA-975C-2D25352AC0CD}" dt="2024-07-15T22:10:27.264" v="17"/>
          <ac:spMkLst>
            <pc:docMk/>
            <pc:sldMk cId="1432160049" sldId="259"/>
            <ac:spMk id="5" creationId="{2360DCFD-13EB-F806-2AAB-B9BF56FC6933}"/>
          </ac:spMkLst>
        </pc:spChg>
        <pc:spChg chg="mod">
          <ac:chgData name="Leeuwaarde, Jimmy van" userId="b54b4eb7-b71f-48d1-88f2-e8a56643c325" providerId="ADAL" clId="{38655097-F3A6-45CA-975C-2D25352AC0CD}" dt="2024-07-15T22:10:27.264" v="17"/>
          <ac:spMkLst>
            <pc:docMk/>
            <pc:sldMk cId="1432160049" sldId="259"/>
            <ac:spMk id="6" creationId="{499CE8DF-7EC5-5A9A-CA21-A6D8614EA815}"/>
          </ac:spMkLst>
        </pc:spChg>
        <pc:spChg chg="mod">
          <ac:chgData name="Leeuwaarde, Jimmy van" userId="b54b4eb7-b71f-48d1-88f2-e8a56643c325" providerId="ADAL" clId="{38655097-F3A6-45CA-975C-2D25352AC0CD}" dt="2024-07-15T22:10:27.264" v="17"/>
          <ac:spMkLst>
            <pc:docMk/>
            <pc:sldMk cId="1432160049" sldId="259"/>
            <ac:spMk id="10" creationId="{96F0C138-4BC9-459F-36A7-0099E3C2FBC7}"/>
          </ac:spMkLst>
        </pc:spChg>
        <pc:spChg chg="mod">
          <ac:chgData name="Leeuwaarde, Jimmy van" userId="b54b4eb7-b71f-48d1-88f2-e8a56643c325" providerId="ADAL" clId="{38655097-F3A6-45CA-975C-2D25352AC0CD}" dt="2024-07-15T22:10:27.264" v="17"/>
          <ac:spMkLst>
            <pc:docMk/>
            <pc:sldMk cId="1432160049" sldId="259"/>
            <ac:spMk id="12" creationId="{BE513CFA-BF87-A65F-D313-728F03E93514}"/>
          </ac:spMkLst>
        </pc:spChg>
      </pc:sldChg>
      <pc:sldChg chg="modSp">
        <pc:chgData name="Leeuwaarde, Jimmy van" userId="b54b4eb7-b71f-48d1-88f2-e8a56643c325" providerId="ADAL" clId="{38655097-F3A6-45CA-975C-2D25352AC0CD}" dt="2024-07-15T22:11:16.589" v="28" actId="20577"/>
        <pc:sldMkLst>
          <pc:docMk/>
          <pc:sldMk cId="724134656" sldId="260"/>
        </pc:sldMkLst>
        <pc:spChg chg="mod">
          <ac:chgData name="Leeuwaarde, Jimmy van" userId="b54b4eb7-b71f-48d1-88f2-e8a56643c325" providerId="ADAL" clId="{38655097-F3A6-45CA-975C-2D25352AC0CD}" dt="2024-07-15T22:10:27.264" v="17"/>
          <ac:spMkLst>
            <pc:docMk/>
            <pc:sldMk cId="724134656" sldId="260"/>
            <ac:spMk id="4" creationId="{09BFB626-B5E8-FF93-CA1E-66EEA5428752}"/>
          </ac:spMkLst>
        </pc:spChg>
        <pc:spChg chg="mod">
          <ac:chgData name="Leeuwaarde, Jimmy van" userId="b54b4eb7-b71f-48d1-88f2-e8a56643c325" providerId="ADAL" clId="{38655097-F3A6-45CA-975C-2D25352AC0CD}" dt="2024-07-15T22:10:27.264" v="17"/>
          <ac:spMkLst>
            <pc:docMk/>
            <pc:sldMk cId="724134656" sldId="260"/>
            <ac:spMk id="5" creationId="{108E0D82-BEBF-D756-47AA-155F41DC2FBC}"/>
          </ac:spMkLst>
        </pc:spChg>
        <pc:spChg chg="mod">
          <ac:chgData name="Leeuwaarde, Jimmy van" userId="b54b4eb7-b71f-48d1-88f2-e8a56643c325" providerId="ADAL" clId="{38655097-F3A6-45CA-975C-2D25352AC0CD}" dt="2024-07-15T22:10:27.264" v="17"/>
          <ac:spMkLst>
            <pc:docMk/>
            <pc:sldMk cId="724134656" sldId="260"/>
            <ac:spMk id="7" creationId="{ACAD1867-3EB5-1CAE-D6BE-C34E5D4D4EDD}"/>
          </ac:spMkLst>
        </pc:spChg>
        <pc:spChg chg="mod">
          <ac:chgData name="Leeuwaarde, Jimmy van" userId="b54b4eb7-b71f-48d1-88f2-e8a56643c325" providerId="ADAL" clId="{38655097-F3A6-45CA-975C-2D25352AC0CD}" dt="2024-07-15T22:11:16.589" v="28" actId="20577"/>
          <ac:spMkLst>
            <pc:docMk/>
            <pc:sldMk cId="724134656" sldId="260"/>
            <ac:spMk id="11" creationId="{2C72063D-1585-C0EF-7E06-C52EACFB9420}"/>
          </ac:spMkLst>
        </pc:spChg>
        <pc:spChg chg="mod">
          <ac:chgData name="Leeuwaarde, Jimmy van" userId="b54b4eb7-b71f-48d1-88f2-e8a56643c325" providerId="ADAL" clId="{38655097-F3A6-45CA-975C-2D25352AC0CD}" dt="2024-07-15T22:10:27.264" v="17"/>
          <ac:spMkLst>
            <pc:docMk/>
            <pc:sldMk cId="724134656" sldId="260"/>
            <ac:spMk id="14" creationId="{A04210C4-D18C-86CD-BF3E-DE517B106A60}"/>
          </ac:spMkLst>
        </pc:spChg>
        <pc:spChg chg="mod">
          <ac:chgData name="Leeuwaarde, Jimmy van" userId="b54b4eb7-b71f-48d1-88f2-e8a56643c325" providerId="ADAL" clId="{38655097-F3A6-45CA-975C-2D25352AC0CD}" dt="2024-07-15T22:10:27.264" v="17"/>
          <ac:spMkLst>
            <pc:docMk/>
            <pc:sldMk cId="724134656" sldId="260"/>
            <ac:spMk id="17" creationId="{84052DB2-720B-EF8D-F5E5-54D4FD363F8D}"/>
          </ac:spMkLst>
        </pc:spChg>
        <pc:spChg chg="mod">
          <ac:chgData name="Leeuwaarde, Jimmy van" userId="b54b4eb7-b71f-48d1-88f2-e8a56643c325" providerId="ADAL" clId="{38655097-F3A6-45CA-975C-2D25352AC0CD}" dt="2024-07-15T22:10:27.264" v="17"/>
          <ac:spMkLst>
            <pc:docMk/>
            <pc:sldMk cId="724134656" sldId="260"/>
            <ac:spMk id="19" creationId="{9579AC98-B61B-2FB3-CBE9-E48C813E0062}"/>
          </ac:spMkLst>
        </pc:spChg>
      </pc:sldChg>
      <pc:sldChg chg="modSp">
        <pc:chgData name="Leeuwaarde, Jimmy van" userId="b54b4eb7-b71f-48d1-88f2-e8a56643c325" providerId="ADAL" clId="{38655097-F3A6-45CA-975C-2D25352AC0CD}" dt="2024-07-15T22:10:27.264" v="17"/>
        <pc:sldMkLst>
          <pc:docMk/>
          <pc:sldMk cId="2901714015" sldId="262"/>
        </pc:sldMkLst>
        <pc:spChg chg="mod">
          <ac:chgData name="Leeuwaarde, Jimmy van" userId="b54b4eb7-b71f-48d1-88f2-e8a56643c325" providerId="ADAL" clId="{38655097-F3A6-45CA-975C-2D25352AC0CD}" dt="2024-07-15T22:10:27.264" v="17"/>
          <ac:spMkLst>
            <pc:docMk/>
            <pc:sldMk cId="2901714015" sldId="262"/>
            <ac:spMk id="5" creationId="{85054D82-87F7-7B44-A42E-8E5E617330D0}"/>
          </ac:spMkLst>
        </pc:spChg>
        <pc:spChg chg="mod">
          <ac:chgData name="Leeuwaarde, Jimmy van" userId="b54b4eb7-b71f-48d1-88f2-e8a56643c325" providerId="ADAL" clId="{38655097-F3A6-45CA-975C-2D25352AC0CD}" dt="2024-07-15T22:10:27.264" v="17"/>
          <ac:spMkLst>
            <pc:docMk/>
            <pc:sldMk cId="2901714015" sldId="262"/>
            <ac:spMk id="6" creationId="{BF6E2B4C-B773-429A-C3DF-F39358CBFE83}"/>
          </ac:spMkLst>
        </pc:spChg>
        <pc:spChg chg="mod">
          <ac:chgData name="Leeuwaarde, Jimmy van" userId="b54b4eb7-b71f-48d1-88f2-e8a56643c325" providerId="ADAL" clId="{38655097-F3A6-45CA-975C-2D25352AC0CD}" dt="2024-07-15T22:10:27.264" v="17"/>
          <ac:spMkLst>
            <pc:docMk/>
            <pc:sldMk cId="2901714015" sldId="262"/>
            <ac:spMk id="7" creationId="{05150E97-F75B-5C55-7D1A-51740BD51B48}"/>
          </ac:spMkLst>
        </pc:spChg>
        <pc:spChg chg="mod">
          <ac:chgData name="Leeuwaarde, Jimmy van" userId="b54b4eb7-b71f-48d1-88f2-e8a56643c325" providerId="ADAL" clId="{38655097-F3A6-45CA-975C-2D25352AC0CD}" dt="2024-07-15T22:10:27.264" v="17"/>
          <ac:spMkLst>
            <pc:docMk/>
            <pc:sldMk cId="2901714015" sldId="262"/>
            <ac:spMk id="11" creationId="{D76CAA6D-39E7-BE69-7AD3-9C81BE8B5296}"/>
          </ac:spMkLst>
        </pc:spChg>
        <pc:spChg chg="mod">
          <ac:chgData name="Leeuwaarde, Jimmy van" userId="b54b4eb7-b71f-48d1-88f2-e8a56643c325" providerId="ADAL" clId="{38655097-F3A6-45CA-975C-2D25352AC0CD}" dt="2024-07-15T22:10:27.264" v="17"/>
          <ac:spMkLst>
            <pc:docMk/>
            <pc:sldMk cId="2901714015" sldId="262"/>
            <ac:spMk id="14" creationId="{03078745-9171-C3E1-8687-69DF818604B5}"/>
          </ac:spMkLst>
        </pc:spChg>
        <pc:spChg chg="mod">
          <ac:chgData name="Leeuwaarde, Jimmy van" userId="b54b4eb7-b71f-48d1-88f2-e8a56643c325" providerId="ADAL" clId="{38655097-F3A6-45CA-975C-2D25352AC0CD}" dt="2024-07-15T22:10:27.264" v="17"/>
          <ac:spMkLst>
            <pc:docMk/>
            <pc:sldMk cId="2901714015" sldId="262"/>
            <ac:spMk id="15" creationId="{346EA660-1CD9-D333-3AF9-48E04C6B88B0}"/>
          </ac:spMkLst>
        </pc:spChg>
        <pc:spChg chg="mod">
          <ac:chgData name="Leeuwaarde, Jimmy van" userId="b54b4eb7-b71f-48d1-88f2-e8a56643c325" providerId="ADAL" clId="{38655097-F3A6-45CA-975C-2D25352AC0CD}" dt="2024-07-15T22:10:27.264" v="17"/>
          <ac:spMkLst>
            <pc:docMk/>
            <pc:sldMk cId="2901714015" sldId="262"/>
            <ac:spMk id="17" creationId="{0833BEBB-8BA1-7764-460D-6170BE11E2E9}"/>
          </ac:spMkLst>
        </pc:spChg>
        <pc:spChg chg="mod">
          <ac:chgData name="Leeuwaarde, Jimmy van" userId="b54b4eb7-b71f-48d1-88f2-e8a56643c325" providerId="ADAL" clId="{38655097-F3A6-45CA-975C-2D25352AC0CD}" dt="2024-07-15T22:10:27.264" v="17"/>
          <ac:spMkLst>
            <pc:docMk/>
            <pc:sldMk cId="2901714015" sldId="262"/>
            <ac:spMk id="18" creationId="{9AFE5E1F-4619-A0C2-7250-1371A12E265B}"/>
          </ac:spMkLst>
        </pc:spChg>
      </pc:sldChg>
      <pc:sldChg chg="modSp">
        <pc:chgData name="Leeuwaarde, Jimmy van" userId="b54b4eb7-b71f-48d1-88f2-e8a56643c325" providerId="ADAL" clId="{38655097-F3A6-45CA-975C-2D25352AC0CD}" dt="2024-07-15T22:10:27.264" v="17"/>
        <pc:sldMkLst>
          <pc:docMk/>
          <pc:sldMk cId="4272799211" sldId="263"/>
        </pc:sldMkLst>
        <pc:spChg chg="mod">
          <ac:chgData name="Leeuwaarde, Jimmy van" userId="b54b4eb7-b71f-48d1-88f2-e8a56643c325" providerId="ADAL" clId="{38655097-F3A6-45CA-975C-2D25352AC0CD}" dt="2024-07-15T22:10:27.264" v="17"/>
          <ac:spMkLst>
            <pc:docMk/>
            <pc:sldMk cId="4272799211" sldId="263"/>
            <ac:spMk id="5" creationId="{D115B50F-8F78-7E8C-F1D5-F14D4B107B3B}"/>
          </ac:spMkLst>
        </pc:spChg>
        <pc:spChg chg="mod">
          <ac:chgData name="Leeuwaarde, Jimmy van" userId="b54b4eb7-b71f-48d1-88f2-e8a56643c325" providerId="ADAL" clId="{38655097-F3A6-45CA-975C-2D25352AC0CD}" dt="2024-07-15T22:10:27.264" v="17"/>
          <ac:spMkLst>
            <pc:docMk/>
            <pc:sldMk cId="4272799211" sldId="263"/>
            <ac:spMk id="6" creationId="{940A9A63-E60D-2D44-CB3A-D9CF62ABF84D}"/>
          </ac:spMkLst>
        </pc:spChg>
        <pc:spChg chg="mod">
          <ac:chgData name="Leeuwaarde, Jimmy van" userId="b54b4eb7-b71f-48d1-88f2-e8a56643c325" providerId="ADAL" clId="{38655097-F3A6-45CA-975C-2D25352AC0CD}" dt="2024-07-15T22:10:27.264" v="17"/>
          <ac:spMkLst>
            <pc:docMk/>
            <pc:sldMk cId="4272799211" sldId="263"/>
            <ac:spMk id="7" creationId="{87DAAB7C-9475-7128-82BB-E0D0837851F0}"/>
          </ac:spMkLst>
        </pc:spChg>
        <pc:spChg chg="mod">
          <ac:chgData name="Leeuwaarde, Jimmy van" userId="b54b4eb7-b71f-48d1-88f2-e8a56643c325" providerId="ADAL" clId="{38655097-F3A6-45CA-975C-2D25352AC0CD}" dt="2024-07-15T14:10:05.470" v="13" actId="207"/>
          <ac:spMkLst>
            <pc:docMk/>
            <pc:sldMk cId="4272799211" sldId="263"/>
            <ac:spMk id="9" creationId="{9D2B7C87-0B64-38D9-DD45-E48A01776064}"/>
          </ac:spMkLst>
        </pc:spChg>
        <pc:spChg chg="mod">
          <ac:chgData name="Leeuwaarde, Jimmy van" userId="b54b4eb7-b71f-48d1-88f2-e8a56643c325" providerId="ADAL" clId="{38655097-F3A6-45CA-975C-2D25352AC0CD}" dt="2024-07-15T22:10:27.264" v="17"/>
          <ac:spMkLst>
            <pc:docMk/>
            <pc:sldMk cId="4272799211" sldId="263"/>
            <ac:spMk id="11" creationId="{C787BD4A-C4C9-7802-C091-940D4DB2C0AE}"/>
          </ac:spMkLst>
        </pc:spChg>
        <pc:spChg chg="mod">
          <ac:chgData name="Leeuwaarde, Jimmy van" userId="b54b4eb7-b71f-48d1-88f2-e8a56643c325" providerId="ADAL" clId="{38655097-F3A6-45CA-975C-2D25352AC0CD}" dt="2024-07-15T22:10:27.264" v="17"/>
          <ac:spMkLst>
            <pc:docMk/>
            <pc:sldMk cId="4272799211" sldId="263"/>
            <ac:spMk id="12" creationId="{B7562FB0-85EA-F1C1-AEF3-404E11ABC99C}"/>
          </ac:spMkLst>
        </pc:spChg>
        <pc:spChg chg="mod">
          <ac:chgData name="Leeuwaarde, Jimmy van" userId="b54b4eb7-b71f-48d1-88f2-e8a56643c325" providerId="ADAL" clId="{38655097-F3A6-45CA-975C-2D25352AC0CD}" dt="2024-07-15T14:10:24.057" v="15" actId="207"/>
          <ac:spMkLst>
            <pc:docMk/>
            <pc:sldMk cId="4272799211" sldId="263"/>
            <ac:spMk id="16" creationId="{7257D434-E26E-2038-ADFE-03ADADC629DF}"/>
          </ac:spMkLst>
        </pc:spChg>
      </pc:sldChg>
      <pc:sldChg chg="modSp mod">
        <pc:chgData name="Leeuwaarde, Jimmy van" userId="b54b4eb7-b71f-48d1-88f2-e8a56643c325" providerId="ADAL" clId="{38655097-F3A6-45CA-975C-2D25352AC0CD}" dt="2024-07-15T14:07:12.520" v="0" actId="207"/>
        <pc:sldMkLst>
          <pc:docMk/>
          <pc:sldMk cId="1365385646" sldId="303"/>
        </pc:sldMkLst>
        <pc:spChg chg="mod">
          <ac:chgData name="Leeuwaarde, Jimmy van" userId="b54b4eb7-b71f-48d1-88f2-e8a56643c325" providerId="ADAL" clId="{38655097-F3A6-45CA-975C-2D25352AC0CD}" dt="2024-07-15T14:07:12.520" v="0" actId="207"/>
          <ac:spMkLst>
            <pc:docMk/>
            <pc:sldMk cId="1365385646" sldId="303"/>
            <ac:spMk id="5" creationId="{0F86C71E-6C25-140D-2099-1E507C7D8603}"/>
          </ac:spMkLst>
        </pc:spChg>
      </pc:sldChg>
      <pc:sldChg chg="modSp mod">
        <pc:chgData name="Leeuwaarde, Jimmy van" userId="b54b4eb7-b71f-48d1-88f2-e8a56643c325" providerId="ADAL" clId="{38655097-F3A6-45CA-975C-2D25352AC0CD}" dt="2024-07-15T22:10:58.357" v="23" actId="20577"/>
        <pc:sldMkLst>
          <pc:docMk/>
          <pc:sldMk cId="4191572928" sldId="304"/>
        </pc:sldMkLst>
        <pc:spChg chg="mod">
          <ac:chgData name="Leeuwaarde, Jimmy van" userId="b54b4eb7-b71f-48d1-88f2-e8a56643c325" providerId="ADAL" clId="{38655097-F3A6-45CA-975C-2D25352AC0CD}" dt="2024-07-15T22:10:27.264" v="17"/>
          <ac:spMkLst>
            <pc:docMk/>
            <pc:sldMk cId="4191572928" sldId="304"/>
            <ac:spMk id="5" creationId="{2360DCFD-13EB-F806-2AAB-B9BF56FC6933}"/>
          </ac:spMkLst>
        </pc:spChg>
        <pc:spChg chg="mod">
          <ac:chgData name="Leeuwaarde, Jimmy van" userId="b54b4eb7-b71f-48d1-88f2-e8a56643c325" providerId="ADAL" clId="{38655097-F3A6-45CA-975C-2D25352AC0CD}" dt="2024-07-15T22:10:27.264" v="17"/>
          <ac:spMkLst>
            <pc:docMk/>
            <pc:sldMk cId="4191572928" sldId="304"/>
            <ac:spMk id="6" creationId="{499CE8DF-7EC5-5A9A-CA21-A6D8614EA815}"/>
          </ac:spMkLst>
        </pc:spChg>
        <pc:graphicFrameChg chg="mod modGraphic">
          <ac:chgData name="Leeuwaarde, Jimmy van" userId="b54b4eb7-b71f-48d1-88f2-e8a56643c325" providerId="ADAL" clId="{38655097-F3A6-45CA-975C-2D25352AC0CD}" dt="2024-07-15T22:10:58.357" v="23" actId="20577"/>
          <ac:graphicFrameMkLst>
            <pc:docMk/>
            <pc:sldMk cId="4191572928" sldId="304"/>
            <ac:graphicFrameMk id="4" creationId="{067072FB-B65B-5AFF-C70F-3D088DBEB4B3}"/>
          </ac:graphicFrameMkLst>
        </pc:graphicFrameChg>
      </pc:sldChg>
      <pc:sldChg chg="modSp">
        <pc:chgData name="Leeuwaarde, Jimmy van" userId="b54b4eb7-b71f-48d1-88f2-e8a56643c325" providerId="ADAL" clId="{38655097-F3A6-45CA-975C-2D25352AC0CD}" dt="2024-07-15T22:10:27.264" v="17"/>
        <pc:sldMkLst>
          <pc:docMk/>
          <pc:sldMk cId="4150867917" sldId="305"/>
        </pc:sldMkLst>
        <pc:spChg chg="mod">
          <ac:chgData name="Leeuwaarde, Jimmy van" userId="b54b4eb7-b71f-48d1-88f2-e8a56643c325" providerId="ADAL" clId="{38655097-F3A6-45CA-975C-2D25352AC0CD}" dt="2024-07-15T22:10:27.264" v="17"/>
          <ac:spMkLst>
            <pc:docMk/>
            <pc:sldMk cId="4150867917" sldId="305"/>
            <ac:spMk id="5" creationId="{EC6B26A6-F066-0435-CAFA-9CF25CF676DF}"/>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gelijkenis van de bruiloft </a:t>
          </a:r>
          <a:r>
            <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Marcus</a:t>
          </a:r>
          <a:r>
            <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2:19-20).</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Hoe kan iemand vasten op een bruiloft? De bruidegom is Jezus; de gasten de discipelen. </a:t>
          </a: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Nadat Jezus was gestorven en opgestaan, moesten ze vasten.</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gelijkenis van het nieuwe en het oude (Marc. 2:21-22).</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De levende leringen van Jezus hadden geen plaats in de dode leringen van de traditie; en vice versa. </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custLinFactNeighborX="-364" custLinFactNeighborY="1038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Hoe kan iemand vasten op een bruiloft? De bruidegom is Jezus; de gasten de discipelen. </a:t>
          </a: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Nadat Jezus was gestorven en opgestaan, moesten ze vasten.</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gelijkenis van de bruiloft </a:t>
          </a:r>
          <a:r>
            <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Marcus</a:t>
          </a:r>
          <a:r>
            <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2:19-20).</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63729" y="2849637"/>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De levende leringen van Jezus hadden geen plaats in de dode leringen van de traditie; en vice versa. </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3563729" y="2849637"/>
        <a:ext cx="2798036" cy="2370449"/>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gelijkenis van het nieuwe en het oude (Marc. 2:21-22).</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1D853-26F1-4E7E-BCC8-54EB20170B95}" type="datetimeFigureOut">
              <a:rPr lang="nl-NL" smtClean="0"/>
              <a:t>16-7-2024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7BA71-6D3C-444A-BB03-46EC44AF2282}" type="slidenum">
              <a:rPr lang="nl-NL" smtClean="0"/>
              <a:t>‹Nº›</a:t>
            </a:fld>
            <a:endParaRPr lang="nl-NL"/>
          </a:p>
        </p:txBody>
      </p:sp>
    </p:spTree>
    <p:extLst>
      <p:ext uri="{BB962C8B-B14F-4D97-AF65-F5344CB8AC3E}">
        <p14:creationId xmlns:p14="http://schemas.microsoft.com/office/powerpoint/2010/main" val="236747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7BA71-6D3C-444A-BB03-46EC44AF2282}" type="slidenum">
              <a:rPr lang="nl-NL" smtClean="0"/>
              <a:t>1</a:t>
            </a:fld>
            <a:endParaRPr lang="nl-NL"/>
          </a:p>
        </p:txBody>
      </p:sp>
    </p:spTree>
    <p:extLst>
      <p:ext uri="{BB962C8B-B14F-4D97-AF65-F5344CB8AC3E}">
        <p14:creationId xmlns:p14="http://schemas.microsoft.com/office/powerpoint/2010/main" val="71409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157BA71-6D3C-444A-BB03-46EC44AF2282}" type="slidenum">
              <a:rPr lang="nl-NL" smtClean="0"/>
              <a:t>11</a:t>
            </a:fld>
            <a:endParaRPr lang="nl-NL"/>
          </a:p>
        </p:txBody>
      </p:sp>
    </p:spTree>
    <p:extLst>
      <p:ext uri="{BB962C8B-B14F-4D97-AF65-F5344CB8AC3E}">
        <p14:creationId xmlns:p14="http://schemas.microsoft.com/office/powerpoint/2010/main" val="95005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9898B651-8D77-4D7F-AEDB-62AA903063DD}" type="datetimeFigureOut">
              <a:rPr lang="es-ES" smtClean="0"/>
              <a:pPr/>
              <a:t>16/07/2024</a:t>
            </a:fld>
            <a:endParaRPr lang="es-ES" dirty="0"/>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55FF91C-3BD1-41C9-9EF0-A3D01AF88290}" type="slidenum">
              <a:rPr lang="es-ES" smtClean="0"/>
              <a:pPr/>
              <a:t>‹Nº›</a:t>
            </a:fld>
            <a:endParaRPr lang="es-ES" dirty="0"/>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2B69537-2A60-420C-B346-C175C25B0EDD}" type="datetimeFigureOut">
              <a:rPr lang="es-ES" smtClean="0"/>
              <a:pPr/>
              <a:t>16/07/2024</a:t>
            </a:fld>
            <a:endParaRPr lang="es-ES" dirty="0"/>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7A71755-5112-4934-9115-8982FC6A3E0A}" type="slidenum">
              <a:rPr lang="es-ES" smtClean="0"/>
              <a:pPr/>
              <a:t>‹Nº›</a:t>
            </a:fld>
            <a:endParaRPr lang="es-ES" dirty="0"/>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707873"/>
            <a:ext cx="5284892" cy="769441"/>
          </a:xfrm>
          <a:prstGeom prst="rect">
            <a:avLst/>
          </a:prstGeom>
          <a:noFill/>
        </p:spPr>
        <p:txBody>
          <a:bodyPr wrap="square" rtlCol="0">
            <a:spAutoFit/>
          </a:bodyPr>
          <a:lstStyle/>
          <a:p>
            <a:pPr algn="ctr"/>
            <a:r>
              <a:rPr lang="en" sz="4400" b="1" dirty="0">
                <a:ln w="10160">
                  <a:solidFill>
                    <a:schemeClr val="accent5"/>
                  </a:solidFill>
                  <a:prstDash val="solid"/>
                </a:ln>
                <a:solidFill>
                  <a:schemeClr val="bg1"/>
                </a:solidFill>
                <a:effectLst>
                  <a:outerShdw blurRad="38100" dist="22860" dir="5400000" algn="tl" rotWithShape="0">
                    <a:srgbClr val="000000"/>
                  </a:outerShdw>
                </a:effectLst>
                <a:latin typeface="Calibri" panose="020F0502020204030204" pitchFamily="34" charset="0"/>
              </a:rPr>
              <a:t>CONTROVERSES</a:t>
            </a:r>
          </a:p>
        </p:txBody>
      </p:sp>
      <p:sp>
        <p:nvSpPr>
          <p:cNvPr id="6" name="CuadroTexto 5">
            <a:extLst>
              <a:ext uri="{FF2B5EF4-FFF2-40B4-BE49-F238E27FC236}">
                <a16:creationId xmlns:a16="http://schemas.microsoft.com/office/drawing/2014/main" id="{43313C04-87A6-248E-AE43-7BC43CE8DF71}"/>
              </a:ext>
            </a:extLst>
          </p:cNvPr>
          <p:cNvSpPr txBox="1"/>
          <p:nvPr/>
        </p:nvSpPr>
        <p:spPr>
          <a:xfrm>
            <a:off x="8183345" y="6167614"/>
            <a:ext cx="1441421" cy="584775"/>
          </a:xfrm>
          <a:prstGeom prst="rect">
            <a:avLst/>
          </a:prstGeom>
          <a:noFill/>
        </p:spPr>
        <p:txBody>
          <a:bodyPr wrap="square" rtlCol="0">
            <a:spAutoFit/>
          </a:bodyPr>
          <a:lstStyle/>
          <a:p>
            <a:r>
              <a:rPr lang="nl-NL" sz="1600" b="1" spc="150" dirty="0">
                <a:gradFill flip="none" rotWithShape="1">
                  <a:gsLst>
                    <a:gs pos="8000">
                      <a:srgbClr val="416B67"/>
                    </a:gs>
                    <a:gs pos="48000">
                      <a:srgbClr val="0C2E17"/>
                    </a:gs>
                    <a:gs pos="100000">
                      <a:srgbClr val="346635"/>
                    </a:gs>
                  </a:gsLst>
                  <a:path path="circle">
                    <a:fillToRect l="50000" t="50000" r="50000" b="50000"/>
                  </a:path>
                  <a:tileRect/>
                </a:gradFill>
                <a:effectLst>
                  <a:glow rad="38100">
                    <a:srgbClr val="18552F"/>
                  </a:glow>
                  <a:outerShdw blurRad="38100" dist="38100" dir="2700000" algn="tl">
                    <a:srgbClr val="000000">
                      <a:alpha val="43137"/>
                    </a:srgbClr>
                  </a:outerShdw>
                </a:effectLst>
                <a:latin typeface="Calibri" panose="020F0502020204030204" pitchFamily="34" charset="0"/>
              </a:rPr>
              <a:t>Les 3 voor 20 juli 2024</a:t>
            </a:r>
            <a:endParaRPr lang="en" sz="1600" b="1" spc="150" dirty="0">
              <a:gradFill flip="none" rotWithShape="1">
                <a:gsLst>
                  <a:gs pos="8000">
                    <a:srgbClr val="416B67"/>
                  </a:gs>
                  <a:gs pos="48000">
                    <a:srgbClr val="0C2E17"/>
                  </a:gs>
                  <a:gs pos="100000">
                    <a:srgbClr val="346635"/>
                  </a:gs>
                </a:gsLst>
                <a:path path="circle">
                  <a:fillToRect l="50000" t="50000" r="50000" b="50000"/>
                </a:path>
                <a:tileRect/>
              </a:gradFill>
              <a:effectLst>
                <a:glow rad="38100">
                  <a:srgbClr val="18552F"/>
                </a:glow>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DE275966-1C26-A03A-177A-E5E2816E92B3}"/>
              </a:ext>
            </a:extLst>
          </p:cNvPr>
          <p:cNvSpPr txBox="1"/>
          <p:nvPr/>
        </p:nvSpPr>
        <p:spPr>
          <a:xfrm>
            <a:off x="3131127" y="0"/>
            <a:ext cx="9060872" cy="769441"/>
          </a:xfrm>
          <a:prstGeom prst="rect">
            <a:avLst/>
          </a:prstGeom>
          <a:noFill/>
        </p:spPr>
        <p:txBody>
          <a:bodyPr wrap="square">
            <a:spAutoFit/>
          </a:bodyPr>
          <a:lstStyle/>
          <a:p>
            <a:pPr algn="ctr"/>
            <a:r>
              <a:rPr lang="nl-NL"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  IS JEZUS GEK?</a:t>
            </a:r>
            <a:endParaRPr lang="en"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D115B50F-8F78-7E8C-F1D5-F14D4B107B3B}"/>
              </a:ext>
            </a:extLst>
          </p:cNvPr>
          <p:cNvSpPr txBox="1"/>
          <p:nvPr/>
        </p:nvSpPr>
        <p:spPr>
          <a:xfrm>
            <a:off x="3195782" y="638472"/>
            <a:ext cx="8978570" cy="646331"/>
          </a:xfrm>
          <a:prstGeom prst="rect">
            <a:avLst/>
          </a:prstGeom>
          <a:noFill/>
        </p:spPr>
        <p:txBody>
          <a:bodyPr wrap="square">
            <a:spAutoFit/>
          </a:bodyPr>
          <a:lstStyle/>
          <a:p>
            <a:pPr algn="ctr"/>
            <a:r>
              <a:rPr lang="en"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r>
              <a:rPr lang="nl-NL"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Toen Jezus' familie dat hoorde, gingen ze erheen om Hem te halen. Want ze zeiden: "Hij lijkt wel gek.“</a:t>
            </a:r>
            <a:r>
              <a:rPr lang="en"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r>
              <a:rPr lang="nl-NL"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Marcus</a:t>
            </a:r>
            <a:r>
              <a:rPr lang="en"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3:21 </a:t>
            </a:r>
            <a:r>
              <a:rPr lang="en" sz="11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BB </a:t>
            </a:r>
            <a:r>
              <a:rPr lang="en"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698" y="1475814"/>
            <a:ext cx="8097654"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Waarom dacht Jezus' familie dat hij gek was geworden (Marcus 3:20-21)?</a:t>
            </a:r>
            <a:endParaRPr lang="en" sz="2000" b="1" dirty="0">
              <a:latin typeface="Calibri" panose="020F0502020204030204" pitchFamily="34" charset="0"/>
            </a:endParaRP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949769"/>
            <a:ext cx="8097655"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Wat een gebrek aan respect voor Zijn gezin van de kant van Jezus! </a:t>
            </a:r>
            <a:br>
              <a:rPr lang="nl-NL" sz="2000" b="1" dirty="0">
                <a:latin typeface="Calibri" panose="020F0502020204030204" pitchFamily="34" charset="0"/>
              </a:rPr>
            </a:br>
            <a:r>
              <a:rPr lang="nl-NL" sz="2000" b="1" dirty="0">
                <a:latin typeface="Calibri" panose="020F0502020204030204" pitchFamily="34" charset="0"/>
              </a:rPr>
              <a:t>(Marcus 3:32-33).</a:t>
            </a:r>
            <a:endParaRPr lang="en" sz="2000" b="1" dirty="0">
              <a:latin typeface="Calibri" panose="020F0502020204030204" pitchFamily="34" charset="0"/>
            </a:endParaRP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774728"/>
            <a:ext cx="8097655"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Na een korte tussenzin hervat Marcus het verhaal en stelt hij de familieleden voor die naar Jezus op zoek waren: zijn moeder en zijn broers (Marcus 3:31).</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1971383"/>
            <a:ext cx="8097654"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Overwerk, slechte voeding, stress door Zijn voortdurende discussies met schriftgeleerden en Farizeeën...</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657929"/>
            <a:ext cx="8072946"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Belangrijker dan vleselijke banden zijn de banden die Jezus verenigen met Zijn geestelijke familie: “Wie Gods wil doet, is Mijn broer en Mijn zuster en moeder” (Marcus 3:35).</a:t>
            </a:r>
            <a:endParaRPr lang="en" sz="2000" b="1" dirty="0">
              <a:latin typeface="Calibri" panose="020F0502020204030204" pitchFamily="34" charset="0"/>
            </a:endParaRP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635651"/>
            <a:ext cx="8072945"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Maar schijn bedriegt. Zijn moeder en broers hadden ongelijk. Zijn werk verlaten om Zich bij hen te voegen op dat moment, was schadelijk voor Zijn missie én voor henzelf.</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1C4DDEB8-A96A-BDF9-5273-4E916CD8AA19}"/>
              </a:ext>
            </a:extLst>
          </p:cNvPr>
          <p:cNvSpPr txBox="1"/>
          <p:nvPr/>
        </p:nvSpPr>
        <p:spPr>
          <a:xfrm>
            <a:off x="208246" y="449312"/>
            <a:ext cx="1403738" cy="434303"/>
          </a:xfrm>
          <a:prstGeom prst="roundRect">
            <a:avLst>
              <a:gd name="adj" fmla="val 32159"/>
            </a:avLst>
          </a:prstGeom>
          <a:solidFill>
            <a:srgbClr val="FFFFFF"/>
          </a:solidFill>
          <a:ln>
            <a:solidFill>
              <a:srgbClr val="F8534D"/>
            </a:solidFill>
          </a:ln>
          <a:effectLst>
            <a:outerShdw blurRad="38100" dist="12700" dir="2700000" algn="tl" rotWithShape="0">
              <a:srgbClr val="FF5050"/>
            </a:outerShd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2B8106"/>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F4865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48653"/>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1+#ppt_w/2"/>
                                          </p:val>
                                        </p:tav>
                                        <p:tav tm="100000">
                                          <p:val>
                                            <p:strVal val="#ppt_x"/>
                                          </p:val>
                                        </p:tav>
                                      </p:tavLst>
                                    </p:anim>
                                    <p:anim calcmode="lin" valueType="num">
                                      <p:cBhvr additive="base">
                                        <p:cTn id="60" dur="500" fill="hold"/>
                                        <p:tgtEl>
                                          <p:spTgt spid="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10327" y="902070"/>
            <a:ext cx="10689995" cy="5093702"/>
          </a:xfrm>
          <a:prstGeom prst="rect">
            <a:avLst/>
          </a:prstGeom>
          <a:noFill/>
        </p:spPr>
        <p:txBody>
          <a:bodyPr wrap="square">
            <a:spAutoFit/>
          </a:bodyPr>
          <a:lstStyle/>
          <a:p>
            <a:pPr algn="just">
              <a:spcBef>
                <a:spcPts val="600"/>
              </a:spcBef>
            </a:pPr>
            <a:r>
              <a:rPr lang="nl-NL"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“De geest van vervolging zal niet worden opgewekt tegen degenen die geen verbinding met God hebben en dus geen morele kracht hebben. Het zal worden opgewekt tegen de getrouwen, die geen concessies doen aan de wereld en zich niet zullen laten beïnvloeden door haar meningen, haar gunst of haar tegenstand. Een religie die een levend getuigenis aflegt ten gunste van heiligheid, en die trots, egoïsme, hebzucht en modieuze zonden bestraft, zal gehaat worden door de wereld en door oppervlakkige christenen... Wanneer u smaad en vervolging ondergaat, bevindt u zich in uitstekend gezelschap; want Jezus heeft het allemaal doorstaan, en nog veel meer. Als u trouwe wachters voor God bent, zijn deze dingen een compliment voor u. Het zijn de heldhaftige zielen, die trouw zullen zijn als ze alleen staan, die de onvergankelijke kroon zullen winnen."</a:t>
            </a:r>
            <a:endParaRPr lang="en"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endParaRPr>
          </a:p>
        </p:txBody>
      </p:sp>
      <p:sp>
        <p:nvSpPr>
          <p:cNvPr id="4" name="CuadroTexto 3">
            <a:extLst>
              <a:ext uri="{FF2B5EF4-FFF2-40B4-BE49-F238E27FC236}">
                <a16:creationId xmlns:a16="http://schemas.microsoft.com/office/drawing/2014/main" id="{1FEF7005-A3E7-E48A-D379-0CE4AB8C2709}"/>
              </a:ext>
            </a:extLst>
          </p:cNvPr>
          <p:cNvSpPr txBox="1"/>
          <p:nvPr/>
        </p:nvSpPr>
        <p:spPr>
          <a:xfrm>
            <a:off x="8241803" y="6438900"/>
            <a:ext cx="3912097" cy="307777"/>
          </a:xfrm>
          <a:prstGeom prst="rect">
            <a:avLst/>
          </a:prstGeom>
          <a:noFill/>
        </p:spPr>
        <p:txBody>
          <a:bodyPr wrap="none" rtlCol="0">
            <a:spAutoFit/>
          </a:bodyPr>
          <a:lstStyle/>
          <a:p>
            <a:pPr algn="r"/>
            <a:r>
              <a:rPr lang="en" sz="1400" b="1" dirty="0">
                <a:latin typeface="Calibri" panose="020F0502020204030204" pitchFamily="34" charset="0"/>
              </a:rPr>
              <a:t>Ellen G. White (</a:t>
            </a:r>
            <a:r>
              <a:rPr lang="nl-NL" sz="1400" b="1" dirty="0">
                <a:latin typeface="Calibri" panose="020F0502020204030204" pitchFamily="34" charset="0"/>
              </a:rPr>
              <a:t>De Medische bediening, pag. 282</a:t>
            </a:r>
            <a:r>
              <a:rPr lang="en" sz="1400" b="1" dirty="0">
                <a:latin typeface="Calibri" panose="020F0502020204030204" pitchFamily="34" charset="0"/>
              </a:rPr>
              <a:t>)</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292" b="12292"/>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6029" y="5253121"/>
            <a:ext cx="11556893" cy="158812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28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r>
              <a:rPr kumimoji="0" lang="nl-NL" sz="28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En Hij zei tegen hen: De Sabbat is gemaakt ter wille van de mens, niet de mens ter wille van de Sabbat.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nl-NL" sz="28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Daarom, de Zoon des mensen is Heere, óók van de Sabbat.</a:t>
            </a:r>
            <a:r>
              <a:rPr kumimoji="0" lang="es-ES" sz="28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r>
              <a:rPr kumimoji="0" lang="es-ES" sz="2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Marcus 2:27-28,</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HSV</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5086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105400" y="4053334"/>
            <a:ext cx="7067550" cy="2554545"/>
          </a:xfrm>
          <a:prstGeom prst="rect">
            <a:avLst/>
          </a:prstGeom>
          <a:noFill/>
        </p:spPr>
        <p:txBody>
          <a:bodyPr wrap="square" rtlCol="0">
            <a:spAutoFit/>
          </a:bodyPr>
          <a:lstStyle/>
          <a:p>
            <a:pPr>
              <a:spcBef>
                <a:spcPts val="1200"/>
              </a:spcBef>
            </a:pPr>
            <a:r>
              <a:rPr lang="nl-NL" sz="2000" b="1" dirty="0">
                <a:latin typeface="Calibri" panose="020F0502020204030204" pitchFamily="34" charset="0"/>
              </a:rPr>
              <a:t>Controverse over vergeving</a:t>
            </a:r>
            <a:r>
              <a:rPr lang="en" sz="2000" b="1" dirty="0">
                <a:latin typeface="Calibri" panose="020F0502020204030204" pitchFamily="34" charset="0"/>
              </a:rPr>
              <a:t>. </a:t>
            </a:r>
            <a:r>
              <a:rPr lang="nl-NL" sz="2000" b="1" dirty="0">
                <a:latin typeface="Calibri" panose="020F0502020204030204" pitchFamily="34" charset="0"/>
              </a:rPr>
              <a:t>Marcus</a:t>
            </a:r>
            <a:r>
              <a:rPr lang="en" sz="2000" b="1" dirty="0">
                <a:latin typeface="Calibri" panose="020F0502020204030204" pitchFamily="34" charset="0"/>
              </a:rPr>
              <a:t> 2:1-12.</a:t>
            </a:r>
          </a:p>
          <a:p>
            <a:pPr>
              <a:spcBef>
                <a:spcPts val="1200"/>
              </a:spcBef>
            </a:pPr>
            <a:r>
              <a:rPr lang="nl-NL" sz="2000" b="1" dirty="0">
                <a:latin typeface="Calibri" panose="020F0502020204030204" pitchFamily="34" charset="0"/>
              </a:rPr>
              <a:t>Controverse over voedsel</a:t>
            </a:r>
            <a:r>
              <a:rPr lang="en" sz="2000" b="1" dirty="0">
                <a:latin typeface="Calibri" panose="020F0502020204030204" pitchFamily="34" charset="0"/>
              </a:rPr>
              <a:t>. </a:t>
            </a:r>
            <a:r>
              <a:rPr lang="nl-NL" sz="2000" b="1" dirty="0">
                <a:latin typeface="Calibri" panose="020F0502020204030204" pitchFamily="34" charset="0"/>
              </a:rPr>
              <a:t>Marcus</a:t>
            </a:r>
            <a:r>
              <a:rPr lang="en" sz="2000" b="1" dirty="0">
                <a:latin typeface="Calibri" panose="020F0502020204030204" pitchFamily="34" charset="0"/>
              </a:rPr>
              <a:t> 2:13-22.</a:t>
            </a:r>
          </a:p>
          <a:p>
            <a:pPr>
              <a:spcBef>
                <a:spcPts val="1200"/>
              </a:spcBef>
            </a:pPr>
            <a:r>
              <a:rPr lang="nl-NL" sz="2000" b="1" dirty="0">
                <a:latin typeface="Calibri" panose="020F0502020204030204" pitchFamily="34" charset="0"/>
              </a:rPr>
              <a:t>Controverse over de Sabbat</a:t>
            </a:r>
            <a:r>
              <a:rPr lang="en" sz="2000" b="1" dirty="0">
                <a:latin typeface="Calibri" panose="020F0502020204030204" pitchFamily="34" charset="0"/>
              </a:rPr>
              <a:t>. </a:t>
            </a:r>
            <a:r>
              <a:rPr lang="nl-NL" sz="2000" b="1" dirty="0">
                <a:latin typeface="Calibri" panose="020F0502020204030204" pitchFamily="34" charset="0"/>
              </a:rPr>
              <a:t>Marcus</a:t>
            </a:r>
            <a:r>
              <a:rPr lang="en" sz="2000" b="1" dirty="0">
                <a:latin typeface="Calibri" panose="020F0502020204030204" pitchFamily="34" charset="0"/>
              </a:rPr>
              <a:t> 2:23-3:6.</a:t>
            </a:r>
          </a:p>
          <a:p>
            <a:pPr>
              <a:spcBef>
                <a:spcPts val="1200"/>
              </a:spcBef>
            </a:pPr>
            <a:r>
              <a:rPr lang="nl-NL" sz="2000" b="1" dirty="0">
                <a:latin typeface="Calibri" panose="020F0502020204030204" pitchFamily="34" charset="0"/>
              </a:rPr>
              <a:t>Controversiële vragen over Jezus</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Met welke kracht verricht Hij wonderen</a:t>
            </a:r>
            <a:r>
              <a:rPr lang="en" sz="2000" b="1" dirty="0">
                <a:latin typeface="Calibri" panose="020F0502020204030204" pitchFamily="34" charset="0"/>
              </a:rPr>
              <a:t>? </a:t>
            </a:r>
            <a:r>
              <a:rPr lang="nl-NL" sz="2000" b="1" dirty="0">
                <a:latin typeface="Calibri" panose="020F0502020204030204" pitchFamily="34" charset="0"/>
              </a:rPr>
              <a:t>Marcus</a:t>
            </a:r>
            <a:r>
              <a:rPr lang="en" sz="2000" b="1" dirty="0">
                <a:latin typeface="Calibri" panose="020F0502020204030204" pitchFamily="34" charset="0"/>
              </a:rPr>
              <a:t> 3:22-30.</a:t>
            </a:r>
          </a:p>
          <a:p>
            <a:pPr lvl="1">
              <a:spcBef>
                <a:spcPts val="600"/>
              </a:spcBef>
            </a:pPr>
            <a:r>
              <a:rPr lang="nl-NL" sz="2000" b="1" dirty="0">
                <a:latin typeface="Calibri" panose="020F0502020204030204" pitchFamily="34" charset="0"/>
              </a:rPr>
              <a:t>Is Jezus gek</a:t>
            </a:r>
            <a:r>
              <a:rPr lang="en" sz="2000" b="1" dirty="0">
                <a:latin typeface="Calibri" panose="020F0502020204030204" pitchFamily="34" charset="0"/>
              </a:rPr>
              <a:t>? </a:t>
            </a:r>
            <a:r>
              <a:rPr lang="nl-NL" sz="2000" b="1" dirty="0">
                <a:latin typeface="Calibri" panose="020F0502020204030204" pitchFamily="34" charset="0"/>
              </a:rPr>
              <a:t>Marcus</a:t>
            </a:r>
            <a:r>
              <a:rPr lang="en" sz="2000" b="1" dirty="0">
                <a:latin typeface="Calibri" panose="020F0502020204030204" pitchFamily="34" charset="0"/>
              </a:rPr>
              <a:t> 3:20-21, 31-35.</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1015663"/>
          </a:xfrm>
          <a:prstGeom prst="rect">
            <a:avLst/>
          </a:prstGeom>
          <a:noFill/>
        </p:spPr>
        <p:txBody>
          <a:bodyPr wrap="square" rtlCol="0">
            <a:spAutoFit/>
          </a:bodyPr>
          <a:lstStyle/>
          <a:p>
            <a:pPr>
              <a:spcBef>
                <a:spcPts val="12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Het gedrag van Jezus, Zijn manier van prediken en zelfs Zijn genezingen kwamen regelrecht in conflict met de tradities van de religieuze autoriteiten.</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19851"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99686"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237022"/>
            <a:ext cx="7248524" cy="400110"/>
          </a:xfrm>
          <a:prstGeom prst="rect">
            <a:avLst/>
          </a:prstGeom>
          <a:noFill/>
        </p:spPr>
        <p:txBody>
          <a:bodyPr wrap="square">
            <a:spAutoFit/>
          </a:bodyPr>
          <a:lstStyle/>
          <a:p>
            <a:pPr>
              <a:spcBef>
                <a:spcPts val="12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Zonder twijfel was het leven van Jezus een controversieel leven.</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446573"/>
            <a:ext cx="7248524" cy="707886"/>
          </a:xfrm>
          <a:prstGeom prst="rect">
            <a:avLst/>
          </a:prstGeom>
          <a:noFill/>
        </p:spPr>
        <p:txBody>
          <a:bodyPr wrap="square">
            <a:spAutoFit/>
          </a:bodyPr>
          <a:lstStyle/>
          <a:p>
            <a:pPr>
              <a:spcBef>
                <a:spcPts val="12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Zijn eigen familieleden gingen geloven dat Jezus gek was geworden door overwerk.</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248523" cy="1015663"/>
          </a:xfrm>
          <a:prstGeom prst="rect">
            <a:avLst/>
          </a:prstGeom>
          <a:noFill/>
        </p:spPr>
        <p:txBody>
          <a:bodyPr wrap="square">
            <a:spAutoFit/>
          </a:bodyPr>
          <a:lstStyle/>
          <a:p>
            <a:pPr>
              <a:spcBef>
                <a:spcPts val="12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Ze beschouwden Hem als godslasterlijk; veelvraat en vriend van zondaars; Sabbatovertreder... Ze beschuldigden Hem er zelfs van dat Hij voor Beëlzebub werkte!</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0739078" cy="769441"/>
          </a:xfrm>
          <a:prstGeom prst="rect">
            <a:avLst/>
          </a:prstGeom>
          <a:noFill/>
        </p:spPr>
        <p:txBody>
          <a:bodyPr wrap="square">
            <a:spAutoFit/>
          </a:bodyPr>
          <a:lstStyle/>
          <a:p>
            <a:pPr algn="ctr"/>
            <a:r>
              <a:rPr lang="nl-NL"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latin typeface="Calibri" panose="020F0502020204030204" pitchFamily="34" charset="0"/>
              </a:rPr>
              <a:t>CONTROVERSE OVER VERGEVING</a:t>
            </a:r>
            <a:endParaRPr lang="en"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69332"/>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outerShdw blurRad="38100" dist="38100" dir="2700000" algn="tl">
                    <a:srgbClr val="000000">
                      <a:alpha val="43137"/>
                    </a:srgbClr>
                  </a:outerShdw>
                </a:effectLst>
                <a:latin typeface="Comic Sans MS" panose="030F0702030302020204" pitchFamily="66" charset="0"/>
              </a:rPr>
              <a:t>En toen Jezus hun geloof zag, zei Hij tegen de verlamde: Zoon, uw zonden zijn u vergeven.</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bg1"/>
                </a:solidFill>
                <a:effectLst>
                  <a:outerShdw blurRad="38100" dist="38100" dir="2700000" algn="tl">
                    <a:srgbClr val="000000">
                      <a:alpha val="43137"/>
                    </a:srgbClr>
                  </a:outerShdw>
                </a:effectLst>
                <a:latin typeface="Comic Sans MS" panose="030F0702030302020204" pitchFamily="66" charset="0"/>
              </a:rPr>
              <a:t>Marcus</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 2:5)</a:t>
            </a:r>
          </a:p>
        </p:txBody>
      </p:sp>
      <p:sp>
        <p:nvSpPr>
          <p:cNvPr id="6" name="CuadroTexto 5">
            <a:extLst>
              <a:ext uri="{FF2B5EF4-FFF2-40B4-BE49-F238E27FC236}">
                <a16:creationId xmlns:a16="http://schemas.microsoft.com/office/drawing/2014/main" id="{24E6EF45-912D-4C7B-AC82-5A12873E7F69}"/>
              </a:ext>
            </a:extLst>
          </p:cNvPr>
          <p:cNvSpPr txBox="1"/>
          <p:nvPr/>
        </p:nvSpPr>
        <p:spPr>
          <a:xfrm>
            <a:off x="128472" y="973157"/>
            <a:ext cx="8270810" cy="224676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Jezus terugkeerde naar het huis van Petrus in Kapernaüm, kwamen veel mensen naar Hem luisteren (Marcus 2:1-2). Vier vrienden kwamen naar Hem toe zodat Jezus hun verlamde vriend kon genezen, maar ze konden niet dichtbij Hem komen. Vastbesloten om hem bij Jezus te brengen, gingen ze naar het dak en maakten een opening om hem naar beneden te laten zakken. De toespraak van Jezus werd onderbroken en iedereen bleef stil, wachtend op wat Jezus zou doen (Marcus 2:3-4).</a:t>
            </a:r>
            <a:endParaRPr lang="en" sz="2000" b="1" dirty="0">
              <a:latin typeface="Calibri" panose="020F0502020204030204" pitchFamily="34" charset="0"/>
            </a:endParaRP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5079" y="1373266"/>
            <a:ext cx="3588449" cy="5133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28461" y="5528250"/>
            <a:ext cx="8270808"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De mensen prezen God omdat Hij Jezus de macht gaf om zonden te vergeven (Marcus 2:12; Mattheüs 9:8). De verlamde liep; maar de schriftgeleerden bleven blind en konden niet zien dat Jezus hun gedachten kon lezen, de zondaar kon vergeven en hem genezing kon schenken.</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6060BBA2-22B9-CCA0-22E1-D45983FDAA53}"/>
              </a:ext>
            </a:extLst>
          </p:cNvPr>
          <p:cNvSpPr txBox="1"/>
          <p:nvPr/>
        </p:nvSpPr>
        <p:spPr>
          <a:xfrm>
            <a:off x="128460" y="4527976"/>
            <a:ext cx="827080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Voor de schriftgeleerden was dit godslastering (waar, als Jezus niet God was). Om te demonstreren dat Hij de macht had om te vergeven, genas Jezus de verlamde (Marcus 2:8-11).</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37AD276D-189F-59BE-A0F1-B50ADB086B68}"/>
              </a:ext>
            </a:extLst>
          </p:cNvPr>
          <p:cNvSpPr txBox="1"/>
          <p:nvPr/>
        </p:nvSpPr>
        <p:spPr>
          <a:xfrm>
            <a:off x="128466" y="3219926"/>
            <a:ext cx="827081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“Uw zonden zijn u vergeven” (Marcus 2:5). De verlamde had kunnen beweren: ‘wat ik nodig heb is lopen.’ Maar hij deed het niet. Jezus genas de wortel van zijn ziekte. Het kon hem niet schelen dat hij niet meer kon lopen, maar wel om de vergeving die zijn ziel vrede gaf.</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F9A67B40-A8DC-B31A-6A0F-C6C79A5975C9}"/>
              </a:ext>
            </a:extLst>
          </p:cNvPr>
          <p:cNvSpPr txBox="1"/>
          <p:nvPr/>
        </p:nvSpPr>
        <p:spPr>
          <a:xfrm>
            <a:off x="10739078" y="147874"/>
            <a:ext cx="1236949" cy="434303"/>
          </a:xfrm>
          <a:prstGeom prst="roundRect">
            <a:avLst>
              <a:gd name="adj" fmla="val 32159"/>
            </a:avLst>
          </a:prstGeom>
          <a:solidFill>
            <a:srgbClr val="FFFFA3"/>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754503"/>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solidFill>
                  <a:srgbClr val="307184"/>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529CCE"/>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290">
                                          <p:stCondLst>
                                            <p:cond delay="0"/>
                                          </p:stCondLst>
                                        </p:cTn>
                                        <p:tgtEl>
                                          <p:spTgt spid="4"/>
                                        </p:tgtEl>
                                      </p:cBhvr>
                                    </p:animEffect>
                                    <p:anim calcmode="lin" valueType="num">
                                      <p:cBhvr>
                                        <p:cTn id="26"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1" dur="13">
                                          <p:stCondLst>
                                            <p:cond delay="325"/>
                                          </p:stCondLst>
                                        </p:cTn>
                                        <p:tgtEl>
                                          <p:spTgt spid="4"/>
                                        </p:tgtEl>
                                      </p:cBhvr>
                                      <p:to x="100000" y="60000"/>
                                    </p:animScale>
                                    <p:animScale>
                                      <p:cBhvr>
                                        <p:cTn id="32" dur="83" decel="50000">
                                          <p:stCondLst>
                                            <p:cond delay="338"/>
                                          </p:stCondLst>
                                        </p:cTn>
                                        <p:tgtEl>
                                          <p:spTgt spid="4"/>
                                        </p:tgtEl>
                                      </p:cBhvr>
                                      <p:to x="100000" y="100000"/>
                                    </p:animScale>
                                    <p:animScale>
                                      <p:cBhvr>
                                        <p:cTn id="33" dur="13">
                                          <p:stCondLst>
                                            <p:cond delay="656"/>
                                          </p:stCondLst>
                                        </p:cTn>
                                        <p:tgtEl>
                                          <p:spTgt spid="4"/>
                                        </p:tgtEl>
                                      </p:cBhvr>
                                      <p:to x="100000" y="80000"/>
                                    </p:animScale>
                                    <p:animScale>
                                      <p:cBhvr>
                                        <p:cTn id="34" dur="83" decel="50000">
                                          <p:stCondLst>
                                            <p:cond delay="669"/>
                                          </p:stCondLst>
                                        </p:cTn>
                                        <p:tgtEl>
                                          <p:spTgt spid="4"/>
                                        </p:tgtEl>
                                      </p:cBhvr>
                                      <p:to x="100000" y="100000"/>
                                    </p:animScale>
                                    <p:animScale>
                                      <p:cBhvr>
                                        <p:cTn id="35" dur="13">
                                          <p:stCondLst>
                                            <p:cond delay="821"/>
                                          </p:stCondLst>
                                        </p:cTn>
                                        <p:tgtEl>
                                          <p:spTgt spid="4"/>
                                        </p:tgtEl>
                                      </p:cBhvr>
                                      <p:to x="100000" y="90000"/>
                                    </p:animScale>
                                    <p:animScale>
                                      <p:cBhvr>
                                        <p:cTn id="36" dur="83" decel="50000">
                                          <p:stCondLst>
                                            <p:cond delay="834"/>
                                          </p:stCondLst>
                                        </p:cTn>
                                        <p:tgtEl>
                                          <p:spTgt spid="4"/>
                                        </p:tgtEl>
                                      </p:cBhvr>
                                      <p:to x="100000" y="100000"/>
                                    </p:animScale>
                                    <p:animScale>
                                      <p:cBhvr>
                                        <p:cTn id="37" dur="13">
                                          <p:stCondLst>
                                            <p:cond delay="904"/>
                                          </p:stCondLst>
                                        </p:cTn>
                                        <p:tgtEl>
                                          <p:spTgt spid="4"/>
                                        </p:tgtEl>
                                      </p:cBhvr>
                                      <p:to x="100000" y="95000"/>
                                    </p:animScale>
                                    <p:animScale>
                                      <p:cBhvr>
                                        <p:cTn id="38" dur="83" decel="50000">
                                          <p:stCondLst>
                                            <p:cond delay="917"/>
                                          </p:stCondLst>
                                        </p:cTn>
                                        <p:tgtEl>
                                          <p:spTgt spid="4"/>
                                        </p:tgtEl>
                                      </p:cBhvr>
                                      <p:to x="100000" y="100000"/>
                                    </p:animScale>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1588655" y="0"/>
            <a:ext cx="10603344"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nl-NL"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CONTROVERSE OVER VOEDSEL</a:t>
            </a:r>
            <a:endPar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8" y="638472"/>
            <a:ext cx="11677649" cy="646331"/>
          </a:xfrm>
          <a:prstGeom prst="rect">
            <a:avLst/>
          </a:prstGeom>
          <a:noFill/>
        </p:spPr>
        <p:txBody>
          <a:bodyPr wrap="square">
            <a:spAutoFit/>
          </a:bodyPr>
          <a:lstStyle/>
          <a:p>
            <a:pPr algn="ctr"/>
            <a:r>
              <a:rPr lang="en" b="1" dirty="0">
                <a:solidFill>
                  <a:schemeClr val="accent3">
                    <a:lumMod val="60000"/>
                    <a:lumOff val="40000"/>
                  </a:schemeClr>
                </a:solidFill>
                <a:effectLst>
                  <a:glow rad="76200">
                    <a:srgbClr val="732362"/>
                  </a:glow>
                  <a:outerShdw blurRad="38100" dist="38100" dir="2700000" algn="tl">
                    <a:srgbClr val="000000">
                      <a:alpha val="43137"/>
                    </a:srgbClr>
                  </a:outerShdw>
                </a:effectLst>
                <a:latin typeface="Comic Sans MS" panose="030F0702030302020204" pitchFamily="66" charset="0"/>
              </a:rPr>
              <a:t>“</a:t>
            </a:r>
            <a:r>
              <a:rPr lang="nl-NL" b="1" dirty="0">
                <a:solidFill>
                  <a:schemeClr val="accent3">
                    <a:lumMod val="60000"/>
                    <a:lumOff val="40000"/>
                  </a:schemeClr>
                </a:solidFill>
                <a:effectLst>
                  <a:glow rad="76200">
                    <a:srgbClr val="732362"/>
                  </a:glow>
                  <a:outerShdw blurRad="38100" dist="38100" dir="2700000" algn="tl">
                    <a:srgbClr val="000000">
                      <a:alpha val="43137"/>
                    </a:srgbClr>
                  </a:outerShdw>
                </a:effectLst>
                <a:latin typeface="Comic Sans MS" panose="030F0702030302020204" pitchFamily="66" charset="0"/>
              </a:rPr>
              <a:t>En Hij ging verder en zag Levi, de zoon van </a:t>
            </a:r>
            <a:r>
              <a:rPr lang="nl-NL" b="1" dirty="0" err="1">
                <a:solidFill>
                  <a:schemeClr val="accent3">
                    <a:lumMod val="60000"/>
                    <a:lumOff val="40000"/>
                  </a:schemeClr>
                </a:solidFill>
                <a:effectLst>
                  <a:glow rad="76200">
                    <a:srgbClr val="732362"/>
                  </a:glow>
                  <a:outerShdw blurRad="38100" dist="38100" dir="2700000" algn="tl">
                    <a:srgbClr val="000000">
                      <a:alpha val="43137"/>
                    </a:srgbClr>
                  </a:outerShdw>
                </a:effectLst>
                <a:latin typeface="Comic Sans MS" panose="030F0702030302020204" pitchFamily="66" charset="0"/>
              </a:rPr>
              <a:t>Alfeüs</a:t>
            </a:r>
            <a:r>
              <a:rPr lang="nl-NL" b="1" dirty="0">
                <a:solidFill>
                  <a:schemeClr val="accent3">
                    <a:lumMod val="60000"/>
                    <a:lumOff val="40000"/>
                  </a:schemeClr>
                </a:solidFill>
                <a:effectLst>
                  <a:glow rad="76200">
                    <a:srgbClr val="732362"/>
                  </a:glow>
                  <a:outerShdw blurRad="38100" dist="38100" dir="2700000" algn="tl">
                    <a:srgbClr val="000000">
                      <a:alpha val="43137"/>
                    </a:srgbClr>
                  </a:outerShdw>
                </a:effectLst>
                <a:latin typeface="Comic Sans MS" panose="030F0702030302020204" pitchFamily="66" charset="0"/>
              </a:rPr>
              <a:t>, in het tolhuis zitten en zei tegen hem: Volg Mij! En hij stond op en volgde Hem.</a:t>
            </a:r>
            <a:r>
              <a:rPr lang="en" b="1" dirty="0">
                <a:solidFill>
                  <a:schemeClr val="accent3">
                    <a:lumMod val="60000"/>
                    <a:lumOff val="40000"/>
                  </a:schemeClr>
                </a:solidFill>
                <a:effectLst>
                  <a:glow rad="76200">
                    <a:srgbClr val="732362"/>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glow rad="76200">
                    <a:srgbClr val="732362"/>
                  </a:glow>
                  <a:outerShdw blurRad="38100" dist="38100" dir="2700000" algn="tl">
                    <a:srgbClr val="000000">
                      <a:alpha val="43137"/>
                    </a:srgbClr>
                  </a:outerShdw>
                </a:effectLst>
                <a:latin typeface="Comic Sans MS" panose="030F0702030302020204" pitchFamily="66" charset="0"/>
              </a:rPr>
              <a:t>(</a:t>
            </a:r>
            <a:r>
              <a:rPr lang="nl-NL" sz="1400" b="1" dirty="0">
                <a:solidFill>
                  <a:schemeClr val="accent3">
                    <a:lumMod val="60000"/>
                    <a:lumOff val="40000"/>
                  </a:schemeClr>
                </a:solidFill>
                <a:effectLst>
                  <a:glow rad="76200">
                    <a:srgbClr val="732362"/>
                  </a:glow>
                  <a:outerShdw blurRad="38100" dist="38100" dir="2700000" algn="tl">
                    <a:srgbClr val="000000">
                      <a:alpha val="43137"/>
                    </a:srgbClr>
                  </a:outerShdw>
                </a:effectLst>
                <a:latin typeface="Comic Sans MS" panose="030F0702030302020204" pitchFamily="66" charset="0"/>
              </a:rPr>
              <a:t>Marcus</a:t>
            </a:r>
            <a:r>
              <a:rPr lang="en" sz="1400" b="1" dirty="0">
                <a:solidFill>
                  <a:schemeClr val="accent3">
                    <a:lumMod val="60000"/>
                    <a:lumOff val="40000"/>
                  </a:schemeClr>
                </a:solidFill>
                <a:effectLst>
                  <a:glow rad="76200">
                    <a:srgbClr val="732362"/>
                  </a:glow>
                  <a:outerShdw blurRad="38100" dist="38100" dir="2700000" algn="tl">
                    <a:srgbClr val="000000">
                      <a:alpha val="43137"/>
                    </a:srgbClr>
                  </a:outerShdw>
                </a:effectLst>
                <a:latin typeface="Comic Sans MS" panose="030F0702030302020204" pitchFamily="66" charset="0"/>
              </a:rPr>
              <a:t> 2:14).</a:t>
            </a:r>
            <a:endParaRPr lang="es-ES" sz="1100" b="1" dirty="0">
              <a:solidFill>
                <a:schemeClr val="accent3">
                  <a:lumMod val="60000"/>
                  <a:lumOff val="40000"/>
                </a:schemeClr>
              </a:solidFill>
              <a:effectLst>
                <a:glow rad="76200">
                  <a:srgbClr val="732362"/>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2"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is niet moeilijk om je de controverse voor te stellen die Levi's oproep veroorzaakte (Marcus 2:13-14). Voor een orthodoxe Jood was een tollenaar erger dan een heiden. Hij was een afvallige Jood, verkocht aan zijn vijanden. Ze mochten niet met hem eten of hem aanraken.</a:t>
            </a:r>
            <a:endParaRPr lang="en" sz="2000" b="1" dirty="0">
              <a:latin typeface="Calibri" panose="020F0502020204030204" pitchFamily="34" charset="0"/>
            </a:endParaRP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5" y="1407913"/>
            <a:ext cx="3565284" cy="347145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46076" y="2687180"/>
            <a:ext cx="3450662" cy="4010177"/>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562226" y="5127603"/>
            <a:ext cx="5634040"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Jezus weerlegde hen logisch: waar kan ik beter zondaars vinden dan hier om te redden? (Marcus 2:17). Bovendien daagde Hij hen uit om hun eigen gevoelens te onderzoeken. Ze moesten leren lief te hebben (Mat. 9:12-13).</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800476" y="2687181"/>
            <a:ext cx="4540874"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Maar het werd nog erger. Jezus at niet alleen in het huis van de tollenaar, hij omringde zich met velen zoals hij (Marcus 2:15). De critici lieten de kans niet onbenut: “Wat is dit, dat hij eet en drinkt met tollenaars en zondaars?” (Marcus 2:16).</a:t>
            </a:r>
            <a:endParaRPr lang="en" sz="2000" b="1" dirty="0">
              <a:latin typeface="Calibri" panose="020F0502020204030204" pitchFamily="34" charset="0"/>
            </a:endParaRPr>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kstvak 1">
            <a:extLst>
              <a:ext uri="{FF2B5EF4-FFF2-40B4-BE49-F238E27FC236}">
                <a16:creationId xmlns:a16="http://schemas.microsoft.com/office/drawing/2014/main" id="{06E4C771-30D2-A6A6-22FF-65C0EF917341}"/>
              </a:ext>
            </a:extLst>
          </p:cNvPr>
          <p:cNvSpPr txBox="1"/>
          <p:nvPr/>
        </p:nvSpPr>
        <p:spPr>
          <a:xfrm>
            <a:off x="158304" y="142614"/>
            <a:ext cx="1236949" cy="434303"/>
          </a:xfrm>
          <a:prstGeom prst="roundRect">
            <a:avLst>
              <a:gd name="adj" fmla="val 32159"/>
            </a:avLst>
          </a:prstGeom>
          <a:solidFill>
            <a:srgbClr val="86CEFF"/>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C076B1"/>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307184"/>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529CCE"/>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upRight)">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900" decel="100000" fill="hold"/>
                                        <p:tgtEl>
                                          <p:spTgt spid="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900" decel="100000" fill="hold"/>
                                        <p:tgtEl>
                                          <p:spTgt spid="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5" name="CuadroTexto 4">
            <a:extLst>
              <a:ext uri="{FF2B5EF4-FFF2-40B4-BE49-F238E27FC236}">
                <a16:creationId xmlns:a16="http://schemas.microsoft.com/office/drawing/2014/main" id="{2360DCFD-13EB-F806-2AAB-B9BF56FC6933}"/>
              </a:ext>
            </a:extLst>
          </p:cNvPr>
          <p:cNvSpPr txBox="1"/>
          <p:nvPr/>
        </p:nvSpPr>
        <p:spPr>
          <a:xfrm>
            <a:off x="0" y="638472"/>
            <a:ext cx="11677649" cy="646331"/>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en" dirty="0">
                <a:effectLst>
                  <a:glow rad="76200">
                    <a:srgbClr val="902A06"/>
                  </a:glow>
                  <a:outerShdw blurRad="38100" dist="38100" dir="2700000" algn="tl">
                    <a:srgbClr val="000000">
                      <a:alpha val="43137"/>
                    </a:srgbClr>
                  </a:outerShdw>
                </a:effectLst>
              </a:rPr>
              <a:t>“</a:t>
            </a:r>
            <a:r>
              <a:rPr lang="nl-NL" dirty="0">
                <a:effectLst>
                  <a:glow rad="76200">
                    <a:srgbClr val="902A06"/>
                  </a:glow>
                  <a:outerShdw blurRad="38100" dist="38100" dir="2700000" algn="tl">
                    <a:srgbClr val="000000">
                      <a:alpha val="43137"/>
                    </a:srgbClr>
                  </a:outerShdw>
                </a:effectLst>
              </a:rPr>
              <a:t>En Jezus zei tegen hen: De bruiloftsgasten kunnen toch niet vasten terwijl de Bruidegom bij hen is? Zolang zij de Bruidegom bij zich hebben, kunnen zij niet vasten,</a:t>
            </a:r>
            <a:r>
              <a:rPr lang="en" dirty="0">
                <a:effectLst>
                  <a:glow rad="76200">
                    <a:srgbClr val="902A06"/>
                  </a:glow>
                  <a:outerShdw blurRad="38100" dist="38100" dir="2700000" algn="tl">
                    <a:srgbClr val="000000">
                      <a:alpha val="43137"/>
                    </a:srgbClr>
                  </a:outerShdw>
                </a:effectLst>
              </a:rPr>
              <a:t>” </a:t>
            </a:r>
            <a:r>
              <a:rPr lang="en" sz="1400" dirty="0">
                <a:effectLst>
                  <a:glow rad="76200">
                    <a:srgbClr val="902A06"/>
                  </a:glow>
                  <a:outerShdw blurRad="38100" dist="38100" dir="2700000" algn="tl">
                    <a:srgbClr val="000000">
                      <a:alpha val="43137"/>
                    </a:srgbClr>
                  </a:outerShdw>
                </a:effectLst>
              </a:rPr>
              <a:t>(</a:t>
            </a:r>
            <a:r>
              <a:rPr lang="nl-NL" sz="1400" dirty="0">
                <a:effectLst>
                  <a:glow rad="76200">
                    <a:srgbClr val="902A06"/>
                  </a:glow>
                  <a:outerShdw blurRad="38100" dist="38100" dir="2700000" algn="tl">
                    <a:srgbClr val="000000">
                      <a:alpha val="43137"/>
                    </a:srgbClr>
                  </a:outerShdw>
                </a:effectLst>
              </a:rPr>
              <a:t>Marcus</a:t>
            </a:r>
            <a:r>
              <a:rPr lang="en" sz="1400" dirty="0">
                <a:effectLst>
                  <a:glow rad="76200">
                    <a:srgbClr val="902A06"/>
                  </a:glow>
                  <a:outerShdw blurRad="38100" dist="38100" dir="2700000" algn="tl">
                    <a:srgbClr val="000000">
                      <a:alpha val="43137"/>
                    </a:srgbClr>
                  </a:outerShdw>
                </a:effectLst>
              </a:rPr>
              <a:t> 2:19)</a:t>
            </a:r>
            <a:endParaRPr lang="en" dirty="0">
              <a:effectLst>
                <a:glow rad="76200">
                  <a:srgbClr val="902A06"/>
                </a:glow>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0" y="1407913"/>
            <a:ext cx="5486400" cy="1938992"/>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plaats van te leren lief te hebben, spoorden de Farizeeën de discipelen van Johannes aan om zich bij hun kritiek aan te sluiten: “Hoe kan het dat de discipelen van Johannes en de discipelen van de Farizeeën aan het vasten zijn, maar die van jou niet?” (Marcus 2:18).</a:t>
            </a:r>
            <a:endParaRPr lang="en" sz="2000" b="1" dirty="0">
              <a:latin typeface="Calibri" panose="020F0502020204030204" pitchFamily="34" charset="0"/>
            </a:endParaRPr>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1075708066"/>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4122500"/>
            <a:ext cx="4570429" cy="2611674"/>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0426045"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nl-NL"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CONTROVERSE OVER VOEDSEL </a:t>
            </a:r>
            <a:r>
              <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(2)</a:t>
            </a:r>
          </a:p>
        </p:txBody>
      </p:sp>
      <p:sp>
        <p:nvSpPr>
          <p:cNvPr id="3" name="CuadroTexto 2">
            <a:extLst>
              <a:ext uri="{FF2B5EF4-FFF2-40B4-BE49-F238E27FC236}">
                <a16:creationId xmlns:a16="http://schemas.microsoft.com/office/drawing/2014/main" id="{9FF272F9-C75C-89A7-D267-747AF09B5E7B}"/>
              </a:ext>
            </a:extLst>
          </p:cNvPr>
          <p:cNvSpPr txBox="1"/>
          <p:nvPr/>
        </p:nvSpPr>
        <p:spPr>
          <a:xfrm>
            <a:off x="0" y="3331168"/>
            <a:ext cx="5486400"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Het antwoord van Jezus kwam in de vorm van gelijkenissen: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C9FC9823-8635-53DC-9696-AE31EE0C19EF}"/>
              </a:ext>
            </a:extLst>
          </p:cNvPr>
          <p:cNvSpPr txBox="1"/>
          <p:nvPr/>
        </p:nvSpPr>
        <p:spPr>
          <a:xfrm>
            <a:off x="10716926" y="141158"/>
            <a:ext cx="1236949" cy="434303"/>
          </a:xfrm>
          <a:prstGeom prst="roundRect">
            <a:avLst>
              <a:gd name="adj" fmla="val 32159"/>
            </a:avLst>
          </a:prstGeom>
          <a:solidFill>
            <a:srgbClr val="91D3FF"/>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F48653"/>
                </a:solidFill>
                <a:effectLst>
                  <a:innerShdw blurRad="63500" dist="50800" dir="13500000">
                    <a:srgbClr val="000000">
                      <a:alpha val="50000"/>
                    </a:srgbClr>
                  </a:innerShdw>
                </a:effectLst>
                <a:latin typeface="Comic Sans MS" panose="030F0702030302020204" pitchFamily="66" charset="0"/>
              </a:rPr>
              <a:t>maandag </a:t>
            </a:r>
            <a:r>
              <a:rPr lang="nl-NL" sz="1600" b="1" kern="0" spc="50" dirty="0">
                <a:ln w="0"/>
                <a:solidFill>
                  <a:srgbClr val="F48653"/>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anim calcmode="lin" valueType="num">
                                      <p:cBhvr>
                                        <p:cTn id="28" dur="500" fill="hold"/>
                                        <p:tgtEl>
                                          <p:spTgt spid="9"/>
                                        </p:tgtEl>
                                        <p:attrNameLst>
                                          <p:attrName>ppt_x</p:attrName>
                                        </p:attrNameLst>
                                      </p:cBhvr>
                                      <p:tavLst>
                                        <p:tav tm="0">
                                          <p:val>
                                            <p:fltVal val="0.5"/>
                                          </p:val>
                                        </p:tav>
                                        <p:tav tm="100000">
                                          <p:val>
                                            <p:strVal val="#ppt_x"/>
                                          </p:val>
                                        </p:tav>
                                      </p:tavLst>
                                    </p:anim>
                                    <p:anim calcmode="lin" valueType="num">
                                      <p:cBhvr>
                                        <p:cTn id="29" dur="500" fill="hold"/>
                                        <p:tgtEl>
                                          <p:spTgt spid="9"/>
                                        </p:tgtEl>
                                        <p:attrNameLst>
                                          <p:attrName>ppt_y</p:attrName>
                                        </p:attrNameLst>
                                      </p:cBhvr>
                                      <p:tavLst>
                                        <p:tav tm="0">
                                          <p:val>
                                            <p:fltVal val="0.5"/>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43"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E286A48A-0634-4C71-8D48-5B684D265BBF}"/>
                                            </p:graphicEl>
                                          </p:spTgt>
                                        </p:tgtEl>
                                      </p:cBhvr>
                                    </p:animEffect>
                                    <p:anim calcmode="lin" valueType="num">
                                      <p:cBhvr>
                                        <p:cTn id="46"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50"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59E138C1-A5DA-4A7B-99E1-D5D635BEA7EB}"/>
                                            </p:graphicEl>
                                          </p:spTgt>
                                        </p:tgtEl>
                                      </p:cBhvr>
                                    </p:animEffect>
                                    <p:anim calcmode="lin" valueType="num">
                                      <p:cBhvr>
                                        <p:cTn id="53"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4"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7"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8"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9" dur="500"/>
                                        <p:tgtEl>
                                          <p:spTgt spid="4">
                                            <p:graphicEl>
                                              <a:dgm id="{7E74DE47-F9D3-459C-B258-16D04376BEC8}"/>
                                            </p:graphicEl>
                                          </p:spTgt>
                                        </p:tgtEl>
                                      </p:cBhvr>
                                    </p:animEffect>
                                    <p:anim calcmode="lin" valueType="num">
                                      <p:cBhvr>
                                        <p:cTn id="60"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61"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 fill="hold" grpId="0" nodeType="clickEffect">
                                  <p:stCondLst>
                                    <p:cond delay="0"/>
                                  </p:stCondLst>
                                  <p:childTnLst>
                                    <p:set>
                                      <p:cBhvr>
                                        <p:cTn id="65"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6"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7"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8"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9"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4"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EE2FC259-CBA0-4A97-B7B0-4B8AC6BC2531}"/>
                                            </p:graphicEl>
                                          </p:spTgt>
                                        </p:tgtEl>
                                      </p:cBhvr>
                                    </p:animEffect>
                                    <p:anim calcmode="lin" valueType="num">
                                      <p:cBhvr>
                                        <p:cTn id="77"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81"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7809D977-C9AB-4FD4-B2E9-B98316D525D8}"/>
                                            </p:graphicEl>
                                          </p:spTgt>
                                        </p:tgtEl>
                                      </p:cBhvr>
                                    </p:animEffect>
                                    <p:anim calcmode="lin" valueType="num">
                                      <p:cBhvr>
                                        <p:cTn id="84"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8"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CCB867B3-E157-4C84-B87D-B82D0C26119C}"/>
                                            </p:graphicEl>
                                          </p:spTgt>
                                        </p:tgtEl>
                                      </p:cBhvr>
                                    </p:animEffect>
                                    <p:anim calcmode="lin" valueType="num">
                                      <p:cBhvr>
                                        <p:cTn id="91"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1" fill="hold" grpId="0" nodeType="clickEffect">
                                  <p:stCondLst>
                                    <p:cond delay="0"/>
                                  </p:stCondLst>
                                  <p:childTnLst>
                                    <p:set>
                                      <p:cBhvr>
                                        <p:cTn id="96"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7"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8"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9"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100"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1" y="0"/>
            <a:ext cx="9956800" cy="769441"/>
          </a:xfrm>
          <a:prstGeom prst="rect">
            <a:avLst/>
          </a:prstGeom>
          <a:noFill/>
        </p:spPr>
        <p:txBody>
          <a:bodyPr wrap="square">
            <a:spAutoFit/>
          </a:bodyPr>
          <a:lstStyle/>
          <a:p>
            <a:pPr algn="ctr"/>
            <a:r>
              <a:rPr lang="nl-NL"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CONTROVERSE OVER DE SABBAT</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353943"/>
          </a:xfrm>
          <a:prstGeom prst="rect">
            <a:avLst/>
          </a:prstGeom>
          <a:noFill/>
        </p:spPr>
        <p:txBody>
          <a:bodyPr wrap="square">
            <a:spAutoFit/>
          </a:bodyPr>
          <a:lstStyle/>
          <a:p>
            <a:pPr algn="ctr"/>
            <a:r>
              <a:rPr lang="en" sz="1700" b="1" dirty="0">
                <a:solidFill>
                  <a:schemeClr val="accent6">
                    <a:lumMod val="75000"/>
                  </a:schemeClr>
                </a:solidFill>
                <a:latin typeface="Comic Sans MS" panose="030F0702030302020204" pitchFamily="66" charset="0"/>
              </a:rPr>
              <a:t>“</a:t>
            </a:r>
            <a:r>
              <a:rPr lang="nl-NL" sz="1700" b="1" dirty="0">
                <a:solidFill>
                  <a:schemeClr val="accent6">
                    <a:lumMod val="75000"/>
                  </a:schemeClr>
                </a:solidFill>
                <a:latin typeface="Comic Sans MS" panose="030F0702030302020204" pitchFamily="66" charset="0"/>
              </a:rPr>
              <a:t>En de Farizeeën zeiden tegen Hem: Zie, waarom doen zij op de sabbat iets wat niet geoorloofd is?</a:t>
            </a:r>
            <a:r>
              <a:rPr lang="en" sz="1700" b="1" dirty="0">
                <a:solidFill>
                  <a:schemeClr val="accent6">
                    <a:lumMod val="75000"/>
                  </a:schemeClr>
                </a:solidFill>
                <a:latin typeface="Comic Sans MS" panose="030F0702030302020204" pitchFamily="66" charset="0"/>
              </a:rPr>
              <a:t>” </a:t>
            </a:r>
            <a:r>
              <a:rPr lang="en" sz="1300" b="1" dirty="0">
                <a:solidFill>
                  <a:schemeClr val="accent6">
                    <a:lumMod val="75000"/>
                  </a:schemeClr>
                </a:solidFill>
                <a:latin typeface="Comic Sans MS" panose="030F0702030302020204" pitchFamily="66" charset="0"/>
              </a:rPr>
              <a:t>(</a:t>
            </a:r>
            <a:r>
              <a:rPr lang="nl-NL" sz="1300" b="1" dirty="0">
                <a:solidFill>
                  <a:schemeClr val="accent6">
                    <a:lumMod val="75000"/>
                  </a:schemeClr>
                </a:solidFill>
                <a:latin typeface="Comic Sans MS" panose="030F0702030302020204" pitchFamily="66" charset="0"/>
              </a:rPr>
              <a:t>Marcus</a:t>
            </a:r>
            <a:r>
              <a:rPr lang="en" sz="1300" b="1" dirty="0">
                <a:solidFill>
                  <a:schemeClr val="accent6">
                    <a:lumMod val="75000"/>
                  </a:schemeClr>
                </a:solidFill>
                <a:latin typeface="Comic Sans MS" panose="030F0702030302020204" pitchFamily="66" charset="0"/>
              </a:rPr>
              <a:t> 2:24)</a:t>
            </a:r>
          </a:p>
        </p:txBody>
      </p:sp>
      <p:sp>
        <p:nvSpPr>
          <p:cNvPr id="6" name="CuadroTexto 5">
            <a:extLst>
              <a:ext uri="{FF2B5EF4-FFF2-40B4-BE49-F238E27FC236}">
                <a16:creationId xmlns:a16="http://schemas.microsoft.com/office/drawing/2014/main" id="{D0FA8F8F-C569-3CC0-5DB8-AADEF1D0E6DF}"/>
              </a:ext>
            </a:extLst>
          </p:cNvPr>
          <p:cNvSpPr txBox="1"/>
          <p:nvPr/>
        </p:nvSpPr>
        <p:spPr>
          <a:xfrm>
            <a:off x="66675" y="1063109"/>
            <a:ext cx="7058025" cy="646331"/>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De Farizeeën leerden 39 werkvormen die in strijd waren met de door God ingestelde sabbatsrust.</a:t>
            </a:r>
            <a:endParaRPr lang="en" sz="2000" b="1" dirty="0">
              <a:latin typeface="Calibri" panose="020F0502020204030204" pitchFamily="34" charset="0"/>
            </a:endParaRPr>
          </a:p>
        </p:txBody>
      </p:sp>
      <p:sp>
        <p:nvSpPr>
          <p:cNvPr id="4" name="CuadroTexto 3">
            <a:extLst>
              <a:ext uri="{FF2B5EF4-FFF2-40B4-BE49-F238E27FC236}">
                <a16:creationId xmlns:a16="http://schemas.microsoft.com/office/drawing/2014/main" id="{09BFB626-B5E8-FF93-CA1E-66EEA5428752}"/>
              </a:ext>
            </a:extLst>
          </p:cNvPr>
          <p:cNvSpPr txBox="1"/>
          <p:nvPr/>
        </p:nvSpPr>
        <p:spPr>
          <a:xfrm>
            <a:off x="5324035" y="3764846"/>
            <a:ext cx="686796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Later voerde Jezus een “werk” uit dat niet tot de 39 behoorde, maar dat ook als een overtreding van de sabbat werd beschouwd: genezing (Marcus 3:1-3).</a:t>
            </a:r>
            <a:endParaRPr lang="en" sz="2000" b="1" dirty="0">
              <a:latin typeface="Calibri" panose="020F0502020204030204" pitchFamily="34" charset="0"/>
            </a:endParaRP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6" y="3902696"/>
            <a:ext cx="5110774" cy="2815603"/>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66673" y="2863171"/>
            <a:ext cx="7058025" cy="923330"/>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Het antwoord van Jezus: Herinnert u zich niet dat David, toen hij honger had, het gewijde brood at dat alleen de priesters mochten eten? (Marcus 2:25-26).</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2C72063D-1585-C0EF-7E06-C52EACFB9420}"/>
              </a:ext>
            </a:extLst>
          </p:cNvPr>
          <p:cNvSpPr txBox="1"/>
          <p:nvPr/>
        </p:nvSpPr>
        <p:spPr>
          <a:xfrm>
            <a:off x="66673" y="1715543"/>
            <a:ext cx="7058025" cy="1200329"/>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Door het graan te nemen en de schil ervan te verwijderen om het op te eten, voerden de discipelen op de sabbat drie verboden werken uit: oogsten, dorsen en wannen. (Marcus 2:23-24; Mat. 12:1-2).</a:t>
            </a:r>
            <a:endParaRPr lang="en" sz="2000" b="1" dirty="0">
              <a:latin typeface="Calibri" panose="020F0502020204030204" pitchFamily="34" charset="0"/>
            </a:endParaRP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324032" y="6165503"/>
            <a:ext cx="6867965"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Vreemd genoeg beraamden de ijverige sabbatvierders een moord (Marcus 3:6).</a:t>
            </a:r>
            <a:endParaRPr lang="en" sz="2000" b="1" dirty="0">
              <a:latin typeface="Calibri" panose="020F0502020204030204" pitchFamily="34" charset="0"/>
            </a:endParaRPr>
          </a:p>
        </p:txBody>
      </p:sp>
      <p:sp>
        <p:nvSpPr>
          <p:cNvPr id="17" name="CuadroTexto 16">
            <a:extLst>
              <a:ext uri="{FF2B5EF4-FFF2-40B4-BE49-F238E27FC236}">
                <a16:creationId xmlns:a16="http://schemas.microsoft.com/office/drawing/2014/main" id="{84052DB2-720B-EF8D-F5E5-54D4FD363F8D}"/>
              </a:ext>
            </a:extLst>
          </p:cNvPr>
          <p:cNvSpPr txBox="1"/>
          <p:nvPr/>
        </p:nvSpPr>
        <p:spPr>
          <a:xfrm>
            <a:off x="5324032" y="5473006"/>
            <a:ext cx="6867965"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Uiteindelijk is Jezus Heer van de sabbat, en Hij heeft die aan ons gegeven voor ons bestwil (Marcus 2:27-28).</a:t>
            </a:r>
            <a:endParaRPr lang="en" sz="2000" b="1" dirty="0">
              <a:latin typeface="Calibri" panose="020F0502020204030204" pitchFamily="34" charset="0"/>
            </a:endParaRPr>
          </a:p>
        </p:txBody>
      </p:sp>
      <p:sp>
        <p:nvSpPr>
          <p:cNvPr id="19" name="CuadroTexto 18">
            <a:extLst>
              <a:ext uri="{FF2B5EF4-FFF2-40B4-BE49-F238E27FC236}">
                <a16:creationId xmlns:a16="http://schemas.microsoft.com/office/drawing/2014/main" id="{9579AC98-B61B-2FB3-CBE9-E48C813E0062}"/>
              </a:ext>
            </a:extLst>
          </p:cNvPr>
          <p:cNvSpPr txBox="1"/>
          <p:nvPr/>
        </p:nvSpPr>
        <p:spPr>
          <a:xfrm>
            <a:off x="5324031" y="4765805"/>
            <a:ext cx="6988042" cy="646331"/>
          </a:xfrm>
          <a:prstGeom prst="rect">
            <a:avLst/>
          </a:prstGeom>
          <a:noFill/>
        </p:spPr>
        <p:txBody>
          <a:bodyPr wrap="square">
            <a:spAutoFit/>
          </a:bodyPr>
          <a:lstStyle/>
          <a:p>
            <a:pPr>
              <a:spcBef>
                <a:spcPts val="600"/>
              </a:spcBef>
            </a:pPr>
            <a:r>
              <a:rPr lang="nl-NL" b="1" dirty="0">
                <a:latin typeface="Calibri" panose="020F0502020204030204" pitchFamily="34" charset="0"/>
              </a:rPr>
              <a:t>Jezus' antwoord: “Wat is geoorloofd op de sabbat: goed te doen of kwaad te doen, mens te behouden of te doden?” (Marcus 3:4).</a:t>
            </a:r>
            <a:endParaRPr lang="en" b="1" dirty="0">
              <a:latin typeface="Calibri" panose="020F0502020204030204" pitchFamily="34" charset="0"/>
            </a:endParaRPr>
          </a:p>
        </p:txBody>
      </p:sp>
      <p:sp>
        <p:nvSpPr>
          <p:cNvPr id="2" name="Tekstvak 1">
            <a:extLst>
              <a:ext uri="{FF2B5EF4-FFF2-40B4-BE49-F238E27FC236}">
                <a16:creationId xmlns:a16="http://schemas.microsoft.com/office/drawing/2014/main" id="{7FF90D7D-0C53-C6B2-5913-CA271C055900}"/>
              </a:ext>
            </a:extLst>
          </p:cNvPr>
          <p:cNvSpPr txBox="1"/>
          <p:nvPr/>
        </p:nvSpPr>
        <p:spPr>
          <a:xfrm>
            <a:off x="10716926" y="141158"/>
            <a:ext cx="1236949" cy="434303"/>
          </a:xfrm>
          <a:prstGeom prst="roundRect">
            <a:avLst>
              <a:gd name="adj" fmla="val 32159"/>
            </a:avLst>
          </a:prstGeom>
          <a:solidFill>
            <a:srgbClr val="FF5252"/>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FFF464"/>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F4865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48653"/>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ppt_w</p:attrName>
                                        </p:attrNameLst>
                                      </p:cBhvr>
                                      <p:tavLst>
                                        <p:tav tm="0" fmla="#ppt_w*sin(2.5*pi*$)">
                                          <p:val>
                                            <p:fltVal val="0"/>
                                          </p:val>
                                        </p:tav>
                                        <p:tav tm="100000">
                                          <p:val>
                                            <p:fltVal val="1"/>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7" dur="1000" fill="hold"/>
                                        <p:tgtEl>
                                          <p:spTgt spid="10"/>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0"/>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800" decel="100000"/>
                                        <p:tgtEl>
                                          <p:spTgt spid="8"/>
                                        </p:tgtEl>
                                      </p:cBhvr>
                                    </p:animEffect>
                                    <p:anim calcmode="lin" valueType="num">
                                      <p:cBhvr>
                                        <p:cTn id="71" dur="800" decel="100000" fill="hold"/>
                                        <p:tgtEl>
                                          <p:spTgt spid="8"/>
                                        </p:tgtEl>
                                        <p:attrNameLst>
                                          <p:attrName>style.rotation</p:attrName>
                                        </p:attrNameLst>
                                      </p:cBhvr>
                                      <p:tavLst>
                                        <p:tav tm="0">
                                          <p:val>
                                            <p:fltVal val="-90"/>
                                          </p:val>
                                        </p:tav>
                                        <p:tav tm="100000">
                                          <p:val>
                                            <p:fltVal val="0"/>
                                          </p:val>
                                        </p:tav>
                                      </p:tavLst>
                                    </p:anim>
                                    <p:anim calcmode="lin" valueType="num">
                                      <p:cBhvr>
                                        <p:cTn id="72" dur="800" decel="100000" fill="hold"/>
                                        <p:tgtEl>
                                          <p:spTgt spid="8"/>
                                        </p:tgtEl>
                                        <p:attrNameLst>
                                          <p:attrName>ppt_x</p:attrName>
                                        </p:attrNameLst>
                                      </p:cBhvr>
                                      <p:tavLst>
                                        <p:tav tm="0">
                                          <p:val>
                                            <p:strVal val="#ppt_x+0.4"/>
                                          </p:val>
                                        </p:tav>
                                        <p:tav tm="100000">
                                          <p:val>
                                            <p:strVal val="#ppt_x-0.05"/>
                                          </p:val>
                                        </p:tav>
                                      </p:tavLst>
                                    </p:anim>
                                    <p:anim calcmode="lin" valueType="num">
                                      <p:cBhvr>
                                        <p:cTn id="73" dur="800" decel="100000" fill="hold"/>
                                        <p:tgtEl>
                                          <p:spTgt spid="8"/>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left)">
                                      <p:cBhvr>
                                        <p:cTn id="79" dur="5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left)">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823913" y="2551837"/>
            <a:ext cx="7710487" cy="17543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a:ln/>
                <a:solidFill>
                  <a:srgbClr val="9E2909"/>
                </a:solidFill>
                <a:latin typeface="Calibri" panose="020F0502020204030204" pitchFamily="34" charset="0"/>
              </a:rPr>
              <a:t>CONTROVERSIËLE VRAGEN OVER JEZUS</a:t>
            </a:r>
            <a:endParaRPr lang="en" sz="5400" b="1" dirty="0">
              <a:ln/>
              <a:solidFill>
                <a:srgbClr val="9E2909"/>
              </a:solidFill>
              <a:latin typeface="Calibri" panose="020F0502020204030204" pitchFamily="34" charset="0"/>
            </a:endParaRP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738664"/>
          </a:xfrm>
          <a:prstGeom prst="rect">
            <a:avLst/>
          </a:prstGeom>
          <a:noFill/>
        </p:spPr>
        <p:txBody>
          <a:bodyPr wrap="square">
            <a:spAutoFit/>
          </a:bodyPr>
          <a:lstStyle/>
          <a:p>
            <a:pPr algn="ctr"/>
            <a:r>
              <a:rPr lang="nl-NL"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latin typeface="Calibri" panose="020F0502020204030204" pitchFamily="34" charset="0"/>
              </a:rPr>
              <a:t>MET WELKE KRACHT VERRICHT HIJ WONDEREN</a:t>
            </a:r>
            <a:r>
              <a:rPr lang="en"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latin typeface="Calibri" panose="020F0502020204030204" pitchFamily="34" charset="0"/>
              </a:rPr>
              <a:t>?</a:t>
            </a:r>
          </a:p>
        </p:txBody>
      </p:sp>
      <p:sp>
        <p:nvSpPr>
          <p:cNvPr id="5" name="CuadroTexto 4">
            <a:extLst>
              <a:ext uri="{FF2B5EF4-FFF2-40B4-BE49-F238E27FC236}">
                <a16:creationId xmlns:a16="http://schemas.microsoft.com/office/drawing/2014/main" id="{85054D82-87F7-7B44-A42E-8E5E617330D0}"/>
              </a:ext>
            </a:extLst>
          </p:cNvPr>
          <p:cNvSpPr txBox="1"/>
          <p:nvPr/>
        </p:nvSpPr>
        <p:spPr>
          <a:xfrm>
            <a:off x="1" y="676572"/>
            <a:ext cx="10363199" cy="646331"/>
          </a:xfrm>
          <a:prstGeom prst="rect">
            <a:avLst/>
          </a:prstGeom>
          <a:noFill/>
        </p:spPr>
        <p:txBody>
          <a:bodyPr wrap="square">
            <a:spAutoFit/>
          </a:bodyPr>
          <a:lstStyle/>
          <a:p>
            <a:pPr algn="ctr"/>
            <a:r>
              <a:rPr lang="en"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En de schriftgeleerden die uit Jeruzalem gekomen waren, zeiden: Hij heeft Beëlzebul, en: Door de aanvoerder van de demonen drijft Hij de demonen uit.</a:t>
            </a:r>
            <a:r>
              <a:rPr lang="en"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Marcus</a:t>
            </a:r>
            <a:r>
              <a:rPr lang="en"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3:22)</a:t>
            </a:r>
            <a:endPar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117475" y="1380144"/>
            <a:ext cx="8394698"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Marcus begint een verhaal over de familie van Jezus, maar onderbreekt het om een ​​controverse met de Farizeeën te vertellen. Later keert hij terug naar het eerste verhaal. Dit patroon wordt door Marcus verschillende keren gebruikt om twee soortgelijke verhalen samen te voegen, waarbij het centrale verhaal als de belangrijkste wordt benadrukt.</a:t>
            </a:r>
            <a:endParaRPr lang="en" sz="2000" b="1" dirty="0">
              <a:latin typeface="Calibri" panose="020F0502020204030204" pitchFamily="34" charset="0"/>
            </a:endParaRPr>
          </a:p>
        </p:txBody>
      </p:sp>
      <p:grpSp>
        <p:nvGrpSpPr>
          <p:cNvPr id="8" name="Grupo 7">
            <a:extLst>
              <a:ext uri="{FF2B5EF4-FFF2-40B4-BE49-F238E27FC236}">
                <a16:creationId xmlns:a16="http://schemas.microsoft.com/office/drawing/2014/main" id="{8A048326-C0A1-1A66-8E87-10A055D26992}"/>
              </a:ext>
            </a:extLst>
          </p:cNvPr>
          <p:cNvGrpSpPr/>
          <p:nvPr/>
        </p:nvGrpSpPr>
        <p:grpSpPr>
          <a:xfrm>
            <a:off x="8957246" y="1462742"/>
            <a:ext cx="267220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nl-NL" sz="2000" b="1" dirty="0">
                  <a:effectLst>
                    <a:outerShdw blurRad="38100" dist="38100" dir="2700000" algn="tl">
                      <a:srgbClr val="000000">
                        <a:alpha val="43137"/>
                      </a:srgbClr>
                    </a:outerShdw>
                  </a:effectLst>
                  <a:latin typeface="Calibri" panose="020F0502020204030204" pitchFamily="34" charset="0"/>
                </a:rPr>
                <a:t>De familie van Jezus is naar hem op zoek</a:t>
              </a:r>
              <a:endParaRPr lang="en" sz="2000" b="1" dirty="0">
                <a:effectLst>
                  <a:outerShdw blurRad="38100" dist="38100" dir="2700000" algn="tl">
                    <a:srgbClr val="000000">
                      <a:alpha val="43137"/>
                    </a:srgbClr>
                  </a:outerShdw>
                </a:effectLst>
                <a:latin typeface="Calibri" panose="020F0502020204030204" pitchFamily="34" charset="0"/>
              </a:endParaRP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latin typeface="Calibri" panose="020F0502020204030204" pitchFamily="34" charset="0"/>
                </a:rPr>
                <a:t>Marcus</a:t>
              </a:r>
              <a:r>
                <a:rPr lang="en" b="1" dirty="0">
                  <a:effectLst>
                    <a:outerShdw blurRad="38100" dist="38100" dir="2700000" algn="tl">
                      <a:srgbClr val="000000">
                        <a:alpha val="43137"/>
                      </a:srgbClr>
                    </a:outerShdw>
                  </a:effectLst>
                  <a:latin typeface="Calibri" panose="020F0502020204030204" pitchFamily="34" charset="0"/>
                </a:rPr>
                <a:t>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512173" y="2426969"/>
            <a:ext cx="3562352"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nl-NL" sz="2000" b="1" dirty="0">
                  <a:effectLst>
                    <a:outerShdw blurRad="38100" dist="38100" dir="2700000" algn="tl">
                      <a:srgbClr val="000000">
                        <a:alpha val="43137"/>
                      </a:srgbClr>
                    </a:outerShdw>
                  </a:effectLst>
                  <a:latin typeface="Calibri" panose="020F0502020204030204" pitchFamily="34" charset="0"/>
                </a:rPr>
                <a:t>Beschuldiging van de Farizeeën</a:t>
              </a:r>
              <a:endParaRPr lang="en" sz="2000" b="1" dirty="0">
                <a:effectLst>
                  <a:outerShdw blurRad="38100" dist="38100" dir="2700000" algn="tl">
                    <a:srgbClr val="000000">
                      <a:alpha val="43137"/>
                    </a:srgbClr>
                  </a:outerShdw>
                </a:effectLst>
                <a:latin typeface="Calibri" panose="020F0502020204030204" pitchFamily="34" charset="0"/>
              </a:endParaRP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latin typeface="Calibri" panose="020F0502020204030204" pitchFamily="34" charset="0"/>
                </a:rPr>
                <a:t>Marcus</a:t>
              </a:r>
              <a:r>
                <a:rPr lang="en" b="1" dirty="0">
                  <a:effectLst>
                    <a:outerShdw blurRad="38100" dist="38100" dir="2700000" algn="tl">
                      <a:srgbClr val="000000">
                        <a:alpha val="43137"/>
                      </a:srgbClr>
                    </a:outerShdw>
                  </a:effectLst>
                  <a:latin typeface="Calibri" panose="020F0502020204030204" pitchFamily="34" charset="0"/>
                </a:rPr>
                <a:t>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8955659" y="3229869"/>
            <a:ext cx="267220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nl-NL" sz="2000" b="1" dirty="0">
                  <a:effectLst>
                    <a:outerShdw blurRad="38100" dist="38100" dir="2700000" algn="tl">
                      <a:srgbClr val="000000">
                        <a:alpha val="43137"/>
                      </a:srgbClr>
                    </a:outerShdw>
                  </a:effectLst>
                  <a:latin typeface="Calibri" panose="020F0502020204030204" pitchFamily="34" charset="0"/>
                </a:rPr>
                <a:t>De familie van Jezus is naar hem op zoek</a:t>
              </a:r>
              <a:endParaRPr lang="en" sz="2000" b="1" dirty="0">
                <a:effectLst>
                  <a:outerShdw blurRad="38100" dist="38100" dir="2700000" algn="tl">
                    <a:srgbClr val="000000">
                      <a:alpha val="43137"/>
                    </a:srgbClr>
                  </a:outerShdw>
                </a:effectLst>
                <a:latin typeface="Calibri" panose="020F0502020204030204" pitchFamily="34" charset="0"/>
              </a:endParaRP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latin typeface="Calibri" panose="020F0502020204030204" pitchFamily="34" charset="0"/>
                </a:rPr>
                <a:t>Marcus</a:t>
              </a:r>
              <a:r>
                <a:rPr lang="en" b="1" dirty="0">
                  <a:effectLst>
                    <a:outerShdw blurRad="38100" dist="38100" dir="2700000" algn="tl">
                      <a:srgbClr val="000000">
                        <a:alpha val="43137"/>
                      </a:srgbClr>
                    </a:outerShdw>
                  </a:effectLst>
                  <a:latin typeface="Calibri" panose="020F0502020204030204" pitchFamily="34" charset="0"/>
                </a:rPr>
                <a:t>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5925042" y="4194096"/>
            <a:ext cx="6266958" cy="1477328"/>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Opnieuw gebruikt Jezus een gelijkenis om de absurditeit van de beschuldigingen tegen Hem aan te tonen (Marcus 3:23-27). Jezus gaat het huis van de sterke man (Satan) binnen, bindt hem vast en kan zo zijn bezit plunderen (de bezetene bevrijden).</a:t>
            </a:r>
            <a:endParaRPr lang="en" sz="2000" b="1" dirty="0">
              <a:latin typeface="Calibri" panose="020F0502020204030204" pitchFamily="34" charset="0"/>
            </a:endParaRPr>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9781" y="4194095"/>
            <a:ext cx="1800667" cy="2514898"/>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96649" y="4194095"/>
            <a:ext cx="1652192" cy="2514898"/>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6" y="4194095"/>
            <a:ext cx="2126104" cy="2514897"/>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117475" y="3061840"/>
            <a:ext cx="827404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In dit geval is het belangrijke verhaal de beschuldiging van de schriftgeleerden over de macht die Jezus in staat stelde demonen uit te drijven (Marcus 3:22).</a:t>
            </a:r>
            <a:endParaRPr lang="en" sz="2000" b="1" dirty="0">
              <a:latin typeface="Calibri" panose="020F0502020204030204" pitchFamily="34" charset="0"/>
            </a:endParaRPr>
          </a:p>
        </p:txBody>
      </p:sp>
      <p:sp>
        <p:nvSpPr>
          <p:cNvPr id="17" name="CuadroTexto 16">
            <a:extLst>
              <a:ext uri="{FF2B5EF4-FFF2-40B4-BE49-F238E27FC236}">
                <a16:creationId xmlns:a16="http://schemas.microsoft.com/office/drawing/2014/main" id="{0833BEBB-8BA1-7764-460D-6170BE11E2E9}"/>
              </a:ext>
            </a:extLst>
          </p:cNvPr>
          <p:cNvSpPr txBox="1"/>
          <p:nvPr/>
        </p:nvSpPr>
        <p:spPr>
          <a:xfrm>
            <a:off x="5925041" y="5671424"/>
            <a:ext cx="6266958" cy="1200329"/>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Het maakt ook van de gelegenheid gebruik om te waarschuwen voor het gevaar dat het werk van de Heilige Geest aan de duivel wordt toegeschreven (Marcus 3:28-30).</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26A49B80-BA0B-4868-0C56-D6E940280364}"/>
              </a:ext>
            </a:extLst>
          </p:cNvPr>
          <p:cNvSpPr txBox="1"/>
          <p:nvPr/>
        </p:nvSpPr>
        <p:spPr>
          <a:xfrm>
            <a:off x="10754632" y="735402"/>
            <a:ext cx="1236949" cy="434303"/>
          </a:xfrm>
          <a:prstGeom prst="roundRect">
            <a:avLst>
              <a:gd name="adj" fmla="val 32159"/>
            </a:avLst>
          </a:prstGeom>
          <a:solidFill>
            <a:srgbClr val="F2F2A2"/>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D909B2"/>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F4865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48653"/>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 calcmode="lin" valueType="num">
                                      <p:cBhvr>
                                        <p:cTn id="32" dur="500" fill="hold"/>
                                        <p:tgtEl>
                                          <p:spTgt spid="8"/>
                                        </p:tgtEl>
                                        <p:attrNameLst>
                                          <p:attrName>style.rotation</p:attrName>
                                        </p:attrNameLst>
                                      </p:cBhvr>
                                      <p:tavLst>
                                        <p:tav tm="0">
                                          <p:val>
                                            <p:fltVal val="360"/>
                                          </p:val>
                                        </p:tav>
                                        <p:tav tm="100000">
                                          <p:val>
                                            <p:fltVal val="0"/>
                                          </p:val>
                                        </p:tav>
                                      </p:tavLst>
                                    </p:anim>
                                    <p:animEffect transition="in" filter="fade">
                                      <p:cBhvr>
                                        <p:cTn id="33" dur="500"/>
                                        <p:tgtEl>
                                          <p:spTgt spid="8"/>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360"/>
                                          </p:val>
                                        </p:tav>
                                        <p:tav tm="100000">
                                          <p:val>
                                            <p:fltVal val="0"/>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900" decel="100000" fill="hold"/>
                                        <p:tgtEl>
                                          <p:spTgt spid="22"/>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900" decel="100000" fill="hold"/>
                                        <p:tgtEl>
                                          <p:spTgt spid="1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P spid="2" grpId="0" animBg="1"/>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1628</Words>
  <Application>Microsoft Office PowerPoint</Application>
  <PresentationFormat>Panorámica</PresentationFormat>
  <Paragraphs>73</Paragraphs>
  <Slides>11</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Comic Sans MS</vt:lpstr>
      <vt:lpstr>Constantia</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106</cp:revision>
  <dcterms:created xsi:type="dcterms:W3CDTF">2024-06-22T14:42:36Z</dcterms:created>
  <dcterms:modified xsi:type="dcterms:W3CDTF">2024-07-16T05:46:07Z</dcterms:modified>
</cp:coreProperties>
</file>