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sldIdLst>
    <p:sldId id="257" r:id="rId3"/>
    <p:sldId id="293" r:id="rId4"/>
    <p:sldId id="259" r:id="rId5"/>
    <p:sldId id="260" r:id="rId6"/>
    <p:sldId id="261" r:id="rId7"/>
    <p:sldId id="294" r:id="rId8"/>
    <p:sldId id="264" r:id="rId9"/>
    <p:sldId id="265" r:id="rId10"/>
    <p:sldId id="267" r:id="rId11"/>
    <p:sldId id="268" r:id="rId12"/>
    <p:sldId id="26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BF"/>
    <a:srgbClr val="FDF1D8"/>
    <a:srgbClr val="7B34AF"/>
    <a:srgbClr val="FFE1E3"/>
    <a:srgbClr val="127001"/>
    <a:srgbClr val="99FFE1"/>
    <a:srgbClr val="E75A00"/>
    <a:srgbClr val="FFFFFF"/>
    <a:srgbClr val="EC753C"/>
    <a:srgbClr val="FDD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12"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1">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E2C2A380-C8F0-4005-B931-D1B5DB6D39AA}" type="doc">
      <dgm:prSet loTypeId="urn:microsoft.com/office/officeart/2005/8/layout/process4" loCatId="process" qsTypeId="urn:microsoft.com/office/officeart/2005/8/quickstyle/3d2#1" qsCatId="3D" csTypeId="urn:microsoft.com/office/officeart/2005/8/colors/colorful1#1" csCatId="colorful" phldr="1"/>
      <dgm:spPr/>
      <dgm:t>
        <a:bodyPr/>
        <a:lstStyle/>
        <a:p>
          <a:endParaRPr lang="es-ES"/>
        </a:p>
      </dgm:t>
    </dgm:pt>
    <dgm:pt modelId="{3CF4B080-8F78-4052-BB8A-339B78DD9DD0}">
      <dgm:prSet custT="1"/>
      <dgm:spPr>
        <a:solidFill>
          <a:srgbClr val="009999"/>
        </a:solidFill>
      </dgm:spPr>
      <dgm:t>
        <a:bodyPr lIns="180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Schoon water </a:t>
          </a:r>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(Exodus 15:22-27)</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91C0EE08-D1E4-4841-9DF7-7CD60289F568}" type="parTrans" cxnId="{6D43B684-9B1B-4262-82BA-30959E4DA90A}">
      <dgm:prSet/>
      <dgm:spPr/>
      <dgm:t>
        <a:bodyPr/>
        <a:lstStyle/>
        <a:p>
          <a:endParaRPr lang="es-ES" sz="2000">
            <a:effectLst>
              <a:outerShdw blurRad="38100" dist="38100" dir="2700000" algn="tl">
                <a:srgbClr val="000000">
                  <a:alpha val="43137"/>
                </a:srgbClr>
              </a:outerShdw>
            </a:effectLst>
          </a:endParaRPr>
        </a:p>
      </dgm:t>
    </dgm:pt>
    <dgm:pt modelId="{514F272D-20DF-4595-AA27-4BD1FD0B9DB0}" type="sibTrans" cxnId="{6D43B684-9B1B-4262-82BA-30959E4DA90A}">
      <dgm:prSet/>
      <dgm:spPr>
        <a:solidFill>
          <a:srgbClr val="7FFFFD"/>
        </a:solidFill>
      </dgm:spPr>
      <dgm:t>
        <a:bodyPr/>
        <a:lstStyle/>
        <a:p>
          <a:endParaRPr lang="es-ES" sz="2000">
            <a:effectLst>
              <a:outerShdw blurRad="38100" dist="38100" dir="2700000" algn="tl">
                <a:srgbClr val="000000">
                  <a:alpha val="43137"/>
                </a:srgbClr>
              </a:outerShdw>
            </a:effectLst>
          </a:endParaRPr>
        </a:p>
      </dgm:t>
    </dgm:pt>
    <dgm:pt modelId="{FD556642-FD75-493E-AF8B-0DFFB9B56AC1}">
      <dgm:prSet custT="1"/>
      <dgm:spPr>
        <a:solidFill>
          <a:srgbClr val="A46200"/>
        </a:solidFill>
      </dgm:spPr>
      <dgm:t>
        <a:bodyPr lIns="180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brood uit de hemel</a:t>
          </a:r>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16:1-36)</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B9D2D5D9-5C36-4280-8362-3325E5233C9C}" type="parTrans" cxnId="{A57B6689-25C6-4D8E-A925-AB94BE24CFAB}">
      <dgm:prSet/>
      <dgm:spPr/>
      <dgm:t>
        <a:bodyPr/>
        <a:lstStyle/>
        <a:p>
          <a:endParaRPr lang="es-ES" sz="2000">
            <a:effectLst>
              <a:outerShdw blurRad="38100" dist="38100" dir="2700000" algn="tl">
                <a:srgbClr val="000000">
                  <a:alpha val="43137"/>
                </a:srgbClr>
              </a:outerShdw>
            </a:effectLst>
          </a:endParaRPr>
        </a:p>
      </dgm:t>
    </dgm:pt>
    <dgm:pt modelId="{7B9A2E44-4674-4A71-9D1B-4D67D6D5BDD3}" type="sibTrans" cxnId="{A57B6689-25C6-4D8E-A925-AB94BE24CFAB}">
      <dgm:prSet/>
      <dgm:spPr>
        <a:solidFill>
          <a:srgbClr val="FED394"/>
        </a:solidFill>
      </dgm:spPr>
      <dgm:t>
        <a:bodyPr/>
        <a:lstStyle/>
        <a:p>
          <a:endParaRPr lang="es-ES" sz="2000">
            <a:effectLst>
              <a:outerShdw blurRad="38100" dist="38100" dir="2700000" algn="tl">
                <a:srgbClr val="000000">
                  <a:alpha val="43137"/>
                </a:srgbClr>
              </a:outerShdw>
            </a:effectLst>
          </a:endParaRPr>
        </a:p>
      </dgm:t>
    </dgm:pt>
    <dgm:pt modelId="{FA1B90E9-7424-4075-883A-065367368CFC}">
      <dgm:prSet custT="1"/>
      <dgm:spPr>
        <a:solidFill>
          <a:srgbClr val="007AD6"/>
        </a:solidFill>
      </dgm:spPr>
      <dgm:t>
        <a:bodyPr lIns="180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Rots van </a:t>
          </a:r>
          <a:r>
            <a:rPr lang="nl-NL" sz="2000" b="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Horeb</a:t>
          </a:r>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17:1-7)</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93F3E05B-66EF-44BE-939D-4B02A724778A}" type="parTrans" cxnId="{DF6D97B3-A119-4FB1-ACBD-76113521BCF8}">
      <dgm:prSet/>
      <dgm:spPr/>
      <dgm:t>
        <a:bodyPr/>
        <a:lstStyle/>
        <a:p>
          <a:endParaRPr lang="es-ES" sz="2000">
            <a:effectLst>
              <a:outerShdw blurRad="38100" dist="38100" dir="2700000" algn="tl">
                <a:srgbClr val="000000">
                  <a:alpha val="43137"/>
                </a:srgbClr>
              </a:outerShdw>
            </a:effectLst>
          </a:endParaRPr>
        </a:p>
      </dgm:t>
    </dgm:pt>
    <dgm:pt modelId="{1CFE775D-3FAB-4C41-9B93-0C5323918E32}" type="sibTrans" cxnId="{DF6D97B3-A119-4FB1-ACBD-76113521BCF8}">
      <dgm:prSet/>
      <dgm:spPr>
        <a:solidFill>
          <a:srgbClr val="94D1FE"/>
        </a:solidFill>
      </dgm:spPr>
      <dgm:t>
        <a:bodyPr/>
        <a:lstStyle/>
        <a:p>
          <a:endParaRPr lang="es-ES" sz="2000">
            <a:effectLst>
              <a:outerShdw blurRad="38100" dist="38100" dir="2700000" algn="tl">
                <a:srgbClr val="000000">
                  <a:alpha val="43137"/>
                </a:srgbClr>
              </a:outerShdw>
            </a:effectLst>
          </a:endParaRPr>
        </a:p>
      </dgm:t>
    </dgm:pt>
    <dgm:pt modelId="{81787015-09D3-4D5E-AF0E-DAC88C7D7052}">
      <dgm:prSet custT="1"/>
      <dgm:spPr>
        <a:solidFill>
          <a:schemeClr val="accent1">
            <a:lumMod val="50000"/>
          </a:schemeClr>
        </a:solidFill>
      </dgm:spPr>
      <dgm:t>
        <a:bodyPr lIns="180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opgeheven handen</a:t>
          </a:r>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17:8-16)</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1A0FC29D-345F-4FE0-A20E-17B2AF99A20C}" type="parTrans" cxnId="{2F005D18-11FC-464E-822B-B234B1BC0162}">
      <dgm:prSet/>
      <dgm:spPr/>
      <dgm:t>
        <a:bodyPr/>
        <a:lstStyle/>
        <a:p>
          <a:endParaRPr lang="es-ES" sz="2000">
            <a:effectLst>
              <a:outerShdw blurRad="38100" dist="38100" dir="2700000" algn="tl">
                <a:srgbClr val="000000">
                  <a:alpha val="43137"/>
                </a:srgbClr>
              </a:outerShdw>
            </a:effectLst>
          </a:endParaRPr>
        </a:p>
      </dgm:t>
    </dgm:pt>
    <dgm:pt modelId="{F1AE459E-45B1-400F-896F-A7521227B4B3}" type="sibTrans" cxnId="{2F005D18-11FC-464E-822B-B234B1BC0162}">
      <dgm:prSet/>
      <dgm:spPr>
        <a:solidFill>
          <a:srgbClr val="FEA8FE"/>
        </a:solidFill>
      </dgm:spPr>
      <dgm:t>
        <a:bodyPr/>
        <a:lstStyle/>
        <a:p>
          <a:endParaRPr lang="es-ES" sz="2000">
            <a:effectLst>
              <a:outerShdw blurRad="38100" dist="38100" dir="2700000" algn="tl">
                <a:srgbClr val="000000">
                  <a:alpha val="43137"/>
                </a:srgbClr>
              </a:outerShdw>
            </a:effectLst>
          </a:endParaRPr>
        </a:p>
      </dgm:t>
    </dgm:pt>
    <dgm:pt modelId="{82375FE6-A5DD-4931-99DA-84A24DA441EE}">
      <dgm:prSet custT="1"/>
      <dgm:spPr>
        <a:solidFill>
          <a:schemeClr val="accent4">
            <a:lumMod val="75000"/>
          </a:schemeClr>
        </a:solidFill>
      </dgm:spPr>
      <dgm:t>
        <a:bodyPr lIns="180000"/>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Goed advies</a:t>
          </a:r>
          <a:r>
            <a:rPr lang="en-GB"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18:1-27)</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17DCBE49-8272-42C5-909F-E6D964572391}" type="par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CE73A2D0-FDFB-4B30-BF04-1230BB534FE1}" type="sibTrans" cxnId="{06D45706-748F-45BE-B005-9B67BD4CE022}">
      <dgm:prSet/>
      <dgm:spPr/>
      <dgm:t>
        <a:bodyPr/>
        <a:lstStyle/>
        <a:p>
          <a:endParaRPr lang="es-ES" sz="2000">
            <a:effectLst>
              <a:outerShdw blurRad="38100" dist="38100" dir="2700000" algn="tl">
                <a:srgbClr val="000000">
                  <a:alpha val="43137"/>
                </a:srgbClr>
              </a:outerShdw>
            </a:effectLst>
          </a:endParaRPr>
        </a:p>
      </dgm:t>
    </dgm:pt>
    <dgm:pt modelId="{769DEA91-D17C-41FD-9949-8CD98E44FFB9}">
      <dgm:prSet custT="1"/>
      <dgm:spPr>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gm:spPr>
      <dgm:t>
        <a:bodyPr spcFirstLastPara="0" vert="horz" wrap="square" lIns="180000" tIns="142240" rIns="142240" bIns="142240" numCol="1" spcCol="1270" anchor="ctr" anchorCtr="0"/>
        <a:lstStyle/>
        <a:p>
          <a:pPr marL="0" lvl="0" indent="0" algn="ctr" defTabSz="889000">
            <a:lnSpc>
              <a:spcPct val="90000"/>
            </a:lnSpc>
            <a:spcBef>
              <a:spcPct val="0"/>
            </a:spcBef>
            <a:spcAft>
              <a:spcPct val="35000"/>
            </a:spcAft>
            <a:buNone/>
          </a:pPr>
          <a:r>
            <a:rPr lang="nl-NL" sz="20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brood en het water des levens: Jezus</a:t>
          </a:r>
          <a:endParaRPr lang="en-GB" sz="20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0DB69344-1551-48E3-8FBD-DC70D7354CDA}" type="par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B418B17F-DE86-4ABB-8A6A-8A07536F6176}" type="sibTrans" cxnId="{1BFBBAF1-97E1-41D9-8A77-DC052ADE3A86}">
      <dgm:prSet/>
      <dgm:spPr/>
      <dgm:t>
        <a:bodyPr/>
        <a:lstStyle/>
        <a:p>
          <a:endParaRPr lang="es-ES" sz="2000">
            <a:effectLst>
              <a:outerShdw blurRad="38100" dist="38100" dir="2700000" algn="tl">
                <a:srgbClr val="000000">
                  <a:alpha val="43137"/>
                </a:srgbClr>
              </a:outerShdw>
            </a:effectLst>
          </a:endParaRPr>
        </a:p>
      </dgm:t>
    </dgm:pt>
    <dgm:pt modelId="{E60D80C5-4A31-4270-9D91-2CB8DD30B17F}" type="pres">
      <dgm:prSet presAssocID="{E2C2A380-C8F0-4005-B931-D1B5DB6D39AA}" presName="Name0" presStyleCnt="0">
        <dgm:presLayoutVars>
          <dgm:dir/>
          <dgm:animLvl val="lvl"/>
          <dgm:resizeHandles val="exact"/>
        </dgm:presLayoutVars>
      </dgm:prSet>
      <dgm:spPr/>
    </dgm:pt>
    <dgm:pt modelId="{CC07CE03-640A-4ADE-9E0B-311E1CFF8D6C}" type="pres">
      <dgm:prSet presAssocID="{769DEA91-D17C-41FD-9949-8CD98E44FFB9}" presName="boxAndChildren" presStyleCnt="0"/>
      <dgm:spPr/>
    </dgm:pt>
    <dgm:pt modelId="{FBE61225-A24C-4821-B840-22C44418829A}" type="pres">
      <dgm:prSet presAssocID="{769DEA91-D17C-41FD-9949-8CD98E44FFB9}" presName="parentTextBox" presStyleLbl="node1" presStyleIdx="0" presStyleCnt="6"/>
      <dgm:spPr>
        <a:xfrm>
          <a:off x="0" y="2603988"/>
          <a:ext cx="7058026" cy="341772"/>
        </a:xfrm>
        <a:prstGeom prst="rect">
          <a:avLst/>
        </a:prstGeom>
      </dgm:spPr>
    </dgm:pt>
    <dgm:pt modelId="{4014B0A8-4B2D-46A9-9E5D-12C6DCC2C144}" type="pres">
      <dgm:prSet presAssocID="{CE73A2D0-FDFB-4B30-BF04-1230BB534FE1}" presName="sp" presStyleCnt="0"/>
      <dgm:spPr/>
    </dgm:pt>
    <dgm:pt modelId="{EA9BFC26-A771-49B9-9703-F992CC08BFD8}" type="pres">
      <dgm:prSet presAssocID="{82375FE6-A5DD-4931-99DA-84A24DA441EE}" presName="arrowAndChildren" presStyleCnt="0"/>
      <dgm:spPr/>
    </dgm:pt>
    <dgm:pt modelId="{7C9082F3-BE23-4F93-A295-2A6D144D84E3}" type="pres">
      <dgm:prSet presAssocID="{82375FE6-A5DD-4931-99DA-84A24DA441EE}" presName="parentTextArrow" presStyleLbl="node1" presStyleIdx="1" presStyleCnt="6"/>
      <dgm:spPr/>
    </dgm:pt>
    <dgm:pt modelId="{10858B3A-4CAC-438D-B70A-2C3FA514FD7A}" type="pres">
      <dgm:prSet presAssocID="{F1AE459E-45B1-400F-896F-A7521227B4B3}" presName="sp" presStyleCnt="0"/>
      <dgm:spPr/>
    </dgm:pt>
    <dgm:pt modelId="{FA6BCDBA-24F5-4963-8BB2-40BB273BDA07}" type="pres">
      <dgm:prSet presAssocID="{81787015-09D3-4D5E-AF0E-DAC88C7D7052}" presName="arrowAndChildren" presStyleCnt="0"/>
      <dgm:spPr/>
    </dgm:pt>
    <dgm:pt modelId="{F62D5662-4FB1-4590-AEB8-78074FF878B1}" type="pres">
      <dgm:prSet presAssocID="{81787015-09D3-4D5E-AF0E-DAC88C7D7052}" presName="parentTextArrow" presStyleLbl="node1" presStyleIdx="2" presStyleCnt="6"/>
      <dgm:spPr/>
    </dgm:pt>
    <dgm:pt modelId="{70DA921B-9E17-4F41-AEDE-FB00B8373A51}" type="pres">
      <dgm:prSet presAssocID="{1CFE775D-3FAB-4C41-9B93-0C5323918E32}" presName="sp" presStyleCnt="0"/>
      <dgm:spPr/>
    </dgm:pt>
    <dgm:pt modelId="{A557BA17-814A-450B-BD04-A70C012384FD}" type="pres">
      <dgm:prSet presAssocID="{FA1B90E9-7424-4075-883A-065367368CFC}" presName="arrowAndChildren" presStyleCnt="0"/>
      <dgm:spPr/>
    </dgm:pt>
    <dgm:pt modelId="{03A1FB19-05EE-46FF-9BFC-E6C83ADBD938}" type="pres">
      <dgm:prSet presAssocID="{FA1B90E9-7424-4075-883A-065367368CFC}" presName="parentTextArrow" presStyleLbl="node1" presStyleIdx="3" presStyleCnt="6"/>
      <dgm:spPr/>
    </dgm:pt>
    <dgm:pt modelId="{FCC82065-AB12-4C5F-8427-3FC7DF34EA52}" type="pres">
      <dgm:prSet presAssocID="{7B9A2E44-4674-4A71-9D1B-4D67D6D5BDD3}" presName="sp" presStyleCnt="0"/>
      <dgm:spPr/>
    </dgm:pt>
    <dgm:pt modelId="{52AB3584-4855-4F8B-8F30-6F34057A7632}" type="pres">
      <dgm:prSet presAssocID="{FD556642-FD75-493E-AF8B-0DFFB9B56AC1}" presName="arrowAndChildren" presStyleCnt="0"/>
      <dgm:spPr/>
    </dgm:pt>
    <dgm:pt modelId="{09A4EDD2-FE5F-4F77-9BC7-36DCBF3BCFB8}" type="pres">
      <dgm:prSet presAssocID="{FD556642-FD75-493E-AF8B-0DFFB9B56AC1}" presName="parentTextArrow" presStyleLbl="node1" presStyleIdx="4" presStyleCnt="6"/>
      <dgm:spPr/>
    </dgm:pt>
    <dgm:pt modelId="{8560FB32-0D34-41EE-A84F-E29BF7C74967}" type="pres">
      <dgm:prSet presAssocID="{514F272D-20DF-4595-AA27-4BD1FD0B9DB0}" presName="sp" presStyleCnt="0"/>
      <dgm:spPr/>
    </dgm:pt>
    <dgm:pt modelId="{867CB290-3EA6-4E1D-A67B-6F51AC65C39C}" type="pres">
      <dgm:prSet presAssocID="{3CF4B080-8F78-4052-BB8A-339B78DD9DD0}" presName="arrowAndChildren" presStyleCnt="0"/>
      <dgm:spPr/>
    </dgm:pt>
    <dgm:pt modelId="{0C2FDEF2-A415-4317-BF49-2F0A87F2FE5A}" type="pres">
      <dgm:prSet presAssocID="{3CF4B080-8F78-4052-BB8A-339B78DD9DD0}" presName="parentTextArrow" presStyleLbl="node1" presStyleIdx="5" presStyleCnt="6"/>
      <dgm:spPr/>
    </dgm:pt>
  </dgm:ptLst>
  <dgm:cxnLst>
    <dgm:cxn modelId="{06D45706-748F-45BE-B005-9B67BD4CE022}" srcId="{E2C2A380-C8F0-4005-B931-D1B5DB6D39AA}" destId="{82375FE6-A5DD-4931-99DA-84A24DA441EE}" srcOrd="4" destOrd="0" parTransId="{17DCBE49-8272-42C5-909F-E6D964572391}" sibTransId="{CE73A2D0-FDFB-4B30-BF04-1230BB534FE1}"/>
    <dgm:cxn modelId="{2F005D18-11FC-464E-822B-B234B1BC0162}" srcId="{E2C2A380-C8F0-4005-B931-D1B5DB6D39AA}" destId="{81787015-09D3-4D5E-AF0E-DAC88C7D7052}" srcOrd="3" destOrd="0" parTransId="{1A0FC29D-345F-4FE0-A20E-17B2AF99A20C}" sibTransId="{F1AE459E-45B1-400F-896F-A7521227B4B3}"/>
    <dgm:cxn modelId="{43388A2F-2FFE-4FE6-A4C5-33449727DD02}" type="presOf" srcId="{82375FE6-A5DD-4931-99DA-84A24DA441EE}" destId="{7C9082F3-BE23-4F93-A295-2A6D144D84E3}" srcOrd="0" destOrd="0" presId="urn:microsoft.com/office/officeart/2005/8/layout/process4"/>
    <dgm:cxn modelId="{2AE46644-4BA9-4508-8CE7-0AD00916B5E0}" type="presOf" srcId="{81787015-09D3-4D5E-AF0E-DAC88C7D7052}" destId="{F62D5662-4FB1-4590-AEB8-78074FF878B1}" srcOrd="0" destOrd="0" presId="urn:microsoft.com/office/officeart/2005/8/layout/process4"/>
    <dgm:cxn modelId="{F6C5CB46-AD4E-4616-98D0-93002328E296}" type="presOf" srcId="{E2C2A380-C8F0-4005-B931-D1B5DB6D39AA}" destId="{E60D80C5-4A31-4270-9D91-2CB8DD30B17F}" srcOrd="0" destOrd="0" presId="urn:microsoft.com/office/officeart/2005/8/layout/process4"/>
    <dgm:cxn modelId="{6D43B684-9B1B-4262-82BA-30959E4DA90A}" srcId="{E2C2A380-C8F0-4005-B931-D1B5DB6D39AA}" destId="{3CF4B080-8F78-4052-BB8A-339B78DD9DD0}" srcOrd="0" destOrd="0" parTransId="{91C0EE08-D1E4-4841-9DF7-7CD60289F568}" sibTransId="{514F272D-20DF-4595-AA27-4BD1FD0B9DB0}"/>
    <dgm:cxn modelId="{A57B6689-25C6-4D8E-A925-AB94BE24CFAB}" srcId="{E2C2A380-C8F0-4005-B931-D1B5DB6D39AA}" destId="{FD556642-FD75-493E-AF8B-0DFFB9B56AC1}" srcOrd="1" destOrd="0" parTransId="{B9D2D5D9-5C36-4280-8362-3325E5233C9C}" sibTransId="{7B9A2E44-4674-4A71-9D1B-4D67D6D5BDD3}"/>
    <dgm:cxn modelId="{0CA300A6-8DA9-4E47-B0A4-6786217B24B2}" type="presOf" srcId="{769DEA91-D17C-41FD-9949-8CD98E44FFB9}" destId="{FBE61225-A24C-4821-B840-22C44418829A}" srcOrd="0" destOrd="0" presId="urn:microsoft.com/office/officeart/2005/8/layout/process4"/>
    <dgm:cxn modelId="{DF6D97B3-A119-4FB1-ACBD-76113521BCF8}" srcId="{E2C2A380-C8F0-4005-B931-D1B5DB6D39AA}" destId="{FA1B90E9-7424-4075-883A-065367368CFC}" srcOrd="2" destOrd="0" parTransId="{93F3E05B-66EF-44BE-939D-4B02A724778A}" sibTransId="{1CFE775D-3FAB-4C41-9B93-0C5323918E32}"/>
    <dgm:cxn modelId="{B08B62DB-99C3-45B2-AF32-5C65CC6EB6F2}" type="presOf" srcId="{FD556642-FD75-493E-AF8B-0DFFB9B56AC1}" destId="{09A4EDD2-FE5F-4F77-9BC7-36DCBF3BCFB8}" srcOrd="0" destOrd="0" presId="urn:microsoft.com/office/officeart/2005/8/layout/process4"/>
    <dgm:cxn modelId="{1CD16FED-86A9-44E9-BED5-FF96B44A9F17}" type="presOf" srcId="{FA1B90E9-7424-4075-883A-065367368CFC}" destId="{03A1FB19-05EE-46FF-9BFC-E6C83ADBD938}" srcOrd="0" destOrd="0" presId="urn:microsoft.com/office/officeart/2005/8/layout/process4"/>
    <dgm:cxn modelId="{1BFBBAF1-97E1-41D9-8A77-DC052ADE3A86}" srcId="{E2C2A380-C8F0-4005-B931-D1B5DB6D39AA}" destId="{769DEA91-D17C-41FD-9949-8CD98E44FFB9}" srcOrd="5" destOrd="0" parTransId="{0DB69344-1551-48E3-8FBD-DC70D7354CDA}" sibTransId="{B418B17F-DE86-4ABB-8A6A-8A07536F6176}"/>
    <dgm:cxn modelId="{1C9BFAF5-EB10-4D49-ADE0-1AB36278EBE6}" type="presOf" srcId="{3CF4B080-8F78-4052-BB8A-339B78DD9DD0}" destId="{0C2FDEF2-A415-4317-BF49-2F0A87F2FE5A}" srcOrd="0" destOrd="0" presId="urn:microsoft.com/office/officeart/2005/8/layout/process4"/>
    <dgm:cxn modelId="{0BB530A6-0C54-4AB7-8DCB-9B21304415C8}" type="presParOf" srcId="{E60D80C5-4A31-4270-9D91-2CB8DD30B17F}" destId="{CC07CE03-640A-4ADE-9E0B-311E1CFF8D6C}" srcOrd="0" destOrd="0" presId="urn:microsoft.com/office/officeart/2005/8/layout/process4"/>
    <dgm:cxn modelId="{EA05B39D-8FD2-46CF-BA2A-868A45A9220A}" type="presParOf" srcId="{CC07CE03-640A-4ADE-9E0B-311E1CFF8D6C}" destId="{FBE61225-A24C-4821-B840-22C44418829A}" srcOrd="0" destOrd="0" presId="urn:microsoft.com/office/officeart/2005/8/layout/process4"/>
    <dgm:cxn modelId="{1B93E667-6859-43BF-A70C-59BF7BED5B7D}" type="presParOf" srcId="{E60D80C5-4A31-4270-9D91-2CB8DD30B17F}" destId="{4014B0A8-4B2D-46A9-9E5D-12C6DCC2C144}" srcOrd="1" destOrd="0" presId="urn:microsoft.com/office/officeart/2005/8/layout/process4"/>
    <dgm:cxn modelId="{53081659-A39B-467A-9073-0B7F3527BB0A}" type="presParOf" srcId="{E60D80C5-4A31-4270-9D91-2CB8DD30B17F}" destId="{EA9BFC26-A771-49B9-9703-F992CC08BFD8}" srcOrd="2" destOrd="0" presId="urn:microsoft.com/office/officeart/2005/8/layout/process4"/>
    <dgm:cxn modelId="{EB3F30CD-9B0D-4C83-89E1-7070D2943E74}" type="presParOf" srcId="{EA9BFC26-A771-49B9-9703-F992CC08BFD8}" destId="{7C9082F3-BE23-4F93-A295-2A6D144D84E3}" srcOrd="0" destOrd="0" presId="urn:microsoft.com/office/officeart/2005/8/layout/process4"/>
    <dgm:cxn modelId="{0B341F01-7142-4C3A-9AAE-6A8F01B6E396}" type="presParOf" srcId="{E60D80C5-4A31-4270-9D91-2CB8DD30B17F}" destId="{10858B3A-4CAC-438D-B70A-2C3FA514FD7A}" srcOrd="3" destOrd="0" presId="urn:microsoft.com/office/officeart/2005/8/layout/process4"/>
    <dgm:cxn modelId="{534328E8-3D1B-4C15-BEC4-E4022B50F290}" type="presParOf" srcId="{E60D80C5-4A31-4270-9D91-2CB8DD30B17F}" destId="{FA6BCDBA-24F5-4963-8BB2-40BB273BDA07}" srcOrd="4" destOrd="0" presId="urn:microsoft.com/office/officeart/2005/8/layout/process4"/>
    <dgm:cxn modelId="{D53EEB0D-5058-4351-8221-C168BE303E3D}" type="presParOf" srcId="{FA6BCDBA-24F5-4963-8BB2-40BB273BDA07}" destId="{F62D5662-4FB1-4590-AEB8-78074FF878B1}" srcOrd="0" destOrd="0" presId="urn:microsoft.com/office/officeart/2005/8/layout/process4"/>
    <dgm:cxn modelId="{9F624F52-3800-4DC9-8B3A-56B587DCB6D6}" type="presParOf" srcId="{E60D80C5-4A31-4270-9D91-2CB8DD30B17F}" destId="{70DA921B-9E17-4F41-AEDE-FB00B8373A51}" srcOrd="5" destOrd="0" presId="urn:microsoft.com/office/officeart/2005/8/layout/process4"/>
    <dgm:cxn modelId="{06E6AA0D-4851-4B09-878B-57447995591A}" type="presParOf" srcId="{E60D80C5-4A31-4270-9D91-2CB8DD30B17F}" destId="{A557BA17-814A-450B-BD04-A70C012384FD}" srcOrd="6" destOrd="0" presId="urn:microsoft.com/office/officeart/2005/8/layout/process4"/>
    <dgm:cxn modelId="{0062C42C-5F3F-4160-B570-3C45783BAF1E}" type="presParOf" srcId="{A557BA17-814A-450B-BD04-A70C012384FD}" destId="{03A1FB19-05EE-46FF-9BFC-E6C83ADBD938}" srcOrd="0" destOrd="0" presId="urn:microsoft.com/office/officeart/2005/8/layout/process4"/>
    <dgm:cxn modelId="{AFD90F14-082B-4680-A3A3-EFC912013C3E}" type="presParOf" srcId="{E60D80C5-4A31-4270-9D91-2CB8DD30B17F}" destId="{FCC82065-AB12-4C5F-8427-3FC7DF34EA52}" srcOrd="7" destOrd="0" presId="urn:microsoft.com/office/officeart/2005/8/layout/process4"/>
    <dgm:cxn modelId="{BC485BA6-81E8-4376-B3DE-91F045F43826}" type="presParOf" srcId="{E60D80C5-4A31-4270-9D91-2CB8DD30B17F}" destId="{52AB3584-4855-4F8B-8F30-6F34057A7632}" srcOrd="8" destOrd="0" presId="urn:microsoft.com/office/officeart/2005/8/layout/process4"/>
    <dgm:cxn modelId="{E6D34353-E943-4D4B-871C-1D356D81E5A7}" type="presParOf" srcId="{52AB3584-4855-4F8B-8F30-6F34057A7632}" destId="{09A4EDD2-FE5F-4F77-9BC7-36DCBF3BCFB8}" srcOrd="0" destOrd="0" presId="urn:microsoft.com/office/officeart/2005/8/layout/process4"/>
    <dgm:cxn modelId="{09384109-4DDC-4712-A635-504E686F33D7}" type="presParOf" srcId="{E60D80C5-4A31-4270-9D91-2CB8DD30B17F}" destId="{8560FB32-0D34-41EE-A84F-E29BF7C74967}" srcOrd="9" destOrd="0" presId="urn:microsoft.com/office/officeart/2005/8/layout/process4"/>
    <dgm:cxn modelId="{A2C79D1D-31C1-4914-95AF-529CF8CDF5D0}" type="presParOf" srcId="{E60D80C5-4A31-4270-9D91-2CB8DD30B17F}" destId="{867CB290-3EA6-4E1D-A67B-6F51AC65C39C}" srcOrd="10" destOrd="0" presId="urn:microsoft.com/office/officeart/2005/8/layout/process4"/>
    <dgm:cxn modelId="{DB36A852-DFBA-4061-ABD1-BA44A86D8117}" type="presParOf" srcId="{867CB290-3EA6-4E1D-A67B-6F51AC65C39C}" destId="{0C2FDEF2-A415-4317-BF49-2F0A87F2FE5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946B5-2509-443A-9878-BA4F358486F1}" type="doc">
      <dgm:prSet loTypeId="urn:microsoft.com/office/officeart/2005/8/layout/vList5" loCatId="list" qsTypeId="urn:microsoft.com/office/officeart/2005/8/quickstyle/3d2#2" qsCatId="3D" csTypeId="urn:microsoft.com/office/officeart/2005/8/colors/colorful4#1" csCatId="colorful" phldr="1"/>
      <dgm:spPr/>
      <dgm:t>
        <a:bodyPr/>
        <a:lstStyle/>
        <a:p>
          <a:endParaRPr lang="es-ES"/>
        </a:p>
      </dgm:t>
    </dgm:pt>
    <dgm:pt modelId="{E66BBE0E-A3C5-46BE-AA3F-9A7E9A51E526}">
      <dgm:prSet custT="1"/>
      <dgm:spPr>
        <a:solidFill>
          <a:srgbClr val="7030A0"/>
        </a:solidFill>
      </dgm:spPr>
      <dgm:t>
        <a:bodyPr/>
        <a:lstStyle/>
        <a:p>
          <a:pPr algn="ctr"/>
          <a:r>
            <a:rPr lang="nl-N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vergaten het</a:t>
          </a:r>
          <a:r>
            <a:rPr lang="en-GB"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nl-NL" sz="1800" b="1"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verleden</a:t>
          </a:r>
          <a:endParaRPr lang="es-ES" sz="1800"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02E45A12-A625-4F48-840F-252E31705B68}" type="par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879B5678-BB4C-4E9B-A7CB-6DFFA0E905F4}" type="sibTrans" cxnId="{C397799F-E2E5-445E-825A-1D99DFBF8036}">
      <dgm:prSet/>
      <dgm:spPr/>
      <dgm:t>
        <a:bodyPr/>
        <a:lstStyle/>
        <a:p>
          <a:pPr algn="ctr"/>
          <a:endParaRPr lang="es-ES" sz="1800">
            <a:effectLst>
              <a:outerShdw blurRad="38100" dist="38100" dir="2700000" algn="tl">
                <a:srgbClr val="000000">
                  <a:alpha val="43137"/>
                </a:srgbClr>
              </a:outerShdw>
            </a:effectLst>
          </a:endParaRPr>
        </a:p>
      </dgm:t>
    </dgm:pt>
    <dgm:pt modelId="{5B129807-48D3-466B-98AA-33E9AD0ACAEA}">
      <dgm:prSet custT="1"/>
      <dgm:spPr>
        <a:solidFill>
          <a:schemeClr val="accent2">
            <a:lumMod val="50000"/>
          </a:schemeClr>
        </a:solidFill>
      </dgm:spPr>
      <dgm:t>
        <a:bodyPr/>
        <a:lstStyle/>
        <a:p>
          <a:pPr algn="ctr"/>
          <a:r>
            <a:rPr lang="nl-N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Zij concentreerden zich op de moeilijkheden van het </a:t>
          </a:r>
          <a:r>
            <a:rPr lang="en-GB" sz="1800" b="1"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heden</a:t>
          </a:r>
          <a:endParaRPr lang="es-ES" sz="1800"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E0D95FFB-BAC1-42CF-9628-70AF9FCA493D}" type="par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6F95E5C-61C4-4C13-93DE-AE1AB056E36E}" type="sibTrans" cxnId="{5C26DD45-D3B8-4963-A5CD-363BD28CF485}">
      <dgm:prSet/>
      <dgm:spPr/>
      <dgm:t>
        <a:bodyPr/>
        <a:lstStyle/>
        <a:p>
          <a:pPr algn="ctr"/>
          <a:endParaRPr lang="es-ES" sz="1800">
            <a:effectLst>
              <a:outerShdw blurRad="38100" dist="38100" dir="2700000" algn="tl">
                <a:srgbClr val="000000">
                  <a:alpha val="43137"/>
                </a:srgbClr>
              </a:outerShdw>
            </a:effectLst>
          </a:endParaRPr>
        </a:p>
      </dgm:t>
    </dgm:pt>
    <dgm:pt modelId="{23F2EBE1-57C1-4AD6-B342-35C7020150E1}">
      <dgm:prSet custT="1"/>
      <dgm:spPr>
        <a:solidFill>
          <a:srgbClr val="0070C0"/>
        </a:solidFill>
      </dgm:spPr>
      <dgm:t>
        <a:bodyPr/>
        <a:lstStyle/>
        <a:p>
          <a:pPr algn="ctr">
            <a:spcAft>
              <a:spcPts val="0"/>
            </a:spcAft>
          </a:pPr>
          <a:r>
            <a:rPr lang="nl-N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verloren de beloofde </a:t>
          </a:r>
          <a:r>
            <a:rPr lang="nl-NL" sz="1800" b="1" dirty="0">
              <a:solidFill>
                <a:srgbClr val="FFFFA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toekomst</a:t>
          </a:r>
        </a:p>
        <a:p>
          <a:pPr algn="ctr">
            <a:spcAft>
              <a:spcPts val="0"/>
            </a:spcAft>
          </a:pPr>
          <a:r>
            <a:rPr lang="nl-NL" sz="1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uit het oog</a:t>
          </a:r>
          <a:endParaRPr lang="es-ES"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5BC584AD-18D0-453A-81F4-4D4359877C83}" type="par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94DB431D-1CD6-48D6-A889-06E726950174}" type="sibTrans" cxnId="{3E841D06-FD1E-435F-BE1F-C5963EC0C69F}">
      <dgm:prSet/>
      <dgm:spPr/>
      <dgm:t>
        <a:bodyPr/>
        <a:lstStyle/>
        <a:p>
          <a:pPr algn="ctr"/>
          <a:endParaRPr lang="es-ES" sz="1800">
            <a:effectLst>
              <a:outerShdw blurRad="38100" dist="38100" dir="2700000" algn="tl">
                <a:srgbClr val="000000">
                  <a:alpha val="43137"/>
                </a:srgbClr>
              </a:outerShdw>
            </a:effectLst>
          </a:endParaRPr>
        </a:p>
      </dgm:t>
    </dgm:pt>
    <dgm:pt modelId="{A58D9322-4B20-41D4-8B15-3D8093FAC466}" type="pres">
      <dgm:prSet presAssocID="{AB0946B5-2509-443A-9878-BA4F358486F1}" presName="Name0" presStyleCnt="0">
        <dgm:presLayoutVars>
          <dgm:dir/>
          <dgm:animLvl val="lvl"/>
          <dgm:resizeHandles val="exact"/>
        </dgm:presLayoutVars>
      </dgm:prSet>
      <dgm:spPr/>
    </dgm:pt>
    <dgm:pt modelId="{6DA3E0D6-8B59-4E1C-8E68-EEE5F6CF329E}" type="pres">
      <dgm:prSet presAssocID="{E66BBE0E-A3C5-46BE-AA3F-9A7E9A51E526}" presName="linNode" presStyleCnt="0"/>
      <dgm:spPr/>
    </dgm:pt>
    <dgm:pt modelId="{E571139B-0752-42D3-95E6-C7C8C5B6DF09}" type="pres">
      <dgm:prSet presAssocID="{E66BBE0E-A3C5-46BE-AA3F-9A7E9A51E526}" presName="parentText" presStyleLbl="node1" presStyleIdx="0" presStyleCnt="3" custScaleX="266391">
        <dgm:presLayoutVars>
          <dgm:chMax val="1"/>
          <dgm:bulletEnabled val="1"/>
        </dgm:presLayoutVars>
      </dgm:prSet>
      <dgm:spPr/>
    </dgm:pt>
    <dgm:pt modelId="{451EEE3B-DB4C-42E5-AAB0-D2DC6BDA980D}" type="pres">
      <dgm:prSet presAssocID="{879B5678-BB4C-4E9B-A7CB-6DFFA0E905F4}" presName="sp" presStyleCnt="0"/>
      <dgm:spPr/>
    </dgm:pt>
    <dgm:pt modelId="{0899D857-E49C-457F-8BE8-D8FE48722A84}" type="pres">
      <dgm:prSet presAssocID="{5B129807-48D3-466B-98AA-33E9AD0ACAEA}" presName="linNode" presStyleCnt="0"/>
      <dgm:spPr/>
    </dgm:pt>
    <dgm:pt modelId="{B0D67868-C119-4015-8311-3B0E1C4212B1}" type="pres">
      <dgm:prSet presAssocID="{5B129807-48D3-466B-98AA-33E9AD0ACAEA}" presName="parentText" presStyleLbl="node1" presStyleIdx="1" presStyleCnt="3" custScaleX="266391">
        <dgm:presLayoutVars>
          <dgm:chMax val="1"/>
          <dgm:bulletEnabled val="1"/>
        </dgm:presLayoutVars>
      </dgm:prSet>
      <dgm:spPr/>
    </dgm:pt>
    <dgm:pt modelId="{BB65BA7E-8BE3-484B-83DA-EA6963B65DD6}" type="pres">
      <dgm:prSet presAssocID="{26F95E5C-61C4-4C13-93DE-AE1AB056E36E}" presName="sp" presStyleCnt="0"/>
      <dgm:spPr/>
    </dgm:pt>
    <dgm:pt modelId="{6FC9DF12-2017-490F-9FDE-D19177025CC7}" type="pres">
      <dgm:prSet presAssocID="{23F2EBE1-57C1-4AD6-B342-35C7020150E1}" presName="linNode" presStyleCnt="0"/>
      <dgm:spPr/>
    </dgm:pt>
    <dgm:pt modelId="{4C715E65-C8AB-467E-93B9-D6726804322E}" type="pres">
      <dgm:prSet presAssocID="{23F2EBE1-57C1-4AD6-B342-35C7020150E1}" presName="parentText" presStyleLbl="node1" presStyleIdx="2" presStyleCnt="3" custScaleX="266391">
        <dgm:presLayoutVars>
          <dgm:chMax val="1"/>
          <dgm:bulletEnabled val="1"/>
        </dgm:presLayoutVars>
      </dgm:prSet>
      <dgm:spPr/>
    </dgm:pt>
  </dgm:ptLst>
  <dgm:cxnLst>
    <dgm:cxn modelId="{3E841D06-FD1E-435F-BE1F-C5963EC0C69F}" srcId="{AB0946B5-2509-443A-9878-BA4F358486F1}" destId="{23F2EBE1-57C1-4AD6-B342-35C7020150E1}" srcOrd="2" destOrd="0" parTransId="{5BC584AD-18D0-453A-81F4-4D4359877C83}" sibTransId="{94DB431D-1CD6-48D6-A889-06E726950174}"/>
    <dgm:cxn modelId="{17560A2E-B8E6-4D84-8AC7-76234B683419}" type="presOf" srcId="{AB0946B5-2509-443A-9878-BA4F358486F1}" destId="{A58D9322-4B20-41D4-8B15-3D8093FAC466}" srcOrd="0" destOrd="0" presId="urn:microsoft.com/office/officeart/2005/8/layout/vList5"/>
    <dgm:cxn modelId="{5C26DD45-D3B8-4963-A5CD-363BD28CF485}" srcId="{AB0946B5-2509-443A-9878-BA4F358486F1}" destId="{5B129807-48D3-466B-98AA-33E9AD0ACAEA}" srcOrd="1" destOrd="0" parTransId="{E0D95FFB-BAC1-42CF-9628-70AF9FCA493D}" sibTransId="{26F95E5C-61C4-4C13-93DE-AE1AB056E36E}"/>
    <dgm:cxn modelId="{7A57F189-FC81-4A96-A34F-8DF52CE07AA1}" type="presOf" srcId="{E66BBE0E-A3C5-46BE-AA3F-9A7E9A51E526}" destId="{E571139B-0752-42D3-95E6-C7C8C5B6DF09}" srcOrd="0" destOrd="0" presId="urn:microsoft.com/office/officeart/2005/8/layout/vList5"/>
    <dgm:cxn modelId="{C397799F-E2E5-445E-825A-1D99DFBF8036}" srcId="{AB0946B5-2509-443A-9878-BA4F358486F1}" destId="{E66BBE0E-A3C5-46BE-AA3F-9A7E9A51E526}" srcOrd="0" destOrd="0" parTransId="{02E45A12-A625-4F48-840F-252E31705B68}" sibTransId="{879B5678-BB4C-4E9B-A7CB-6DFFA0E905F4}"/>
    <dgm:cxn modelId="{DD4AB1BF-71D8-4087-B263-90CF5895A1B4}" type="presOf" srcId="{5B129807-48D3-466B-98AA-33E9AD0ACAEA}" destId="{B0D67868-C119-4015-8311-3B0E1C4212B1}" srcOrd="0" destOrd="0" presId="urn:microsoft.com/office/officeart/2005/8/layout/vList5"/>
    <dgm:cxn modelId="{8D115EC6-C554-4EC0-8A59-1098FCFAB675}" type="presOf" srcId="{23F2EBE1-57C1-4AD6-B342-35C7020150E1}" destId="{4C715E65-C8AB-467E-93B9-D6726804322E}" srcOrd="0" destOrd="0" presId="urn:microsoft.com/office/officeart/2005/8/layout/vList5"/>
    <dgm:cxn modelId="{C1DF61C7-4EEB-42B3-884E-45AA72C81424}" type="presParOf" srcId="{A58D9322-4B20-41D4-8B15-3D8093FAC466}" destId="{6DA3E0D6-8B59-4E1C-8E68-EEE5F6CF329E}" srcOrd="0" destOrd="0" presId="urn:microsoft.com/office/officeart/2005/8/layout/vList5"/>
    <dgm:cxn modelId="{C17D5845-5EDB-4349-99BD-C23CC1CD1EFE}" type="presParOf" srcId="{6DA3E0D6-8B59-4E1C-8E68-EEE5F6CF329E}" destId="{E571139B-0752-42D3-95E6-C7C8C5B6DF09}" srcOrd="0" destOrd="0" presId="urn:microsoft.com/office/officeart/2005/8/layout/vList5"/>
    <dgm:cxn modelId="{10D08ED2-C85C-4262-9713-12A6A04E09C1}" type="presParOf" srcId="{A58D9322-4B20-41D4-8B15-3D8093FAC466}" destId="{451EEE3B-DB4C-42E5-AAB0-D2DC6BDA980D}" srcOrd="1" destOrd="0" presId="urn:microsoft.com/office/officeart/2005/8/layout/vList5"/>
    <dgm:cxn modelId="{4FEE27F3-81F0-4937-8B35-468B9C3AF74A}" type="presParOf" srcId="{A58D9322-4B20-41D4-8B15-3D8093FAC466}" destId="{0899D857-E49C-457F-8BE8-D8FE48722A84}" srcOrd="2" destOrd="0" presId="urn:microsoft.com/office/officeart/2005/8/layout/vList5"/>
    <dgm:cxn modelId="{4226C6ED-2B51-4F93-9102-9930424CFB06}" type="presParOf" srcId="{0899D857-E49C-457F-8BE8-D8FE48722A84}" destId="{B0D67868-C119-4015-8311-3B0E1C4212B1}" srcOrd="0" destOrd="0" presId="urn:microsoft.com/office/officeart/2005/8/layout/vList5"/>
    <dgm:cxn modelId="{3BBE22AE-2986-45F0-8CC8-14DA610B5238}" type="presParOf" srcId="{A58D9322-4B20-41D4-8B15-3D8093FAC466}" destId="{BB65BA7E-8BE3-484B-83DA-EA6963B65DD6}" srcOrd="3" destOrd="0" presId="urn:microsoft.com/office/officeart/2005/8/layout/vList5"/>
    <dgm:cxn modelId="{CAFEFC1F-28F3-4FF7-8564-1274DEF7D848}" type="presParOf" srcId="{A58D9322-4B20-41D4-8B15-3D8093FAC466}" destId="{6FC9DF12-2017-490F-9FDE-D19177025CC7}" srcOrd="4" destOrd="0" presId="urn:microsoft.com/office/officeart/2005/8/layout/vList5"/>
    <dgm:cxn modelId="{4D2D6FAC-6B76-43E2-B13A-C0E0C8EF9B8C}" type="presParOf" srcId="{6FC9DF12-2017-490F-9FDE-D19177025CC7}" destId="{4C715E65-C8AB-467E-93B9-D6726804322E}" srcOrd="0" destOrd="0" presId="urn:microsoft.com/office/officeart/2005/8/layout/vList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C21D10-5679-430A-A01E-D0EB7FE2905E}" type="doc">
      <dgm:prSet loTypeId="urn:microsoft.com/office/officeart/2008/layout/PictureAccentList#1" loCatId="list" qsTypeId="urn:microsoft.com/office/officeart/2005/8/quickstyle/3d2#3" qsCatId="3D" csTypeId="urn:microsoft.com/office/officeart/2005/8/colors/colorful3#1" csCatId="colorful" phldr="1"/>
      <dgm:spPr/>
      <dgm:t>
        <a:bodyPr/>
        <a:lstStyle/>
        <a:p>
          <a:endParaRPr lang="es-ES"/>
        </a:p>
      </dgm:t>
    </dgm:pt>
    <dgm:pt modelId="{E4AD98B7-9A60-46F8-B42C-6B675224B8D1}">
      <dgm:prSet custT="1"/>
      <dgm:spPr>
        <a:solidFill>
          <a:srgbClr val="EA3D39"/>
        </a:solidFill>
      </dgm:spPr>
      <dgm:t>
        <a:bodyPr/>
        <a:lstStyle/>
        <a:p>
          <a:r>
            <a:rPr lang="nl-NL"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Zijn kenmerken (Ex. 18:21):</a:t>
          </a:r>
          <a:endParaRPr lang="es-ES"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gm:t>
    </dgm:pt>
    <dgm:pt modelId="{A164A679-F0A9-4CB4-A07E-04BD84049F22}" type="parTrans" cxnId="{E0BF1E77-1378-4E15-A9B3-6E11C27E58E5}">
      <dgm:prSet/>
      <dgm:spPr/>
      <dgm:t>
        <a:bodyPr/>
        <a:lstStyle/>
        <a:p>
          <a:endParaRPr lang="es-ES" sz="2000"/>
        </a:p>
      </dgm:t>
    </dgm:pt>
    <dgm:pt modelId="{894A301B-0C1C-40EF-AED5-B06E6B554BE0}" type="sibTrans" cxnId="{E0BF1E77-1378-4E15-A9B3-6E11C27E58E5}">
      <dgm:prSet/>
      <dgm:spPr/>
      <dgm:t>
        <a:bodyPr/>
        <a:lstStyle/>
        <a:p>
          <a:endParaRPr lang="es-ES" sz="2000"/>
        </a:p>
      </dgm:t>
    </dgm:pt>
    <dgm:pt modelId="{F5F2B980-3B6A-47D7-AEE3-825DE60B8924}">
      <dgm:prSet custT="1"/>
      <dgm:spPr>
        <a:solidFill>
          <a:schemeClr val="accent4">
            <a:lumMod val="60000"/>
            <a:lumOff val="40000"/>
          </a:schemeClr>
        </a:solidFill>
      </dgm:spPr>
      <dgm:t>
        <a:bodyPr/>
        <a:lstStyle/>
        <a:p>
          <a:r>
            <a:rPr lang="nl-NL" sz="2000" b="1" dirty="0">
              <a:solidFill>
                <a:schemeClr val="tx1"/>
              </a:solidFill>
              <a:latin typeface="Calibri" panose="020F0502020204030204" pitchFamily="34" charset="0"/>
              <a:ea typeface="Calibri" panose="020F0502020204030204" pitchFamily="34" charset="0"/>
              <a:cs typeface="Calibri" panose="020F0502020204030204" pitchFamily="34" charset="0"/>
            </a:rPr>
            <a:t>Respecteer God</a:t>
          </a:r>
          <a:endParaRPr lang="es-E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36C5300C-9887-436A-AF59-D66178B0F0AC}" type="parTrans" cxnId="{9DAF47E0-1261-49BD-B61D-2240169DFA1F}">
      <dgm:prSet/>
      <dgm:spPr/>
      <dgm:t>
        <a:bodyPr/>
        <a:lstStyle/>
        <a:p>
          <a:endParaRPr lang="es-ES" sz="2000"/>
        </a:p>
      </dgm:t>
    </dgm:pt>
    <dgm:pt modelId="{9FC28E47-04E5-4689-99BD-A6210F55402A}" type="sibTrans" cxnId="{9DAF47E0-1261-49BD-B61D-2240169DFA1F}">
      <dgm:prSet/>
      <dgm:spPr/>
      <dgm:t>
        <a:bodyPr/>
        <a:lstStyle/>
        <a:p>
          <a:endParaRPr lang="es-ES" sz="2000"/>
        </a:p>
      </dgm:t>
    </dgm:pt>
    <dgm:pt modelId="{7DA3D310-3E82-4015-B577-7CC690EE3FA0}">
      <dgm:prSet custT="1"/>
      <dgm:spPr>
        <a:solidFill>
          <a:schemeClr val="accent1">
            <a:lumMod val="60000"/>
            <a:lumOff val="40000"/>
          </a:schemeClr>
        </a:solidFill>
      </dgm:spPr>
      <dgm:t>
        <a:bodyPr/>
        <a:lstStyle/>
        <a:p>
          <a:r>
            <a:rPr lang="nl-NL" sz="2000" b="1" dirty="0">
              <a:solidFill>
                <a:schemeClr val="tx1"/>
              </a:solidFill>
              <a:latin typeface="Calibri" panose="020F0502020204030204" pitchFamily="34" charset="0"/>
              <a:ea typeface="Calibri" panose="020F0502020204030204" pitchFamily="34" charset="0"/>
              <a:cs typeface="Calibri" panose="020F0502020204030204" pitchFamily="34" charset="0"/>
            </a:rPr>
            <a:t>Wees betrouwbaar</a:t>
          </a:r>
          <a:endParaRPr lang="es-E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7AF717A1-71FE-44C6-A232-4ABECB2F5FC9}" type="parTrans" cxnId="{62BE7AB4-DC31-4FC9-A17F-1DE94C174CBD}">
      <dgm:prSet/>
      <dgm:spPr/>
      <dgm:t>
        <a:bodyPr/>
        <a:lstStyle/>
        <a:p>
          <a:endParaRPr lang="es-ES" sz="2000"/>
        </a:p>
      </dgm:t>
    </dgm:pt>
    <dgm:pt modelId="{C3CAD911-1EEF-4D56-8875-9C049C6A655D}" type="sibTrans" cxnId="{62BE7AB4-DC31-4FC9-A17F-1DE94C174CBD}">
      <dgm:prSet/>
      <dgm:spPr/>
      <dgm:t>
        <a:bodyPr/>
        <a:lstStyle/>
        <a:p>
          <a:endParaRPr lang="es-ES" sz="2000"/>
        </a:p>
      </dgm:t>
    </dgm:pt>
    <dgm:pt modelId="{48F9FFBC-1749-4EF8-9EBD-F10A9D0729A9}">
      <dgm:prSet custT="1"/>
      <dgm:spPr>
        <a:solidFill>
          <a:srgbClr val="5DD5FF"/>
        </a:solidFill>
      </dgm:spPr>
      <dgm:t>
        <a:bodyPr/>
        <a:lstStyle/>
        <a:p>
          <a:r>
            <a:rPr lang="nl-NL" sz="2000" b="1" dirty="0">
              <a:solidFill>
                <a:schemeClr val="tx1"/>
              </a:solidFill>
              <a:latin typeface="Calibri" panose="020F0502020204030204" pitchFamily="34" charset="0"/>
              <a:ea typeface="Calibri" panose="020F0502020204030204" pitchFamily="34" charset="0"/>
              <a:cs typeface="Calibri" panose="020F0502020204030204" pitchFamily="34" charset="0"/>
            </a:rPr>
            <a:t>Haat omkoping</a:t>
          </a:r>
          <a:endParaRPr lang="es-E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dgm:t>
    </dgm:pt>
    <dgm:pt modelId="{5F28433B-15A7-40FA-9AB9-16273AD0ACE1}" type="parTrans" cxnId="{D9F9CC39-E566-42FB-8B29-0BE998F046A8}">
      <dgm:prSet/>
      <dgm:spPr/>
      <dgm:t>
        <a:bodyPr/>
        <a:lstStyle/>
        <a:p>
          <a:endParaRPr lang="es-ES" sz="2000"/>
        </a:p>
      </dgm:t>
    </dgm:pt>
    <dgm:pt modelId="{57421DF3-5804-4346-B2DB-C856A3C8EA77}" type="sibTrans" cxnId="{D9F9CC39-E566-42FB-8B29-0BE998F046A8}">
      <dgm:prSet/>
      <dgm:spPr/>
      <dgm:t>
        <a:bodyPr/>
        <a:lstStyle/>
        <a:p>
          <a:endParaRPr lang="es-ES" sz="2000"/>
        </a:p>
      </dgm:t>
    </dgm:pt>
    <dgm:pt modelId="{8C65EDE4-8DD3-4634-82DE-FCE4FCAA4C5D}" type="pres">
      <dgm:prSet presAssocID="{92C21D10-5679-430A-A01E-D0EB7FE2905E}" presName="layout" presStyleCnt="0">
        <dgm:presLayoutVars>
          <dgm:chMax/>
          <dgm:chPref/>
          <dgm:dir/>
          <dgm:animOne val="branch"/>
          <dgm:animLvl val="lvl"/>
          <dgm:resizeHandles/>
        </dgm:presLayoutVars>
      </dgm:prSet>
      <dgm:spPr/>
    </dgm:pt>
    <dgm:pt modelId="{C5582B98-DE17-4210-94C4-92364BE56E4A}" type="pres">
      <dgm:prSet presAssocID="{E4AD98B7-9A60-46F8-B42C-6B675224B8D1}" presName="root" presStyleCnt="0">
        <dgm:presLayoutVars>
          <dgm:chMax/>
          <dgm:chPref val="4"/>
        </dgm:presLayoutVars>
      </dgm:prSet>
      <dgm:spPr/>
    </dgm:pt>
    <dgm:pt modelId="{D26434DD-A030-4D4D-B4DD-7D21C3629C2F}" type="pres">
      <dgm:prSet presAssocID="{E4AD98B7-9A60-46F8-B42C-6B675224B8D1}" presName="rootComposite" presStyleCnt="0">
        <dgm:presLayoutVars/>
      </dgm:prSet>
      <dgm:spPr/>
    </dgm:pt>
    <dgm:pt modelId="{98878BA1-5A16-4F3D-BE7F-202C58D67B2B}" type="pres">
      <dgm:prSet presAssocID="{E4AD98B7-9A60-46F8-B42C-6B675224B8D1}" presName="rootText" presStyleLbl="node0" presStyleIdx="0" presStyleCnt="1">
        <dgm:presLayoutVars>
          <dgm:chMax/>
          <dgm:chPref val="4"/>
        </dgm:presLayoutVars>
      </dgm:prSet>
      <dgm:spPr/>
    </dgm:pt>
    <dgm:pt modelId="{387106BA-1D9A-4BBC-9357-936608E8FF92}" type="pres">
      <dgm:prSet presAssocID="{E4AD98B7-9A60-46F8-B42C-6B675224B8D1}" presName="childShape" presStyleCnt="0">
        <dgm:presLayoutVars>
          <dgm:chMax val="0"/>
          <dgm:chPref val="0"/>
        </dgm:presLayoutVars>
      </dgm:prSet>
      <dgm:spPr/>
    </dgm:pt>
    <dgm:pt modelId="{89B3E2A5-17BA-46FD-B0B7-03388061F588}" type="pres">
      <dgm:prSet presAssocID="{F5F2B980-3B6A-47D7-AEE3-825DE60B8924}" presName="childComposite" presStyleCnt="0">
        <dgm:presLayoutVars>
          <dgm:chMax val="0"/>
          <dgm:chPref val="0"/>
        </dgm:presLayoutVars>
      </dgm:prSet>
      <dgm:spPr/>
    </dgm:pt>
    <dgm:pt modelId="{A5BC1136-7AB0-4B0C-A76E-5ADA0EC67691}" type="pres">
      <dgm:prSet presAssocID="{F5F2B980-3B6A-47D7-AEE3-825DE60B8924}" presName="Image" presStyleLbl="node1" presStyleIdx="0" presStyleCnt="3"/>
      <dgm:spPr>
        <a:solidFill>
          <a:schemeClr val="accent4">
            <a:lumMod val="75000"/>
          </a:schemeClr>
        </a:solidFill>
      </dgm:spPr>
    </dgm:pt>
    <dgm:pt modelId="{1802C615-AE9F-41B9-8F7D-80D193B2C02F}" type="pres">
      <dgm:prSet presAssocID="{F5F2B980-3B6A-47D7-AEE3-825DE60B8924}" presName="childText" presStyleLbl="lnNode1" presStyleIdx="0" presStyleCnt="3">
        <dgm:presLayoutVars>
          <dgm:chMax val="0"/>
          <dgm:chPref val="0"/>
          <dgm:bulletEnabled val="1"/>
        </dgm:presLayoutVars>
      </dgm:prSet>
      <dgm:spPr/>
    </dgm:pt>
    <dgm:pt modelId="{1DC0E434-7816-4A7F-B9BB-4C45470B7DFA}" type="pres">
      <dgm:prSet presAssocID="{7DA3D310-3E82-4015-B577-7CC690EE3FA0}" presName="childComposite" presStyleCnt="0">
        <dgm:presLayoutVars>
          <dgm:chMax val="0"/>
          <dgm:chPref val="0"/>
        </dgm:presLayoutVars>
      </dgm:prSet>
      <dgm:spPr/>
    </dgm:pt>
    <dgm:pt modelId="{B3D9C14E-83C8-4248-BED5-4F63A04A2943}" type="pres">
      <dgm:prSet presAssocID="{7DA3D310-3E82-4015-B577-7CC690EE3FA0}" presName="Image" presStyleLbl="node1" presStyleIdx="1" presStyleCnt="3"/>
      <dgm:spPr>
        <a:solidFill>
          <a:schemeClr val="accent1">
            <a:lumMod val="50000"/>
          </a:schemeClr>
        </a:solidFill>
      </dgm:spPr>
    </dgm:pt>
    <dgm:pt modelId="{E64FA3F8-6085-45A8-9EAC-8441BAB3BC30}" type="pres">
      <dgm:prSet presAssocID="{7DA3D310-3E82-4015-B577-7CC690EE3FA0}" presName="childText" presStyleLbl="lnNode1" presStyleIdx="1" presStyleCnt="3">
        <dgm:presLayoutVars>
          <dgm:chMax val="0"/>
          <dgm:chPref val="0"/>
          <dgm:bulletEnabled val="1"/>
        </dgm:presLayoutVars>
      </dgm:prSet>
      <dgm:spPr/>
    </dgm:pt>
    <dgm:pt modelId="{7FEF82A1-19DE-4417-89D3-2CC6FD173D6E}" type="pres">
      <dgm:prSet presAssocID="{48F9FFBC-1749-4EF8-9EBD-F10A9D0729A9}" presName="childComposite" presStyleCnt="0">
        <dgm:presLayoutVars>
          <dgm:chMax val="0"/>
          <dgm:chPref val="0"/>
        </dgm:presLayoutVars>
      </dgm:prSet>
      <dgm:spPr/>
    </dgm:pt>
    <dgm:pt modelId="{22CA8874-A2BE-4681-8FD8-D91CAE23CEBD}" type="pres">
      <dgm:prSet presAssocID="{48F9FFBC-1749-4EF8-9EBD-F10A9D0729A9}" presName="Image" presStyleLbl="node1" presStyleIdx="2" presStyleCnt="3"/>
      <dgm:spPr>
        <a:solidFill>
          <a:srgbClr val="008EC0"/>
        </a:solidFill>
      </dgm:spPr>
    </dgm:pt>
    <dgm:pt modelId="{EC81DA5B-8E28-4F1D-985F-80E39304AA1E}" type="pres">
      <dgm:prSet presAssocID="{48F9FFBC-1749-4EF8-9EBD-F10A9D0729A9}" presName="childText" presStyleLbl="lnNode1" presStyleIdx="2" presStyleCnt="3">
        <dgm:presLayoutVars>
          <dgm:chMax val="0"/>
          <dgm:chPref val="0"/>
          <dgm:bulletEnabled val="1"/>
        </dgm:presLayoutVars>
      </dgm:prSet>
      <dgm:spPr/>
    </dgm:pt>
  </dgm:ptLst>
  <dgm:cxnLst>
    <dgm:cxn modelId="{F23B8512-563C-4B54-AF2C-127F3E2A8951}" type="presOf" srcId="{92C21D10-5679-430A-A01E-D0EB7FE2905E}" destId="{8C65EDE4-8DD3-4634-82DE-FCE4FCAA4C5D}" srcOrd="0" destOrd="0" presId="urn:microsoft.com/office/officeart/2008/layout/PictureAccentList#1"/>
    <dgm:cxn modelId="{186D7834-B26D-46A9-92CE-B6B872EE5D64}" type="presOf" srcId="{7DA3D310-3E82-4015-B577-7CC690EE3FA0}" destId="{E64FA3F8-6085-45A8-9EAC-8441BAB3BC30}" srcOrd="0" destOrd="0" presId="urn:microsoft.com/office/officeart/2008/layout/PictureAccentList#1"/>
    <dgm:cxn modelId="{D9F9CC39-E566-42FB-8B29-0BE998F046A8}" srcId="{E4AD98B7-9A60-46F8-B42C-6B675224B8D1}" destId="{48F9FFBC-1749-4EF8-9EBD-F10A9D0729A9}" srcOrd="2" destOrd="0" parTransId="{5F28433B-15A7-40FA-9AB9-16273AD0ACE1}" sibTransId="{57421DF3-5804-4346-B2DB-C856A3C8EA77}"/>
    <dgm:cxn modelId="{260D963A-BD52-4436-BFEC-739458DD588C}" type="presOf" srcId="{E4AD98B7-9A60-46F8-B42C-6B675224B8D1}" destId="{98878BA1-5A16-4F3D-BE7F-202C58D67B2B}" srcOrd="0" destOrd="0" presId="urn:microsoft.com/office/officeart/2008/layout/PictureAccentList#1"/>
    <dgm:cxn modelId="{76955C42-87AF-4D4D-81F1-6F610CFD92E0}" type="presOf" srcId="{48F9FFBC-1749-4EF8-9EBD-F10A9D0729A9}" destId="{EC81DA5B-8E28-4F1D-985F-80E39304AA1E}" srcOrd="0" destOrd="0" presId="urn:microsoft.com/office/officeart/2008/layout/PictureAccentList#1"/>
    <dgm:cxn modelId="{E6F7174E-5486-44A7-A8AB-C483EC13E221}" type="presOf" srcId="{F5F2B980-3B6A-47D7-AEE3-825DE60B8924}" destId="{1802C615-AE9F-41B9-8F7D-80D193B2C02F}" srcOrd="0" destOrd="0" presId="urn:microsoft.com/office/officeart/2008/layout/PictureAccentList#1"/>
    <dgm:cxn modelId="{E0BF1E77-1378-4E15-A9B3-6E11C27E58E5}" srcId="{92C21D10-5679-430A-A01E-D0EB7FE2905E}" destId="{E4AD98B7-9A60-46F8-B42C-6B675224B8D1}" srcOrd="0" destOrd="0" parTransId="{A164A679-F0A9-4CB4-A07E-04BD84049F22}" sibTransId="{894A301B-0C1C-40EF-AED5-B06E6B554BE0}"/>
    <dgm:cxn modelId="{62BE7AB4-DC31-4FC9-A17F-1DE94C174CBD}" srcId="{E4AD98B7-9A60-46F8-B42C-6B675224B8D1}" destId="{7DA3D310-3E82-4015-B577-7CC690EE3FA0}" srcOrd="1" destOrd="0" parTransId="{7AF717A1-71FE-44C6-A232-4ABECB2F5FC9}" sibTransId="{C3CAD911-1EEF-4D56-8875-9C049C6A655D}"/>
    <dgm:cxn modelId="{9DAF47E0-1261-49BD-B61D-2240169DFA1F}" srcId="{E4AD98B7-9A60-46F8-B42C-6B675224B8D1}" destId="{F5F2B980-3B6A-47D7-AEE3-825DE60B8924}" srcOrd="0" destOrd="0" parTransId="{36C5300C-9887-436A-AF59-D66178B0F0AC}" sibTransId="{9FC28E47-04E5-4689-99BD-A6210F55402A}"/>
    <dgm:cxn modelId="{BDAF5937-B2A1-4656-A70E-0A0441620C1A}" type="presParOf" srcId="{8C65EDE4-8DD3-4634-82DE-FCE4FCAA4C5D}" destId="{C5582B98-DE17-4210-94C4-92364BE56E4A}" srcOrd="0" destOrd="0" presId="urn:microsoft.com/office/officeart/2008/layout/PictureAccentList#1"/>
    <dgm:cxn modelId="{A167B506-7919-45EE-A1C2-96AC0B4D3B85}" type="presParOf" srcId="{C5582B98-DE17-4210-94C4-92364BE56E4A}" destId="{D26434DD-A030-4D4D-B4DD-7D21C3629C2F}" srcOrd="0" destOrd="0" presId="urn:microsoft.com/office/officeart/2008/layout/PictureAccentList#1"/>
    <dgm:cxn modelId="{E88C1EC7-BE2E-44A9-AF84-46D3170F0115}" type="presParOf" srcId="{D26434DD-A030-4D4D-B4DD-7D21C3629C2F}" destId="{98878BA1-5A16-4F3D-BE7F-202C58D67B2B}" srcOrd="0" destOrd="0" presId="urn:microsoft.com/office/officeart/2008/layout/PictureAccentList#1"/>
    <dgm:cxn modelId="{1C4C90D4-6423-4F2A-B4C7-33CB5D6E304D}" type="presParOf" srcId="{C5582B98-DE17-4210-94C4-92364BE56E4A}" destId="{387106BA-1D9A-4BBC-9357-936608E8FF92}" srcOrd="1" destOrd="0" presId="urn:microsoft.com/office/officeart/2008/layout/PictureAccentList#1"/>
    <dgm:cxn modelId="{A14E2724-513E-482C-8C26-EA272E4F856F}" type="presParOf" srcId="{387106BA-1D9A-4BBC-9357-936608E8FF92}" destId="{89B3E2A5-17BA-46FD-B0B7-03388061F588}" srcOrd="0" destOrd="0" presId="urn:microsoft.com/office/officeart/2008/layout/PictureAccentList#1"/>
    <dgm:cxn modelId="{B702D751-68C9-4F63-ACBA-1220FBF11DCD}" type="presParOf" srcId="{89B3E2A5-17BA-46FD-B0B7-03388061F588}" destId="{A5BC1136-7AB0-4B0C-A76E-5ADA0EC67691}" srcOrd="0" destOrd="0" presId="urn:microsoft.com/office/officeart/2008/layout/PictureAccentList#1"/>
    <dgm:cxn modelId="{C067609D-77A7-423B-88D2-F09D2D827E7D}" type="presParOf" srcId="{89B3E2A5-17BA-46FD-B0B7-03388061F588}" destId="{1802C615-AE9F-41B9-8F7D-80D193B2C02F}" srcOrd="1" destOrd="0" presId="urn:microsoft.com/office/officeart/2008/layout/PictureAccentList#1"/>
    <dgm:cxn modelId="{52500E50-B7C1-47A5-BE5F-B13FBC6C974D}" type="presParOf" srcId="{387106BA-1D9A-4BBC-9357-936608E8FF92}" destId="{1DC0E434-7816-4A7F-B9BB-4C45470B7DFA}" srcOrd="1" destOrd="0" presId="urn:microsoft.com/office/officeart/2008/layout/PictureAccentList#1"/>
    <dgm:cxn modelId="{1E2B71EC-D56A-42A1-BB54-E8B108891CDA}" type="presParOf" srcId="{1DC0E434-7816-4A7F-B9BB-4C45470B7DFA}" destId="{B3D9C14E-83C8-4248-BED5-4F63A04A2943}" srcOrd="0" destOrd="0" presId="urn:microsoft.com/office/officeart/2008/layout/PictureAccentList#1"/>
    <dgm:cxn modelId="{45206330-F160-4B43-B4B3-BE4D35FF3C01}" type="presParOf" srcId="{1DC0E434-7816-4A7F-B9BB-4C45470B7DFA}" destId="{E64FA3F8-6085-45A8-9EAC-8441BAB3BC30}" srcOrd="1" destOrd="0" presId="urn:microsoft.com/office/officeart/2008/layout/PictureAccentList#1"/>
    <dgm:cxn modelId="{5FD3B03E-BF93-4BE5-AB32-3FC8035BA496}" type="presParOf" srcId="{387106BA-1D9A-4BBC-9357-936608E8FF92}" destId="{7FEF82A1-19DE-4417-89D3-2CC6FD173D6E}" srcOrd="2" destOrd="0" presId="urn:microsoft.com/office/officeart/2008/layout/PictureAccentList#1"/>
    <dgm:cxn modelId="{978C81C9-937C-4B3D-975C-AD414F112C79}" type="presParOf" srcId="{7FEF82A1-19DE-4417-89D3-2CC6FD173D6E}" destId="{22CA8874-A2BE-4681-8FD8-D91CAE23CEBD}" srcOrd="0" destOrd="0" presId="urn:microsoft.com/office/officeart/2008/layout/PictureAccentList#1"/>
    <dgm:cxn modelId="{5B38CA0C-3C17-45C6-AB25-E6153EE4CE2D}" type="presParOf" srcId="{7FEF82A1-19DE-4417-89D3-2CC6FD173D6E}" destId="{EC81DA5B-8E28-4F1D-985F-80E39304AA1E}" srcOrd="1" destOrd="0" presId="urn:microsoft.com/office/officeart/2008/layout/PictureAccen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61225-A24C-4821-B840-22C44418829A}">
      <dsp:nvSpPr>
        <dsp:cNvPr id="0" name=""/>
        <dsp:cNvSpPr/>
      </dsp:nvSpPr>
      <dsp:spPr>
        <a:xfrm>
          <a:off x="0" y="2603988"/>
          <a:ext cx="6581776" cy="341772"/>
        </a:xfrm>
        <a:prstGeom prst="rect">
          <a:avLst/>
        </a:prstGeom>
        <a:solidFill>
          <a:srgbClr val="C0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brood en het water des levens: Jezus</a:t>
          </a:r>
          <a:endParaRPr lang="en-GB" sz="2000" b="1" kern="1200" dirty="0">
            <a:solidFill>
              <a:prstClr val="white"/>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0" y="2603988"/>
        <a:ext cx="6581776" cy="341772"/>
      </dsp:txXfrm>
    </dsp:sp>
    <dsp:sp modelId="{7C9082F3-BE23-4F93-A295-2A6D144D84E3}">
      <dsp:nvSpPr>
        <dsp:cNvPr id="0" name=""/>
        <dsp:cNvSpPr/>
      </dsp:nvSpPr>
      <dsp:spPr>
        <a:xfrm rot="10800000">
          <a:off x="0" y="2083469"/>
          <a:ext cx="6581776" cy="525645"/>
        </a:xfrm>
        <a:prstGeom prst="upArrowCallou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Goed advies</a:t>
          </a: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18:1-27)</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rot="10800000">
        <a:off x="0" y="2083469"/>
        <a:ext cx="6581776" cy="341548"/>
      </dsp:txXfrm>
    </dsp:sp>
    <dsp:sp modelId="{F62D5662-4FB1-4590-AEB8-78074FF878B1}">
      <dsp:nvSpPr>
        <dsp:cNvPr id="0" name=""/>
        <dsp:cNvSpPr/>
      </dsp:nvSpPr>
      <dsp:spPr>
        <a:xfrm rot="10800000">
          <a:off x="0" y="1562950"/>
          <a:ext cx="6581776" cy="525645"/>
        </a:xfrm>
        <a:prstGeom prst="upArrowCallout">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opgeheven handen</a:t>
          </a: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17:8-16)</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rot="10800000">
        <a:off x="0" y="1562950"/>
        <a:ext cx="6581776" cy="341548"/>
      </dsp:txXfrm>
    </dsp:sp>
    <dsp:sp modelId="{03A1FB19-05EE-46FF-9BFC-E6C83ADBD938}">
      <dsp:nvSpPr>
        <dsp:cNvPr id="0" name=""/>
        <dsp:cNvSpPr/>
      </dsp:nvSpPr>
      <dsp:spPr>
        <a:xfrm rot="10800000">
          <a:off x="0" y="1042431"/>
          <a:ext cx="6581776" cy="525645"/>
        </a:xfrm>
        <a:prstGeom prst="upArrowCallout">
          <a:avLst/>
        </a:prstGeom>
        <a:solidFill>
          <a:srgbClr val="007AD6"/>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 Rots van </a:t>
          </a:r>
          <a:r>
            <a:rPr lang="nl-NL" sz="2000" b="1" kern="12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Horeb</a:t>
          </a: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17:1-7)</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rot="10800000">
        <a:off x="0" y="1042431"/>
        <a:ext cx="6581776" cy="341548"/>
      </dsp:txXfrm>
    </dsp:sp>
    <dsp:sp modelId="{09A4EDD2-FE5F-4F77-9BC7-36DCBF3BCFB8}">
      <dsp:nvSpPr>
        <dsp:cNvPr id="0" name=""/>
        <dsp:cNvSpPr/>
      </dsp:nvSpPr>
      <dsp:spPr>
        <a:xfrm rot="10800000">
          <a:off x="0" y="521913"/>
          <a:ext cx="6581776" cy="525645"/>
        </a:xfrm>
        <a:prstGeom prst="upArrowCallout">
          <a:avLst/>
        </a:prstGeom>
        <a:solidFill>
          <a:srgbClr val="A462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Het brood uit de hemel</a:t>
          </a: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(Exodus 16:1-36)</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rot="10800000">
        <a:off x="0" y="521913"/>
        <a:ext cx="6581776" cy="341548"/>
      </dsp:txXfrm>
    </dsp:sp>
    <dsp:sp modelId="{0C2FDEF2-A415-4317-BF49-2F0A87F2FE5A}">
      <dsp:nvSpPr>
        <dsp:cNvPr id="0" name=""/>
        <dsp:cNvSpPr/>
      </dsp:nvSpPr>
      <dsp:spPr>
        <a:xfrm rot="10800000">
          <a:off x="0" y="1394"/>
          <a:ext cx="6581776" cy="525645"/>
        </a:xfrm>
        <a:prstGeom prst="upArrowCallout">
          <a:avLst/>
        </a:prstGeom>
        <a:solidFill>
          <a:srgbClr val="00999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000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Schoon water </a:t>
          </a:r>
          <a:r>
            <a:rPr lang="en-GB"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(Exodus 15:22-27)</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rot="10800000">
        <a:off x="0" y="1394"/>
        <a:ext cx="6581776" cy="3415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71139B-0752-42D3-95E6-C7C8C5B6DF09}">
      <dsp:nvSpPr>
        <dsp:cNvPr id="0" name=""/>
        <dsp:cNvSpPr/>
      </dsp:nvSpPr>
      <dsp:spPr bwMode="white">
        <a:xfrm>
          <a:off x="95253" y="796"/>
          <a:ext cx="4456866" cy="525684"/>
        </a:xfrm>
        <a:prstGeom prst="roundRect">
          <a:avLst/>
        </a:prstGeom>
        <a:solidFill>
          <a:srgbClr val="7030A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l-NL"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vergaten het</a:t>
          </a:r>
          <a:r>
            <a:rPr lang="en-GB"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nl-NL" sz="1800" b="1" kern="1200"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verleden</a:t>
          </a:r>
          <a:endParaRPr lang="es-ES" sz="1800" kern="1200"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20915" y="26458"/>
        <a:ext cx="4405542" cy="474360"/>
      </dsp:txXfrm>
    </dsp:sp>
    <dsp:sp modelId="{B0D67868-C119-4015-8311-3B0E1C4212B1}">
      <dsp:nvSpPr>
        <dsp:cNvPr id="0" name=""/>
        <dsp:cNvSpPr/>
      </dsp:nvSpPr>
      <dsp:spPr bwMode="white">
        <a:xfrm>
          <a:off x="95253" y="552765"/>
          <a:ext cx="4456866" cy="525684"/>
        </a:xfrm>
        <a:prstGeom prst="round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nl-NL"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Zij concentreerden zich op de moeilijkheden van het </a:t>
          </a:r>
          <a:r>
            <a:rPr lang="en-GB" sz="1800" b="1" kern="1200"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heden</a:t>
          </a:r>
          <a:endParaRPr lang="es-ES" sz="1800" kern="1200" dirty="0">
            <a:solidFill>
              <a:schemeClr val="accent3">
                <a:lumMod val="60000"/>
                <a:lumOff val="4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20915" y="578427"/>
        <a:ext cx="4405542" cy="474360"/>
      </dsp:txXfrm>
    </dsp:sp>
    <dsp:sp modelId="{4C715E65-C8AB-467E-93B9-D6726804322E}">
      <dsp:nvSpPr>
        <dsp:cNvPr id="0" name=""/>
        <dsp:cNvSpPr/>
      </dsp:nvSpPr>
      <dsp:spPr bwMode="white">
        <a:xfrm>
          <a:off x="95253" y="1104733"/>
          <a:ext cx="4456866" cy="525684"/>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ts val="0"/>
            </a:spcAft>
            <a:buNone/>
          </a:pPr>
          <a:r>
            <a:rPr lang="nl-NL"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Ze verloren de beloofde </a:t>
          </a:r>
          <a:r>
            <a:rPr lang="nl-NL" sz="1800" b="1" kern="1200" dirty="0">
              <a:solidFill>
                <a:srgbClr val="FFFFA3"/>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toekomst</a:t>
          </a:r>
        </a:p>
        <a:p>
          <a:pPr marL="0" lvl="0" indent="0" algn="ctr" defTabSz="800100">
            <a:lnSpc>
              <a:spcPct val="90000"/>
            </a:lnSpc>
            <a:spcBef>
              <a:spcPct val="0"/>
            </a:spcBef>
            <a:spcAft>
              <a:spcPts val="0"/>
            </a:spcAft>
            <a:buNone/>
          </a:pPr>
          <a:r>
            <a:rPr lang="nl-NL" sz="18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uit het oog</a:t>
          </a:r>
          <a:endParaRPr lang="es-ES" sz="18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120915" y="1130395"/>
        <a:ext cx="4405542" cy="474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78BA1-5A16-4F3D-BE7F-202C58D67B2B}">
      <dsp:nvSpPr>
        <dsp:cNvPr id="0" name=""/>
        <dsp:cNvSpPr/>
      </dsp:nvSpPr>
      <dsp:spPr bwMode="white">
        <a:xfrm>
          <a:off x="263900" y="623"/>
          <a:ext cx="4987173" cy="374643"/>
        </a:xfrm>
        <a:prstGeom prst="roundRect">
          <a:avLst>
            <a:gd name="adj" fmla="val 10000"/>
          </a:avLst>
        </a:prstGeom>
        <a:solidFill>
          <a:srgbClr val="EA3D39"/>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nl-NL" sz="2000" b="1"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Zijn kenmerken (Ex. 18:21):</a:t>
          </a:r>
          <a:endParaRPr lang="es-ES" sz="2000" kern="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dsp:txBody>
      <dsp:txXfrm>
        <a:off x="274873" y="11596"/>
        <a:ext cx="4965227" cy="352697"/>
      </dsp:txXfrm>
    </dsp:sp>
    <dsp:sp modelId="{A5BC1136-7AB0-4B0C-A76E-5ADA0EC67691}">
      <dsp:nvSpPr>
        <dsp:cNvPr id="0" name=""/>
        <dsp:cNvSpPr/>
      </dsp:nvSpPr>
      <dsp:spPr>
        <a:xfrm>
          <a:off x="263900" y="442702"/>
          <a:ext cx="374643" cy="374643"/>
        </a:xfrm>
        <a:prstGeom prst="roundRect">
          <a:avLst>
            <a:gd name="adj" fmla="val 1667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802C615-AE9F-41B9-8F7D-80D193B2C02F}">
      <dsp:nvSpPr>
        <dsp:cNvPr id="0" name=""/>
        <dsp:cNvSpPr/>
      </dsp:nvSpPr>
      <dsp:spPr bwMode="white">
        <a:xfrm>
          <a:off x="661022" y="442702"/>
          <a:ext cx="4590051" cy="374643"/>
        </a:xfrm>
        <a:prstGeom prst="roundRect">
          <a:avLst>
            <a:gd name="adj" fmla="val 16670"/>
          </a:avLst>
        </a:prstGeom>
        <a:solidFill>
          <a:schemeClr val="accent4">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Respecteer God</a:t>
          </a:r>
          <a:endParaRPr lang="es-ES" sz="20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79314" y="460994"/>
        <a:ext cx="4553467" cy="338059"/>
      </dsp:txXfrm>
    </dsp:sp>
    <dsp:sp modelId="{B3D9C14E-83C8-4248-BED5-4F63A04A2943}">
      <dsp:nvSpPr>
        <dsp:cNvPr id="0" name=""/>
        <dsp:cNvSpPr/>
      </dsp:nvSpPr>
      <dsp:spPr>
        <a:xfrm>
          <a:off x="263900" y="862303"/>
          <a:ext cx="374643" cy="374643"/>
        </a:xfrm>
        <a:prstGeom prst="roundRect">
          <a:avLst>
            <a:gd name="adj" fmla="val 16670"/>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64FA3F8-6085-45A8-9EAC-8441BAB3BC30}">
      <dsp:nvSpPr>
        <dsp:cNvPr id="0" name=""/>
        <dsp:cNvSpPr/>
      </dsp:nvSpPr>
      <dsp:spPr bwMode="white">
        <a:xfrm>
          <a:off x="661022" y="862303"/>
          <a:ext cx="4590051" cy="374643"/>
        </a:xfrm>
        <a:prstGeom prst="roundRect">
          <a:avLst>
            <a:gd name="adj" fmla="val 16670"/>
          </a:avLst>
        </a:prstGeom>
        <a:solidFill>
          <a:schemeClr val="accent1">
            <a:lumMod val="60000"/>
            <a:lumOff val="40000"/>
          </a:schemeClr>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Wees betrouwbaar</a:t>
          </a:r>
          <a:endParaRPr lang="es-ES" sz="20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79314" y="880595"/>
        <a:ext cx="4553467" cy="338059"/>
      </dsp:txXfrm>
    </dsp:sp>
    <dsp:sp modelId="{22CA8874-A2BE-4681-8FD8-D91CAE23CEBD}">
      <dsp:nvSpPr>
        <dsp:cNvPr id="0" name=""/>
        <dsp:cNvSpPr/>
      </dsp:nvSpPr>
      <dsp:spPr>
        <a:xfrm>
          <a:off x="263900" y="1281904"/>
          <a:ext cx="374643" cy="374643"/>
        </a:xfrm>
        <a:prstGeom prst="roundRect">
          <a:avLst>
            <a:gd name="adj" fmla="val 16670"/>
          </a:avLst>
        </a:prstGeom>
        <a:solidFill>
          <a:srgbClr val="008EC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C81DA5B-8E28-4F1D-985F-80E39304AA1E}">
      <dsp:nvSpPr>
        <dsp:cNvPr id="0" name=""/>
        <dsp:cNvSpPr/>
      </dsp:nvSpPr>
      <dsp:spPr bwMode="white">
        <a:xfrm>
          <a:off x="661022" y="1281904"/>
          <a:ext cx="4590051" cy="374643"/>
        </a:xfrm>
        <a:prstGeom prst="roundRect">
          <a:avLst>
            <a:gd name="adj" fmla="val 16670"/>
          </a:avLst>
        </a:prstGeom>
        <a:solidFill>
          <a:srgbClr val="5DD5FF"/>
        </a:soli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1">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nl-NL"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Haat omkoping</a:t>
          </a:r>
          <a:endParaRPr lang="es-ES" sz="20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dsp:txBody>
      <dsp:txXfrm>
        <a:off x="679314" y="1300196"/>
        <a:ext cx="4553467" cy="33805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AccentList#1">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linDir" val="fromT"/>
              <dgm:param type="chAlign" val="r"/>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CC0B3F51-AA9E-4D34-8144-3A5F1E1AEB52}" type="datetimeFigureOut">
              <a:rPr lang="es-ES" smtClean="0"/>
              <a:t>13/08/2025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13/08/2025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CC0B3F51-AA9E-4D34-8144-3A5F1E1AEB52}" type="datetimeFigureOut">
              <a:rPr lang="es-ES" smtClean="0"/>
              <a:t>13/08/2025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CC0B3F51-AA9E-4D34-8144-3A5F1E1AEB52}" type="datetimeFigureOut">
              <a:rPr lang="es-ES" smtClean="0"/>
              <a:t>13/08/2025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CC0B3F51-AA9E-4D34-8144-3A5F1E1AEB52}" type="datetimeFigureOut">
              <a:rPr lang="es-ES" smtClean="0"/>
              <a:t>13/08/2025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CC0B3F51-AA9E-4D34-8144-3A5F1E1AEB52}" type="datetimeFigureOut">
              <a:rPr lang="es-ES" smtClean="0"/>
              <a:t>13/08/2025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0B3F51-AA9E-4D34-8144-3A5F1E1AEB52}" type="datetimeFigureOut">
              <a:rPr lang="es-ES" smtClean="0"/>
              <a:t>13/08/2025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C0B3F51-AA9E-4D34-8144-3A5F1E1AEB52}" type="datetimeFigureOut">
              <a:rPr lang="es-ES" smtClean="0"/>
              <a:t>13/08/2025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C0B3F51-AA9E-4D34-8144-3A5F1E1AEB52}" type="datetimeFigureOut">
              <a:rPr lang="es-ES" smtClean="0"/>
              <a:t>13/08/2025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13/08/2025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CC0B3F51-AA9E-4D34-8144-3A5F1E1AEB52}" type="datetimeFigureOut">
              <a:rPr lang="es-ES" smtClean="0"/>
              <a:t>13/08/2025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63970836-AFF6-4270-B515-228F2A2EA8DC}"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5" name="Marcador de pie de página 4"/>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6" name="Marcador de pie de página 5"/>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7" name="Marcador de número de diapositiva 6"/>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8" name="Marcador de pie de página 7"/>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9" name="Marcador de número de diapositiva 8"/>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4" name="Marcador de pie de página 3"/>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5" name="Marcador de número de diapositiva 4"/>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3" name="Marcador de pie de página 2"/>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4" name="Marcador de número de diapositiva 3"/>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6" name="Marcador de pie de página 5"/>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7" name="Marcador de número de diapositiva 6"/>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lvl1pPr>
              <a:defRPr>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6" name="Marcador de pie de página 5"/>
          <p:cNvSpPr>
            <a:spLocks noGrp="1"/>
          </p:cNvSpPr>
          <p:nvPr>
            <p:ph type="ftr" sz="quarter" idx="11"/>
          </p:nvPr>
        </p:nvSpPr>
        <p:spPr/>
        <p:txBody>
          <a:bodyPr/>
          <a:lstStyle>
            <a:lvl1pPr>
              <a:defRPr>
                <a:latin typeface="Calibri" panose="020F0502020204030204" pitchFamily="34" charset="0"/>
              </a:defRPr>
            </a:lvl1pPr>
          </a:lstStyle>
          <a:p>
            <a:pPr>
              <a:defRPr/>
            </a:pPr>
            <a:endParaRPr lang="es-ES" dirty="0">
              <a:solidFill>
                <a:prstClr val="black">
                  <a:tint val="82000"/>
                </a:prstClr>
              </a:solidFill>
            </a:endParaRPr>
          </a:p>
        </p:txBody>
      </p:sp>
      <p:sp>
        <p:nvSpPr>
          <p:cNvPr id="7" name="Marcador de número de diapositiva 6"/>
          <p:cNvSpPr>
            <a:spLocks noGrp="1"/>
          </p:cNvSpPr>
          <p:nvPr>
            <p:ph type="sldNum" sz="quarter" idx="12"/>
          </p:nvPr>
        </p:nvSpPr>
        <p:spPr/>
        <p:txBody>
          <a:bodyPr/>
          <a:lstStyle>
            <a:lvl1pPr>
              <a:defRPr>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pPr>
              <a:defRPr/>
            </a:pPr>
            <a:fld id="{8F9B4233-282D-4213-8E52-6D925F04AC05}" type="datetimeFigureOut">
              <a:rPr lang="es-ES" smtClean="0">
                <a:solidFill>
                  <a:prstClr val="black">
                    <a:tint val="82000"/>
                  </a:prstClr>
                </a:solidFill>
              </a:rPr>
              <a:t>13/08/2025</a:t>
            </a:fld>
            <a:endParaRPr lang="es-ES" dirty="0">
              <a:solidFill>
                <a:prstClr val="black">
                  <a:tint val="82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pPr>
              <a:defRPr/>
            </a:pPr>
            <a:endParaRPr lang="es-ES" dirty="0">
              <a:solidFill>
                <a:prstClr val="black">
                  <a:tint val="82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pPr>
              <a:defRPr/>
            </a:pPr>
            <a:fld id="{F3F2B2DD-D9B4-4473-B4E6-C8C1CD06B136}" type="slidenum">
              <a:rPr lang="es-ES" smtClean="0">
                <a:solidFill>
                  <a:prstClr val="black">
                    <a:tint val="82000"/>
                  </a:prstClr>
                </a:solidFill>
              </a:rPr>
              <a:t>‹Nº›</a:t>
            </a:fld>
            <a:endParaRPr lang="es-ES" dirty="0">
              <a:solidFill>
                <a:prstClr val="black">
                  <a:tint val="82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C0B3F51-AA9E-4D34-8144-3A5F1E1AEB52}" type="datetimeFigureOut">
              <a:rPr lang="es-ES" smtClean="0"/>
              <a:t>13/08/2025</a:t>
            </a:fld>
            <a:endParaRPr lang="es-ES"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63970836-AFF6-4270-B515-228F2A2EA8DC}" type="slidenum">
              <a:rPr lang="es-ES" smtClean="0"/>
              <a:t>‹Nº›</a:t>
            </a:fld>
            <a:endParaRPr lang="es-E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4.jpe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microsoft.com/office/2007/relationships/hdphoto" Target="../media/hdphoto2.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diagramColors" Target="../diagrams/colors2.xml"/><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diagramQuickStyle" Target="../diagrams/quickStyle2.xm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diagramLayout" Target="../diagrams/layout2.xml"/><Relationship Id="rId5" Type="http://schemas.openxmlformats.org/officeDocument/2006/relationships/image" Target="../media/image18.jpeg"/><Relationship Id="rId15" Type="http://schemas.openxmlformats.org/officeDocument/2006/relationships/image" Target="../media/image23.jpeg"/><Relationship Id="rId10" Type="http://schemas.openxmlformats.org/officeDocument/2006/relationships/diagramData" Target="../diagrams/data2.xml"/><Relationship Id="rId4" Type="http://schemas.openxmlformats.org/officeDocument/2006/relationships/image" Target="../media/image17.jpeg"/><Relationship Id="rId9" Type="http://schemas.openxmlformats.org/officeDocument/2006/relationships/image" Target="../media/image22.jpeg"/><Relationship Id="rId14"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5.wdp"/><Relationship Id="rId7" Type="http://schemas.openxmlformats.org/officeDocument/2006/relationships/diagramQuickStyle" Target="../diagrams/quickStyle3.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35.jpeg"/><Relationship Id="rId5" Type="http://schemas.openxmlformats.org/officeDocument/2006/relationships/diagramData" Target="../diagrams/data3.xml"/><Relationship Id="rId10" Type="http://schemas.openxmlformats.org/officeDocument/2006/relationships/image" Target="../media/image34.jpeg"/><Relationship Id="rId4" Type="http://schemas.openxmlformats.org/officeDocument/2006/relationships/image" Target="../media/image33.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3000">
              <a:srgbClr val="DED5B6"/>
            </a:gs>
            <a:gs pos="0">
              <a:schemeClr val="accent5">
                <a:lumMod val="40000"/>
                <a:lumOff val="60000"/>
              </a:schemeClr>
            </a:gs>
            <a:gs pos="58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33"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5" name="Imagen 4" descr="Un dibujo de un grupo de personas en una playa&#10;&#10;El contenido generado por IA puede ser incorrecto."/>
          <p:cNvPicPr>
            <a:picLocks noGrp="1" noRot="1" noChangeAspect="1" noMove="1" noResize="1" noEditPoints="1" noAdjustHandles="1" noChangeArrowheads="1" noChangeShapeType="1" noCrop="1"/>
          </p:cNvPicPr>
          <p:nvPr/>
        </p:nvPicPr>
        <p:blipFill rotWithShape="1">
          <a:blip r:embed="rId2" cstate="screen"/>
          <a:srcRect/>
          <a:stretch>
            <a:fillRect/>
          </a:stretch>
        </p:blipFill>
        <p:spPr>
          <a:xfrm>
            <a:off x="-1" y="3833178"/>
            <a:ext cx="4317491" cy="3024824"/>
          </a:xfrm>
          <a:prstGeom prst="rect">
            <a:avLst/>
          </a:prstGeom>
        </p:spPr>
      </p:pic>
      <p:sp>
        <p:nvSpPr>
          <p:cNvPr id="34" name="Rectangle 11"/>
          <p:cNvSpPr>
            <a:spLocks noGrp="1" noRot="1" noChangeAspect="1" noMove="1" noResize="1" noEditPoints="1" noAdjustHandles="1" noChangeArrowheads="1" noChangeShapeType="1"/>
          </p:cNvSpPr>
          <p:nvPr/>
        </p:nvSpPr>
        <p:spPr>
          <a:xfrm>
            <a:off x="0" y="3752916"/>
            <a:ext cx="431749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5" name="Rectangle 13"/>
          <p:cNvSpPr>
            <a:spLocks noGrp="1" noRot="1" noChangeAspect="1" noMove="1" noResize="1" noEditPoints="1" noAdjustHandles="1" noChangeArrowheads="1" noChangeShapeType="1" noTextEdit="1"/>
          </p:cNvSpPr>
          <p:nvPr/>
        </p:nvSpPr>
        <p:spPr>
          <a:xfrm rot="5400000">
            <a:off x="920494" y="3396997"/>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3" name="Imagen 2" descr="Imagen que contiene exterior, parado, grupo, hombre&#10;&#10;El contenido generado por IA puede ser incorrecto."/>
          <p:cNvPicPr>
            <a:picLocks noGrp="1" noRot="1" noChangeAspect="1" noMove="1" noResize="1" noEditPoints="1" noAdjustHandles="1" noChangeArrowheads="1" noChangeShapeType="1" noCrop="1"/>
          </p:cNvPicPr>
          <p:nvPr/>
        </p:nvPicPr>
        <p:blipFill rotWithShape="1">
          <a:blip r:embed="rId3" cstate="screen"/>
          <a:srcRect/>
          <a:stretch>
            <a:fillRect/>
          </a:stretch>
        </p:blipFill>
        <p:spPr>
          <a:xfrm>
            <a:off x="7810500" y="-6"/>
            <a:ext cx="4381500" cy="6858002"/>
          </a:xfrm>
          <a:prstGeom prst="rect">
            <a:avLst/>
          </a:prstGeom>
        </p:spPr>
      </p:pic>
      <p:sp>
        <p:nvSpPr>
          <p:cNvPr id="16" name="Rectangle 15"/>
          <p:cNvSpPr>
            <a:spLocks noGrp="1" noRot="1" noChangeAspect="1" noMove="1" noResize="1" noEditPoints="1" noAdjustHandles="1" noChangeArrowheads="1" noChangeShapeType="1"/>
          </p:cNvSpPr>
          <p:nvPr/>
        </p:nvSpPr>
        <p:spPr>
          <a:xfrm rot="5400000">
            <a:off x="4351923"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6" name="Imagen 5" descr="Imagen que contiene persona, interior, tabla, mujer&#10;&#10;El contenido generado por IA puede ser incorrecto."/>
          <p:cNvPicPr>
            <a:picLocks noGrp="1" noRot="1" noChangeAspect="1" noMove="1" noResize="1" noEditPoints="1" noAdjustHandles="1" noChangeArrowheads="1" noChangeShapeType="1" noCrop="1"/>
          </p:cNvPicPr>
          <p:nvPr/>
        </p:nvPicPr>
        <p:blipFill rotWithShape="1">
          <a:blip r:embed="rId4" cstate="screen"/>
          <a:srcRect/>
          <a:stretch>
            <a:fillRect/>
          </a:stretch>
        </p:blipFill>
        <p:spPr>
          <a:xfrm>
            <a:off x="-1" y="0"/>
            <a:ext cx="4317490" cy="3752914"/>
          </a:xfrm>
          <a:prstGeom prst="rect">
            <a:avLst/>
          </a:prstGeom>
        </p:spPr>
      </p:pic>
      <p:sp>
        <p:nvSpPr>
          <p:cNvPr id="7" name="CuadroTexto 6"/>
          <p:cNvSpPr txBox="1"/>
          <p:nvPr/>
        </p:nvSpPr>
        <p:spPr>
          <a:xfrm>
            <a:off x="4379069" y="-87911"/>
            <a:ext cx="3367421" cy="6186309"/>
          </a:xfrm>
          <a:prstGeom prst="rect">
            <a:avLst/>
          </a:prstGeom>
          <a:noFill/>
        </p:spPr>
        <p:txBody>
          <a:bodyPr wrap="square" rtlCol="0">
            <a:spAutoFit/>
            <a:scene3d>
              <a:camera prst="orthographicFront"/>
              <a:lightRig rig="glow" dir="t"/>
            </a:scene3d>
            <a:sp3d extrusionH="57150" prstMaterial="matte">
              <a:bevelT w="57150" h="38100" prst="hardEdge"/>
            </a:sp3d>
          </a:bodyPr>
          <a:lstStyle/>
          <a:p>
            <a:pPr lvl="0" algn="ctr">
              <a:defRPr/>
            </a:pPr>
            <a:r>
              <a:rPr lang="nl-NL" sz="6600" b="1" dirty="0">
                <a:ln w="13462">
                  <a:solidFill>
                    <a:prstClr val="white"/>
                  </a:solidFill>
                  <a:prstDash val="solid"/>
                </a:ln>
                <a:solidFill>
                  <a:srgbClr val="FF9900">
                    <a:lumMod val="50000"/>
                  </a:srgbClr>
                </a:solidFill>
                <a:effectLst>
                  <a:outerShdw dist="38100" dir="2700000" algn="bl" rotWithShape="0">
                    <a:srgbClr val="FFFF66">
                      <a:lumMod val="75000"/>
                    </a:srgbClr>
                  </a:outerShdw>
                </a:effectLst>
                <a:latin typeface="Calibri" panose="020F0502020204030204" pitchFamily="34" charset="0"/>
                <a:ea typeface="Calibri" panose="020F0502020204030204" pitchFamily="34" charset="0"/>
                <a:cs typeface="Calibri" panose="020F0502020204030204" pitchFamily="34" charset="0"/>
              </a:rPr>
              <a:t>HET BROOD
EN </a:t>
            </a:r>
            <a:r>
              <a:rPr lang="nl-NL" sz="6600" b="1" dirty="0">
                <a:ln w="13462">
                  <a:solidFill>
                    <a:prstClr val="white"/>
                  </a:solidFill>
                  <a:prstDash val="solid"/>
                </a:ln>
                <a:solidFill>
                  <a:srgbClr val="005DA2"/>
                </a:solidFill>
                <a:effectLst>
                  <a:outerShdw dist="38100" dir="2700000" algn="bl" rotWithShape="0">
                    <a:srgbClr val="FFFF66">
                      <a:lumMod val="75000"/>
                    </a:srgbClr>
                  </a:outerShdw>
                </a:effectLst>
                <a:latin typeface="Calibri" panose="020F0502020204030204" pitchFamily="34" charset="0"/>
                <a:ea typeface="Calibri" panose="020F0502020204030204" pitchFamily="34" charset="0"/>
                <a:cs typeface="Calibri" panose="020F0502020204030204" pitchFamily="34" charset="0"/>
              </a:rPr>
              <a:t>WATER DES LEVENS</a:t>
            </a:r>
            <a:endParaRPr kumimoji="0" lang="en-GB" sz="6600" b="1" i="0" u="none" strike="noStrike" kern="1200" cap="none" spc="0" normalizeH="0" baseline="0" noProof="0" dirty="0">
              <a:ln w="13462">
                <a:solidFill>
                  <a:prstClr val="white"/>
                </a:solidFill>
                <a:prstDash val="solid"/>
              </a:ln>
              <a:solidFill>
                <a:srgbClr val="005DA2"/>
              </a:solidFill>
              <a:effectLst>
                <a:outerShdw dist="38100" dir="2700000" algn="bl" rotWithShape="0">
                  <a:srgbClr val="FFFF66">
                    <a:lumMod val="75000"/>
                  </a:srgbClr>
                </a:outerShdw>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CuadroTexto 7"/>
          <p:cNvSpPr txBox="1"/>
          <p:nvPr/>
        </p:nvSpPr>
        <p:spPr>
          <a:xfrm>
            <a:off x="4443079" y="6424378"/>
            <a:ext cx="3211191" cy="338554"/>
          </a:xfrm>
          <a:prstGeom prst="rect">
            <a:avLst/>
          </a:prstGeom>
          <a:noFill/>
        </p:spPr>
        <p:txBody>
          <a:bodyPr wrap="square" rtlCol="0">
            <a:spAutoFit/>
          </a:bodyPr>
          <a:lstStyle/>
          <a:p>
            <a:pPr lvl="0" algn="ctr">
              <a:defRPr/>
            </a:pPr>
            <a:r>
              <a:rPr lang="nl-NL" sz="1600" b="1" dirty="0">
                <a:solidFill>
                  <a:srgbClr val="002060"/>
                </a:solidFill>
                <a:latin typeface="Calibri" panose="020F0502020204030204" pitchFamily="34" charset="0"/>
              </a:rPr>
              <a:t>Les 7 voor 16 augustus 2025</a:t>
            </a:r>
            <a:endPar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15" name="Rectángulo 14"/>
          <p:cNvSpPr>
            <a:spLocks noGrp="1" noRot="1" noMove="1" noResize="1" noEditPoints="1" noAdjustHandles="1" noChangeArrowheads="1" noChangeShapeType="1"/>
          </p:cNvSpPr>
          <p:nvPr/>
        </p:nvSpPr>
        <p:spPr>
          <a:xfrm>
            <a:off x="0" y="0"/>
            <a:ext cx="12192000" cy="1289179"/>
          </a:xfrm>
          <a:prstGeom prst="rect">
            <a:avLst/>
          </a:prstGeom>
          <a:blipFill dpi="0" rotWithShape="1">
            <a:blip r:embed="rId3" cstate="screen"/>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CuadroTexto 2"/>
          <p:cNvSpPr txBox="1"/>
          <p:nvPr/>
        </p:nvSpPr>
        <p:spPr>
          <a:xfrm>
            <a:off x="0" y="0"/>
            <a:ext cx="12192000" cy="769441"/>
          </a:xfrm>
          <a:prstGeom prst="rect">
            <a:avLst/>
          </a:prstGeom>
          <a:noFill/>
        </p:spPr>
        <p:txBody>
          <a:bodyPr wrap="square">
            <a:spAutoFit/>
          </a:bodyPr>
          <a:lstStyle/>
          <a:p>
            <a:pPr lvl="0" algn="ctr">
              <a:defRPr/>
            </a:pPr>
            <a:r>
              <a:rPr lang="nl-NL" sz="4400" b="1" dirty="0">
                <a:ln w="6600">
                  <a:solidFill>
                    <a:srgbClr val="7A007A"/>
                  </a:solidFill>
                  <a:prstDash val="solid"/>
                </a:ln>
                <a:solidFill>
                  <a:srgbClr val="FFFFFF"/>
                </a:solidFill>
                <a:effectLst>
                  <a:outerShdw dist="38100" dir="2700000" algn="tl" rotWithShape="0">
                    <a:srgbClr val="FF5050"/>
                  </a:outerShdw>
                </a:effectLst>
                <a:latin typeface="Calibri" panose="020F0502020204030204" pitchFamily="34" charset="0"/>
              </a:rPr>
              <a:t>HET BROOD EN HET WATER DES LEVENS: JEZUS</a:t>
            </a:r>
            <a:endParaRPr kumimoji="0" lang="en-GB" sz="4400" b="1" i="0" u="none" strike="noStrike" kern="1200" cap="none" spc="0" normalizeH="0" baseline="0" noProof="0" dirty="0">
              <a:ln w="6600">
                <a:solidFill>
                  <a:srgbClr val="7A007A"/>
                </a:solidFill>
                <a:prstDash val="solid"/>
              </a:ln>
              <a:solidFill>
                <a:srgbClr val="FFFFFF"/>
              </a:solidFill>
              <a:effectLst>
                <a:outerShdw dist="38100" dir="2700000" algn="tl" rotWithShape="0">
                  <a:srgbClr val="FF5050"/>
                </a:outerShdw>
              </a:effectLst>
              <a:uLnTx/>
              <a:uFillTx/>
              <a:latin typeface="Calibri" panose="020F0502020204030204" pitchFamily="34" charset="0"/>
              <a:ea typeface="+mn-ea"/>
              <a:cs typeface="+mn-cs"/>
            </a:endParaRPr>
          </a:p>
        </p:txBody>
      </p:sp>
      <p:sp>
        <p:nvSpPr>
          <p:cNvPr id="5" name="CuadroTexto 4"/>
          <p:cNvSpPr txBox="1"/>
          <p:nvPr/>
        </p:nvSpPr>
        <p:spPr>
          <a:xfrm>
            <a:off x="0" y="642848"/>
            <a:ext cx="12192000" cy="630942"/>
          </a:xfrm>
          <a:prstGeom prst="rect">
            <a:avLst/>
          </a:prstGeom>
          <a:noFill/>
        </p:spPr>
        <p:txBody>
          <a:bodyPr wrap="square">
            <a:spAutoFit/>
          </a:bodyPr>
          <a:lstStyle/>
          <a:p>
            <a:pPr lvl="0" algn="ctr">
              <a:defRPr/>
            </a:pPr>
            <a:r>
              <a:rPr kumimoji="0" lang="en-GB" sz="1700" b="1" i="0" u="none" strike="noStrike" kern="1200" cap="none" spc="-4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rPr>
              <a:t>“</a:t>
            </a:r>
            <a:r>
              <a:rPr lang="nl-NL" sz="1700" b="1" spc="-40"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Ik ben het levende brood, dat uit de hemel neergedaald is; als iemand van dit brood eet, zal hij leven in eeuwigheid. En het brood dat Ik geven zal, is Mijn vlees, dat Ik geven zal voor het leven van de wereld.</a:t>
            </a:r>
            <a:r>
              <a:rPr kumimoji="0" lang="en-GB" sz="1700" b="1" i="0" u="none" strike="noStrike" kern="1200" cap="none" spc="-4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rPr>
              <a:t>”</a:t>
            </a:r>
            <a:r>
              <a:rPr kumimoji="0" lang="en-GB" sz="1800" b="1" i="0" u="none" strike="noStrike" kern="1200" cap="none" spc="-4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rPr>
              <a:t> </a:t>
            </a:r>
            <a:r>
              <a:rPr lang="nl-NL" sz="1400" b="1" spc="-40" dirty="0">
                <a:solidFill>
                  <a:srgbClr val="0099FF">
                    <a:lumMod val="20000"/>
                    <a:lumOff val="80000"/>
                  </a:srgbClr>
                </a:solidFill>
                <a:effectLst>
                  <a:glow rad="76200">
                    <a:srgbClr val="461A7C"/>
                  </a:glow>
                  <a:outerShdw blurRad="38100" dist="38100" dir="2700000" algn="tl">
                    <a:srgbClr val="000000">
                      <a:alpha val="43137"/>
                    </a:srgbClr>
                  </a:outerShdw>
                </a:effectLst>
                <a:latin typeface="Comic Sans MS" panose="030F0702030302020204" pitchFamily="66" charset="0"/>
              </a:rPr>
              <a:t>(Joh. 6:51)</a:t>
            </a:r>
            <a:endParaRPr kumimoji="0" lang="en-GB" sz="1400" b="1" i="0" u="none" strike="noStrike" kern="1200" cap="none" spc="-40" normalizeH="0" baseline="0" noProof="0" dirty="0">
              <a:ln>
                <a:noFill/>
              </a:ln>
              <a:solidFill>
                <a:srgbClr val="0099FF">
                  <a:lumMod val="20000"/>
                  <a:lumOff val="80000"/>
                </a:srgbClr>
              </a:solidFill>
              <a:effectLst>
                <a:glow rad="76200">
                  <a:srgbClr val="461A7C"/>
                </a:glow>
                <a:outerShdw blurRad="38100" dist="38100" dir="2700000" algn="tl">
                  <a:srgbClr val="000000">
                    <a:alpha val="43137"/>
                  </a:srgbClr>
                </a:outerShdw>
              </a:effectLst>
              <a:uLnTx/>
              <a:uFillTx/>
              <a:latin typeface="Comic Sans MS" panose="030F0702030302020204" pitchFamily="66" charset="0"/>
            </a:endParaRPr>
          </a:p>
        </p:txBody>
      </p:sp>
      <p:sp>
        <p:nvSpPr>
          <p:cNvPr id="6" name="CuadroTexto 5"/>
          <p:cNvSpPr txBox="1"/>
          <p:nvPr/>
        </p:nvSpPr>
        <p:spPr>
          <a:xfrm>
            <a:off x="2501316" y="1399999"/>
            <a:ext cx="7078878" cy="1015663"/>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Paulus vertelt ons dat de Exodus-verhalen zijn geschreven om ons te leren, dat wil zeggen dat ze een geestelijke toepassing hebben voor ons leven (1 Kor. 10:1-11).</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 name="Imagen 3" descr="Imagen que contiene exterior, persona, hombre, mujer&#10;&#10;El contenido generado por IA puede ser incorrecto."/>
          <p:cNvPicPr>
            <a:picLocks noChangeAspect="1"/>
          </p:cNvPicPr>
          <p:nvPr/>
        </p:nvPicPr>
        <p:blipFill>
          <a:blip r:embed="rId4" cstate="screen"/>
          <a:stretch>
            <a:fillRect/>
          </a:stretch>
        </p:blipFill>
        <p:spPr>
          <a:xfrm>
            <a:off x="176981" y="1412289"/>
            <a:ext cx="2204425" cy="2905432"/>
          </a:xfrm>
          <a:prstGeom prst="snip2DiagRect">
            <a:avLst>
              <a:gd name="adj1" fmla="val 19625"/>
              <a:gd name="adj2" fmla="val 0"/>
            </a:avLst>
          </a:prstGeom>
          <a:solidFill>
            <a:srgbClr val="FFFFFF">
              <a:shade val="85000"/>
            </a:srgbClr>
          </a:solidFill>
          <a:ln w="57150" cap="sq">
            <a:solidFill>
              <a:schemeClr val="accent6">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Dibujo de una persona&#10;&#10;El contenido generado por IA puede ser incorrecto."/>
          <p:cNvPicPr>
            <a:picLocks noChangeAspect="1"/>
          </p:cNvPicPr>
          <p:nvPr/>
        </p:nvPicPr>
        <p:blipFill>
          <a:blip r:embed="rId5" cstate="screen"/>
          <a:stretch>
            <a:fillRect/>
          </a:stretch>
        </p:blipFill>
        <p:spPr>
          <a:xfrm>
            <a:off x="9690673" y="1412289"/>
            <a:ext cx="2324346" cy="2905432"/>
          </a:xfrm>
          <a:prstGeom prst="snip2DiagRect">
            <a:avLst/>
          </a:prstGeom>
          <a:solidFill>
            <a:srgbClr val="FFFFFF">
              <a:shade val="85000"/>
            </a:srgbClr>
          </a:solidFill>
          <a:ln w="57150" cap="sq">
            <a:solidFill>
              <a:schemeClr val="accent6">
                <a:lumMod val="60000"/>
                <a:lumOff val="4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p:cNvPicPr>
            <a:picLocks noChangeAspect="1"/>
          </p:cNvPicPr>
          <p:nvPr/>
        </p:nvPicPr>
        <p:blipFill rotWithShape="1">
          <a:blip r:embed="rId6" cstate="screen"/>
          <a:srcRect/>
          <a:stretch>
            <a:fillRect/>
          </a:stretch>
        </p:blipFill>
        <p:spPr>
          <a:xfrm>
            <a:off x="176981" y="4440831"/>
            <a:ext cx="2204425" cy="2283703"/>
          </a:xfrm>
          <a:prstGeom prst="round2DiagRect">
            <a:avLst>
              <a:gd name="adj1" fmla="val 0"/>
              <a:gd name="adj2" fmla="val 20963"/>
            </a:avLst>
          </a:prstGeom>
          <a:ln w="38100" cap="sq">
            <a:solidFill>
              <a:schemeClr val="accent5">
                <a:lumMod val="60000"/>
                <a:lumOff val="40000"/>
              </a:schemeClr>
            </a:solidFill>
            <a:miter lim="800000"/>
            <a:headEnd/>
            <a:tailEnd/>
          </a:ln>
          <a:effectLst>
            <a:outerShdw blurRad="50800" dist="38100" dir="2700000" algn="tl" rotWithShape="0">
              <a:prstClr val="black">
                <a:alpha val="40000"/>
              </a:prstClr>
            </a:outerShdw>
          </a:effectLst>
        </p:spPr>
      </p:pic>
      <p:pic>
        <p:nvPicPr>
          <p:cNvPr id="14" name="Imagen 13"/>
          <p:cNvPicPr>
            <a:picLocks noChangeAspect="1"/>
          </p:cNvPicPr>
          <p:nvPr/>
        </p:nvPicPr>
        <p:blipFill rotWithShape="1">
          <a:blip r:embed="rId7" cstate="screen"/>
          <a:srcRect/>
          <a:stretch>
            <a:fillRect/>
          </a:stretch>
        </p:blipFill>
        <p:spPr>
          <a:xfrm>
            <a:off x="9690673" y="4440831"/>
            <a:ext cx="2324346" cy="2283704"/>
          </a:xfrm>
          <a:prstGeom prst="round2DiagRect">
            <a:avLst>
              <a:gd name="adj1" fmla="val 16667"/>
              <a:gd name="adj2" fmla="val 0"/>
            </a:avLst>
          </a:prstGeom>
          <a:ln w="38100" cap="sq">
            <a:solidFill>
              <a:schemeClr val="accent5">
                <a:lumMod val="60000"/>
                <a:lumOff val="40000"/>
              </a:schemeClr>
            </a:solidFill>
            <a:miter lim="800000"/>
            <a:headEnd/>
            <a:tailEnd/>
          </a:ln>
          <a:effectLst>
            <a:outerShdw blurRad="50800" dist="38100" dir="2700000" algn="tl" rotWithShape="0">
              <a:prstClr val="black">
                <a:alpha val="40000"/>
              </a:prstClr>
            </a:outerShdw>
          </a:effectLst>
        </p:spPr>
      </p:pic>
      <p:sp>
        <p:nvSpPr>
          <p:cNvPr id="7" name="CuadroTexto 6"/>
          <p:cNvSpPr txBox="1"/>
          <p:nvPr/>
        </p:nvSpPr>
        <p:spPr>
          <a:xfrm>
            <a:off x="2501316" y="4894238"/>
            <a:ext cx="7078883" cy="1938992"/>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Jezus zei dat Hij het ware brood is dat uit de hemel neerdaalde. Dat brood is Zijn eigen vlees (Johannes 6:51). Het is Zijn lichaam, gebroken aan het kruis om redding te brengen aan allen die het willen "eten" – dat wil zeggen, Hem als Verlosser aanvaarden en een dagelijkse relatie met Hem hebben. Alleen Christus kan onze geestelijke dorst en honger stillen.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1" name="CuadroTexto 10"/>
          <p:cNvSpPr txBox="1"/>
          <p:nvPr/>
        </p:nvSpPr>
        <p:spPr>
          <a:xfrm>
            <a:off x="2501316" y="3866789"/>
            <a:ext cx="7078883"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Hij is Degene Die zorgt voor het water des levens, als symbool van de Heilige Geest (Joh. 4:14; 7:37-39). Hij is de enige die onze innerlijke dorst naar vrede, vreugde en geluk kan stillen.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CuadroTexto 12"/>
          <p:cNvSpPr txBox="1"/>
          <p:nvPr/>
        </p:nvSpPr>
        <p:spPr>
          <a:xfrm>
            <a:off x="2491880" y="3147118"/>
            <a:ext cx="7088320"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Bovendien paste Jezus vooral de verhalen van het water uit de rots en het brood uit de hemel op zichzelf toe.</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7" name="CuadroTexto 16"/>
          <p:cNvSpPr txBox="1"/>
          <p:nvPr/>
        </p:nvSpPr>
        <p:spPr>
          <a:xfrm>
            <a:off x="2501322" y="2427447"/>
            <a:ext cx="7078871"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Deze verhalen waarschuwen ons voor hebzucht; afgoderij; ontucht; God verzoeken; en roddels.</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par>
                                <p:cTn id="17" presetID="18" presetClass="entr" presetSubtype="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trips(downRight)">
                                      <p:cBhvr>
                                        <p:cTn id="19" dur="500"/>
                                        <p:tgtEl>
                                          <p:spTgt spid="8"/>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17">
                                          <p:stCondLst>
                                            <p:cond delay="0"/>
                                          </p:stCondLst>
                                        </p:cTn>
                                        <p:tgtEl>
                                          <p:spTgt spid="5"/>
                                        </p:tgtEl>
                                      </p:cBhvr>
                                    </p:animEffect>
                                    <p:anim calcmode="lin" valueType="num">
                                      <p:cBhvr>
                                        <p:cTn id="24"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7"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9" dur="10">
                                          <p:stCondLst>
                                            <p:cond delay="244"/>
                                          </p:stCondLst>
                                        </p:cTn>
                                        <p:tgtEl>
                                          <p:spTgt spid="5"/>
                                        </p:tgtEl>
                                      </p:cBhvr>
                                      <p:to x="100000" y="60000"/>
                                    </p:animScale>
                                    <p:animScale>
                                      <p:cBhvr>
                                        <p:cTn id="30" dur="62" decel="50000">
                                          <p:stCondLst>
                                            <p:cond delay="254"/>
                                          </p:stCondLst>
                                        </p:cTn>
                                        <p:tgtEl>
                                          <p:spTgt spid="5"/>
                                        </p:tgtEl>
                                      </p:cBhvr>
                                      <p:to x="100000" y="100000"/>
                                    </p:animScale>
                                    <p:animScale>
                                      <p:cBhvr>
                                        <p:cTn id="31" dur="10">
                                          <p:stCondLst>
                                            <p:cond delay="492"/>
                                          </p:stCondLst>
                                        </p:cTn>
                                        <p:tgtEl>
                                          <p:spTgt spid="5"/>
                                        </p:tgtEl>
                                      </p:cBhvr>
                                      <p:to x="100000" y="80000"/>
                                    </p:animScale>
                                    <p:animScale>
                                      <p:cBhvr>
                                        <p:cTn id="32" dur="62" decel="50000">
                                          <p:stCondLst>
                                            <p:cond delay="502"/>
                                          </p:stCondLst>
                                        </p:cTn>
                                        <p:tgtEl>
                                          <p:spTgt spid="5"/>
                                        </p:tgtEl>
                                      </p:cBhvr>
                                      <p:to x="100000" y="100000"/>
                                    </p:animScale>
                                    <p:animScale>
                                      <p:cBhvr>
                                        <p:cTn id="33" dur="10">
                                          <p:stCondLst>
                                            <p:cond delay="616"/>
                                          </p:stCondLst>
                                        </p:cTn>
                                        <p:tgtEl>
                                          <p:spTgt spid="5"/>
                                        </p:tgtEl>
                                      </p:cBhvr>
                                      <p:to x="100000" y="90000"/>
                                    </p:animScale>
                                    <p:animScale>
                                      <p:cBhvr>
                                        <p:cTn id="34" dur="62" decel="50000">
                                          <p:stCondLst>
                                            <p:cond delay="625"/>
                                          </p:stCondLst>
                                        </p:cTn>
                                        <p:tgtEl>
                                          <p:spTgt spid="5"/>
                                        </p:tgtEl>
                                      </p:cBhvr>
                                      <p:to x="100000" y="100000"/>
                                    </p:animScale>
                                    <p:animScale>
                                      <p:cBhvr>
                                        <p:cTn id="35" dur="10">
                                          <p:stCondLst>
                                            <p:cond delay="678"/>
                                          </p:stCondLst>
                                        </p:cTn>
                                        <p:tgtEl>
                                          <p:spTgt spid="5"/>
                                        </p:tgtEl>
                                      </p:cBhvr>
                                      <p:to x="100000" y="95000"/>
                                    </p:animScale>
                                    <p:animScale>
                                      <p:cBhvr>
                                        <p:cTn id="36" dur="62" decel="50000">
                                          <p:stCondLst>
                                            <p:cond delay="688"/>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3" fill="hold" nodeType="click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strips(upRight)">
                                      <p:cBhvr>
                                        <p:cTn id="56" dur="500"/>
                                        <p:tgtEl>
                                          <p:spTgt spid="4"/>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12"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strips(downLeft)">
                                      <p:cBhvr>
                                        <p:cTn id="65" dur="500"/>
                                        <p:tgtEl>
                                          <p:spTgt spid="14"/>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11" grpId="0"/>
      <p:bldP spid="13"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1189737" y="1165552"/>
            <a:ext cx="9941683" cy="4062651"/>
          </a:xfrm>
          <a:prstGeom prst="rect">
            <a:avLst/>
          </a:prstGeom>
          <a:noFill/>
        </p:spPr>
        <p:txBody>
          <a:bodyPr wrap="square">
            <a:spAutoFit/>
          </a:bodyPr>
          <a:lstStyle/>
          <a:p>
            <a:pPr lvl="0" algn="just">
              <a:spcBef>
                <a:spcPts val="600"/>
              </a:spcBef>
              <a:defRPr/>
            </a:pPr>
            <a:r>
              <a:rPr lang="nl-NL" sz="2300" b="1" dirty="0">
                <a:latin typeface="Constantia" panose="02030602050306030303" pitchFamily="18" charset="0"/>
              </a:rPr>
              <a:t>"De Verlosser van de wereld kent de behoeften van elke ziel. Als we onderdrukt en loom zijn, weet Hij het, en Hij is het die de geestelijke verkwikking verschaft. Vraag het van hem; Waak en bid, en het zal komen. Jezus is het Brood des Levens, dat elke dag gegeten moet worden; Hij is het Water des Levens voor de uitgedroogde en bezwijmende ziel, en allen mogen deel hebben aan Zijn genade.
De reservoirs van de aarde worden vaak geleegd, de poelen worden droog; maar in Christus is er een levende bron waaruit we voortdurend kunnen putten. Hoeveel we ook trekken en aan anderen geven, er zal een overvloed resteren. Er is geen gevaar voor uitputting van de voorraad; want Christus is de onuitputtelijke bron van de waarheid"</a:t>
            </a:r>
            <a:endParaRPr lang="en-US" sz="2300" b="1" dirty="0">
              <a:latin typeface="Constantia" panose="02030602050306030303" pitchFamily="18" charset="0"/>
            </a:endParaRPr>
          </a:p>
        </p:txBody>
      </p:sp>
      <p:sp>
        <p:nvSpPr>
          <p:cNvPr id="4" name="CuadroTexto 3"/>
          <p:cNvSpPr txBox="1"/>
          <p:nvPr/>
        </p:nvSpPr>
        <p:spPr>
          <a:xfrm>
            <a:off x="6969306" y="5587058"/>
            <a:ext cx="4308295" cy="338554"/>
          </a:xfrm>
          <a:prstGeom prst="rect">
            <a:avLst/>
          </a:prstGeom>
          <a:noFill/>
        </p:spPr>
        <p:txBody>
          <a:bodyPr wrap="none" rtlCol="0">
            <a:spAutoFit/>
          </a:bodyPr>
          <a:lstStyle/>
          <a:p>
            <a:pPr lvl="0" algn="r">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Ellen G. White (</a:t>
            </a:r>
            <a:r>
              <a:rPr lang="nl-NL" sz="1600" b="1" noProof="0" dirty="0" err="1">
                <a:solidFill>
                  <a:prstClr val="black"/>
                </a:solidFill>
                <a:latin typeface="Calibri" panose="020F0502020204030204" pitchFamily="34" charset="0"/>
              </a:rPr>
              <a:t>Signs</a:t>
            </a:r>
            <a:r>
              <a:rPr lang="nl-NL" sz="1600" b="1" noProof="0" dirty="0">
                <a:solidFill>
                  <a:prstClr val="black"/>
                </a:solidFill>
                <a:latin typeface="Calibri" panose="020F0502020204030204" pitchFamily="34" charset="0"/>
              </a:rPr>
              <a:t> of </a:t>
            </a:r>
            <a:r>
              <a:rPr lang="nl-NL" sz="1600" b="1" noProof="0" dirty="0" err="1">
                <a:solidFill>
                  <a:prstClr val="black"/>
                </a:solidFill>
                <a:latin typeface="Calibri" panose="020F0502020204030204" pitchFamily="34" charset="0"/>
              </a:rPr>
              <a:t>the</a:t>
            </a:r>
            <a:r>
              <a:rPr lang="nl-NL" sz="1600" b="1" noProof="0" dirty="0">
                <a:solidFill>
                  <a:prstClr val="black"/>
                </a:solidFill>
                <a:latin typeface="Calibri" panose="020F0502020204030204" pitchFamily="34" charset="0"/>
              </a:rPr>
              <a:t> Times</a:t>
            </a:r>
            <a:r>
              <a:rPr lang="nl-NL" sz="1600" b="1" dirty="0">
                <a:solidFill>
                  <a:prstClr val="black"/>
                </a:solidFill>
                <a:latin typeface="Calibri" panose="020F0502020204030204" pitchFamily="34" charset="0"/>
              </a:rPr>
              <a:t>, 22 april 1897</a:t>
            </a: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77482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9" name="Imagen 28" descr="Un dibujo de un grupo de personas en una playa&#10;&#10;El contenido generado por IA puede ser incorrecto."/>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rcRect l="1437" r="2907" b="2"/>
          <a:stretch>
            <a:fillRect/>
          </a:stretch>
        </p:blipFill>
        <p:spPr>
          <a:xfrm>
            <a:off x="5814060" y="2"/>
            <a:ext cx="6377940" cy="3333749"/>
          </a:xfrm>
          <a:custGeom>
            <a:avLst/>
            <a:gdLst/>
            <a:ahLst/>
            <a:cxnLst/>
            <a:rect l="l" t="t" r="r" b="b"/>
            <a:pathLst>
              <a:path w="6377940" h="3333749">
                <a:moveTo>
                  <a:pt x="0" y="0"/>
                </a:moveTo>
                <a:lnTo>
                  <a:pt x="6377940" y="0"/>
                </a:lnTo>
                <a:lnTo>
                  <a:pt x="6377940" y="3333749"/>
                </a:lnTo>
                <a:lnTo>
                  <a:pt x="174585" y="3333749"/>
                </a:lnTo>
                <a:lnTo>
                  <a:pt x="0" y="2202180"/>
                </a:lnTo>
                <a:close/>
              </a:path>
            </a:pathLst>
          </a:custGeom>
        </p:spPr>
      </p:pic>
      <p:pic>
        <p:nvPicPr>
          <p:cNvPr id="31" name="Imagen 30" descr="Niña sentada en el piso&#10;&#10;El contenido generado por IA puede ser incorrecto."/>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t="7076" r="1" b="1"/>
          <a:stretch>
            <a:fillRect/>
          </a:stretch>
        </p:blipFill>
        <p:spPr>
          <a:xfrm>
            <a:off x="5814060" y="3524252"/>
            <a:ext cx="6377940" cy="3333748"/>
          </a:xfrm>
          <a:custGeom>
            <a:avLst/>
            <a:gdLst/>
            <a:ahLst/>
            <a:cxnLst/>
            <a:rect l="l" t="t" r="r" b="b"/>
            <a:pathLst>
              <a:path w="6377940" h="3333748">
                <a:moveTo>
                  <a:pt x="203977" y="0"/>
                </a:moveTo>
                <a:lnTo>
                  <a:pt x="6377940" y="0"/>
                </a:lnTo>
                <a:lnTo>
                  <a:pt x="6377940" y="3333748"/>
                </a:lnTo>
                <a:lnTo>
                  <a:pt x="0" y="3333748"/>
                </a:lnTo>
                <a:lnTo>
                  <a:pt x="525780" y="1931668"/>
                </a:lnTo>
                <a:lnTo>
                  <a:pt x="205740" y="11428"/>
                </a:lnTo>
                <a:close/>
              </a:path>
            </a:pathLst>
          </a:custGeom>
        </p:spPr>
      </p:pic>
      <p:grpSp>
        <p:nvGrpSpPr>
          <p:cNvPr id="38" name="Group 37"/>
          <p:cNvGrpSpPr>
            <a:grpSpLocks noGrp="1" noUngrp="1" noRot="1" noChangeAspect="1" noMove="1" noResize="1"/>
          </p:cNvGrpSpPr>
          <p:nvPr/>
        </p:nvGrpSpPr>
        <p:grpSpPr>
          <a:xfrm>
            <a:off x="5632358" y="544"/>
            <a:ext cx="874716" cy="6857455"/>
            <a:chOff x="5632358" y="544"/>
            <a:chExt cx="874716" cy="6857455"/>
          </a:xfrm>
        </p:grpSpPr>
        <p:sp>
          <p:nvSpPr>
            <p:cNvPr id="39" name="Freeform: Shape 38"/>
            <p:cNvSpPr/>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a:outerShdw blurRad="381000" dist="152400" dir="108000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40" name="Freeform: Shape 39"/>
            <p:cNvSpPr/>
            <p:nvPr/>
          </p:nvSpPr>
          <p:spPr>
            <a:xfrm rot="5400000" flipH="1">
              <a:off x="2640988" y="2991914"/>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sp>
        <p:nvSpPr>
          <p:cNvPr id="3" name="CuadroTexto 2"/>
          <p:cNvSpPr txBox="1"/>
          <p:nvPr/>
        </p:nvSpPr>
        <p:spPr>
          <a:xfrm>
            <a:off x="165007" y="240596"/>
            <a:ext cx="5302343" cy="64325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Toen zei de HEERE tegen Mozes: Hoelang weigert u nog Mijn geboden en Mijn wetten in acht te nemen?</a:t>
            </a: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Zie, omdat de HEERE u de sabbat gegeven heeft, daarom geeft Hij u op de zesde dag brood voor twee dagen. Ieder moet op zijn plaats blijven! Niemand mag er op de zevende dag vanuit zijn verblijfplaats </a:t>
            </a:r>
            <a:r>
              <a:rPr kumimoji="0" lang="nl-NL" sz="28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opuit</a:t>
            </a:r>
            <a:r>
              <a:rPr kumimoji="0" lang="nl-NL"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gaan!</a:t>
            </a:r>
          </a:p>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Zo rustte het volk op de zevende dag.</a:t>
            </a:r>
          </a:p>
          <a:p>
            <a:pPr marL="0" marR="0" lvl="0" indent="0" algn="ctr" defTabSz="914400" rtl="0" eaLnBrk="1" fontAlgn="auto" latinLnBrk="0" hangingPunct="1">
              <a:lnSpc>
                <a:spcPct val="100000"/>
              </a:lnSpc>
              <a:spcBef>
                <a:spcPts val="0"/>
              </a:spcBef>
              <a:spcAft>
                <a:spcPts val="0"/>
              </a:spcAft>
              <a:buClrTx/>
              <a:buSzTx/>
              <a:buFontTx/>
              <a:buNone/>
              <a:defRPr/>
            </a:pPr>
            <a:r>
              <a:rPr kumimoji="0" lang="es-ES" sz="2000" b="1" i="0" u="none" strike="noStrike" kern="1200" cap="none" spc="0" normalizeH="0" baseline="0" noProof="0" dirty="0" err="1">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Exodus</a:t>
            </a:r>
            <a:r>
              <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 16:28–30, </a:t>
            </a:r>
            <a:r>
              <a:rPr kumimoji="0" lang="es-ES" sz="16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rPr>
              <a:t>HSV</a:t>
            </a:r>
            <a:endParaRPr kumimoji="0" lang="es-ES" sz="2000" b="1" i="0" u="none" strike="noStrike" kern="1200" cap="none" spc="0" normalizeH="0" baseline="0" noProof="0" dirty="0">
              <a:ln w="12700" cmpd="sng">
                <a:noFill/>
                <a:prstDash val="solid"/>
              </a:ln>
              <a:solidFill>
                <a:prstClr val="white"/>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p:cNvGraphicFramePr/>
          <p:nvPr/>
        </p:nvGraphicFramePr>
        <p:xfrm>
          <a:off x="5286374" y="3786693"/>
          <a:ext cx="6581776" cy="294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228600" y="139541"/>
            <a:ext cx="7058026" cy="1015663"/>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Ze waren eindelijk de grens van Egypte overgestoken. Uiteindelijk waren ze op weg naar Kanaän, het land dat overvloeide van melk en honing.</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5" name="Imagen 4" descr="Un dibujo de un grupo de personas en una playa&#10;&#10;El contenido generado por IA puede ser incorrecto."/>
          <p:cNvPicPr>
            <a:picLocks noChangeAspect="1"/>
          </p:cNvPicPr>
          <p:nvPr/>
        </p:nvPicPr>
        <p:blipFill>
          <a:blip r:embed="rId8" cstate="screen"/>
          <a:stretch>
            <a:fillRect/>
          </a:stretch>
        </p:blipFill>
        <p:spPr>
          <a:xfrm>
            <a:off x="7553951" y="208088"/>
            <a:ext cx="4429328" cy="3321996"/>
          </a:xfrm>
          <a:prstGeom prst="rect">
            <a:avLst/>
          </a:prstGeom>
          <a:solidFill>
            <a:srgbClr val="FFFFFF">
              <a:shade val="85000"/>
            </a:srgbClr>
          </a:solidFill>
          <a:ln w="88900" cap="sq">
            <a:solidFill>
              <a:schemeClr val="accent3">
                <a:lumMod val="50000"/>
              </a:schemeClr>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haciendo gestos con la cara pintada&#10;&#10;El contenido generado por IA puede ser incorrecto."/>
          <p:cNvPicPr>
            <a:picLocks noChangeAspect="1"/>
          </p:cNvPicPr>
          <p:nvPr/>
        </p:nvPicPr>
        <p:blipFill>
          <a:blip r:embed="rId9"/>
          <a:stretch>
            <a:fillRect/>
          </a:stretch>
        </p:blipFill>
        <p:spPr>
          <a:xfrm>
            <a:off x="228600" y="3924299"/>
            <a:ext cx="4024610" cy="2708433"/>
          </a:xfrm>
          <a:prstGeom prst="rect">
            <a:avLst/>
          </a:prstGeom>
          <a:ln w="88900" cap="sq" cmpd="thickThin">
            <a:solidFill>
              <a:srgbClr val="90353E"/>
            </a:solidFill>
            <a:prstDash val="solid"/>
            <a:miter lim="800000"/>
            <a:headEnd/>
            <a:tailEnd/>
          </a:ln>
          <a:effectLst>
            <a:innerShdw blurRad="76200">
              <a:srgbClr val="000000"/>
            </a:innerShdw>
          </a:effectLst>
        </p:spPr>
      </p:pic>
      <p:sp>
        <p:nvSpPr>
          <p:cNvPr id="6" name="CuadroTexto 5"/>
          <p:cNvSpPr txBox="1"/>
          <p:nvPr/>
        </p:nvSpPr>
        <p:spPr>
          <a:xfrm>
            <a:off x="228600" y="2155477"/>
            <a:ext cx="7058026" cy="1630045"/>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Bij de eerste tekenen van problemen begonnen de mensen te klagen. Ze waren liever in Egypte gestorven! Het was duidelijk dat hun geloof moest groeien en sterker worden. Daarom voorzag God hen van water en brood; </a:t>
            </a:r>
            <a:r>
              <a:rPr lang="nl-NL" sz="2000" b="1" dirty="0">
                <a:latin typeface="Calibri" panose="020F0502020204030204" pitchFamily="34" charset="0"/>
              </a:rPr>
              <a:t>beschermde hen tegen </a:t>
            </a:r>
            <a:r>
              <a:rPr lang="nl-NL" sz="2000" b="1" dirty="0">
                <a:solidFill>
                  <a:prstClr val="black"/>
                </a:solidFill>
                <a:latin typeface="Calibri" panose="020F0502020204030204" pitchFamily="34" charset="0"/>
              </a:rPr>
              <a:t>hun vijanden; en hielp hen organiseren.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CuadroTexto 7"/>
          <p:cNvSpPr txBox="1"/>
          <p:nvPr/>
        </p:nvSpPr>
        <p:spPr>
          <a:xfrm>
            <a:off x="228600" y="1149339"/>
            <a:ext cx="7058026"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Drie dagen lang leek alles perfect. Maar de voorraden die ze hadden, raakten op. Hoe konden ze twee miljoen mensen in de woestijn voeden?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4">
                                            <p:graphicEl>
                                              <a:dgm id="{0C2FDEF2-A415-4317-BF49-2F0A87F2FE5A}"/>
                                            </p:graphicEl>
                                          </p:spTgt>
                                        </p:tgtEl>
                                        <p:attrNameLst>
                                          <p:attrName>style.visibility</p:attrName>
                                        </p:attrNameLst>
                                      </p:cBhvr>
                                      <p:to>
                                        <p:strVal val="visible"/>
                                      </p:to>
                                    </p:set>
                                    <p:animEffect transition="in" filter="fade">
                                      <p:cBhvr>
                                        <p:cTn id="35" dur="1000"/>
                                        <p:tgtEl>
                                          <p:spTgt spid="4">
                                            <p:graphicEl>
                                              <a:dgm id="{0C2FDEF2-A415-4317-BF49-2F0A87F2FE5A}"/>
                                            </p:graphicEl>
                                          </p:spTgt>
                                        </p:tgtEl>
                                      </p:cBhvr>
                                    </p:animEffect>
                                    <p:anim calcmode="lin" valueType="num">
                                      <p:cBhvr>
                                        <p:cTn id="36" dur="1000" fill="hold"/>
                                        <p:tgtEl>
                                          <p:spTgt spid="4">
                                            <p:graphicEl>
                                              <a:dgm id="{0C2FDEF2-A415-4317-BF49-2F0A87F2FE5A}"/>
                                            </p:graphicEl>
                                          </p:spTgt>
                                        </p:tgtEl>
                                        <p:attrNameLst>
                                          <p:attrName>ppt_x</p:attrName>
                                        </p:attrNameLst>
                                      </p:cBhvr>
                                      <p:tavLst>
                                        <p:tav tm="0">
                                          <p:val>
                                            <p:strVal val="#ppt_x"/>
                                          </p:val>
                                        </p:tav>
                                        <p:tav tm="100000">
                                          <p:val>
                                            <p:strVal val="#ppt_x"/>
                                          </p:val>
                                        </p:tav>
                                      </p:tavLst>
                                    </p:anim>
                                    <p:anim calcmode="lin" valueType="num">
                                      <p:cBhvr>
                                        <p:cTn id="37" dur="1000" fill="hold"/>
                                        <p:tgtEl>
                                          <p:spTgt spid="4">
                                            <p:graphicEl>
                                              <a:dgm id="{0C2FDEF2-A415-4317-BF49-2F0A87F2FE5A}"/>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4">
                                            <p:graphicEl>
                                              <a:dgm id="{09A4EDD2-FE5F-4F77-9BC7-36DCBF3BCFB8}"/>
                                            </p:graphicEl>
                                          </p:spTgt>
                                        </p:tgtEl>
                                        <p:attrNameLst>
                                          <p:attrName>style.visibility</p:attrName>
                                        </p:attrNameLst>
                                      </p:cBhvr>
                                      <p:to>
                                        <p:strVal val="visible"/>
                                      </p:to>
                                    </p:set>
                                    <p:animEffect transition="in" filter="fade">
                                      <p:cBhvr>
                                        <p:cTn id="42" dur="1000"/>
                                        <p:tgtEl>
                                          <p:spTgt spid="4">
                                            <p:graphicEl>
                                              <a:dgm id="{09A4EDD2-FE5F-4F77-9BC7-36DCBF3BCFB8}"/>
                                            </p:graphicEl>
                                          </p:spTgt>
                                        </p:tgtEl>
                                      </p:cBhvr>
                                    </p:animEffect>
                                    <p:anim calcmode="lin" valueType="num">
                                      <p:cBhvr>
                                        <p:cTn id="43" dur="1000" fill="hold"/>
                                        <p:tgtEl>
                                          <p:spTgt spid="4">
                                            <p:graphicEl>
                                              <a:dgm id="{09A4EDD2-FE5F-4F77-9BC7-36DCBF3BCFB8}"/>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09A4EDD2-FE5F-4F77-9BC7-36DCBF3BCFB8}"/>
                                            </p:graphic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4">
                                            <p:graphicEl>
                                              <a:dgm id="{03A1FB19-05EE-46FF-9BFC-E6C83ADBD938}"/>
                                            </p:graphicEl>
                                          </p:spTgt>
                                        </p:tgtEl>
                                        <p:attrNameLst>
                                          <p:attrName>style.visibility</p:attrName>
                                        </p:attrNameLst>
                                      </p:cBhvr>
                                      <p:to>
                                        <p:strVal val="visible"/>
                                      </p:to>
                                    </p:set>
                                    <p:animEffect transition="in" filter="fade">
                                      <p:cBhvr>
                                        <p:cTn id="49" dur="1000"/>
                                        <p:tgtEl>
                                          <p:spTgt spid="4">
                                            <p:graphicEl>
                                              <a:dgm id="{03A1FB19-05EE-46FF-9BFC-E6C83ADBD938}"/>
                                            </p:graphicEl>
                                          </p:spTgt>
                                        </p:tgtEl>
                                      </p:cBhvr>
                                    </p:animEffect>
                                    <p:anim calcmode="lin" valueType="num">
                                      <p:cBhvr>
                                        <p:cTn id="50" dur="1000" fill="hold"/>
                                        <p:tgtEl>
                                          <p:spTgt spid="4">
                                            <p:graphicEl>
                                              <a:dgm id="{03A1FB19-05EE-46FF-9BFC-E6C83ADBD938}"/>
                                            </p:graphicEl>
                                          </p:spTgt>
                                        </p:tgtEl>
                                        <p:attrNameLst>
                                          <p:attrName>ppt_x</p:attrName>
                                        </p:attrNameLst>
                                      </p:cBhvr>
                                      <p:tavLst>
                                        <p:tav tm="0">
                                          <p:val>
                                            <p:strVal val="#ppt_x"/>
                                          </p:val>
                                        </p:tav>
                                        <p:tav tm="100000">
                                          <p:val>
                                            <p:strVal val="#ppt_x"/>
                                          </p:val>
                                        </p:tav>
                                      </p:tavLst>
                                    </p:anim>
                                    <p:anim calcmode="lin" valueType="num">
                                      <p:cBhvr>
                                        <p:cTn id="51" dur="1000" fill="hold"/>
                                        <p:tgtEl>
                                          <p:spTgt spid="4">
                                            <p:graphicEl>
                                              <a:dgm id="{03A1FB19-05EE-46FF-9BFC-E6C83ADBD938}"/>
                                            </p:graphic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4">
                                            <p:graphicEl>
                                              <a:dgm id="{F62D5662-4FB1-4590-AEB8-78074FF878B1}"/>
                                            </p:graphicEl>
                                          </p:spTgt>
                                        </p:tgtEl>
                                        <p:attrNameLst>
                                          <p:attrName>style.visibility</p:attrName>
                                        </p:attrNameLst>
                                      </p:cBhvr>
                                      <p:to>
                                        <p:strVal val="visible"/>
                                      </p:to>
                                    </p:set>
                                    <p:animEffect transition="in" filter="fade">
                                      <p:cBhvr>
                                        <p:cTn id="56" dur="1000"/>
                                        <p:tgtEl>
                                          <p:spTgt spid="4">
                                            <p:graphicEl>
                                              <a:dgm id="{F62D5662-4FB1-4590-AEB8-78074FF878B1}"/>
                                            </p:graphicEl>
                                          </p:spTgt>
                                        </p:tgtEl>
                                      </p:cBhvr>
                                    </p:animEffect>
                                    <p:anim calcmode="lin" valueType="num">
                                      <p:cBhvr>
                                        <p:cTn id="57" dur="1000" fill="hold"/>
                                        <p:tgtEl>
                                          <p:spTgt spid="4">
                                            <p:graphicEl>
                                              <a:dgm id="{F62D5662-4FB1-4590-AEB8-78074FF878B1}"/>
                                            </p:graphicEl>
                                          </p:spTgt>
                                        </p:tgtEl>
                                        <p:attrNameLst>
                                          <p:attrName>ppt_x</p:attrName>
                                        </p:attrNameLst>
                                      </p:cBhvr>
                                      <p:tavLst>
                                        <p:tav tm="0">
                                          <p:val>
                                            <p:strVal val="#ppt_x"/>
                                          </p:val>
                                        </p:tav>
                                        <p:tav tm="100000">
                                          <p:val>
                                            <p:strVal val="#ppt_x"/>
                                          </p:val>
                                        </p:tav>
                                      </p:tavLst>
                                    </p:anim>
                                    <p:anim calcmode="lin" valueType="num">
                                      <p:cBhvr>
                                        <p:cTn id="58" dur="1000" fill="hold"/>
                                        <p:tgtEl>
                                          <p:spTgt spid="4">
                                            <p:graphicEl>
                                              <a:dgm id="{F62D5662-4FB1-4590-AEB8-78074FF878B1}"/>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4">
                                            <p:graphicEl>
                                              <a:dgm id="{7C9082F3-BE23-4F93-A295-2A6D144D84E3}"/>
                                            </p:graphicEl>
                                          </p:spTgt>
                                        </p:tgtEl>
                                        <p:attrNameLst>
                                          <p:attrName>style.visibility</p:attrName>
                                        </p:attrNameLst>
                                      </p:cBhvr>
                                      <p:to>
                                        <p:strVal val="visible"/>
                                      </p:to>
                                    </p:set>
                                    <p:animEffect transition="in" filter="fade">
                                      <p:cBhvr>
                                        <p:cTn id="63" dur="1000"/>
                                        <p:tgtEl>
                                          <p:spTgt spid="4">
                                            <p:graphicEl>
                                              <a:dgm id="{7C9082F3-BE23-4F93-A295-2A6D144D84E3}"/>
                                            </p:graphicEl>
                                          </p:spTgt>
                                        </p:tgtEl>
                                      </p:cBhvr>
                                    </p:animEffect>
                                    <p:anim calcmode="lin" valueType="num">
                                      <p:cBhvr>
                                        <p:cTn id="64" dur="1000" fill="hold"/>
                                        <p:tgtEl>
                                          <p:spTgt spid="4">
                                            <p:graphicEl>
                                              <a:dgm id="{7C9082F3-BE23-4F93-A295-2A6D144D84E3}"/>
                                            </p:graphicEl>
                                          </p:spTgt>
                                        </p:tgtEl>
                                        <p:attrNameLst>
                                          <p:attrName>ppt_x</p:attrName>
                                        </p:attrNameLst>
                                      </p:cBhvr>
                                      <p:tavLst>
                                        <p:tav tm="0">
                                          <p:val>
                                            <p:strVal val="#ppt_x"/>
                                          </p:val>
                                        </p:tav>
                                        <p:tav tm="100000">
                                          <p:val>
                                            <p:strVal val="#ppt_x"/>
                                          </p:val>
                                        </p:tav>
                                      </p:tavLst>
                                    </p:anim>
                                    <p:anim calcmode="lin" valueType="num">
                                      <p:cBhvr>
                                        <p:cTn id="65" dur="1000" fill="hold"/>
                                        <p:tgtEl>
                                          <p:spTgt spid="4">
                                            <p:graphicEl>
                                              <a:dgm id="{7C9082F3-BE23-4F93-A295-2A6D144D84E3}"/>
                                            </p:graphic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4">
                                            <p:graphicEl>
                                              <a:dgm id="{FBE61225-A24C-4821-B840-22C44418829A}"/>
                                            </p:graphicEl>
                                          </p:spTgt>
                                        </p:tgtEl>
                                        <p:attrNameLst>
                                          <p:attrName>style.visibility</p:attrName>
                                        </p:attrNameLst>
                                      </p:cBhvr>
                                      <p:to>
                                        <p:strVal val="visible"/>
                                      </p:to>
                                    </p:set>
                                    <p:animEffect transition="in" filter="fade">
                                      <p:cBhvr>
                                        <p:cTn id="70" dur="1000"/>
                                        <p:tgtEl>
                                          <p:spTgt spid="4">
                                            <p:graphicEl>
                                              <a:dgm id="{FBE61225-A24C-4821-B840-22C44418829A}"/>
                                            </p:graphicEl>
                                          </p:spTgt>
                                        </p:tgtEl>
                                      </p:cBhvr>
                                    </p:animEffect>
                                    <p:anim calcmode="lin" valueType="num">
                                      <p:cBhvr>
                                        <p:cTn id="71" dur="1000" fill="hold"/>
                                        <p:tgtEl>
                                          <p:spTgt spid="4">
                                            <p:graphicEl>
                                              <a:dgm id="{FBE61225-A24C-4821-B840-22C44418829A}"/>
                                            </p:graphicEl>
                                          </p:spTgt>
                                        </p:tgtEl>
                                        <p:attrNameLst>
                                          <p:attrName>ppt_x</p:attrName>
                                        </p:attrNameLst>
                                      </p:cBhvr>
                                      <p:tavLst>
                                        <p:tav tm="0">
                                          <p:val>
                                            <p:strVal val="#ppt_x"/>
                                          </p:val>
                                        </p:tav>
                                        <p:tav tm="100000">
                                          <p:val>
                                            <p:strVal val="#ppt_x"/>
                                          </p:val>
                                        </p:tav>
                                      </p:tavLst>
                                    </p:anim>
                                    <p:anim calcmode="lin" valueType="num">
                                      <p:cBhvr>
                                        <p:cTn id="72" dur="1000" fill="hold"/>
                                        <p:tgtEl>
                                          <p:spTgt spid="4">
                                            <p:graphicEl>
                                              <a:dgm id="{FBE61225-A24C-4821-B840-22C4441882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2367577" y="1291770"/>
            <a:ext cx="8851030" cy="4031873"/>
          </a:xfrm>
          <a:prstGeom prst="rect">
            <a:avLst/>
          </a:prstGeom>
          <a:noFill/>
        </p:spPr>
        <p:txBody>
          <a:bodyPr wrap="square">
            <a:spAutoFit/>
          </a:bodyPr>
          <a:lstStyle/>
          <a:p>
            <a:pPr lvl="0">
              <a:spcBef>
                <a:spcPts val="600"/>
              </a:spcBef>
              <a:defRPr/>
            </a:pPr>
            <a:r>
              <a:rPr lang="nl-NL" sz="3200" b="1" dirty="0">
                <a:solidFill>
                  <a:prstClr val="black"/>
                </a:solidFill>
                <a:latin typeface="Constantia" panose="02030602050306030303" pitchFamily="18" charset="0"/>
              </a:rPr>
              <a:t>"De gevarieerde ervaring van de Hebreeën was een school ter voorbereiding op hun beloofde thuis in Kanaän. God wil dat Zijn volk in deze dagen met een nederig hart en een leergierige geest terugkijkt op de beproevingen waar het oude Israël doorheen ging, opdat zij onderricht mogen worden in hun voorbereiding op het hemelse Kanaän."</a:t>
            </a:r>
            <a:endParaRPr kumimoji="0" lang="en-GB" sz="3200" b="1" i="0" u="none" strike="noStrike" kern="1200" cap="none" spc="0" normalizeH="0" baseline="0" noProof="0" dirty="0">
              <a:ln>
                <a:noFill/>
              </a:ln>
              <a:solidFill>
                <a:prstClr val="black"/>
              </a:solidFill>
              <a:effectLst/>
              <a:uLnTx/>
              <a:uFillTx/>
              <a:latin typeface="Constantia" panose="02030602050306030303" pitchFamily="18" charset="0"/>
              <a:ea typeface="+mn-ea"/>
              <a:cs typeface="+mn-cs"/>
            </a:endParaRPr>
          </a:p>
        </p:txBody>
      </p:sp>
      <p:sp>
        <p:nvSpPr>
          <p:cNvPr id="4" name="CuadroTexto 3"/>
          <p:cNvSpPr txBox="1"/>
          <p:nvPr/>
        </p:nvSpPr>
        <p:spPr>
          <a:xfrm>
            <a:off x="7621570" y="5566230"/>
            <a:ext cx="4412876" cy="338554"/>
          </a:xfrm>
          <a:prstGeom prst="rect">
            <a:avLst/>
          </a:prstGeom>
          <a:noFill/>
        </p:spPr>
        <p:txBody>
          <a:bodyPr wrap="none" rtlCol="0">
            <a:spAutoFit/>
          </a:bodyPr>
          <a:lstStyle/>
          <a:p>
            <a:pPr lvl="0" algn="r">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Ellen G. White (</a:t>
            </a:r>
            <a:r>
              <a:rPr lang="nl-NL" sz="1600" b="1" dirty="0">
                <a:solidFill>
                  <a:prstClr val="black"/>
                </a:solidFill>
                <a:latin typeface="Calibri" panose="020F0502020204030204" pitchFamily="34" charset="0"/>
              </a:rPr>
              <a:t>Patriarchen en profeten, pag. 243</a:t>
            </a: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BEBA8EAE-BF5A-486C-A8C5-ECC9F3942E4B}">
                <a14:imgProps xmlns:a14="http://schemas.microsoft.com/office/drawing/2010/main">
                  <a14:imgLayer r:embed="rId3">
                    <a14:imgEffect>
                      <a14:brightnessContrast brigh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5" name="Rectángulo 14"/>
          <p:cNvSpPr>
            <a:spLocks noGrp="1" noRot="1" noMove="1" noResize="1" noEditPoints="1" noAdjustHandles="1" noChangeArrowheads="1" noChangeShapeType="1"/>
          </p:cNvSpPr>
          <p:nvPr/>
        </p:nvSpPr>
        <p:spPr>
          <a:xfrm>
            <a:off x="0" y="0"/>
            <a:ext cx="12191998" cy="1244272"/>
          </a:xfrm>
          <a:prstGeom prst="rect">
            <a:avLst/>
          </a:prstGeom>
          <a:blipFill dpi="0"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CuadroTexto 2"/>
          <p:cNvSpPr txBox="1"/>
          <p:nvPr/>
        </p:nvSpPr>
        <p:spPr>
          <a:xfrm>
            <a:off x="1400845" y="208971"/>
            <a:ext cx="5263906" cy="707886"/>
          </a:xfrm>
          <a:prstGeom prst="rect">
            <a:avLst/>
          </a:prstGeom>
          <a:noFill/>
        </p:spPr>
        <p:txBody>
          <a:bodyPr wrap="square">
            <a:spAutoFit/>
          </a:bodyPr>
          <a:lstStyle/>
          <a:p>
            <a:pPr lvl="0" algn="ctr">
              <a:defRPr/>
            </a:pPr>
            <a:r>
              <a:rPr lang="nl-NL" sz="4000" b="1" spc="30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latin typeface="Calibri" panose="020F0502020204030204" pitchFamily="34" charset="0"/>
              </a:rPr>
              <a:t>SCHOON WATER</a:t>
            </a:r>
            <a:endParaRPr kumimoji="0" lang="en-GB" sz="4400" b="1" i="0" u="none" strike="noStrike" kern="1200" cap="none" spc="300" normalizeH="0" baseline="0" noProof="0" dirty="0">
              <a:ln w="12700" cmpd="sng">
                <a:solidFill>
                  <a:srgbClr val="00CC00"/>
                </a:solidFill>
                <a:prstDash val="solid"/>
              </a:ln>
              <a:gradFill>
                <a:gsLst>
                  <a:gs pos="0">
                    <a:srgbClr val="00E7E2"/>
                  </a:gs>
                  <a:gs pos="12000">
                    <a:srgbClr val="71FFFF"/>
                  </a:gs>
                  <a:gs pos="67000">
                    <a:srgbClr val="00CC00">
                      <a:lumMod val="20000"/>
                      <a:lumOff val="80000"/>
                    </a:srgbClr>
                  </a:gs>
                </a:gsLst>
                <a:lin ang="5400000"/>
              </a:gra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5" name="CuadroTexto 4"/>
          <p:cNvSpPr txBox="1"/>
          <p:nvPr/>
        </p:nvSpPr>
        <p:spPr>
          <a:xfrm>
            <a:off x="6562165" y="65270"/>
            <a:ext cx="5495242" cy="1138773"/>
          </a:xfrm>
          <a:prstGeom prst="rect">
            <a:avLst/>
          </a:prstGeom>
          <a:noFill/>
        </p:spPr>
        <p:txBody>
          <a:bodyPr wrap="square">
            <a:spAutoFit/>
          </a:bodyPr>
          <a:lstStyle/>
          <a:p>
            <a:pPr lvl="0" algn="ctr">
              <a:defRPr/>
            </a:pPr>
            <a:r>
              <a:rPr kumimoji="0" lang="en-GB"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a:t>
            </a:r>
            <a:r>
              <a:rPr lang="nl-NL" b="1" dirty="0">
                <a:solidFill>
                  <a:prstClr val="white"/>
                </a:solidFill>
                <a:effectLst>
                  <a:glow rad="127000">
                    <a:srgbClr val="C03600"/>
                  </a:glow>
                </a:effectLst>
                <a:latin typeface="Comic Sans MS" panose="030F0702030302020204" pitchFamily="66" charset="0"/>
              </a:rPr>
              <a:t>Toen kwamen zij bij Mara. Zij konden echter het water uit Mara niet drinken, want het was bitter. Daarom gaf men het de naam Mara.</a:t>
            </a:r>
            <a:r>
              <a:rPr kumimoji="0" lang="en-GB" sz="18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 </a:t>
            </a:r>
            <a:r>
              <a:rPr kumimoji="0" lang="en-GB" sz="1400" b="1" i="0" u="none" strike="noStrike" kern="1200" cap="none" spc="0" normalizeH="0" baseline="0" noProof="0" dirty="0">
                <a:ln>
                  <a:noFill/>
                </a:ln>
                <a:solidFill>
                  <a:prstClr val="white"/>
                </a:solidFill>
                <a:effectLst>
                  <a:glow rad="127000">
                    <a:srgbClr val="C03600"/>
                  </a:glow>
                </a:effectLst>
                <a:uLnTx/>
                <a:uFillTx/>
                <a:latin typeface="Comic Sans MS" panose="030F0702030302020204" pitchFamily="66" charset="0"/>
                <a:ea typeface="+mn-ea"/>
                <a:cs typeface="+mn-cs"/>
              </a:rPr>
              <a:t>(Exodus 15:23)</a:t>
            </a:r>
          </a:p>
        </p:txBody>
      </p:sp>
      <p:sp>
        <p:nvSpPr>
          <p:cNvPr id="6" name="CuadroTexto 5"/>
          <p:cNvSpPr txBox="1"/>
          <p:nvPr/>
        </p:nvSpPr>
        <p:spPr>
          <a:xfrm>
            <a:off x="3870556" y="1377785"/>
            <a:ext cx="8321442" cy="707886"/>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Als God met ons is, hoe kan ons dan iets ergs overkomen? Dit leek de filosofie te zijn van het volk Israël na het oversteken van de Rode Zee.</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8" name="Imagen 7" descr="Un dibujo de una persona&#10;&#10;El contenido generado por IA puede ser incorrecto."/>
          <p:cNvPicPr>
            <a:picLocks noChangeAspect="1"/>
          </p:cNvPicPr>
          <p:nvPr/>
        </p:nvPicPr>
        <p:blipFill>
          <a:blip r:embed="rId6" cstate="screen"/>
          <a:stretch>
            <a:fillRect/>
          </a:stretch>
        </p:blipFill>
        <p:spPr>
          <a:xfrm>
            <a:off x="7205945" y="3359217"/>
            <a:ext cx="4851462" cy="3311532"/>
          </a:xfrm>
          <a:prstGeom prst="roundRect">
            <a:avLst>
              <a:gd name="adj" fmla="val 4167"/>
            </a:avLst>
          </a:prstGeom>
          <a:solidFill>
            <a:srgbClr val="FFFFFF"/>
          </a:solidFill>
          <a:ln w="76200" cap="sq">
            <a:solidFill>
              <a:srgbClr val="FF8300"/>
            </a:solidFill>
            <a:miter lim="800000"/>
            <a:headEnd/>
            <a:tailEnd/>
          </a:ln>
          <a:effectLst/>
          <a:scene3d>
            <a:camera prst="orthographicFront"/>
            <a:lightRig rig="threePt" dir="t">
              <a:rot lat="0" lon="0" rev="2700000"/>
            </a:lightRig>
          </a:scene3d>
          <a:sp3d contourW="6350">
            <a:bevelT h="38100"/>
            <a:contourClr>
              <a:srgbClr val="C0C0C0"/>
            </a:contourClr>
          </a:sp3d>
        </p:spPr>
      </p:pic>
      <p:pic>
        <p:nvPicPr>
          <p:cNvPr id="10" name="Imagen 9" descr="Grupo musical sobre un escenario y gente en el agua&#10;&#10;El contenido generado por IA puede ser incorrecto."/>
          <p:cNvPicPr>
            <a:picLocks noChangeAspect="1"/>
          </p:cNvPicPr>
          <p:nvPr/>
        </p:nvPicPr>
        <p:blipFill>
          <a:blip r:embed="rId7"/>
          <a:stretch>
            <a:fillRect/>
          </a:stretch>
        </p:blipFill>
        <p:spPr>
          <a:xfrm>
            <a:off x="184291" y="1375910"/>
            <a:ext cx="3603593" cy="3603593"/>
          </a:xfrm>
          <a:prstGeom prst="roundRect">
            <a:avLst>
              <a:gd name="adj" fmla="val 17928"/>
            </a:avLst>
          </a:prstGeom>
          <a:ln w="76200" cap="rnd">
            <a:solidFill>
              <a:schemeClr val="tx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2" name="CuadroTexto 11"/>
          <p:cNvSpPr txBox="1"/>
          <p:nvPr/>
        </p:nvSpPr>
        <p:spPr>
          <a:xfrm>
            <a:off x="134593" y="5071456"/>
            <a:ext cx="7005112"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God wil dat we ons bewust zijn van Zijn aanwezigheid, Zijn geboden afwachten en met Hem samenwerken.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CuadroTexto 13"/>
          <p:cNvSpPr txBox="1"/>
          <p:nvPr/>
        </p:nvSpPr>
        <p:spPr>
          <a:xfrm>
            <a:off x="3854124" y="3177706"/>
            <a:ext cx="3285581" cy="1938992"/>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Hij vroeg Mozes ook om te helpen bij het verrichten van het wonder, en vroeg hem om een boom te gooien om het water schoon te maken (Ex. 15:25).</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4" name="CuadroTexto 3"/>
          <p:cNvSpPr txBox="1"/>
          <p:nvPr/>
        </p:nvSpPr>
        <p:spPr>
          <a:xfrm>
            <a:off x="3870555" y="2084651"/>
            <a:ext cx="8321441"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Toen ze het water onveilig vonden om te drinken, klaagden ze: "Wat zullen we drinken?" (Ex. 15:24). God had het water kunnen reinigen voordat ze arriveerden, maar Hij wachtte op het juiste moment</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9" name="CuadroTexto 8"/>
          <p:cNvSpPr txBox="1"/>
          <p:nvPr/>
        </p:nvSpPr>
        <p:spPr>
          <a:xfrm>
            <a:off x="184290" y="5779342"/>
            <a:ext cx="6955415"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Als Israël aan Gods eisen voldeed en de wetten gehoorzaamde die God hen gaf, konden ze er zeker van zijn dat ze beschermd zouden worden tegen het kwaad (Ex. 15:26).</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kstvak 1"/>
          <p:cNvSpPr txBox="1"/>
          <p:nvPr/>
        </p:nvSpPr>
        <p:spPr>
          <a:xfrm>
            <a:off x="184290" y="195731"/>
            <a:ext cx="1216554" cy="329031"/>
          </a:xfrm>
          <a:prstGeom prst="roundRect">
            <a:avLst>
              <a:gd name="adj" fmla="val 24428"/>
            </a:avLst>
          </a:prstGeom>
          <a:solidFill>
            <a:srgbClr val="99FFE1"/>
          </a:solidFill>
          <a:ln>
            <a:solidFill>
              <a:srgbClr val="12700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E75A00"/>
                </a:solidFill>
                <a:effectLst>
                  <a:innerShdw blurRad="63500" dist="50800" dir="13500000">
                    <a:srgbClr val="000000">
                      <a:alpha val="50000"/>
                    </a:srgbClr>
                  </a:innerShdw>
                </a:effectLst>
                <a:latin typeface="Comic Sans MS" panose="030F0702030302020204" pitchFamily="66" charset="0"/>
              </a:rPr>
              <a:t>zondag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750"/>
                                        <p:tgtEl>
                                          <p:spTgt spid="10"/>
                                        </p:tgtEl>
                                      </p:cBhvr>
                                    </p:animEffect>
                                  </p:childTnLst>
                                </p:cTn>
                              </p:par>
                            </p:childTnLst>
                          </p:cTn>
                        </p:par>
                        <p:par>
                          <p:cTn id="21" fill="hold">
                            <p:stCondLst>
                              <p:cond delay="2500"/>
                            </p:stCondLst>
                            <p:childTnLst>
                              <p:par>
                                <p:cTn id="22" presetID="55"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strVal val="#ppt_w*0.70"/>
                                          </p:val>
                                        </p:tav>
                                        <p:tav tm="100000">
                                          <p:val>
                                            <p:strVal val="#ppt_w"/>
                                          </p:val>
                                        </p:tav>
                                      </p:tavLst>
                                    </p:anim>
                                    <p:anim calcmode="lin" valueType="num">
                                      <p:cBhvr>
                                        <p:cTn id="25" dur="1000" fill="hold"/>
                                        <p:tgtEl>
                                          <p:spTgt spid="2"/>
                                        </p:tgtEl>
                                        <p:attrNameLst>
                                          <p:attrName>ppt_h</p:attrName>
                                        </p:attrNameLst>
                                      </p:cBhvr>
                                      <p:tavLst>
                                        <p:tav tm="0">
                                          <p:val>
                                            <p:strVal val="#ppt_h"/>
                                          </p:val>
                                        </p:tav>
                                        <p:tav tm="100000">
                                          <p:val>
                                            <p:strVal val="#ppt_h"/>
                                          </p:val>
                                        </p:tav>
                                      </p:tavLst>
                                    </p:anim>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1+#ppt_w/2"/>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1+#ppt_w/2"/>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4" grpId="0"/>
      <p:bldP spid="9"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15" name="Rectángulo 14"/>
          <p:cNvSpPr>
            <a:spLocks noGrp="1" noRot="1" noMove="1" noResize="1" noEditPoints="1" noAdjustHandles="1" noChangeArrowheads="1" noChangeShapeType="1"/>
          </p:cNvSpPr>
          <p:nvPr/>
        </p:nvSpPr>
        <p:spPr>
          <a:xfrm>
            <a:off x="0" y="0"/>
            <a:ext cx="12192000" cy="1294266"/>
          </a:xfrm>
          <a:prstGeom prst="rect">
            <a:avLst/>
          </a:prstGeom>
          <a:blipFill dpi="0" rotWithShape="1">
            <a:blip r:embed="rId3" cstate="email"/>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CuadroTexto 2"/>
          <p:cNvSpPr txBox="1"/>
          <p:nvPr/>
        </p:nvSpPr>
        <p:spPr>
          <a:xfrm>
            <a:off x="0" y="0"/>
            <a:ext cx="9639102" cy="769441"/>
          </a:xfrm>
          <a:prstGeom prst="rect">
            <a:avLst/>
          </a:prstGeom>
          <a:noFill/>
          <a:effectLst/>
        </p:spPr>
        <p:txBody>
          <a:bodyPr wrap="square">
            <a:spAutoFit/>
            <a:scene3d>
              <a:camera prst="orthographicFront"/>
              <a:lightRig rig="glow" dir="t">
                <a:rot lat="0" lon="0" rev="1200000"/>
              </a:lightRig>
            </a:scene3d>
            <a:sp3d extrusionH="57150" contourW="12700">
              <a:bevelT w="38100" h="38100" prst="angle"/>
              <a:contourClr>
                <a:srgbClr val="7030A0"/>
              </a:contourClr>
            </a:sp3d>
          </a:bodyPr>
          <a:lstStyle/>
          <a:p>
            <a:pPr lvl="0" algn="ctr">
              <a:defRPr/>
            </a:pPr>
            <a:r>
              <a:rPr lang="nl-NL" sz="4400" b="1" dirty="0">
                <a:ln w="22225">
                  <a:noFill/>
                  <a:prstDash val="solid"/>
                </a:ln>
                <a:solidFill>
                  <a:srgbClr val="7030A0"/>
                </a:solidFill>
                <a:latin typeface="Calibri" panose="020F0502020204030204" pitchFamily="34" charset="0"/>
              </a:rPr>
              <a:t>HET BROOD UIT DE HEMEL</a:t>
            </a:r>
            <a:endParaRPr kumimoji="0" lang="en-GB" sz="4400" b="1" i="0" u="none" strike="noStrike" kern="1200" cap="none" spc="0" normalizeH="0" baseline="0" noProof="0" dirty="0">
              <a:ln w="22225">
                <a:noFill/>
                <a:prstDash val="solid"/>
              </a:ln>
              <a:solidFill>
                <a:srgbClr val="7030A0"/>
              </a:solidFill>
              <a:effectLst/>
              <a:uLnTx/>
              <a:uFillTx/>
              <a:latin typeface="Calibri" panose="020F0502020204030204" pitchFamily="34" charset="0"/>
              <a:ea typeface="+mn-ea"/>
              <a:cs typeface="+mn-cs"/>
            </a:endParaRPr>
          </a:p>
        </p:txBody>
      </p:sp>
      <p:sp>
        <p:nvSpPr>
          <p:cNvPr id="5" name="CuadroTexto 4"/>
          <p:cNvSpPr txBox="1"/>
          <p:nvPr/>
        </p:nvSpPr>
        <p:spPr>
          <a:xfrm>
            <a:off x="409575" y="600372"/>
            <a:ext cx="11372850"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lang="nl-NL" b="1" dirty="0">
                <a:solidFill>
                  <a:srgbClr val="00CC00">
                    <a:lumMod val="75000"/>
                  </a:srgbClr>
                </a:solidFill>
                <a:latin typeface="Comic Sans MS" panose="030F0702030302020204" pitchFamily="66" charset="0"/>
              </a:rPr>
              <a:t>“Toen de Israëlieten dat zagen, zeiden zij tegen elkaar: Wat is dat? Want zij wisten niet wat het was. Mozes zei tegen hen: Dit is het brood dat de HEERE u te eten gegeven heeft.” </a:t>
            </a:r>
            <a:r>
              <a:rPr kumimoji="0" lang="en-GB" sz="1400" b="1" i="0" u="none" strike="noStrike" kern="1200" cap="none" spc="0" normalizeH="0" baseline="0" noProof="0" dirty="0">
                <a:ln>
                  <a:noFill/>
                </a:ln>
                <a:solidFill>
                  <a:srgbClr val="00CC00">
                    <a:lumMod val="75000"/>
                  </a:srgbClr>
                </a:solidFill>
                <a:effectLst/>
                <a:uLnTx/>
                <a:uFillTx/>
                <a:latin typeface="Comic Sans MS" panose="030F0702030302020204" pitchFamily="66" charset="0"/>
                <a:ea typeface="+mn-ea"/>
                <a:cs typeface="+mn-cs"/>
              </a:rPr>
              <a:t>(Exodus 16:15)</a:t>
            </a:r>
          </a:p>
        </p:txBody>
      </p:sp>
      <p:sp>
        <p:nvSpPr>
          <p:cNvPr id="6" name="CuadroTexto 5"/>
          <p:cNvSpPr txBox="1"/>
          <p:nvPr/>
        </p:nvSpPr>
        <p:spPr>
          <a:xfrm>
            <a:off x="0" y="1246703"/>
            <a:ext cx="4850295" cy="1631216"/>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De begeerte om vlees te eten zorgde ervoor dat Israël begon te mopperen tegen Mozes en </a:t>
            </a:r>
            <a:r>
              <a:rPr lang="nl-NL" sz="2000" b="1" dirty="0" err="1">
                <a:solidFill>
                  <a:prstClr val="black"/>
                </a:solidFill>
                <a:latin typeface="Calibri" panose="020F0502020204030204" pitchFamily="34" charset="0"/>
              </a:rPr>
              <a:t>Aäron</a:t>
            </a:r>
            <a:r>
              <a:rPr lang="nl-NL" sz="2000" b="1" dirty="0">
                <a:solidFill>
                  <a:prstClr val="black"/>
                </a:solidFill>
                <a:latin typeface="Calibri" panose="020F0502020204030204" pitchFamily="34" charset="0"/>
              </a:rPr>
              <a:t> (Ex. 16:2-3). Maar hun gemopper was in werkelijkheid tegen God Zelf (Ex. 16:8). Wat was hun probleem?</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30" name="Grupo 29"/>
          <p:cNvGrpSpPr/>
          <p:nvPr/>
        </p:nvGrpSpPr>
        <p:grpSpPr>
          <a:xfrm>
            <a:off x="4851738" y="1689968"/>
            <a:ext cx="2016785" cy="2372689"/>
            <a:chOff x="4851738" y="1689968"/>
            <a:chExt cx="2016785" cy="2372689"/>
          </a:xfrm>
        </p:grpSpPr>
        <p:sp>
          <p:nvSpPr>
            <p:cNvPr id="8" name="Rectángulo 7"/>
            <p:cNvSpPr/>
            <p:nvPr/>
          </p:nvSpPr>
          <p:spPr>
            <a:xfrm>
              <a:off x="4851738" y="1689968"/>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dirty="0">
                <a:latin typeface="Calibri" panose="020F0502020204030204" pitchFamily="34" charset="0"/>
              </a:endParaRPr>
            </a:p>
          </p:txBody>
        </p:sp>
        <p:sp>
          <p:nvSpPr>
            <p:cNvPr id="9" name="Rectángulo 8"/>
            <p:cNvSpPr/>
            <p:nvPr/>
          </p:nvSpPr>
          <p:spPr>
            <a:xfrm>
              <a:off x="4952578" y="1745455"/>
              <a:ext cx="1815107" cy="1542247"/>
            </a:xfrm>
            <a:prstGeom prst="rect">
              <a:avLst/>
            </a:prstGeom>
            <a:blipFill dpi="0" rotWithShape="1">
              <a:blip r:embed="rId4" cstate="email"/>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latin typeface="Calibri" panose="020F0502020204030204" pitchFamily="34" charset="0"/>
              </a:endParaRPr>
            </a:p>
          </p:txBody>
        </p:sp>
        <p:sp>
          <p:nvSpPr>
            <p:cNvPr id="11" name="Forma libre: forma 10"/>
            <p:cNvSpPr/>
            <p:nvPr/>
          </p:nvSpPr>
          <p:spPr>
            <a:xfrm>
              <a:off x="4952578" y="3366534"/>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b="1" dirty="0">
                  <a:latin typeface="Calibri" panose="020F0502020204030204" pitchFamily="34" charset="0"/>
                </a:rPr>
                <a:t>Toen de zon opkwam, smolt het (Ex 16:21)</a:t>
              </a:r>
              <a:endParaRPr lang="es-ES" sz="1800" kern="1200" dirty="0">
                <a:latin typeface="Calibri" panose="020F0502020204030204" pitchFamily="34" charset="0"/>
              </a:endParaRPr>
            </a:p>
          </p:txBody>
        </p:sp>
      </p:grpSp>
      <p:grpSp>
        <p:nvGrpSpPr>
          <p:cNvPr id="31" name="Grupo 30"/>
          <p:cNvGrpSpPr/>
          <p:nvPr/>
        </p:nvGrpSpPr>
        <p:grpSpPr>
          <a:xfrm>
            <a:off x="7197782" y="1689968"/>
            <a:ext cx="2340181" cy="2372689"/>
            <a:chOff x="7197782" y="1689968"/>
            <a:chExt cx="2340181" cy="2372689"/>
          </a:xfrm>
        </p:grpSpPr>
        <p:sp>
          <p:nvSpPr>
            <p:cNvPr id="13" name="Rectángulo 12"/>
            <p:cNvSpPr/>
            <p:nvPr/>
          </p:nvSpPr>
          <p:spPr>
            <a:xfrm>
              <a:off x="7246106" y="1689968"/>
              <a:ext cx="2243533"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dirty="0">
                <a:latin typeface="Calibri" panose="020F0502020204030204" pitchFamily="34" charset="0"/>
              </a:endParaRPr>
            </a:p>
          </p:txBody>
        </p:sp>
        <p:sp>
          <p:nvSpPr>
            <p:cNvPr id="16" name="Rectángulo 15"/>
            <p:cNvSpPr/>
            <p:nvPr/>
          </p:nvSpPr>
          <p:spPr>
            <a:xfrm>
              <a:off x="7460319" y="1745455"/>
              <a:ext cx="1815107" cy="1542247"/>
            </a:xfrm>
            <a:prstGeom prst="rect">
              <a:avLst/>
            </a:prstGeom>
            <a:blipFill dpi="0" rotWithShape="1">
              <a:blip r:embed="rId5" cstate="email"/>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latin typeface="Calibri" panose="020F0502020204030204" pitchFamily="34" charset="0"/>
              </a:endParaRPr>
            </a:p>
          </p:txBody>
        </p:sp>
        <p:sp>
          <p:nvSpPr>
            <p:cNvPr id="17" name="Forma libre: forma 16"/>
            <p:cNvSpPr/>
            <p:nvPr/>
          </p:nvSpPr>
          <p:spPr>
            <a:xfrm>
              <a:off x="7197782" y="3366534"/>
              <a:ext cx="2340181" cy="640626"/>
            </a:xfrm>
            <a:custGeom>
              <a:avLst/>
              <a:gdLst>
                <a:gd name="connsiteX0" fmla="*/ 0 w 2340181"/>
                <a:gd name="connsiteY0" fmla="*/ 0 h 640626"/>
                <a:gd name="connsiteX1" fmla="*/ 2340181 w 2340181"/>
                <a:gd name="connsiteY1" fmla="*/ 0 h 640626"/>
                <a:gd name="connsiteX2" fmla="*/ 2340181 w 2340181"/>
                <a:gd name="connsiteY2" fmla="*/ 640626 h 640626"/>
                <a:gd name="connsiteX3" fmla="*/ 0 w 2340181"/>
                <a:gd name="connsiteY3" fmla="*/ 640626 h 640626"/>
                <a:gd name="connsiteX4" fmla="*/ 0 w 2340181"/>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181" h="640626">
                  <a:moveTo>
                    <a:pt x="0" y="0"/>
                  </a:moveTo>
                  <a:lnTo>
                    <a:pt x="2340181" y="0"/>
                  </a:lnTo>
                  <a:lnTo>
                    <a:pt x="2340181"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b="1" dirty="0">
                  <a:latin typeface="Calibri" panose="020F0502020204030204" pitchFamily="34" charset="0"/>
                </a:rPr>
                <a:t>Dezelfde hoeveelheid viel vijf dagen lang</a:t>
              </a:r>
              <a:r>
                <a:rPr lang="en-GB" sz="1800" b="1" kern="1200" dirty="0">
                  <a:latin typeface="Calibri" panose="020F0502020204030204" pitchFamily="34" charset="0"/>
                </a:rPr>
                <a:t>                             (Ex. 16:16)</a:t>
              </a:r>
              <a:endParaRPr lang="es-ES" sz="1800" kern="1200" dirty="0">
                <a:latin typeface="Calibri" panose="020F0502020204030204" pitchFamily="34" charset="0"/>
              </a:endParaRPr>
            </a:p>
          </p:txBody>
        </p:sp>
      </p:grpSp>
      <p:grpSp>
        <p:nvGrpSpPr>
          <p:cNvPr id="32" name="Grupo 31"/>
          <p:cNvGrpSpPr/>
          <p:nvPr/>
        </p:nvGrpSpPr>
        <p:grpSpPr>
          <a:xfrm>
            <a:off x="9741676" y="1689968"/>
            <a:ext cx="2263700" cy="2372689"/>
            <a:chOff x="9741676" y="1689968"/>
            <a:chExt cx="2263700" cy="2372689"/>
          </a:xfrm>
        </p:grpSpPr>
        <p:sp>
          <p:nvSpPr>
            <p:cNvPr id="18" name="Rectángulo 17"/>
            <p:cNvSpPr/>
            <p:nvPr/>
          </p:nvSpPr>
          <p:spPr>
            <a:xfrm>
              <a:off x="9741676" y="1689968"/>
              <a:ext cx="2263700"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dirty="0">
                <a:latin typeface="Calibri" panose="020F0502020204030204" pitchFamily="34" charset="0"/>
              </a:endParaRPr>
            </a:p>
          </p:txBody>
        </p:sp>
        <p:sp>
          <p:nvSpPr>
            <p:cNvPr id="19" name="Rectángulo 18"/>
            <p:cNvSpPr/>
            <p:nvPr/>
          </p:nvSpPr>
          <p:spPr>
            <a:xfrm>
              <a:off x="9965985" y="1745455"/>
              <a:ext cx="1815107" cy="1542247"/>
            </a:xfrm>
            <a:prstGeom prst="rect">
              <a:avLst/>
            </a:prstGeom>
            <a:blipFill dpi="0" rotWithShape="1">
              <a:blip r:embed="rId6" cstate="email"/>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latin typeface="Calibri" panose="020F0502020204030204" pitchFamily="34" charset="0"/>
              </a:endParaRPr>
            </a:p>
          </p:txBody>
        </p:sp>
        <p:sp>
          <p:nvSpPr>
            <p:cNvPr id="20" name="Forma libre: forma 19"/>
            <p:cNvSpPr/>
            <p:nvPr/>
          </p:nvSpPr>
          <p:spPr>
            <a:xfrm>
              <a:off x="9795011" y="3366534"/>
              <a:ext cx="2157055" cy="640626"/>
            </a:xfrm>
            <a:custGeom>
              <a:avLst/>
              <a:gdLst>
                <a:gd name="connsiteX0" fmla="*/ 0 w 2157055"/>
                <a:gd name="connsiteY0" fmla="*/ 0 h 640626"/>
                <a:gd name="connsiteX1" fmla="*/ 2157055 w 2157055"/>
                <a:gd name="connsiteY1" fmla="*/ 0 h 640626"/>
                <a:gd name="connsiteX2" fmla="*/ 2157055 w 2157055"/>
                <a:gd name="connsiteY2" fmla="*/ 640626 h 640626"/>
                <a:gd name="connsiteX3" fmla="*/ 0 w 2157055"/>
                <a:gd name="connsiteY3" fmla="*/ 640626 h 640626"/>
                <a:gd name="connsiteX4" fmla="*/ 0 w 2157055"/>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55" h="640626">
                  <a:moveTo>
                    <a:pt x="0" y="0"/>
                  </a:moveTo>
                  <a:lnTo>
                    <a:pt x="2157055" y="0"/>
                  </a:lnTo>
                  <a:lnTo>
                    <a:pt x="2157055"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b="1" dirty="0">
                  <a:latin typeface="Calibri" panose="020F0502020204030204" pitchFamily="34" charset="0"/>
                </a:rPr>
                <a:t>Op de zesde dag viel het twee keer zoveel</a:t>
              </a:r>
              <a:br>
                <a:rPr lang="es-ES" sz="1800" b="1" kern="1200" dirty="0">
                  <a:latin typeface="Calibri" panose="020F0502020204030204" pitchFamily="34" charset="0"/>
                </a:rPr>
              </a:br>
              <a:r>
                <a:rPr lang="en-GB" sz="1800" b="1" kern="1200" dirty="0">
                  <a:latin typeface="Calibri" panose="020F0502020204030204" pitchFamily="34" charset="0"/>
                </a:rPr>
                <a:t>(Ex. 16:22)</a:t>
              </a:r>
              <a:endParaRPr lang="es-ES" sz="1800" kern="1200" dirty="0">
                <a:latin typeface="Calibri" panose="020F0502020204030204" pitchFamily="34" charset="0"/>
              </a:endParaRPr>
            </a:p>
          </p:txBody>
        </p:sp>
      </p:grpSp>
      <p:grpSp>
        <p:nvGrpSpPr>
          <p:cNvPr id="33" name="Grupo 32"/>
          <p:cNvGrpSpPr/>
          <p:nvPr/>
        </p:nvGrpSpPr>
        <p:grpSpPr>
          <a:xfrm>
            <a:off x="4875681" y="4264335"/>
            <a:ext cx="2016785" cy="2372689"/>
            <a:chOff x="4875681" y="4264335"/>
            <a:chExt cx="2016785" cy="2372689"/>
          </a:xfrm>
        </p:grpSpPr>
        <p:sp>
          <p:nvSpPr>
            <p:cNvPr id="21" name="Rectángulo 20"/>
            <p:cNvSpPr/>
            <p:nvPr/>
          </p:nvSpPr>
          <p:spPr>
            <a:xfrm>
              <a:off x="4875681" y="4264335"/>
              <a:ext cx="201678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dirty="0">
                <a:latin typeface="Calibri" panose="020F0502020204030204" pitchFamily="34" charset="0"/>
              </a:endParaRPr>
            </a:p>
          </p:txBody>
        </p:sp>
        <p:sp>
          <p:nvSpPr>
            <p:cNvPr id="22" name="Rectángulo 21"/>
            <p:cNvSpPr/>
            <p:nvPr/>
          </p:nvSpPr>
          <p:spPr>
            <a:xfrm>
              <a:off x="4976520" y="4319823"/>
              <a:ext cx="1815107" cy="1542247"/>
            </a:xfrm>
            <a:prstGeom prst="rect">
              <a:avLst/>
            </a:prstGeom>
            <a:blipFill dpi="0" rotWithShape="1">
              <a:blip r:embed="rId7" cstate="email"/>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latin typeface="Calibri" panose="020F0502020204030204" pitchFamily="34" charset="0"/>
              </a:endParaRPr>
            </a:p>
          </p:txBody>
        </p:sp>
        <p:sp>
          <p:nvSpPr>
            <p:cNvPr id="23" name="Forma libre: forma 22"/>
            <p:cNvSpPr/>
            <p:nvPr/>
          </p:nvSpPr>
          <p:spPr>
            <a:xfrm>
              <a:off x="4976520" y="5940902"/>
              <a:ext cx="1815107" cy="640626"/>
            </a:xfrm>
            <a:custGeom>
              <a:avLst/>
              <a:gdLst>
                <a:gd name="connsiteX0" fmla="*/ 0 w 1815107"/>
                <a:gd name="connsiteY0" fmla="*/ 0 h 640626"/>
                <a:gd name="connsiteX1" fmla="*/ 1815107 w 1815107"/>
                <a:gd name="connsiteY1" fmla="*/ 0 h 640626"/>
                <a:gd name="connsiteX2" fmla="*/ 1815107 w 1815107"/>
                <a:gd name="connsiteY2" fmla="*/ 640626 h 640626"/>
                <a:gd name="connsiteX3" fmla="*/ 0 w 1815107"/>
                <a:gd name="connsiteY3" fmla="*/ 640626 h 640626"/>
                <a:gd name="connsiteX4" fmla="*/ 0 w 1815107"/>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5107" h="640626">
                  <a:moveTo>
                    <a:pt x="0" y="0"/>
                  </a:moveTo>
                  <a:lnTo>
                    <a:pt x="1815107" y="0"/>
                  </a:lnTo>
                  <a:lnTo>
                    <a:pt x="1815107"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b="1" dirty="0">
                  <a:latin typeface="Calibri" panose="020F0502020204030204" pitchFamily="34" charset="0"/>
                </a:rPr>
                <a:t>Op zaterdag viel er niets </a:t>
              </a:r>
              <a:r>
                <a:rPr lang="en-GB" sz="1800" b="1" kern="1200" dirty="0">
                  <a:latin typeface="Calibri" panose="020F0502020204030204" pitchFamily="34" charset="0"/>
                </a:rPr>
                <a:t>(Ex. 16:26)</a:t>
              </a:r>
              <a:endParaRPr lang="es-ES" sz="1800" kern="1200" dirty="0">
                <a:latin typeface="Calibri" panose="020F0502020204030204" pitchFamily="34" charset="0"/>
              </a:endParaRPr>
            </a:p>
          </p:txBody>
        </p:sp>
      </p:grpSp>
      <p:grpSp>
        <p:nvGrpSpPr>
          <p:cNvPr id="34" name="Grupo 33"/>
          <p:cNvGrpSpPr/>
          <p:nvPr/>
        </p:nvGrpSpPr>
        <p:grpSpPr>
          <a:xfrm>
            <a:off x="7075263" y="4264335"/>
            <a:ext cx="2322773" cy="2372689"/>
            <a:chOff x="7221723" y="4264335"/>
            <a:chExt cx="2322773" cy="2372689"/>
          </a:xfrm>
        </p:grpSpPr>
        <p:sp>
          <p:nvSpPr>
            <p:cNvPr id="24" name="Rectángulo 23"/>
            <p:cNvSpPr/>
            <p:nvPr/>
          </p:nvSpPr>
          <p:spPr>
            <a:xfrm>
              <a:off x="7228257" y="4264335"/>
              <a:ext cx="2316239"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dirty="0">
                <a:latin typeface="Calibri" panose="020F0502020204030204" pitchFamily="34" charset="0"/>
              </a:endParaRPr>
            </a:p>
          </p:txBody>
        </p:sp>
        <p:sp>
          <p:nvSpPr>
            <p:cNvPr id="25" name="Rectángulo 24"/>
            <p:cNvSpPr/>
            <p:nvPr/>
          </p:nvSpPr>
          <p:spPr>
            <a:xfrm>
              <a:off x="7478823" y="4319823"/>
              <a:ext cx="1815107" cy="1542247"/>
            </a:xfrm>
            <a:prstGeom prst="rect">
              <a:avLst/>
            </a:prstGeom>
            <a:blipFill dpi="0" rotWithShape="1">
              <a:blip r:embed="rId8" cstate="email"/>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latin typeface="Calibri" panose="020F0502020204030204" pitchFamily="34" charset="0"/>
              </a:endParaRPr>
            </a:p>
          </p:txBody>
        </p:sp>
        <p:sp>
          <p:nvSpPr>
            <p:cNvPr id="26" name="Forma libre: forma 25"/>
            <p:cNvSpPr/>
            <p:nvPr/>
          </p:nvSpPr>
          <p:spPr>
            <a:xfrm>
              <a:off x="7221723" y="5940902"/>
              <a:ext cx="2316239" cy="640626"/>
            </a:xfrm>
            <a:custGeom>
              <a:avLst/>
              <a:gdLst>
                <a:gd name="connsiteX0" fmla="*/ 0 w 2029852"/>
                <a:gd name="connsiteY0" fmla="*/ 0 h 640626"/>
                <a:gd name="connsiteX1" fmla="*/ 2029852 w 2029852"/>
                <a:gd name="connsiteY1" fmla="*/ 0 h 640626"/>
                <a:gd name="connsiteX2" fmla="*/ 2029852 w 2029852"/>
                <a:gd name="connsiteY2" fmla="*/ 640626 h 640626"/>
                <a:gd name="connsiteX3" fmla="*/ 0 w 2029852"/>
                <a:gd name="connsiteY3" fmla="*/ 640626 h 640626"/>
                <a:gd name="connsiteX4" fmla="*/ 0 w 2029852"/>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852" h="640626">
                  <a:moveTo>
                    <a:pt x="0" y="0"/>
                  </a:moveTo>
                  <a:lnTo>
                    <a:pt x="2029852" y="0"/>
                  </a:lnTo>
                  <a:lnTo>
                    <a:pt x="2029852"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b="1" spc="-40" dirty="0">
                  <a:latin typeface="Calibri" panose="020F0502020204030204" pitchFamily="34" charset="0"/>
                </a:rPr>
                <a:t>Van de ene op de andere dag zat het vol met wormen</a:t>
              </a:r>
              <a:r>
                <a:rPr lang="en-GB" sz="1800" b="1" kern="1200" spc="-40" dirty="0">
                  <a:latin typeface="Calibri" panose="020F0502020204030204" pitchFamily="34" charset="0"/>
                </a:rPr>
                <a:t> (Ex. 16:20)</a:t>
              </a:r>
              <a:endParaRPr lang="es-ES" sz="1800" kern="1200" spc="-40" dirty="0">
                <a:latin typeface="Calibri" panose="020F0502020204030204" pitchFamily="34" charset="0"/>
              </a:endParaRPr>
            </a:p>
          </p:txBody>
        </p:sp>
      </p:grpSp>
      <p:grpSp>
        <p:nvGrpSpPr>
          <p:cNvPr id="35" name="Grupo 34"/>
          <p:cNvGrpSpPr/>
          <p:nvPr/>
        </p:nvGrpSpPr>
        <p:grpSpPr>
          <a:xfrm>
            <a:off x="9580834" y="4264335"/>
            <a:ext cx="2526145" cy="2372689"/>
            <a:chOff x="9580834" y="4264335"/>
            <a:chExt cx="2526145" cy="2372689"/>
          </a:xfrm>
        </p:grpSpPr>
        <p:sp>
          <p:nvSpPr>
            <p:cNvPr id="27" name="Rectángulo 26"/>
            <p:cNvSpPr/>
            <p:nvPr/>
          </p:nvSpPr>
          <p:spPr>
            <a:xfrm>
              <a:off x="9580834" y="4264335"/>
              <a:ext cx="2526145" cy="2372689"/>
            </a:xfrm>
            <a:prstGeom prst="rect">
              <a:avLst/>
            </a:prstGeom>
            <a:solidFill>
              <a:schemeClr val="accent3">
                <a:lumMod val="60000"/>
                <a:lumOff val="40000"/>
              </a:schemeClr>
            </a:solidFill>
            <a:scene3d>
              <a:camera prst="orthographicFront">
                <a:rot lat="0" lon="0" rev="0"/>
              </a:camera>
              <a:lightRig rig="contrasting" dir="t">
                <a:rot lat="0" lon="0" rev="1200000"/>
              </a:lightRig>
            </a:scene3d>
            <a:sp3d contourW="31750" prstMaterial="metal">
              <a:bevelT w="88900" h="203200"/>
              <a:bevelB w="165100" h="254000"/>
              <a:contourClr>
                <a:srgbClr val="7030A0"/>
              </a:contourClr>
            </a:sp3d>
          </p:spPr>
          <p:style>
            <a:lnRef idx="0">
              <a:schemeClr val="accent1">
                <a:hueOff val="0"/>
                <a:satOff val="0"/>
                <a:lumOff val="0"/>
                <a:alphaOff val="0"/>
              </a:schemeClr>
            </a:lnRef>
            <a:fillRef idx="1">
              <a:scrgbClr r="0" g="0" b="0"/>
            </a:fillRef>
            <a:effectRef idx="1">
              <a:schemeClr val="lt1">
                <a:alpha val="40000"/>
                <a:hueOff val="0"/>
                <a:satOff val="0"/>
                <a:lumOff val="0"/>
                <a:alphaOff val="0"/>
              </a:schemeClr>
            </a:effectRef>
            <a:fontRef idx="minor">
              <a:schemeClr val="dk1">
                <a:hueOff val="0"/>
                <a:satOff val="0"/>
                <a:lumOff val="0"/>
                <a:alphaOff val="0"/>
              </a:schemeClr>
            </a:fontRef>
          </p:style>
          <p:txBody>
            <a:bodyPr/>
            <a:lstStyle/>
            <a:p>
              <a:endParaRPr lang="es-ES" dirty="0">
                <a:latin typeface="Calibri" panose="020F0502020204030204" pitchFamily="34" charset="0"/>
              </a:endParaRPr>
            </a:p>
          </p:txBody>
        </p:sp>
        <p:sp>
          <p:nvSpPr>
            <p:cNvPr id="28" name="Rectángulo 27"/>
            <p:cNvSpPr/>
            <p:nvPr/>
          </p:nvSpPr>
          <p:spPr>
            <a:xfrm>
              <a:off x="9936353" y="4319823"/>
              <a:ext cx="1815107" cy="1542247"/>
            </a:xfrm>
            <a:prstGeom prst="rect">
              <a:avLst/>
            </a:prstGeom>
            <a:blipFill dpi="0" rotWithShape="1">
              <a:blip r:embed="rId9" cstate="email"/>
              <a:srcRect/>
              <a:stretch>
                <a:fillRect/>
              </a:stretch>
            </a:blipFill>
            <a:scene3d>
              <a:camera prst="orthographicFront">
                <a:rot lat="0" lon="0" rev="0"/>
              </a:camera>
              <a:lightRig rig="contrasting" dir="t">
                <a:rot lat="0" lon="0" rev="1200000"/>
              </a:lightRig>
            </a:scene3d>
            <a:sp3d contourW="12700" prstMaterial="flat">
              <a:bevelT w="177800" h="254000"/>
              <a:bevelB w="152400"/>
            </a:sp3d>
          </p:spPr>
          <p:style>
            <a:lnRef idx="0">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dirty="0">
                <a:latin typeface="Calibri" panose="020F0502020204030204" pitchFamily="34" charset="0"/>
              </a:endParaRPr>
            </a:p>
          </p:txBody>
        </p:sp>
        <p:sp>
          <p:nvSpPr>
            <p:cNvPr id="29" name="Forma libre: forma 28"/>
            <p:cNvSpPr/>
            <p:nvPr/>
          </p:nvSpPr>
          <p:spPr>
            <a:xfrm>
              <a:off x="9639102" y="5940902"/>
              <a:ext cx="2409609" cy="640626"/>
            </a:xfrm>
            <a:custGeom>
              <a:avLst/>
              <a:gdLst>
                <a:gd name="connsiteX0" fmla="*/ 0 w 2409609"/>
                <a:gd name="connsiteY0" fmla="*/ 0 h 640626"/>
                <a:gd name="connsiteX1" fmla="*/ 2409609 w 2409609"/>
                <a:gd name="connsiteY1" fmla="*/ 0 h 640626"/>
                <a:gd name="connsiteX2" fmla="*/ 2409609 w 2409609"/>
                <a:gd name="connsiteY2" fmla="*/ 640626 h 640626"/>
                <a:gd name="connsiteX3" fmla="*/ 0 w 2409609"/>
                <a:gd name="connsiteY3" fmla="*/ 640626 h 640626"/>
                <a:gd name="connsiteX4" fmla="*/ 0 w 2409609"/>
                <a:gd name="connsiteY4" fmla="*/ 0 h 64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609" h="640626">
                  <a:moveTo>
                    <a:pt x="0" y="0"/>
                  </a:moveTo>
                  <a:lnTo>
                    <a:pt x="2409609" y="0"/>
                  </a:lnTo>
                  <a:lnTo>
                    <a:pt x="2409609" y="640626"/>
                  </a:lnTo>
                  <a:lnTo>
                    <a:pt x="0" y="640626"/>
                  </a:lnTo>
                  <a:lnTo>
                    <a:pt x="0" y="0"/>
                  </a:lnTo>
                  <a:close/>
                </a:path>
              </a:pathLst>
            </a:cu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nl-NL" b="1" dirty="0">
                  <a:solidFill>
                    <a:schemeClr val="tx1"/>
                  </a:solidFill>
                  <a:latin typeface="Calibri" panose="020F0502020204030204" pitchFamily="34" charset="0"/>
                </a:rPr>
                <a:t>Van vrijdag tot zaterdag bedierf het niet (Ex. 16:23-24)</a:t>
              </a:r>
              <a:endParaRPr lang="es-ES" sz="1800" kern="1200" dirty="0">
                <a:solidFill>
                  <a:schemeClr val="tx1"/>
                </a:solidFill>
                <a:latin typeface="Calibri" panose="020F0502020204030204" pitchFamily="34" charset="0"/>
              </a:endParaRPr>
            </a:p>
          </p:txBody>
        </p:sp>
      </p:grpSp>
      <p:sp>
        <p:nvSpPr>
          <p:cNvPr id="7" name="CuadroTexto 6"/>
          <p:cNvSpPr txBox="1"/>
          <p:nvPr/>
        </p:nvSpPr>
        <p:spPr>
          <a:xfrm>
            <a:off x="1954076" y="4729241"/>
            <a:ext cx="2832445" cy="1938020"/>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Nadat Hij hen kwartels te eten had gegeven, voorzag God hen van genoeg brood om hen elke dag te voeden</a:t>
            </a:r>
            <a:r>
              <a:rPr lang="nl-NL" sz="2000" b="1" dirty="0">
                <a:latin typeface="Calibri" panose="020F0502020204030204" pitchFamily="34" charset="0"/>
              </a:rPr>
              <a:t>... 40 jaar! (</a:t>
            </a:r>
            <a:r>
              <a:rPr lang="nl-NL" sz="2000" b="1" dirty="0">
                <a:solidFill>
                  <a:prstClr val="black"/>
                </a:solidFill>
                <a:latin typeface="Calibri" panose="020F0502020204030204" pitchFamily="34" charset="0"/>
              </a:rPr>
              <a:t>Ex. 16:35)</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10" name="Diagrama 9"/>
          <p:cNvGraphicFramePr/>
          <p:nvPr/>
        </p:nvGraphicFramePr>
        <p:xfrm>
          <a:off x="139148" y="2877918"/>
          <a:ext cx="4647373" cy="16312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CuadroTexto 11"/>
          <p:cNvSpPr txBox="1"/>
          <p:nvPr/>
        </p:nvSpPr>
        <p:spPr>
          <a:xfrm>
            <a:off x="4914068" y="1294267"/>
            <a:ext cx="7138783" cy="400110"/>
          </a:xfrm>
          <a:prstGeom prst="rect">
            <a:avLst/>
          </a:prstGeom>
          <a:noFill/>
        </p:spPr>
        <p:txBody>
          <a:bodyPr wrap="square">
            <a:spAutoFit/>
          </a:bodyPr>
          <a:lstStyle/>
          <a:p>
            <a:pPr lvl="0" algn="ctr">
              <a:spcBef>
                <a:spcPts val="600"/>
              </a:spcBef>
              <a:defRPr/>
            </a:pPr>
            <a:r>
              <a:rPr lang="nl-NL" sz="2000" b="1" dirty="0">
                <a:solidFill>
                  <a:prstClr val="black"/>
                </a:solidFill>
                <a:latin typeface="Calibri" panose="020F0502020204030204" pitchFamily="34" charset="0"/>
              </a:rPr>
              <a:t>Dit brood uit de hemel was waarlijk wonderbaarlijk:</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14" name="Imagen 13" descr="Imagen que contiene montaña, tela, caminando, hombre&#10;&#10;El contenido generado por IA puede ser incorrecto."/>
          <p:cNvPicPr>
            <a:picLocks noChangeAspect="1"/>
          </p:cNvPicPr>
          <p:nvPr/>
        </p:nvPicPr>
        <p:blipFill rotWithShape="1">
          <a:blip r:embed="rId15" cstate="email"/>
          <a:srcRect/>
          <a:stretch>
            <a:fillRect/>
          </a:stretch>
        </p:blipFill>
        <p:spPr>
          <a:xfrm>
            <a:off x="139148" y="4631635"/>
            <a:ext cx="1699382" cy="2134205"/>
          </a:xfrm>
          <a:prstGeom prst="rect">
            <a:avLst/>
          </a:prstGeom>
          <a:effectLst>
            <a:innerShdw blurRad="114300">
              <a:prstClr val="black"/>
            </a:innerShdw>
          </a:effectLst>
        </p:spPr>
      </p:pic>
      <p:sp>
        <p:nvSpPr>
          <p:cNvPr id="2" name="Tekstvak 1"/>
          <p:cNvSpPr txBox="1"/>
          <p:nvPr/>
        </p:nvSpPr>
        <p:spPr>
          <a:xfrm>
            <a:off x="10735512" y="215844"/>
            <a:ext cx="1216554" cy="329031"/>
          </a:xfrm>
          <a:prstGeom prst="roundRect">
            <a:avLst>
              <a:gd name="adj" fmla="val 24428"/>
            </a:avLst>
          </a:prstGeom>
          <a:solidFill>
            <a:srgbClr val="7B34AF"/>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FE1E3"/>
                </a:solidFill>
                <a:effectLst>
                  <a:innerShdw blurRad="63500" dist="50800" dir="13500000">
                    <a:srgbClr val="000000">
                      <a:alpha val="50000"/>
                    </a:srgbClr>
                  </a:innerShdw>
                </a:effectLst>
                <a:latin typeface="Comic Sans MS" panose="030F0702030302020204" pitchFamily="66" charset="0"/>
              </a:rPr>
              <a:t>maandag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graphicEl>
                                              <a:dgm id="{E571139B-0752-42D3-95E6-C7C8C5B6DF09}"/>
                                            </p:graphicEl>
                                          </p:spTgt>
                                        </p:tgtEl>
                                        <p:attrNameLst>
                                          <p:attrName>style.visibility</p:attrName>
                                        </p:attrNameLst>
                                      </p:cBhvr>
                                      <p:to>
                                        <p:strVal val="visible"/>
                                      </p:to>
                                    </p:set>
                                    <p:anim calcmode="lin" valueType="num">
                                      <p:cBhvr>
                                        <p:cTn id="32" dur="500" fill="hold"/>
                                        <p:tgtEl>
                                          <p:spTgt spid="10">
                                            <p:graphicEl>
                                              <a:dgm id="{E571139B-0752-42D3-95E6-C7C8C5B6DF09}"/>
                                            </p:graphicEl>
                                          </p:spTgt>
                                        </p:tgtEl>
                                        <p:attrNameLst>
                                          <p:attrName>ppt_w</p:attrName>
                                        </p:attrNameLst>
                                      </p:cBhvr>
                                      <p:tavLst>
                                        <p:tav tm="0">
                                          <p:val>
                                            <p:fltVal val="0"/>
                                          </p:val>
                                        </p:tav>
                                        <p:tav tm="100000">
                                          <p:val>
                                            <p:strVal val="#ppt_w"/>
                                          </p:val>
                                        </p:tav>
                                      </p:tavLst>
                                    </p:anim>
                                    <p:anim calcmode="lin" valueType="num">
                                      <p:cBhvr>
                                        <p:cTn id="33" dur="500" fill="hold"/>
                                        <p:tgtEl>
                                          <p:spTgt spid="10">
                                            <p:graphicEl>
                                              <a:dgm id="{E571139B-0752-42D3-95E6-C7C8C5B6DF09}"/>
                                            </p:graphicEl>
                                          </p:spTgt>
                                        </p:tgtEl>
                                        <p:attrNameLst>
                                          <p:attrName>ppt_h</p:attrName>
                                        </p:attrNameLst>
                                      </p:cBhvr>
                                      <p:tavLst>
                                        <p:tav tm="0">
                                          <p:val>
                                            <p:fltVal val="0"/>
                                          </p:val>
                                        </p:tav>
                                        <p:tav tm="100000">
                                          <p:val>
                                            <p:strVal val="#ppt_h"/>
                                          </p:val>
                                        </p:tav>
                                      </p:tavLst>
                                    </p:anim>
                                    <p:animEffect transition="in" filter="fade">
                                      <p:cBhvr>
                                        <p:cTn id="34" dur="500"/>
                                        <p:tgtEl>
                                          <p:spTgt spid="10">
                                            <p:graphicEl>
                                              <a:dgm id="{E571139B-0752-42D3-95E6-C7C8C5B6DF0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graphicEl>
                                              <a:dgm id="{B0D67868-C119-4015-8311-3B0E1C4212B1}"/>
                                            </p:graphicEl>
                                          </p:spTgt>
                                        </p:tgtEl>
                                        <p:attrNameLst>
                                          <p:attrName>style.visibility</p:attrName>
                                        </p:attrNameLst>
                                      </p:cBhvr>
                                      <p:to>
                                        <p:strVal val="visible"/>
                                      </p:to>
                                    </p:set>
                                    <p:anim calcmode="lin" valueType="num">
                                      <p:cBhvr>
                                        <p:cTn id="39" dur="500" fill="hold"/>
                                        <p:tgtEl>
                                          <p:spTgt spid="10">
                                            <p:graphicEl>
                                              <a:dgm id="{B0D67868-C119-4015-8311-3B0E1C4212B1}"/>
                                            </p:graphicEl>
                                          </p:spTgt>
                                        </p:tgtEl>
                                        <p:attrNameLst>
                                          <p:attrName>ppt_w</p:attrName>
                                        </p:attrNameLst>
                                      </p:cBhvr>
                                      <p:tavLst>
                                        <p:tav tm="0">
                                          <p:val>
                                            <p:fltVal val="0"/>
                                          </p:val>
                                        </p:tav>
                                        <p:tav tm="100000">
                                          <p:val>
                                            <p:strVal val="#ppt_w"/>
                                          </p:val>
                                        </p:tav>
                                      </p:tavLst>
                                    </p:anim>
                                    <p:anim calcmode="lin" valueType="num">
                                      <p:cBhvr>
                                        <p:cTn id="40" dur="500" fill="hold"/>
                                        <p:tgtEl>
                                          <p:spTgt spid="10">
                                            <p:graphicEl>
                                              <a:dgm id="{B0D67868-C119-4015-8311-3B0E1C4212B1}"/>
                                            </p:graphicEl>
                                          </p:spTgt>
                                        </p:tgtEl>
                                        <p:attrNameLst>
                                          <p:attrName>ppt_h</p:attrName>
                                        </p:attrNameLst>
                                      </p:cBhvr>
                                      <p:tavLst>
                                        <p:tav tm="0">
                                          <p:val>
                                            <p:fltVal val="0"/>
                                          </p:val>
                                        </p:tav>
                                        <p:tav tm="100000">
                                          <p:val>
                                            <p:strVal val="#ppt_h"/>
                                          </p:val>
                                        </p:tav>
                                      </p:tavLst>
                                    </p:anim>
                                    <p:animEffect transition="in" filter="fade">
                                      <p:cBhvr>
                                        <p:cTn id="41" dur="500"/>
                                        <p:tgtEl>
                                          <p:spTgt spid="10">
                                            <p:graphicEl>
                                              <a:dgm id="{B0D67868-C119-4015-8311-3B0E1C4212B1}"/>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graphicEl>
                                              <a:dgm id="{4C715E65-C8AB-467E-93B9-D6726804322E}"/>
                                            </p:graphicEl>
                                          </p:spTgt>
                                        </p:tgtEl>
                                        <p:attrNameLst>
                                          <p:attrName>style.visibility</p:attrName>
                                        </p:attrNameLst>
                                      </p:cBhvr>
                                      <p:to>
                                        <p:strVal val="visible"/>
                                      </p:to>
                                    </p:set>
                                    <p:anim calcmode="lin" valueType="num">
                                      <p:cBhvr>
                                        <p:cTn id="46" dur="500" fill="hold"/>
                                        <p:tgtEl>
                                          <p:spTgt spid="10">
                                            <p:graphicEl>
                                              <a:dgm id="{4C715E65-C8AB-467E-93B9-D6726804322E}"/>
                                            </p:graphicEl>
                                          </p:spTgt>
                                        </p:tgtEl>
                                        <p:attrNameLst>
                                          <p:attrName>ppt_w</p:attrName>
                                        </p:attrNameLst>
                                      </p:cBhvr>
                                      <p:tavLst>
                                        <p:tav tm="0">
                                          <p:val>
                                            <p:fltVal val="0"/>
                                          </p:val>
                                        </p:tav>
                                        <p:tav tm="100000">
                                          <p:val>
                                            <p:strVal val="#ppt_w"/>
                                          </p:val>
                                        </p:tav>
                                      </p:tavLst>
                                    </p:anim>
                                    <p:anim calcmode="lin" valueType="num">
                                      <p:cBhvr>
                                        <p:cTn id="47" dur="500" fill="hold"/>
                                        <p:tgtEl>
                                          <p:spTgt spid="10">
                                            <p:graphicEl>
                                              <a:dgm id="{4C715E65-C8AB-467E-93B9-D6726804322E}"/>
                                            </p:graphicEl>
                                          </p:spTgt>
                                        </p:tgtEl>
                                        <p:attrNameLst>
                                          <p:attrName>ppt_h</p:attrName>
                                        </p:attrNameLst>
                                      </p:cBhvr>
                                      <p:tavLst>
                                        <p:tav tm="0">
                                          <p:val>
                                            <p:fltVal val="0"/>
                                          </p:val>
                                        </p:tav>
                                        <p:tav tm="100000">
                                          <p:val>
                                            <p:strVal val="#ppt_h"/>
                                          </p:val>
                                        </p:tav>
                                      </p:tavLst>
                                    </p:anim>
                                    <p:animEffect transition="in" filter="fade">
                                      <p:cBhvr>
                                        <p:cTn id="48" dur="500"/>
                                        <p:tgtEl>
                                          <p:spTgt spid="10">
                                            <p:graphicEl>
                                              <a:dgm id="{4C715E65-C8AB-467E-93B9-D6726804322E}"/>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ssolve">
                                      <p:cBhvr>
                                        <p:cTn id="53" dur="500"/>
                                        <p:tgtEl>
                                          <p:spTgt spid="14"/>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4" dur="1000" fill="hold"/>
                                        <p:tgtEl>
                                          <p:spTgt spid="12"/>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anim calcmode="lin" valueType="num">
                                      <p:cBhvr>
                                        <p:cTn id="73" dur="500" fill="hold"/>
                                        <p:tgtEl>
                                          <p:spTgt spid="30"/>
                                        </p:tgtEl>
                                        <p:attrNameLst>
                                          <p:attrName>ppt_w</p:attrName>
                                        </p:attrNameLst>
                                      </p:cBhvr>
                                      <p:tavLst>
                                        <p:tav tm="0">
                                          <p:val>
                                            <p:fltVal val="0"/>
                                          </p:val>
                                        </p:tav>
                                        <p:tav tm="100000">
                                          <p:val>
                                            <p:strVal val="#ppt_w"/>
                                          </p:val>
                                        </p:tav>
                                      </p:tavLst>
                                    </p:anim>
                                    <p:anim calcmode="lin" valueType="num">
                                      <p:cBhvr>
                                        <p:cTn id="74" dur="500" fill="hold"/>
                                        <p:tgtEl>
                                          <p:spTgt spid="30"/>
                                        </p:tgtEl>
                                        <p:attrNameLst>
                                          <p:attrName>ppt_h</p:attrName>
                                        </p:attrNameLst>
                                      </p:cBhvr>
                                      <p:tavLst>
                                        <p:tav tm="0">
                                          <p:val>
                                            <p:fltVal val="0"/>
                                          </p:val>
                                        </p:tav>
                                        <p:tav tm="100000">
                                          <p:val>
                                            <p:strVal val="#ppt_h"/>
                                          </p:val>
                                        </p:tav>
                                      </p:tavLst>
                                    </p:anim>
                                    <p:animEffect transition="in" filter="fade">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 calcmode="lin" valueType="num">
                                      <p:cBhvr>
                                        <p:cTn id="80" dur="500" fill="hold"/>
                                        <p:tgtEl>
                                          <p:spTgt spid="31"/>
                                        </p:tgtEl>
                                        <p:attrNameLst>
                                          <p:attrName>ppt_w</p:attrName>
                                        </p:attrNameLst>
                                      </p:cBhvr>
                                      <p:tavLst>
                                        <p:tav tm="0">
                                          <p:val>
                                            <p:fltVal val="0"/>
                                          </p:val>
                                        </p:tav>
                                        <p:tav tm="100000">
                                          <p:val>
                                            <p:strVal val="#ppt_w"/>
                                          </p:val>
                                        </p:tav>
                                      </p:tavLst>
                                    </p:anim>
                                    <p:anim calcmode="lin" valueType="num">
                                      <p:cBhvr>
                                        <p:cTn id="81" dur="500" fill="hold"/>
                                        <p:tgtEl>
                                          <p:spTgt spid="31"/>
                                        </p:tgtEl>
                                        <p:attrNameLst>
                                          <p:attrName>ppt_h</p:attrName>
                                        </p:attrNameLst>
                                      </p:cBhvr>
                                      <p:tavLst>
                                        <p:tav tm="0">
                                          <p:val>
                                            <p:fltVal val="0"/>
                                          </p:val>
                                        </p:tav>
                                        <p:tav tm="100000">
                                          <p:val>
                                            <p:strVal val="#ppt_h"/>
                                          </p:val>
                                        </p:tav>
                                      </p:tavLst>
                                    </p:anim>
                                    <p:animEffect transition="in" filter="fade">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p:cTn id="87" dur="500" fill="hold"/>
                                        <p:tgtEl>
                                          <p:spTgt spid="32"/>
                                        </p:tgtEl>
                                        <p:attrNameLst>
                                          <p:attrName>ppt_w</p:attrName>
                                        </p:attrNameLst>
                                      </p:cBhvr>
                                      <p:tavLst>
                                        <p:tav tm="0">
                                          <p:val>
                                            <p:fltVal val="0"/>
                                          </p:val>
                                        </p:tav>
                                        <p:tav tm="100000">
                                          <p:val>
                                            <p:strVal val="#ppt_w"/>
                                          </p:val>
                                        </p:tav>
                                      </p:tavLst>
                                    </p:anim>
                                    <p:anim calcmode="lin" valueType="num">
                                      <p:cBhvr>
                                        <p:cTn id="88" dur="500" fill="hold"/>
                                        <p:tgtEl>
                                          <p:spTgt spid="32"/>
                                        </p:tgtEl>
                                        <p:attrNameLst>
                                          <p:attrName>ppt_h</p:attrName>
                                        </p:attrNameLst>
                                      </p:cBhvr>
                                      <p:tavLst>
                                        <p:tav tm="0">
                                          <p:val>
                                            <p:fltVal val="0"/>
                                          </p:val>
                                        </p:tav>
                                        <p:tav tm="100000">
                                          <p:val>
                                            <p:strVal val="#ppt_h"/>
                                          </p:val>
                                        </p:tav>
                                      </p:tavLst>
                                    </p:anim>
                                    <p:animEffect transition="in" filter="fade">
                                      <p:cBhvr>
                                        <p:cTn id="89" dur="5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 calcmode="lin" valueType="num">
                                      <p:cBhvr>
                                        <p:cTn id="94" dur="500" fill="hold"/>
                                        <p:tgtEl>
                                          <p:spTgt spid="33"/>
                                        </p:tgtEl>
                                        <p:attrNameLst>
                                          <p:attrName>ppt_w</p:attrName>
                                        </p:attrNameLst>
                                      </p:cBhvr>
                                      <p:tavLst>
                                        <p:tav tm="0">
                                          <p:val>
                                            <p:fltVal val="0"/>
                                          </p:val>
                                        </p:tav>
                                        <p:tav tm="100000">
                                          <p:val>
                                            <p:strVal val="#ppt_w"/>
                                          </p:val>
                                        </p:tav>
                                      </p:tavLst>
                                    </p:anim>
                                    <p:anim calcmode="lin" valueType="num">
                                      <p:cBhvr>
                                        <p:cTn id="95" dur="500" fill="hold"/>
                                        <p:tgtEl>
                                          <p:spTgt spid="33"/>
                                        </p:tgtEl>
                                        <p:attrNameLst>
                                          <p:attrName>ppt_h</p:attrName>
                                        </p:attrNameLst>
                                      </p:cBhvr>
                                      <p:tavLst>
                                        <p:tav tm="0">
                                          <p:val>
                                            <p:fltVal val="0"/>
                                          </p:val>
                                        </p:tav>
                                        <p:tav tm="100000">
                                          <p:val>
                                            <p:strVal val="#ppt_h"/>
                                          </p:val>
                                        </p:tav>
                                      </p:tavLst>
                                    </p:anim>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500" fill="hold"/>
                                        <p:tgtEl>
                                          <p:spTgt spid="34"/>
                                        </p:tgtEl>
                                        <p:attrNameLst>
                                          <p:attrName>ppt_w</p:attrName>
                                        </p:attrNameLst>
                                      </p:cBhvr>
                                      <p:tavLst>
                                        <p:tav tm="0">
                                          <p:val>
                                            <p:fltVal val="0"/>
                                          </p:val>
                                        </p:tav>
                                        <p:tav tm="100000">
                                          <p:val>
                                            <p:strVal val="#ppt_w"/>
                                          </p:val>
                                        </p:tav>
                                      </p:tavLst>
                                    </p:anim>
                                    <p:anim calcmode="lin" valueType="num">
                                      <p:cBhvr>
                                        <p:cTn id="102" dur="500" fill="hold"/>
                                        <p:tgtEl>
                                          <p:spTgt spid="34"/>
                                        </p:tgtEl>
                                        <p:attrNameLst>
                                          <p:attrName>ppt_h</p:attrName>
                                        </p:attrNameLst>
                                      </p:cBhvr>
                                      <p:tavLst>
                                        <p:tav tm="0">
                                          <p:val>
                                            <p:fltVal val="0"/>
                                          </p:val>
                                        </p:tav>
                                        <p:tav tm="100000">
                                          <p:val>
                                            <p:strVal val="#ppt_h"/>
                                          </p:val>
                                        </p:tav>
                                      </p:tavLst>
                                    </p:anim>
                                    <p:animEffect transition="in" filter="fade">
                                      <p:cBhvr>
                                        <p:cTn id="103" dur="500"/>
                                        <p:tgtEl>
                                          <p:spTgt spid="34"/>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35"/>
                                        </p:tgtEl>
                                        <p:attrNameLst>
                                          <p:attrName>style.visibility</p:attrName>
                                        </p:attrNameLst>
                                      </p:cBhvr>
                                      <p:to>
                                        <p:strVal val="visible"/>
                                      </p:to>
                                    </p:set>
                                    <p:anim calcmode="lin" valueType="num">
                                      <p:cBhvr>
                                        <p:cTn id="108" dur="500" fill="hold"/>
                                        <p:tgtEl>
                                          <p:spTgt spid="35"/>
                                        </p:tgtEl>
                                        <p:attrNameLst>
                                          <p:attrName>ppt_w</p:attrName>
                                        </p:attrNameLst>
                                      </p:cBhvr>
                                      <p:tavLst>
                                        <p:tav tm="0">
                                          <p:val>
                                            <p:fltVal val="0"/>
                                          </p:val>
                                        </p:tav>
                                        <p:tav tm="100000">
                                          <p:val>
                                            <p:strVal val="#ppt_w"/>
                                          </p:val>
                                        </p:tav>
                                      </p:tavLst>
                                    </p:anim>
                                    <p:anim calcmode="lin" valueType="num">
                                      <p:cBhvr>
                                        <p:cTn id="109" dur="500" fill="hold"/>
                                        <p:tgtEl>
                                          <p:spTgt spid="35"/>
                                        </p:tgtEl>
                                        <p:attrNameLst>
                                          <p:attrName>ppt_h</p:attrName>
                                        </p:attrNameLst>
                                      </p:cBhvr>
                                      <p:tavLst>
                                        <p:tav tm="0">
                                          <p:val>
                                            <p:fltVal val="0"/>
                                          </p:val>
                                        </p:tav>
                                        <p:tav tm="100000">
                                          <p:val>
                                            <p:strVal val="#ppt_h"/>
                                          </p:val>
                                        </p:tav>
                                      </p:tavLst>
                                    </p:anim>
                                    <p:animEffect transition="in" filter="fade">
                                      <p:cBhvr>
                                        <p:cTn id="1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10" grpId="0">
        <p:bldSub>
          <a:bldDgm bld="one"/>
        </p:bldSub>
      </p:bldGraphic>
      <p:bldP spid="12"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pic>
        <p:nvPicPr>
          <p:cNvPr id="11" name="Imagen 10" descr="Texto&#10;&#10;El contenido generado por IA puede ser incorrecto."/>
          <p:cNvPicPr>
            <a:picLocks noChangeAspect="1"/>
          </p:cNvPicPr>
          <p:nvPr/>
        </p:nvPicPr>
        <p:blipFill rotWithShape="1">
          <a:blip r:embed="rId3" cstate="email"/>
          <a:srcRect/>
          <a:stretch>
            <a:fillRect/>
          </a:stretch>
        </p:blipFill>
        <p:spPr>
          <a:xfrm>
            <a:off x="5082453" y="1475059"/>
            <a:ext cx="6970482" cy="5106863"/>
          </a:xfrm>
          <a:prstGeom prst="roundRect">
            <a:avLst>
              <a:gd name="adj" fmla="val 5119"/>
            </a:avLst>
          </a:prstGeom>
          <a:solidFill>
            <a:srgbClr val="FFFFFF"/>
          </a:solidFill>
          <a:ln w="76200" cap="sq">
            <a:solidFill>
              <a:schemeClr val="accent6">
                <a:lumMod val="75000"/>
              </a:schemeClr>
            </a:solidFill>
            <a:miter lim="800000"/>
            <a:headEnd/>
            <a:tailEnd/>
          </a:ln>
          <a:effectLst/>
          <a:scene3d>
            <a:camera prst="orthographicFront"/>
            <a:lightRig rig="threePt" dir="t">
              <a:rot lat="0" lon="0" rev="2700000"/>
            </a:lightRig>
          </a:scene3d>
          <a:sp3d>
            <a:bevelT h="38100"/>
            <a:contourClr>
              <a:srgbClr val="C0C0C0"/>
            </a:contourClr>
          </a:sp3d>
        </p:spPr>
      </p:pic>
      <p:pic>
        <p:nvPicPr>
          <p:cNvPr id="4" name="Imagen 3"/>
          <p:cNvPicPr>
            <a:picLocks noChangeAspect="1"/>
          </p:cNvPicPr>
          <p:nvPr/>
        </p:nvPicPr>
        <p:blipFill>
          <a:blip r:embed="rId4" cstate="email"/>
          <a:srcRect/>
          <a:stretch>
            <a:fillRect/>
          </a:stretch>
        </p:blipFill>
        <p:spPr>
          <a:xfrm>
            <a:off x="5082453" y="1475060"/>
            <a:ext cx="6947622" cy="5106501"/>
          </a:xfrm>
          <a:prstGeom prst="roundRect">
            <a:avLst>
              <a:gd name="adj" fmla="val 5119"/>
            </a:avLst>
          </a:prstGeom>
          <a:solidFill>
            <a:srgbClr val="FFFFFF"/>
          </a:solidFill>
          <a:ln w="76200" cap="sq">
            <a:solidFill>
              <a:srgbClr val="9D8777"/>
            </a:solidFill>
            <a:miter lim="800000"/>
            <a:headEnd/>
            <a:tailEnd/>
          </a:ln>
          <a:effectLst/>
          <a:scene3d>
            <a:camera prst="orthographicFront"/>
            <a:lightRig rig="threePt" dir="t">
              <a:rot lat="0" lon="0" rev="2700000"/>
            </a:lightRig>
          </a:scene3d>
          <a:sp3d>
            <a:bevelT h="38100"/>
            <a:contourClr>
              <a:srgbClr val="C0C0C0"/>
            </a:contourClr>
          </a:sp3d>
        </p:spPr>
      </p:pic>
      <p:sp>
        <p:nvSpPr>
          <p:cNvPr id="9" name="Rectángulo 8"/>
          <p:cNvSpPr>
            <a:spLocks noGrp="1" noRot="1" noMove="1" noResize="1" noEditPoints="1" noAdjustHandles="1" noChangeArrowheads="1" noChangeShapeType="1"/>
          </p:cNvSpPr>
          <p:nvPr/>
        </p:nvSpPr>
        <p:spPr>
          <a:xfrm>
            <a:off x="0" y="0"/>
            <a:ext cx="12191998" cy="1298704"/>
          </a:xfrm>
          <a:prstGeom prst="rect">
            <a:avLst/>
          </a:prstGeom>
          <a:blipFill>
            <a:blip r:embed="rId5"/>
            <a:tile tx="0" ty="0" sx="100000" sy="100000" flip="none" algn="tl"/>
          </a:blipFill>
          <a:ln>
            <a:noFill/>
          </a:ln>
          <a:effectLst>
            <a:innerShdw blurRad="114300">
              <a:srgbClr val="785048"/>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CuadroTexto 2"/>
          <p:cNvSpPr txBox="1"/>
          <p:nvPr/>
        </p:nvSpPr>
        <p:spPr>
          <a:xfrm>
            <a:off x="1" y="0"/>
            <a:ext cx="9538636" cy="769441"/>
          </a:xfrm>
          <a:prstGeom prst="rect">
            <a:avLst/>
          </a:prstGeom>
          <a:noFill/>
        </p:spPr>
        <p:txBody>
          <a:bodyPr wrap="square">
            <a:spAutoFit/>
            <a:scene3d>
              <a:camera prst="orthographicFront"/>
              <a:lightRig rig="brightRoom" dir="t"/>
            </a:scene3d>
            <a:sp3d extrusionH="57150" prstMaterial="softEdge">
              <a:bevelT w="25400" h="38100" prst="convex"/>
            </a:sp3d>
          </a:bodyPr>
          <a:lstStyle/>
          <a:p>
            <a:pPr lvl="0" algn="ctr">
              <a:defRPr/>
            </a:pPr>
            <a:r>
              <a:rPr lang="nl-NL" sz="4400" b="1" spc="300" dirty="0">
                <a:solidFill>
                  <a:srgbClr val="0099FF">
                    <a:lumMod val="75000"/>
                  </a:srgbClr>
                </a:solidFill>
                <a:effectLst>
                  <a:outerShdw blurRad="50800" dist="38100" dir="2700000" algn="tl" rotWithShape="0">
                    <a:srgbClr val="FF9900">
                      <a:lumMod val="60000"/>
                      <a:lumOff val="40000"/>
                      <a:alpha val="92000"/>
                    </a:srgbClr>
                  </a:outerShdw>
                </a:effectLst>
                <a:latin typeface="Calibri" panose="020F0502020204030204" pitchFamily="34" charset="0"/>
              </a:rPr>
              <a:t>DE ROTS VAN HOREB</a:t>
            </a:r>
            <a:endParaRPr kumimoji="0" lang="en-GB" sz="4400" b="1" i="0" u="none" strike="noStrike" kern="1200" cap="none" spc="300" normalizeH="0" baseline="0" noProof="0" dirty="0">
              <a:solidFill>
                <a:srgbClr val="0099FF">
                  <a:lumMod val="75000"/>
                </a:srgbClr>
              </a:solidFill>
              <a:effectLst>
                <a:outerShdw blurRad="50800" dist="38100" dir="2700000" algn="tl" rotWithShape="0">
                  <a:srgbClr val="FF9900">
                    <a:lumMod val="60000"/>
                    <a:lumOff val="40000"/>
                    <a:alpha val="92000"/>
                  </a:srgbClr>
                </a:outerShdw>
              </a:effectLst>
              <a:uLnTx/>
              <a:uFillTx/>
              <a:latin typeface="Calibri" panose="020F0502020204030204" pitchFamily="34" charset="0"/>
              <a:ea typeface="+mn-ea"/>
              <a:cs typeface="+mn-cs"/>
            </a:endParaRPr>
          </a:p>
        </p:txBody>
      </p:sp>
      <p:sp>
        <p:nvSpPr>
          <p:cNvPr id="5" name="CuadroTexto 4"/>
          <p:cNvSpPr txBox="1"/>
          <p:nvPr/>
        </p:nvSpPr>
        <p:spPr>
          <a:xfrm>
            <a:off x="1" y="604748"/>
            <a:ext cx="12191998" cy="646331"/>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GB" sz="1800" b="1" i="0" u="none" strike="noStrike" kern="1200" cap="none" spc="-40" normalizeH="0" baseline="0" noProof="0" dirty="0">
                <a:ln>
                  <a:noFill/>
                </a:ln>
                <a:solidFill>
                  <a:srgbClr val="785048"/>
                </a:solidFill>
                <a:effectLst/>
                <a:uLnTx/>
                <a:uFillTx/>
                <a:latin typeface="Comic Sans MS" panose="030F0702030302020204" pitchFamily="66" charset="0"/>
              </a:rPr>
              <a:t>“</a:t>
            </a:r>
            <a:r>
              <a:rPr lang="nl-NL" b="1" spc="-40" dirty="0">
                <a:solidFill>
                  <a:srgbClr val="785048"/>
                </a:solidFill>
                <a:latin typeface="Comic Sans MS" panose="030F0702030302020204" pitchFamily="66" charset="0"/>
              </a:rPr>
              <a:t>Zie, Ik zal daar vóór u op de rots bij de </a:t>
            </a:r>
            <a:r>
              <a:rPr lang="nl-NL" b="1" spc="-40" dirty="0" err="1">
                <a:solidFill>
                  <a:srgbClr val="785048"/>
                </a:solidFill>
                <a:latin typeface="Comic Sans MS" panose="030F0702030302020204" pitchFamily="66" charset="0"/>
              </a:rPr>
              <a:t>Horeb</a:t>
            </a:r>
            <a:r>
              <a:rPr lang="nl-NL" b="1" spc="-40" dirty="0">
                <a:solidFill>
                  <a:srgbClr val="785048"/>
                </a:solidFill>
                <a:latin typeface="Comic Sans MS" panose="030F0702030302020204" pitchFamily="66" charset="0"/>
              </a:rPr>
              <a:t> staan. Dan moet u op de rots slaan, en er zal water uitkomen, zodat het volk kan drinken. En Mozes deed dit voor de ogen van de oudsten van Israël.</a:t>
            </a:r>
            <a:r>
              <a:rPr kumimoji="0" lang="en-GB" sz="1800" b="1" i="0" u="none" strike="noStrike" kern="1200" cap="none" spc="-40" normalizeH="0" baseline="0" noProof="0" dirty="0">
                <a:ln>
                  <a:noFill/>
                </a:ln>
                <a:solidFill>
                  <a:srgbClr val="785048"/>
                </a:solidFill>
                <a:effectLst/>
                <a:uLnTx/>
                <a:uFillTx/>
                <a:latin typeface="Comic Sans MS" panose="030F0702030302020204" pitchFamily="66" charset="0"/>
              </a:rPr>
              <a:t>” </a:t>
            </a:r>
            <a:r>
              <a:rPr kumimoji="0" lang="en-GB" sz="1400" b="1" i="0" u="none" strike="noStrike" kern="1200" cap="none" spc="-40" normalizeH="0" baseline="0" noProof="0" dirty="0">
                <a:ln>
                  <a:noFill/>
                </a:ln>
                <a:solidFill>
                  <a:srgbClr val="785048"/>
                </a:solidFill>
                <a:effectLst/>
                <a:uLnTx/>
                <a:uFillTx/>
                <a:latin typeface="Comic Sans MS" panose="030F0702030302020204" pitchFamily="66" charset="0"/>
              </a:rPr>
              <a:t>(Exodus 17:6)</a:t>
            </a:r>
          </a:p>
        </p:txBody>
      </p:sp>
      <p:sp>
        <p:nvSpPr>
          <p:cNvPr id="6" name="CuadroTexto 5"/>
          <p:cNvSpPr txBox="1"/>
          <p:nvPr/>
        </p:nvSpPr>
        <p:spPr>
          <a:xfrm>
            <a:off x="78440" y="1318582"/>
            <a:ext cx="4907446" cy="1322070"/>
          </a:xfrm>
          <a:prstGeom prst="rect">
            <a:avLst/>
          </a:prstGeom>
          <a:noFill/>
        </p:spPr>
        <p:txBody>
          <a:bodyPr wrap="square" rtlCol="0">
            <a:spAutoFit/>
          </a:bodyPr>
          <a:lstStyle/>
          <a:p>
            <a:pPr lvl="0">
              <a:spcBef>
                <a:spcPts val="600"/>
              </a:spcBef>
              <a:defRPr/>
            </a:pPr>
            <a:r>
              <a:rPr lang="nl-NL" sz="2000" b="1" dirty="0">
                <a:latin typeface="Calibri" panose="020F0502020204030204" pitchFamily="34" charset="0"/>
              </a:rPr>
              <a:t>"Is de HEER onder ons of niet?"                     (Exodus 17:7 NBV). Stuurde God hun niet elke dag brood uit de hemel? Konden ze het niet zien in de Wolk?</a:t>
            </a:r>
            <a:endParaRPr kumimoji="0" lang="nl-NL" sz="2000" b="1" i="0" u="none" strike="noStrike" kern="1200" cap="none" spc="0" normalizeH="0" baseline="0" noProof="0" dirty="0">
              <a:ln>
                <a:noFill/>
              </a:ln>
              <a:effectLst/>
              <a:uLnTx/>
              <a:uFillTx/>
              <a:latin typeface="Calibri" panose="020F0502020204030204" pitchFamily="34" charset="0"/>
            </a:endParaRPr>
          </a:p>
        </p:txBody>
      </p:sp>
      <p:sp>
        <p:nvSpPr>
          <p:cNvPr id="7" name="CuadroTexto 6"/>
          <p:cNvSpPr txBox="1"/>
          <p:nvPr/>
        </p:nvSpPr>
        <p:spPr>
          <a:xfrm>
            <a:off x="78439" y="5671544"/>
            <a:ext cx="4907446"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Voor hen, net als voor ons, is Christus de Bron van het leven en de Gever van het eeuwige leven.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CuadroTexto 9"/>
          <p:cNvSpPr txBox="1"/>
          <p:nvPr/>
        </p:nvSpPr>
        <p:spPr>
          <a:xfrm>
            <a:off x="78440" y="4150126"/>
            <a:ext cx="4907446" cy="1323439"/>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Ondanks hun ongeloof spleet Jezus zelf de rots en bleef hij hen tijdens hun reis van water voorzien. Hij is "de geestelijke rots die hen volgde" (1 Kor. 10:4).</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CuadroTexto 12"/>
          <p:cNvSpPr txBox="1"/>
          <p:nvPr/>
        </p:nvSpPr>
        <p:spPr>
          <a:xfrm>
            <a:off x="78439" y="2734354"/>
            <a:ext cx="4981153" cy="1322070"/>
          </a:xfrm>
          <a:prstGeom prst="rect">
            <a:avLst/>
          </a:prstGeom>
          <a:noFill/>
        </p:spPr>
        <p:txBody>
          <a:bodyPr wrap="square">
            <a:spAutoFit/>
          </a:bodyPr>
          <a:lstStyle/>
          <a:p>
            <a:pPr lvl="0">
              <a:spcBef>
                <a:spcPts val="600"/>
              </a:spcBef>
              <a:defRPr/>
            </a:pPr>
            <a:r>
              <a:rPr lang="nl-NL" sz="2000" b="1" dirty="0">
                <a:latin typeface="Calibri" panose="020F0502020204030204" pitchFamily="34" charset="0"/>
              </a:rPr>
              <a:t>Het ongeloof dat Israël aan de dag legt is verbazingwekkend. Maar Paulus waarschuwt ons om niet in hetzelfde voorbeeld van ongeloof te vervallen (Hebr. 3:12).</a:t>
            </a:r>
            <a:endParaRPr kumimoji="0" lang="en-GB" sz="2000" b="1" i="0" u="none" strike="noStrike" kern="1200" cap="none" spc="0" normalizeH="0" baseline="0" noProof="0" dirty="0">
              <a:ln>
                <a:noFill/>
              </a:ln>
              <a:effectLst/>
              <a:uLnTx/>
              <a:uFillTx/>
              <a:latin typeface="Calibri" panose="020F0502020204030204" pitchFamily="34" charset="0"/>
            </a:endParaRPr>
          </a:p>
        </p:txBody>
      </p:sp>
      <p:sp>
        <p:nvSpPr>
          <p:cNvPr id="2" name="Tekstvak 1"/>
          <p:cNvSpPr txBox="1"/>
          <p:nvPr/>
        </p:nvSpPr>
        <p:spPr>
          <a:xfrm>
            <a:off x="10735512" y="215844"/>
            <a:ext cx="1216554" cy="329031"/>
          </a:xfrm>
          <a:prstGeom prst="roundRect">
            <a:avLst>
              <a:gd name="adj" fmla="val 24428"/>
            </a:avLst>
          </a:prstGeom>
          <a:solidFill>
            <a:srgbClr val="0073BF"/>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DF1D8"/>
                </a:solidFill>
                <a:effectLst>
                  <a:innerShdw blurRad="63500" dist="50800" dir="13500000">
                    <a:srgbClr val="000000">
                      <a:alpha val="50000"/>
                    </a:srgbClr>
                  </a:innerShdw>
                </a:effectLst>
                <a:latin typeface="Comic Sans MS" panose="030F0702030302020204" pitchFamily="66" charset="0"/>
              </a:rPr>
              <a:t>dinsdag </a:t>
            </a:r>
            <a:r>
              <a:rPr lang="nl-NL" sz="1600" b="1" kern="0" spc="50" dirty="0">
                <a:ln w="0"/>
                <a:solidFill>
                  <a:srgbClr val="FDF1D8"/>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8" presetClass="entr" presetSubtype="16" fill="hold" grpId="0"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diamond(in)">
                                      <p:cBhvr>
                                        <p:cTn id="16" dur="750"/>
                                        <p:tgtEl>
                                          <p:spTgt spid="5">
                                            <p:txEl>
                                              <p:pRg st="0" end="0"/>
                                            </p:txEl>
                                          </p:spTgt>
                                        </p:tgtEl>
                                      </p:cBhvr>
                                    </p:animEffect>
                                  </p:childTnLst>
                                </p:cTn>
                              </p:par>
                            </p:childTnLst>
                          </p:cTn>
                        </p:par>
                        <p:par>
                          <p:cTn id="17" fill="hold">
                            <p:stCondLst>
                              <p:cond delay="2000"/>
                            </p:stCondLst>
                            <p:childTnLst>
                              <p:par>
                                <p:cTn id="18" presetID="49" presetClass="entr" presetSubtype="0" decel="100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 calcmode="lin" valueType="num">
                                      <p:cBhvr>
                                        <p:cTn id="22" dur="500" fill="hold"/>
                                        <p:tgtEl>
                                          <p:spTgt spid="11"/>
                                        </p:tgtEl>
                                        <p:attrNameLst>
                                          <p:attrName>style.rotation</p:attrName>
                                        </p:attrNameLst>
                                      </p:cBhvr>
                                      <p:tavLst>
                                        <p:tav tm="0">
                                          <p:val>
                                            <p:fltVal val="360"/>
                                          </p:val>
                                        </p:tav>
                                        <p:tav tm="100000">
                                          <p:val>
                                            <p:fltVal val="0"/>
                                          </p:val>
                                        </p:tav>
                                      </p:tavLst>
                                    </p:anim>
                                    <p:animEffect transition="in" filter="fade">
                                      <p:cBhvr>
                                        <p:cTn id="23" dur="500"/>
                                        <p:tgtEl>
                                          <p:spTgt spid="11"/>
                                        </p:tgtEl>
                                      </p:cBhvr>
                                    </p:animEffect>
                                  </p:childTnLst>
                                </p:cTn>
                              </p:par>
                            </p:childTnLst>
                          </p:cTn>
                        </p:par>
                        <p:par>
                          <p:cTn id="24" fill="hold">
                            <p:stCondLst>
                              <p:cond delay="2500"/>
                            </p:stCondLst>
                            <p:childTnLst>
                              <p:par>
                                <p:cTn id="25" presetID="55"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strVal val="#ppt_w*0.70"/>
                                          </p:val>
                                        </p:tav>
                                        <p:tav tm="100000">
                                          <p:val>
                                            <p:strVal val="#ppt_w"/>
                                          </p:val>
                                        </p:tav>
                                      </p:tavLst>
                                    </p:anim>
                                    <p:anim calcmode="lin" valueType="num">
                                      <p:cBhvr>
                                        <p:cTn id="28" dur="1000" fill="hold"/>
                                        <p:tgtEl>
                                          <p:spTgt spid="2"/>
                                        </p:tgtEl>
                                        <p:attrNameLst>
                                          <p:attrName>ppt_h</p:attrName>
                                        </p:attrNameLst>
                                      </p:cBhvr>
                                      <p:tavLst>
                                        <p:tav tm="0">
                                          <p:val>
                                            <p:strVal val="#ppt_h"/>
                                          </p:val>
                                        </p:tav>
                                        <p:tav tm="100000">
                                          <p:val>
                                            <p:strVal val="#ppt_h"/>
                                          </p:val>
                                        </p:tav>
                                      </p:tavLst>
                                    </p:anim>
                                    <p:animEffect transition="in" filter="fade">
                                      <p:cBhvr>
                                        <p:cTn id="29" dur="10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2000"/>
                                        <p:tgtEl>
                                          <p:spTgt spid="11"/>
                                        </p:tgtEl>
                                      </p:cBhvr>
                                    </p:animEffect>
                                    <p:set>
                                      <p:cBhvr>
                                        <p:cTn id="44" dur="1" fill="hold">
                                          <p:stCondLst>
                                            <p:cond delay="1999"/>
                                          </p:stCondLst>
                                        </p:cTn>
                                        <p:tgtEl>
                                          <p:spTgt spid="1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2000"/>
                                        <p:tgtEl>
                                          <p:spTgt spid="4"/>
                                        </p:tgtEl>
                                      </p:cBhvr>
                                    </p:animEffect>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6" grpId="0"/>
      <p:bldP spid="7" grpId="0"/>
      <p:bldP spid="10" grpId="0"/>
      <p:bldP spid="13"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Glas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 name="Rectángulo 10"/>
          <p:cNvSpPr>
            <a:spLocks noGrp="1" noRot="1" noMove="1" noResize="1" noEditPoints="1" noAdjustHandles="1" noChangeArrowheads="1" noChangeShapeType="1"/>
          </p:cNvSpPr>
          <p:nvPr/>
        </p:nvSpPr>
        <p:spPr>
          <a:xfrm>
            <a:off x="0" y="0"/>
            <a:ext cx="12192000" cy="1155454"/>
          </a:xfrm>
          <a:prstGeom prst="rect">
            <a:avLst/>
          </a:prstGeom>
          <a:blipFill dpi="0" rotWithShape="1">
            <a:blip r:embed="rId4" cstate="email"/>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CuadroTexto 2"/>
          <p:cNvSpPr txBox="1"/>
          <p:nvPr/>
        </p:nvSpPr>
        <p:spPr>
          <a:xfrm>
            <a:off x="2261937" y="0"/>
            <a:ext cx="8576109" cy="769441"/>
          </a:xfrm>
          <a:prstGeom prst="rect">
            <a:avLst/>
          </a:prstGeom>
          <a:noFill/>
          <a:effectLst>
            <a:outerShdw blurRad="50800" dist="38100" dir="2700000" algn="tl" rotWithShape="0">
              <a:prstClr val="black">
                <a:alpha val="40000"/>
              </a:prstClr>
            </a:outerShdw>
          </a:effectLst>
        </p:spPr>
        <p:txBody>
          <a:bodyPr wrap="square">
            <a:spAutoFit/>
          </a:bodyPr>
          <a:lstStyle/>
          <a:p>
            <a:pPr lvl="0" algn="ctr">
              <a:defRPr/>
            </a:pPr>
            <a:r>
              <a:rPr lang="nl-NL" sz="4400" b="1" spc="30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latin typeface="Calibri" panose="020F0502020204030204" pitchFamily="34" charset="0"/>
              </a:rPr>
              <a:t>DE OPGEHEVEN HANDEN</a:t>
            </a:r>
            <a:endParaRPr kumimoji="0" lang="en-GB" sz="4400" b="1" i="0" u="none" strike="noStrike" kern="1200" cap="none" spc="300" normalizeH="0" baseline="0" noProof="0" dirty="0">
              <a:ln w="12700">
                <a:solidFill>
                  <a:srgbClr val="00CC00">
                    <a:lumMod val="50000"/>
                  </a:srgbClr>
                </a:solidFill>
                <a:prstDash val="solid"/>
              </a:ln>
              <a:pattFill prst="narHorz">
                <a:fgClr>
                  <a:srgbClr val="00CC00"/>
                </a:fgClr>
                <a:bgClr>
                  <a:srgbClr val="00CC00">
                    <a:lumMod val="40000"/>
                    <a:lumOff val="60000"/>
                  </a:srgbClr>
                </a:bgClr>
              </a:pattFill>
              <a:effectLst>
                <a:innerShdw blurRad="177800">
                  <a:srgbClr val="FFFF66">
                    <a:lumMod val="50000"/>
                  </a:srgbClr>
                </a:innerShdw>
              </a:effectLst>
              <a:uLnTx/>
              <a:uFillTx/>
              <a:latin typeface="Calibri" panose="020F0502020204030204" pitchFamily="34" charset="0"/>
              <a:ea typeface="+mn-ea"/>
              <a:cs typeface="+mn-cs"/>
            </a:endParaRPr>
          </a:p>
        </p:txBody>
      </p:sp>
      <p:sp>
        <p:nvSpPr>
          <p:cNvPr id="5" name="CuadroTexto 4"/>
          <p:cNvSpPr txBox="1"/>
          <p:nvPr/>
        </p:nvSpPr>
        <p:spPr>
          <a:xfrm>
            <a:off x="2038349" y="691247"/>
            <a:ext cx="9042516" cy="369332"/>
          </a:xfrm>
          <a:prstGeom prst="rect">
            <a:avLst/>
          </a:prstGeom>
          <a:noFill/>
        </p:spPr>
        <p:txBody>
          <a:bodyPr wrap="square">
            <a:spAutoFit/>
          </a:bodyPr>
          <a:lstStyle/>
          <a:p>
            <a:pPr lvl="0" algn="ctr">
              <a:defRPr/>
            </a:pPr>
            <a:r>
              <a:rPr kumimoji="0" lang="en-GB"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a:t>
            </a:r>
            <a:r>
              <a:rPr lang="nl-NL" b="1" dirty="0">
                <a:solidFill>
                  <a:srgbClr val="FFFF66">
                    <a:lumMod val="75000"/>
                  </a:srgbClr>
                </a:solidFill>
                <a:latin typeface="Comic Sans MS" panose="030F0702030302020204" pitchFamily="66" charset="0"/>
              </a:rPr>
              <a:t>Toen kwam </a:t>
            </a:r>
            <a:r>
              <a:rPr lang="nl-NL" b="1" dirty="0" err="1">
                <a:solidFill>
                  <a:srgbClr val="FFFF66">
                    <a:lumMod val="75000"/>
                  </a:srgbClr>
                </a:solidFill>
                <a:latin typeface="Comic Sans MS" panose="030F0702030302020204" pitchFamily="66" charset="0"/>
              </a:rPr>
              <a:t>Amalek</a:t>
            </a:r>
            <a:r>
              <a:rPr lang="nl-NL" b="1" dirty="0">
                <a:solidFill>
                  <a:srgbClr val="FFFF66">
                    <a:lumMod val="75000"/>
                  </a:srgbClr>
                </a:solidFill>
                <a:latin typeface="Comic Sans MS" panose="030F0702030302020204" pitchFamily="66" charset="0"/>
              </a:rPr>
              <a:t> en bond de strijd aan met Israël in </a:t>
            </a:r>
            <a:r>
              <a:rPr lang="nl-NL" b="1" dirty="0" err="1">
                <a:solidFill>
                  <a:srgbClr val="FFFF66">
                    <a:lumMod val="75000"/>
                  </a:srgbClr>
                </a:solidFill>
                <a:latin typeface="Comic Sans MS" panose="030F0702030302020204" pitchFamily="66" charset="0"/>
              </a:rPr>
              <a:t>Rafidim</a:t>
            </a:r>
            <a:r>
              <a:rPr lang="nl-NL" b="1" dirty="0">
                <a:solidFill>
                  <a:srgbClr val="FFFF66">
                    <a:lumMod val="75000"/>
                  </a:srgbClr>
                </a:solidFill>
                <a:latin typeface="Comic Sans MS" panose="030F0702030302020204" pitchFamily="66" charset="0"/>
              </a:rPr>
              <a:t>.</a:t>
            </a:r>
            <a:r>
              <a:rPr kumimoji="0" lang="en-GB" sz="18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 </a:t>
            </a:r>
            <a:r>
              <a:rPr kumimoji="0" lang="en-GB" sz="1400" b="1" i="0" u="none" strike="noStrike" kern="1200" cap="none" spc="0" normalizeH="0" baseline="0" noProof="0" dirty="0">
                <a:ln>
                  <a:noFill/>
                </a:ln>
                <a:solidFill>
                  <a:srgbClr val="FFFF66">
                    <a:lumMod val="75000"/>
                  </a:srgbClr>
                </a:solidFill>
                <a:effectLst/>
                <a:uLnTx/>
                <a:uFillTx/>
                <a:latin typeface="Comic Sans MS" panose="030F0702030302020204" pitchFamily="66" charset="0"/>
                <a:ea typeface="+mn-ea"/>
                <a:cs typeface="+mn-cs"/>
              </a:rPr>
              <a:t>(Exodus 17:8)</a:t>
            </a:r>
          </a:p>
        </p:txBody>
      </p:sp>
      <p:sp>
        <p:nvSpPr>
          <p:cNvPr id="6" name="CuadroTexto 5"/>
          <p:cNvSpPr txBox="1"/>
          <p:nvPr/>
        </p:nvSpPr>
        <p:spPr>
          <a:xfrm>
            <a:off x="3674164" y="1256955"/>
            <a:ext cx="4225896" cy="1938992"/>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Toen ze door de woestijn trokken, vielen de Amalekieten Israël aan, en Mozes vroeg Jozua om hen te verdedigen terwijl hij, Aäron en </a:t>
            </a:r>
            <a:r>
              <a:rPr lang="nl-NL" sz="2000" b="1" dirty="0" err="1">
                <a:solidFill>
                  <a:prstClr val="black"/>
                </a:solidFill>
                <a:latin typeface="Calibri" panose="020F0502020204030204" pitchFamily="34" charset="0"/>
              </a:rPr>
              <a:t>Hur</a:t>
            </a:r>
            <a:r>
              <a:rPr lang="nl-NL" sz="2000" b="1" dirty="0">
                <a:solidFill>
                  <a:prstClr val="black"/>
                </a:solidFill>
                <a:latin typeface="Calibri" panose="020F0502020204030204" pitchFamily="34" charset="0"/>
              </a:rPr>
              <a:t> de berg opgingen met "de staf van God" (Ex. 17:8-10).</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4" name="Imagen 3" descr="Imagen que contiene persona, hombre, parado, cama&#10;&#10;El contenido generado por IA puede ser incorrecto."/>
          <p:cNvPicPr>
            <a:picLocks noChangeAspect="1"/>
          </p:cNvPicPr>
          <p:nvPr/>
        </p:nvPicPr>
        <p:blipFill>
          <a:blip r:embed="rId5" cstate="email"/>
          <a:stretch>
            <a:fillRect/>
          </a:stretch>
        </p:blipFill>
        <p:spPr>
          <a:xfrm>
            <a:off x="7929877" y="1371600"/>
            <a:ext cx="4104753" cy="5326779"/>
          </a:xfrm>
          <a:prstGeom prst="rect">
            <a:avLst/>
          </a:prstGeom>
          <a:scene3d>
            <a:camera prst="orthographicFront"/>
            <a:lightRig rig="threePt" dir="t"/>
          </a:scene3d>
          <a:sp3d contourW="69850">
            <a:bevelT prst="slope"/>
            <a:contourClr>
              <a:schemeClr val="accent3">
                <a:lumMod val="75000"/>
              </a:schemeClr>
            </a:contourClr>
          </a:sp3d>
        </p:spPr>
      </p:pic>
      <p:pic>
        <p:nvPicPr>
          <p:cNvPr id="7" name="Imagen 6"/>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rot="192196">
            <a:off x="67445" y="1058010"/>
            <a:ext cx="3795314" cy="2520089"/>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9" name="CuadroTexto 8"/>
          <p:cNvSpPr txBox="1"/>
          <p:nvPr/>
        </p:nvSpPr>
        <p:spPr>
          <a:xfrm>
            <a:off x="163995" y="3682169"/>
            <a:ext cx="7736065" cy="1323439"/>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Ze hadden gehoord wat God in Egypte had gedaan. Maar in tegenstelling tot de andere Kanaänieten waren ze niet bang. Ze bespotten God en daagden Hem uit door Zijn volk aan te vallen, alleen maar om te bewijzen dat ze sterker waren dan Hij (Ex. 17:16).</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8" name="CuadroTexto 7"/>
          <p:cNvSpPr txBox="1"/>
          <p:nvPr/>
        </p:nvSpPr>
        <p:spPr>
          <a:xfrm>
            <a:off x="3674164" y="3195947"/>
            <a:ext cx="4225896" cy="400110"/>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Waarom vielen de Amalekieten aan?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2" name="CuadroTexto 11"/>
          <p:cNvSpPr txBox="1"/>
          <p:nvPr/>
        </p:nvSpPr>
        <p:spPr>
          <a:xfrm>
            <a:off x="163995" y="5698105"/>
            <a:ext cx="7736064" cy="1014730"/>
          </a:xfrm>
          <a:prstGeom prst="rect">
            <a:avLst/>
          </a:prstGeom>
          <a:noFill/>
        </p:spPr>
        <p:txBody>
          <a:bodyPr wrap="square">
            <a:spAutoFit/>
          </a:bodyPr>
          <a:lstStyle/>
          <a:p>
            <a:pPr lvl="0">
              <a:spcBef>
                <a:spcPts val="600"/>
              </a:spcBef>
              <a:defRPr/>
            </a:pPr>
            <a:r>
              <a:rPr lang="nl-NL" sz="2000" b="1" dirty="0">
                <a:latin typeface="Calibri" panose="020F0502020204030204" pitchFamily="34" charset="0"/>
              </a:rPr>
              <a:t>Het was tijd dat de last van het handelen werd gedeeld door andere leiders. </a:t>
            </a:r>
            <a:r>
              <a:rPr lang="nl-NL" sz="2000" b="1" dirty="0" err="1">
                <a:latin typeface="Calibri" panose="020F0502020204030204" pitchFamily="34" charset="0"/>
              </a:rPr>
              <a:t>Aäron</a:t>
            </a:r>
            <a:r>
              <a:rPr lang="nl-NL" sz="2000" b="1" dirty="0">
                <a:latin typeface="Calibri" panose="020F0502020204030204" pitchFamily="34" charset="0"/>
              </a:rPr>
              <a:t> en </a:t>
            </a:r>
            <a:r>
              <a:rPr lang="nl-NL" sz="2000" b="1" dirty="0" err="1">
                <a:latin typeface="Calibri" panose="020F0502020204030204" pitchFamily="34" charset="0"/>
              </a:rPr>
              <a:t>Hur</a:t>
            </a:r>
            <a:r>
              <a:rPr lang="nl-NL" sz="2000" b="1" dirty="0">
                <a:latin typeface="Calibri" panose="020F0502020204030204" pitchFamily="34" charset="0"/>
              </a:rPr>
              <a:t> steunden Mozes en hielpen hem om Gods werk succesvol te maken, waardoor de vijand werd verslagen (Ex. 17:12).</a:t>
            </a:r>
            <a:endParaRPr kumimoji="0" lang="en-GB" sz="2000" b="1" i="0" u="none" strike="noStrike" kern="1200" cap="none" spc="0" normalizeH="0" baseline="0" noProof="0" dirty="0">
              <a:ln>
                <a:noFill/>
              </a:ln>
              <a:effectLst/>
              <a:uLnTx/>
              <a:uFillTx/>
              <a:latin typeface="Calibri" panose="020F0502020204030204" pitchFamily="34" charset="0"/>
            </a:endParaRPr>
          </a:p>
        </p:txBody>
      </p:sp>
      <p:sp>
        <p:nvSpPr>
          <p:cNvPr id="14" name="CuadroTexto 13"/>
          <p:cNvSpPr txBox="1"/>
          <p:nvPr/>
        </p:nvSpPr>
        <p:spPr>
          <a:xfrm>
            <a:off x="163995" y="5005608"/>
            <a:ext cx="7736064" cy="707886"/>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Zolang Mozes Gods staf ophief, won Israël. Maar toen zijn armen moe werden, werd Israël verslagen (Exod. 17:11).</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kstvak 1"/>
          <p:cNvSpPr txBox="1"/>
          <p:nvPr/>
        </p:nvSpPr>
        <p:spPr>
          <a:xfrm>
            <a:off x="204683" y="217283"/>
            <a:ext cx="1216554" cy="329031"/>
          </a:xfrm>
          <a:prstGeom prst="roundRect">
            <a:avLst>
              <a:gd name="adj" fmla="val 24428"/>
            </a:avLst>
          </a:prstGeom>
          <a:solidFill>
            <a:srgbClr val="0073BF"/>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FDF1D8"/>
                </a:solidFill>
                <a:effectLst>
                  <a:innerShdw blurRad="63500" dist="50800" dir="13500000">
                    <a:srgbClr val="000000">
                      <a:alpha val="50000"/>
                    </a:srgbClr>
                  </a:innerShdw>
                </a:effectLst>
                <a:latin typeface="Comic Sans MS" panose="030F0702030302020204" pitchFamily="66" charset="0"/>
              </a:rPr>
              <a:t>woensdag </a:t>
            </a:r>
            <a:r>
              <a:rPr lang="nl-NL" sz="1600" b="1" kern="0" spc="50" dirty="0">
                <a:ln w="0"/>
                <a:solidFill>
                  <a:srgbClr val="FDF1D8"/>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55" presetClass="entr" presetSubtype="0"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1000" fill="hold"/>
                                        <p:tgtEl>
                                          <p:spTgt spid="2"/>
                                        </p:tgtEl>
                                        <p:attrNameLst>
                                          <p:attrName>ppt_w</p:attrName>
                                        </p:attrNameLst>
                                      </p:cBhvr>
                                      <p:tavLst>
                                        <p:tav tm="0">
                                          <p:val>
                                            <p:strVal val="#ppt_w*0.70"/>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Effect transition="in" filter="fade">
                                      <p:cBhvr>
                                        <p:cTn id="25" dur="1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5"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3" presetClass="entr" presetSubtype="32"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plus(out)">
                                      <p:cBhvr>
                                        <p:cTn id="57" dur="750"/>
                                        <p:tgtEl>
                                          <p:spTgt spid="4"/>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8" grpId="0"/>
      <p:bldP spid="12" grpId="0"/>
      <p:bldP spid="14"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94000"/>
            <a:lum/>
            <a:extLst>
              <a:ext uri="{BEBA8EAE-BF5A-486C-A8C5-ECC9F3942E4B}">
                <a14:imgProps xmlns:a14="http://schemas.microsoft.com/office/drawing/2010/main">
                  <a14:imgLayer r:embed="rId3">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0" name="Rectángulo 9"/>
          <p:cNvSpPr>
            <a:spLocks noGrp="1" noRot="1" noMove="1" noResize="1" noEditPoints="1" noAdjustHandles="1" noChangeArrowheads="1" noChangeShapeType="1"/>
          </p:cNvSpPr>
          <p:nvPr/>
        </p:nvSpPr>
        <p:spPr>
          <a:xfrm>
            <a:off x="0" y="0"/>
            <a:ext cx="12192000" cy="1406759"/>
          </a:xfrm>
          <a:prstGeom prst="rect">
            <a:avLst/>
          </a:prstGeom>
          <a:blipFill dpi="0" rotWithShape="1">
            <a:blip r:embed="rId4" cstate="screen"/>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s-E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 name="CuadroTexto 2"/>
          <p:cNvSpPr txBox="1"/>
          <p:nvPr/>
        </p:nvSpPr>
        <p:spPr>
          <a:xfrm>
            <a:off x="1992429" y="-118170"/>
            <a:ext cx="7748337" cy="769441"/>
          </a:xfrm>
          <a:prstGeom prst="rect">
            <a:avLst/>
          </a:prstGeom>
          <a:noFill/>
        </p:spPr>
        <p:txBody>
          <a:bodyPr wrap="square">
            <a:spAutoFit/>
          </a:bodyPr>
          <a:lstStyle/>
          <a:p>
            <a:pPr lvl="0" algn="ctr">
              <a:defRPr/>
            </a:pPr>
            <a:r>
              <a:rPr lang="nl-NL" sz="4400" b="1" spc="300" dirty="0">
                <a:ln w="12700">
                  <a:solidFill>
                    <a:srgbClr val="00CC00">
                      <a:lumMod val="75000"/>
                    </a:srgbClr>
                  </a:solidFill>
                  <a:prstDash val="solid"/>
                </a:ln>
                <a:solidFill>
                  <a:srgbClr val="FFFFFF"/>
                </a:solidFill>
                <a:effectLst>
                  <a:outerShdw blurRad="38100" dist="22860" dir="5400000" algn="tl" rotWithShape="0">
                    <a:srgbClr val="005400"/>
                  </a:outerShdw>
                </a:effectLst>
                <a:latin typeface="Calibri" panose="020F0502020204030204" pitchFamily="34" charset="0"/>
              </a:rPr>
              <a:t>GOED ADVIES</a:t>
            </a:r>
            <a:endParaRPr kumimoji="0" lang="en-GB" sz="4400" b="1" i="0" u="none" strike="noStrike" kern="1200" cap="none" spc="300" normalizeH="0" baseline="0" noProof="0" dirty="0">
              <a:ln w="12700">
                <a:solidFill>
                  <a:srgbClr val="00CC00">
                    <a:lumMod val="75000"/>
                  </a:srgbClr>
                </a:solidFill>
                <a:prstDash val="solid"/>
              </a:ln>
              <a:solidFill>
                <a:srgbClr val="FFFFFF"/>
              </a:solidFill>
              <a:effectLst>
                <a:outerShdw blurRad="38100" dist="22860" dir="5400000" algn="tl" rotWithShape="0">
                  <a:srgbClr val="005400"/>
                </a:outerShdw>
              </a:effectLst>
              <a:uLnTx/>
              <a:uFillTx/>
              <a:latin typeface="Calibri" panose="020F0502020204030204" pitchFamily="34" charset="0"/>
              <a:ea typeface="+mn-ea"/>
              <a:cs typeface="+mn-cs"/>
            </a:endParaRPr>
          </a:p>
        </p:txBody>
      </p:sp>
      <p:sp>
        <p:nvSpPr>
          <p:cNvPr id="5" name="CuadroTexto 4"/>
          <p:cNvSpPr txBox="1"/>
          <p:nvPr/>
        </p:nvSpPr>
        <p:spPr>
          <a:xfrm>
            <a:off x="257175" y="498420"/>
            <a:ext cx="11677649" cy="923330"/>
          </a:xfrm>
          <a:prstGeom prst="rect">
            <a:avLst/>
          </a:prstGeom>
          <a:solidFill>
            <a:schemeClr val="accent3">
              <a:lumMod val="40000"/>
              <a:lumOff val="60000"/>
              <a:alpha val="78000"/>
            </a:schemeClr>
          </a:solidFill>
          <a:effectLst>
            <a:softEdge rad="50800"/>
          </a:effectLst>
        </p:spPr>
        <p:txBody>
          <a:bodyPr wrap="square">
            <a:spAutoFit/>
          </a:bodyPr>
          <a:lstStyle/>
          <a:p>
            <a:pPr lvl="0" algn="ctr">
              <a:defRPr/>
            </a:pPr>
            <a:r>
              <a:rPr kumimoji="0" lang="en-GB"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a:t>
            </a:r>
            <a:r>
              <a:rPr lang="nl-NL" b="1" dirty="0">
                <a:solidFill>
                  <a:srgbClr val="FF5050">
                    <a:lumMod val="50000"/>
                  </a:srgbClr>
                </a:solidFill>
                <a:latin typeface="Comic Sans MS" panose="030F0702030302020204" pitchFamily="66" charset="0"/>
              </a:rPr>
              <a:t>Jij echter, jij moet daarnaast onder heel het volk omkijken naar bekwame mannen, godvrezende, betrouwbare mannen, die een afkeer hebben van winstbejag. Je moet leiders over duizend, leiders over honderd, leiders over vijftig en leiders over tien over hen aanstellen.</a:t>
            </a:r>
            <a:r>
              <a:rPr kumimoji="0" lang="en-GB" sz="18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 </a:t>
            </a:r>
            <a:r>
              <a:rPr kumimoji="0" lang="en-GB" sz="1400" b="1" i="0" u="none" strike="noStrike" kern="1200" cap="none" spc="0" normalizeH="0" baseline="0" noProof="0" dirty="0">
                <a:ln>
                  <a:noFill/>
                </a:ln>
                <a:solidFill>
                  <a:srgbClr val="FF5050">
                    <a:lumMod val="50000"/>
                  </a:srgbClr>
                </a:solidFill>
                <a:effectLst/>
                <a:uLnTx/>
                <a:uFillTx/>
                <a:latin typeface="Comic Sans MS" panose="030F0702030302020204" pitchFamily="66" charset="0"/>
                <a:ea typeface="+mn-ea"/>
                <a:cs typeface="+mn-cs"/>
              </a:rPr>
              <a:t>(Exodus 18:21)</a:t>
            </a:r>
          </a:p>
        </p:txBody>
      </p:sp>
      <p:sp>
        <p:nvSpPr>
          <p:cNvPr id="6" name="CuadroTexto 5"/>
          <p:cNvSpPr txBox="1"/>
          <p:nvPr/>
        </p:nvSpPr>
        <p:spPr>
          <a:xfrm>
            <a:off x="4438650" y="1511388"/>
            <a:ext cx="7753347" cy="707886"/>
          </a:xfrm>
          <a:prstGeom prst="rect">
            <a:avLst/>
          </a:prstGeom>
          <a:noFill/>
        </p:spPr>
        <p:txBody>
          <a:bodyPr wrap="square" rtlCol="0">
            <a:spAutoFit/>
          </a:bodyPr>
          <a:lstStyle/>
          <a:p>
            <a:pPr lvl="0">
              <a:spcBef>
                <a:spcPts val="600"/>
              </a:spcBef>
              <a:defRPr/>
            </a:pPr>
            <a:r>
              <a:rPr lang="nl-NL" sz="2000" b="1" dirty="0">
                <a:solidFill>
                  <a:prstClr val="black"/>
                </a:solidFill>
                <a:latin typeface="Calibri" panose="020F0502020204030204" pitchFamily="34" charset="0"/>
              </a:rPr>
              <a:t>Toen Jethro het teken zag dat God aan Mozes had aangekondigd, ging hij met Zippora en zijn zonen naar hem toe bij Horeb (Ex. 3:12; 18:1-5).</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8" name="Diagrama 7"/>
          <p:cNvGraphicFramePr/>
          <p:nvPr/>
        </p:nvGraphicFramePr>
        <p:xfrm>
          <a:off x="4419601" y="5162729"/>
          <a:ext cx="5514974" cy="16571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Un grupo de personas disfrazadas&#10;&#10;El contenido generado por IA puede ser incorrecto."/>
          <p:cNvPicPr>
            <a:picLocks noChangeAspect="1"/>
          </p:cNvPicPr>
          <p:nvPr/>
        </p:nvPicPr>
        <p:blipFill>
          <a:blip r:embed="rId10"/>
          <a:stretch>
            <a:fillRect/>
          </a:stretch>
        </p:blipFill>
        <p:spPr>
          <a:xfrm>
            <a:off x="141904" y="1586035"/>
            <a:ext cx="4181475" cy="5022793"/>
          </a:xfrm>
          <a:prstGeom prst="rect">
            <a:avLst/>
          </a:prstGeom>
          <a:ln w="38100" cap="sq">
            <a:solidFill>
              <a:schemeClr val="accent4">
                <a:lumMod val="75000"/>
              </a:schemeClr>
            </a:solidFill>
            <a:prstDash val="solid"/>
            <a:miter lim="800000"/>
            <a:headEnd/>
            <a:tailEnd/>
          </a:ln>
          <a:effectLst>
            <a:outerShdw blurRad="50800" dist="38100" dir="2700000" algn="tl" rotWithShape="0">
              <a:srgbClr val="000000">
                <a:alpha val="43000"/>
              </a:srgbClr>
            </a:outerShdw>
          </a:effectLst>
        </p:spPr>
      </p:pic>
      <p:pic>
        <p:nvPicPr>
          <p:cNvPr id="9" name="Imagen 8"/>
          <p:cNvPicPr>
            <a:picLocks noChangeAspect="1"/>
          </p:cNvPicPr>
          <p:nvPr/>
        </p:nvPicPr>
        <p:blipFill>
          <a:blip r:embed="rId11" cstate="screen"/>
          <a:stretch>
            <a:fillRect/>
          </a:stretch>
        </p:blipFill>
        <p:spPr>
          <a:xfrm>
            <a:off x="9934575" y="5162729"/>
            <a:ext cx="2095499" cy="1571624"/>
          </a:xfrm>
          <a:prstGeom prst="rect">
            <a:avLst/>
          </a:prstGeom>
          <a:effectLst>
            <a:innerShdw blurRad="114300">
              <a:prstClr val="black"/>
            </a:innerShdw>
          </a:effectLst>
        </p:spPr>
      </p:pic>
      <p:sp>
        <p:nvSpPr>
          <p:cNvPr id="7" name="CuadroTexto 6"/>
          <p:cNvSpPr txBox="1"/>
          <p:nvPr/>
        </p:nvSpPr>
        <p:spPr>
          <a:xfrm>
            <a:off x="4438650" y="4153294"/>
            <a:ext cx="7753350" cy="1015663"/>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Mozes erkende nederig Gods woorden in dit advies. Daarom volgde hij het advies van zijn schoonvader op en koos hij mensen die in staat waren om de verantwoordelijkheden te dragen.</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2" name="CuadroTexto 11"/>
          <p:cNvSpPr txBox="1"/>
          <p:nvPr/>
        </p:nvSpPr>
        <p:spPr>
          <a:xfrm>
            <a:off x="4438650" y="3170067"/>
            <a:ext cx="7753349" cy="1014730"/>
          </a:xfrm>
          <a:prstGeom prst="rect">
            <a:avLst/>
          </a:prstGeom>
          <a:noFill/>
        </p:spPr>
        <p:txBody>
          <a:bodyPr wrap="square">
            <a:spAutoFit/>
          </a:bodyPr>
          <a:lstStyle/>
          <a:p>
            <a:pPr lvl="0">
              <a:spcBef>
                <a:spcPts val="600"/>
              </a:spcBef>
              <a:defRPr/>
            </a:pPr>
            <a:r>
              <a:rPr lang="nl-NL" sz="2000" b="1" dirty="0">
                <a:solidFill>
                  <a:prstClr val="black"/>
                </a:solidFill>
                <a:latin typeface="Calibri" panose="020F0502020204030204" pitchFamily="34" charset="0"/>
              </a:rPr>
              <a:t>De volgende dag, nadat hij </a:t>
            </a:r>
            <a:r>
              <a:rPr lang="nl-NL" sz="2000" b="1" dirty="0">
                <a:latin typeface="Calibri" panose="020F0502020204030204" pitchFamily="34" charset="0"/>
              </a:rPr>
              <a:t>Mozes alléén </a:t>
            </a:r>
            <a:r>
              <a:rPr lang="nl-NL" sz="2000" b="1" dirty="0">
                <a:solidFill>
                  <a:prstClr val="black"/>
                </a:solidFill>
                <a:latin typeface="Calibri" panose="020F0502020204030204" pitchFamily="34" charset="0"/>
              </a:rPr>
              <a:t>over het hele volk had zien oordelen, gaf hij hem een wijs advies: verdeel de verantwoordelijkheden (Ex. 18:17-23).</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CuadroTexto 13"/>
          <p:cNvSpPr txBox="1"/>
          <p:nvPr/>
        </p:nvSpPr>
        <p:spPr>
          <a:xfrm>
            <a:off x="4438650" y="2186839"/>
            <a:ext cx="7753347" cy="1015663"/>
          </a:xfrm>
          <a:prstGeom prst="rect">
            <a:avLst/>
          </a:prstGeom>
          <a:noFill/>
        </p:spPr>
        <p:txBody>
          <a:bodyPr wrap="square">
            <a:spAutoFit/>
          </a:bodyPr>
          <a:lstStyle/>
          <a:p>
            <a:pPr lvl="0">
              <a:spcBef>
                <a:spcPts val="600"/>
              </a:spcBef>
              <a:defRPr/>
            </a:pPr>
            <a:r>
              <a:rPr lang="nl-NL" sz="2000" b="1" dirty="0" err="1">
                <a:solidFill>
                  <a:prstClr val="black"/>
                </a:solidFill>
                <a:latin typeface="Calibri" panose="020F0502020204030204" pitchFamily="34" charset="0"/>
              </a:rPr>
              <a:t>Jethro</a:t>
            </a:r>
            <a:r>
              <a:rPr lang="nl-NL" sz="2000" b="1" dirty="0">
                <a:solidFill>
                  <a:prstClr val="black"/>
                </a:solidFill>
                <a:latin typeface="Calibri" panose="020F0502020204030204" pitchFamily="34" charset="0"/>
              </a:rPr>
              <a:t>, hoewel geen Israëliet, aanbad God. Daarom, nadat hij Mozes' verslag had ontvangen van wat er in Egypte was gebeurd, loofde hij God en bracht hij offers aan hem (Exodus 18:8-12).</a:t>
            </a:r>
            <a:endPar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Tekstvak 1"/>
          <p:cNvSpPr txBox="1"/>
          <p:nvPr/>
        </p:nvSpPr>
        <p:spPr>
          <a:xfrm>
            <a:off x="10510787" y="79751"/>
            <a:ext cx="1311930" cy="329031"/>
          </a:xfrm>
          <a:prstGeom prst="roundRect">
            <a:avLst>
              <a:gd name="adj" fmla="val 24428"/>
            </a:avLst>
          </a:prstGeom>
          <a:solidFill>
            <a:srgbClr val="FFFFFF"/>
          </a:solidFill>
          <a:ln>
            <a:solidFill>
              <a:srgbClr val="127001"/>
            </a:solid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lIns="0" tIns="0" rIns="0" bIns="36000" rtlCol="0">
            <a:spAutoFit/>
          </a:bodyPr>
          <a:lstStyle/>
          <a:p>
            <a:pPr algn="ctr">
              <a:defRPr/>
            </a:pPr>
            <a:r>
              <a:rPr lang="nl-NL" sz="1600" b="1" kern="0" spc="50" dirty="0">
                <a:ln w="0"/>
                <a:solidFill>
                  <a:srgbClr val="EC753C"/>
                </a:solidFill>
                <a:effectLst>
                  <a:innerShdw blurRad="63500" dist="50800" dir="13500000">
                    <a:srgbClr val="000000">
                      <a:alpha val="50000"/>
                    </a:srgbClr>
                  </a:innerShdw>
                </a:effectLst>
                <a:latin typeface="Comic Sans MS" panose="030F0702030302020204" pitchFamily="66" charset="0"/>
              </a:rPr>
              <a:t>donderdag</a:t>
            </a:r>
            <a:r>
              <a:rPr lang="nl-NL" sz="1600" b="1" kern="0" spc="50" dirty="0">
                <a:ln w="0"/>
                <a:solidFill>
                  <a:srgbClr val="8ED3D0"/>
                </a:solidFill>
                <a:effectLst>
                  <a:innerShdw blurRad="63500" dist="50800" dir="13500000">
                    <a:srgbClr val="000000">
                      <a:alpha val="50000"/>
                    </a:srgbClr>
                  </a:innerShdw>
                </a:effectLst>
                <a:latin typeface="Comic Sans MS" panose="030F0702030302020204" pitchFamily="66" charset="0"/>
              </a:rPr>
              <a:t> </a:t>
            </a:r>
            <a:r>
              <a:rPr lang="nl-NL" sz="1600" b="1" kern="0" spc="50" dirty="0">
                <a:ln w="0"/>
                <a:solidFill>
                  <a:srgbClr val="EDFF8F"/>
                </a:solidFill>
                <a:effectLst>
                  <a:glow rad="38100">
                    <a:srgbClr val="4EA72E">
                      <a:lumMod val="50000"/>
                    </a:srgbClr>
                  </a:glow>
                  <a:innerShdw blurRad="63500" dist="50800" dir="13500000">
                    <a:srgbClr val="000000">
                      <a:alpha val="50000"/>
                    </a:srgbClr>
                  </a:innerShdw>
                </a:effectLst>
                <a:latin typeface="Comic Sans MS" panose="030F0702030302020204" pitchFamily="66" charset="0"/>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randombar(horizontal)">
                                      <p:cBhvr>
                                        <p:cTn id="42" dur="500"/>
                                        <p:tgtEl>
                                          <p:spTgt spid="4"/>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8">
                                            <p:graphicEl>
                                              <a:dgm id="{98878BA1-5A16-4F3D-BE7F-202C58D67B2B}"/>
                                            </p:graphicEl>
                                          </p:spTgt>
                                        </p:tgtEl>
                                        <p:attrNameLst>
                                          <p:attrName>style.visibility</p:attrName>
                                        </p:attrNameLst>
                                      </p:cBhvr>
                                      <p:to>
                                        <p:strVal val="visible"/>
                                      </p:to>
                                    </p:set>
                                    <p:anim calcmode="lin" valueType="num">
                                      <p:cBhvr>
                                        <p:cTn id="56" dur="500" fill="hold"/>
                                        <p:tgtEl>
                                          <p:spTgt spid="8">
                                            <p:graphicEl>
                                              <a:dgm id="{98878BA1-5A16-4F3D-BE7F-202C58D67B2B}"/>
                                            </p:graphicEl>
                                          </p:spTgt>
                                        </p:tgtEl>
                                        <p:attrNameLst>
                                          <p:attrName>ppt_w</p:attrName>
                                        </p:attrNameLst>
                                      </p:cBhvr>
                                      <p:tavLst>
                                        <p:tav tm="0">
                                          <p:val>
                                            <p:fltVal val="0"/>
                                          </p:val>
                                        </p:tav>
                                        <p:tav tm="100000">
                                          <p:val>
                                            <p:strVal val="#ppt_w"/>
                                          </p:val>
                                        </p:tav>
                                      </p:tavLst>
                                    </p:anim>
                                    <p:anim calcmode="lin" valueType="num">
                                      <p:cBhvr>
                                        <p:cTn id="57" dur="500" fill="hold"/>
                                        <p:tgtEl>
                                          <p:spTgt spid="8">
                                            <p:graphicEl>
                                              <a:dgm id="{98878BA1-5A16-4F3D-BE7F-202C58D67B2B}"/>
                                            </p:graphicEl>
                                          </p:spTgt>
                                        </p:tgtEl>
                                        <p:attrNameLst>
                                          <p:attrName>ppt_h</p:attrName>
                                        </p:attrNameLst>
                                      </p:cBhvr>
                                      <p:tavLst>
                                        <p:tav tm="0">
                                          <p:val>
                                            <p:fltVal val="0"/>
                                          </p:val>
                                        </p:tav>
                                        <p:tav tm="100000">
                                          <p:val>
                                            <p:strVal val="#ppt_h"/>
                                          </p:val>
                                        </p:tav>
                                      </p:tavLst>
                                    </p:anim>
                                    <p:animEffect transition="in" filter="fade">
                                      <p:cBhvr>
                                        <p:cTn id="58" dur="500"/>
                                        <p:tgtEl>
                                          <p:spTgt spid="8">
                                            <p:graphicEl>
                                              <a:dgm id="{98878BA1-5A16-4F3D-BE7F-202C58D67B2B}"/>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8">
                                            <p:graphicEl>
                                              <a:dgm id="{A5BC1136-7AB0-4B0C-A76E-5ADA0EC67691}"/>
                                            </p:graphicEl>
                                          </p:spTgt>
                                        </p:tgtEl>
                                        <p:attrNameLst>
                                          <p:attrName>style.visibility</p:attrName>
                                        </p:attrNameLst>
                                      </p:cBhvr>
                                      <p:to>
                                        <p:strVal val="visible"/>
                                      </p:to>
                                    </p:set>
                                    <p:anim calcmode="lin" valueType="num">
                                      <p:cBhvr>
                                        <p:cTn id="63" dur="500" fill="hold"/>
                                        <p:tgtEl>
                                          <p:spTgt spid="8">
                                            <p:graphicEl>
                                              <a:dgm id="{A5BC1136-7AB0-4B0C-A76E-5ADA0EC67691}"/>
                                            </p:graphicEl>
                                          </p:spTgt>
                                        </p:tgtEl>
                                        <p:attrNameLst>
                                          <p:attrName>ppt_w</p:attrName>
                                        </p:attrNameLst>
                                      </p:cBhvr>
                                      <p:tavLst>
                                        <p:tav tm="0">
                                          <p:val>
                                            <p:fltVal val="0"/>
                                          </p:val>
                                        </p:tav>
                                        <p:tav tm="100000">
                                          <p:val>
                                            <p:strVal val="#ppt_w"/>
                                          </p:val>
                                        </p:tav>
                                      </p:tavLst>
                                    </p:anim>
                                    <p:anim calcmode="lin" valueType="num">
                                      <p:cBhvr>
                                        <p:cTn id="64" dur="500" fill="hold"/>
                                        <p:tgtEl>
                                          <p:spTgt spid="8">
                                            <p:graphicEl>
                                              <a:dgm id="{A5BC1136-7AB0-4B0C-A76E-5ADA0EC67691}"/>
                                            </p:graphicEl>
                                          </p:spTgt>
                                        </p:tgtEl>
                                        <p:attrNameLst>
                                          <p:attrName>ppt_h</p:attrName>
                                        </p:attrNameLst>
                                      </p:cBhvr>
                                      <p:tavLst>
                                        <p:tav tm="0">
                                          <p:val>
                                            <p:fltVal val="0"/>
                                          </p:val>
                                        </p:tav>
                                        <p:tav tm="100000">
                                          <p:val>
                                            <p:strVal val="#ppt_h"/>
                                          </p:val>
                                        </p:tav>
                                      </p:tavLst>
                                    </p:anim>
                                    <p:animEffect transition="in" filter="fade">
                                      <p:cBhvr>
                                        <p:cTn id="65" dur="500"/>
                                        <p:tgtEl>
                                          <p:spTgt spid="8">
                                            <p:graphicEl>
                                              <a:dgm id="{A5BC1136-7AB0-4B0C-A76E-5ADA0EC67691}"/>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8">
                                            <p:graphicEl>
                                              <a:dgm id="{1802C615-AE9F-41B9-8F7D-80D193B2C02F}"/>
                                            </p:graphicEl>
                                          </p:spTgt>
                                        </p:tgtEl>
                                        <p:attrNameLst>
                                          <p:attrName>style.visibility</p:attrName>
                                        </p:attrNameLst>
                                      </p:cBhvr>
                                      <p:to>
                                        <p:strVal val="visible"/>
                                      </p:to>
                                    </p:set>
                                    <p:animEffect transition="in" filter="wipe(left)">
                                      <p:cBhvr>
                                        <p:cTn id="69" dur="500"/>
                                        <p:tgtEl>
                                          <p:spTgt spid="8">
                                            <p:graphicEl>
                                              <a:dgm id="{1802C615-AE9F-41B9-8F7D-80D193B2C02F}"/>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8">
                                            <p:graphicEl>
                                              <a:dgm id="{B3D9C14E-83C8-4248-BED5-4F63A04A2943}"/>
                                            </p:graphicEl>
                                          </p:spTgt>
                                        </p:tgtEl>
                                        <p:attrNameLst>
                                          <p:attrName>style.visibility</p:attrName>
                                        </p:attrNameLst>
                                      </p:cBhvr>
                                      <p:to>
                                        <p:strVal val="visible"/>
                                      </p:to>
                                    </p:set>
                                    <p:anim calcmode="lin" valueType="num">
                                      <p:cBhvr>
                                        <p:cTn id="74" dur="500" fill="hold"/>
                                        <p:tgtEl>
                                          <p:spTgt spid="8">
                                            <p:graphicEl>
                                              <a:dgm id="{B3D9C14E-83C8-4248-BED5-4F63A04A2943}"/>
                                            </p:graphicEl>
                                          </p:spTgt>
                                        </p:tgtEl>
                                        <p:attrNameLst>
                                          <p:attrName>ppt_w</p:attrName>
                                        </p:attrNameLst>
                                      </p:cBhvr>
                                      <p:tavLst>
                                        <p:tav tm="0">
                                          <p:val>
                                            <p:fltVal val="0"/>
                                          </p:val>
                                        </p:tav>
                                        <p:tav tm="100000">
                                          <p:val>
                                            <p:strVal val="#ppt_w"/>
                                          </p:val>
                                        </p:tav>
                                      </p:tavLst>
                                    </p:anim>
                                    <p:anim calcmode="lin" valueType="num">
                                      <p:cBhvr>
                                        <p:cTn id="75" dur="500" fill="hold"/>
                                        <p:tgtEl>
                                          <p:spTgt spid="8">
                                            <p:graphicEl>
                                              <a:dgm id="{B3D9C14E-83C8-4248-BED5-4F63A04A2943}"/>
                                            </p:graphicEl>
                                          </p:spTgt>
                                        </p:tgtEl>
                                        <p:attrNameLst>
                                          <p:attrName>ppt_h</p:attrName>
                                        </p:attrNameLst>
                                      </p:cBhvr>
                                      <p:tavLst>
                                        <p:tav tm="0">
                                          <p:val>
                                            <p:fltVal val="0"/>
                                          </p:val>
                                        </p:tav>
                                        <p:tav tm="100000">
                                          <p:val>
                                            <p:strVal val="#ppt_h"/>
                                          </p:val>
                                        </p:tav>
                                      </p:tavLst>
                                    </p:anim>
                                    <p:animEffect transition="in" filter="fade">
                                      <p:cBhvr>
                                        <p:cTn id="76" dur="500"/>
                                        <p:tgtEl>
                                          <p:spTgt spid="8">
                                            <p:graphicEl>
                                              <a:dgm id="{B3D9C14E-83C8-4248-BED5-4F63A04A2943}"/>
                                            </p:graphicEl>
                                          </p:spTgt>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8">
                                            <p:graphicEl>
                                              <a:dgm id="{E64FA3F8-6085-45A8-9EAC-8441BAB3BC30}"/>
                                            </p:graphicEl>
                                          </p:spTgt>
                                        </p:tgtEl>
                                        <p:attrNameLst>
                                          <p:attrName>style.visibility</p:attrName>
                                        </p:attrNameLst>
                                      </p:cBhvr>
                                      <p:to>
                                        <p:strVal val="visible"/>
                                      </p:to>
                                    </p:set>
                                    <p:animEffect transition="in" filter="wipe(left)">
                                      <p:cBhvr>
                                        <p:cTn id="80" dur="500"/>
                                        <p:tgtEl>
                                          <p:spTgt spid="8">
                                            <p:graphicEl>
                                              <a:dgm id="{E64FA3F8-6085-45A8-9EAC-8441BAB3BC30}"/>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8">
                                            <p:graphicEl>
                                              <a:dgm id="{22CA8874-A2BE-4681-8FD8-D91CAE23CEBD}"/>
                                            </p:graphicEl>
                                          </p:spTgt>
                                        </p:tgtEl>
                                        <p:attrNameLst>
                                          <p:attrName>style.visibility</p:attrName>
                                        </p:attrNameLst>
                                      </p:cBhvr>
                                      <p:to>
                                        <p:strVal val="visible"/>
                                      </p:to>
                                    </p:set>
                                    <p:anim calcmode="lin" valueType="num">
                                      <p:cBhvr>
                                        <p:cTn id="85" dur="500" fill="hold"/>
                                        <p:tgtEl>
                                          <p:spTgt spid="8">
                                            <p:graphicEl>
                                              <a:dgm id="{22CA8874-A2BE-4681-8FD8-D91CAE23CEBD}"/>
                                            </p:graphicEl>
                                          </p:spTgt>
                                        </p:tgtEl>
                                        <p:attrNameLst>
                                          <p:attrName>ppt_w</p:attrName>
                                        </p:attrNameLst>
                                      </p:cBhvr>
                                      <p:tavLst>
                                        <p:tav tm="0">
                                          <p:val>
                                            <p:fltVal val="0"/>
                                          </p:val>
                                        </p:tav>
                                        <p:tav tm="100000">
                                          <p:val>
                                            <p:strVal val="#ppt_w"/>
                                          </p:val>
                                        </p:tav>
                                      </p:tavLst>
                                    </p:anim>
                                    <p:anim calcmode="lin" valueType="num">
                                      <p:cBhvr>
                                        <p:cTn id="86" dur="500" fill="hold"/>
                                        <p:tgtEl>
                                          <p:spTgt spid="8">
                                            <p:graphicEl>
                                              <a:dgm id="{22CA8874-A2BE-4681-8FD8-D91CAE23CEBD}"/>
                                            </p:graphicEl>
                                          </p:spTgt>
                                        </p:tgtEl>
                                        <p:attrNameLst>
                                          <p:attrName>ppt_h</p:attrName>
                                        </p:attrNameLst>
                                      </p:cBhvr>
                                      <p:tavLst>
                                        <p:tav tm="0">
                                          <p:val>
                                            <p:fltVal val="0"/>
                                          </p:val>
                                        </p:tav>
                                        <p:tav tm="100000">
                                          <p:val>
                                            <p:strVal val="#ppt_h"/>
                                          </p:val>
                                        </p:tav>
                                      </p:tavLst>
                                    </p:anim>
                                    <p:animEffect transition="in" filter="fade">
                                      <p:cBhvr>
                                        <p:cTn id="87" dur="500"/>
                                        <p:tgtEl>
                                          <p:spTgt spid="8">
                                            <p:graphicEl>
                                              <a:dgm id="{22CA8874-A2BE-4681-8FD8-D91CAE23CEBD}"/>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8">
                                            <p:graphicEl>
                                              <a:dgm id="{EC81DA5B-8E28-4F1D-985F-80E39304AA1E}"/>
                                            </p:graphicEl>
                                          </p:spTgt>
                                        </p:tgtEl>
                                        <p:attrNameLst>
                                          <p:attrName>style.visibility</p:attrName>
                                        </p:attrNameLst>
                                      </p:cBhvr>
                                      <p:to>
                                        <p:strVal val="visible"/>
                                      </p:to>
                                    </p:set>
                                    <p:animEffect transition="in" filter="wipe(left)">
                                      <p:cBhvr>
                                        <p:cTn id="91" dur="500"/>
                                        <p:tgtEl>
                                          <p:spTgt spid="8">
                                            <p:graphicEl>
                                              <a:dgm id="{EC81DA5B-8E28-4F1D-985F-80E39304AA1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8" grpId="0" uiExpand="1">
        <p:bldSub>
          <a:bldDgm bld="one"/>
        </p:bldSub>
      </p:bldGraphic>
      <p:bldP spid="7" grpId="0"/>
      <p:bldP spid="12" grpId="0"/>
      <p:bldP spid="14" grpId="0"/>
      <p:bldP spid="2" grpId="0" animBg="1"/>
    </p:bldLst>
  </p:timing>
</p:sld>
</file>

<file path=ppt/theme/theme1.xml><?xml version="1.0" encoding="utf-8"?>
<a:theme xmlns:a="http://schemas.openxmlformats.org/drawingml/2006/main" name="1_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1721</Words>
  <Application>Microsoft Office PowerPoint</Application>
  <PresentationFormat>Panorámica</PresentationFormat>
  <Paragraphs>76</Paragraphs>
  <Slides>11</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11</vt:i4>
      </vt:variant>
    </vt:vector>
  </HeadingPairs>
  <TitlesOfParts>
    <vt:vector size="17" baseType="lpstr">
      <vt:lpstr>Arial</vt:lpstr>
      <vt:lpstr>Calibri</vt:lpstr>
      <vt:lpstr>Comic Sans MS</vt:lpstr>
      <vt:lpstr>Constantia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Jair</dc:creator>
  <cp:lastModifiedBy>Sergio</cp:lastModifiedBy>
  <cp:revision>44</cp:revision>
  <dcterms:created xsi:type="dcterms:W3CDTF">2025-07-19T23:48:00Z</dcterms:created>
  <dcterms:modified xsi:type="dcterms:W3CDTF">2025-08-13T19:13:20Z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FF968CDDE8F9436A962302DFE3FF5FA2_13</vt:lpwstr>
  </property>
  <property fmtid="{D5CDD505-2E9C-101B-9397-08002B2CF9AE}" pid="3" name="KSOProductBuildVer">
    <vt:lpwstr>1033-12.2.0.21931</vt:lpwstr>
  </property>
</Properties>
</file>