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300" r:id="rId3"/>
    <p:sldId id="306" r:id="rId4"/>
    <p:sldId id="257" r:id="rId5"/>
    <p:sldId id="258" r:id="rId6"/>
    <p:sldId id="259" r:id="rId7"/>
    <p:sldId id="260" r:id="rId8"/>
    <p:sldId id="302" r:id="rId9"/>
    <p:sldId id="304" r:id="rId10"/>
    <p:sldId id="305" r:id="rId11"/>
    <p:sldId id="303" r:id="rId12"/>
    <p:sldId id="294" r:id="rId13"/>
    <p:sldId id="29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FFFE"/>
    <a:srgbClr val="319799"/>
    <a:srgbClr val="33CCCC"/>
    <a:srgbClr val="FFFF0D"/>
    <a:srgbClr val="4B1002"/>
    <a:srgbClr val="28A09D"/>
    <a:srgbClr val="2BAEAB"/>
    <a:srgbClr val="9FE7E7"/>
    <a:srgbClr val="2C213E"/>
    <a:srgbClr val="CD15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ata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97AD1-813F-4250-BC43-2983C10A89A7}" type="doc">
      <dgm:prSet loTypeId="urn:microsoft.com/office/officeart/2008/layout/PictureAccentList" loCatId="list" qsTypeId="urn:microsoft.com/office/officeart/2005/8/quickstyle/simple5" qsCatId="simple" csTypeId="urn:microsoft.com/office/officeart/2005/8/colors/colorful1" csCatId="colorful" phldr="1"/>
      <dgm:spPr/>
      <dgm:t>
        <a:bodyPr/>
        <a:lstStyle/>
        <a:p>
          <a:endParaRPr lang="es-ES"/>
        </a:p>
      </dgm:t>
    </dgm:pt>
    <dgm:pt modelId="{A76991B6-5F6E-4B14-8E46-BAA8CE6D11EE}">
      <dgm:prSet phldrT="[Texto]" custT="1"/>
      <dgm:spPr>
        <a:solidFill>
          <a:schemeClr val="accent1"/>
        </a:solidFill>
      </dgm:spPr>
      <dgm:t>
        <a:bodyPr/>
        <a:lstStyle/>
        <a:p>
          <a:r>
            <a:rPr lang="nl-NL"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volgen van de betrokken ark</a:t>
          </a:r>
          <a:endParaRPr lang="en"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601138D4-367B-4881-9CD5-4EC28F62E1A0}" type="parTrans" cxnId="{8BCA052D-9B38-4D1B-9EBA-5D8B41536D04}">
      <dgm:prSet/>
      <dgm:spPr/>
      <dgm:t>
        <a:bodyPr/>
        <a:lstStyle/>
        <a:p>
          <a:endParaRPr lang="es-ES" sz="2000" b="1"/>
        </a:p>
      </dgm:t>
    </dgm:pt>
    <dgm:pt modelId="{930A9A90-59EC-49FF-A6B4-044A47608ACE}" type="sibTrans" cxnId="{8BCA052D-9B38-4D1B-9EBA-5D8B41536D04}">
      <dgm:prSet/>
      <dgm:spPr/>
      <dgm:t>
        <a:bodyPr/>
        <a:lstStyle/>
        <a:p>
          <a:endParaRPr lang="es-ES" sz="2000" b="1"/>
        </a:p>
      </dgm:t>
    </dgm:pt>
    <dgm:pt modelId="{4B4FFAE0-51EA-4D2B-A544-E864A141AB02}">
      <dgm:prSet phldrT="[Texto]" custT="1"/>
      <dgm:spPr>
        <a:solidFill>
          <a:schemeClr val="accent5">
            <a:lumMod val="75000"/>
          </a:schemeClr>
        </a:solidFill>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Gehoorzaam God</a:t>
          </a:r>
        </a:p>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10 Geboden)</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6BC54568-C4DA-46E8-89EA-4CA4CD9F1258}" type="parTrans" cxnId="{B2BC22C2-FE8C-4860-8191-856A6DB46177}">
      <dgm:prSet/>
      <dgm:spPr/>
      <dgm:t>
        <a:bodyPr/>
        <a:lstStyle/>
        <a:p>
          <a:endParaRPr lang="es-ES" sz="2000" b="1"/>
        </a:p>
      </dgm:t>
    </dgm:pt>
    <dgm:pt modelId="{AE7D922C-3C64-4220-9211-8E888689D8A8}" type="sibTrans" cxnId="{B2BC22C2-FE8C-4860-8191-856A6DB46177}">
      <dgm:prSet/>
      <dgm:spPr/>
      <dgm:t>
        <a:bodyPr/>
        <a:lstStyle/>
        <a:p>
          <a:endParaRPr lang="es-ES" sz="2000" b="1"/>
        </a:p>
      </dgm:t>
    </dgm:pt>
    <dgm:pt modelId="{22BACF2F-220F-49E9-91B2-13230CE6C339}">
      <dgm:prSet phldrT="[Texto]" custT="1"/>
      <dgm:spPr>
        <a:solidFill>
          <a:schemeClr val="accent2">
            <a:lumMod val="75000"/>
          </a:schemeClr>
        </a:solidFill>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Vertrouwen op Gods zorg (het vat met manna)</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F383C144-F147-4C8A-8D75-A90FFD38F67C}" type="parTrans" cxnId="{1490743D-0BD5-4C07-8EAD-0130F4D690DB}">
      <dgm:prSet/>
      <dgm:spPr/>
      <dgm:t>
        <a:bodyPr/>
        <a:lstStyle/>
        <a:p>
          <a:endParaRPr lang="es-ES" sz="2000" b="1"/>
        </a:p>
      </dgm:t>
    </dgm:pt>
    <dgm:pt modelId="{A419EB90-0A9B-4D14-B36D-C2FB91663C8C}" type="sibTrans" cxnId="{1490743D-0BD5-4C07-8EAD-0130F4D690DB}">
      <dgm:prSet/>
      <dgm:spPr/>
      <dgm:t>
        <a:bodyPr/>
        <a:lstStyle/>
        <a:p>
          <a:endParaRPr lang="es-ES" sz="2000" b="1"/>
        </a:p>
      </dgm:t>
    </dgm:pt>
    <dgm:pt modelId="{73C484F6-10A9-4207-9098-426C0555E4AD}">
      <dgm:prSet phldrT="[Texto]" custT="1"/>
      <dgm:spPr>
        <a:solidFill>
          <a:schemeClr val="accent4">
            <a:lumMod val="75000"/>
          </a:schemeClr>
        </a:solidFill>
      </dgm:spPr>
      <dgm:t>
        <a:bodyPr/>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Respecteer de leiders die door God zijn aangesteld (de staf van </a:t>
          </a:r>
          <a:r>
            <a:rPr lang="nl-NL" sz="20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Aäron</a:t>
          </a:r>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endParaRPr lang="en"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29C87F81-4D05-4AB0-BD6D-611C7315B683}" type="parTrans" cxnId="{C34CE4A8-49DE-45AC-B797-EBE117288C35}">
      <dgm:prSet/>
      <dgm:spPr/>
      <dgm:t>
        <a:bodyPr/>
        <a:lstStyle/>
        <a:p>
          <a:endParaRPr lang="es-ES" sz="2000" b="1"/>
        </a:p>
      </dgm:t>
    </dgm:pt>
    <dgm:pt modelId="{E74A487F-7366-495F-8334-D5C5AE56986F}" type="sibTrans" cxnId="{C34CE4A8-49DE-45AC-B797-EBE117288C35}">
      <dgm:prSet/>
      <dgm:spPr/>
      <dgm:t>
        <a:bodyPr/>
        <a:lstStyle/>
        <a:p>
          <a:endParaRPr lang="es-ES" sz="2000" b="1"/>
        </a:p>
      </dgm:t>
    </dgm:pt>
    <dgm:pt modelId="{E5A79DE6-3D5A-4B3A-8BEE-3781F5BE9310}" type="pres">
      <dgm:prSet presAssocID="{83497AD1-813F-4250-BC43-2983C10A89A7}" presName="layout" presStyleCnt="0">
        <dgm:presLayoutVars>
          <dgm:chMax/>
          <dgm:chPref/>
          <dgm:dir/>
          <dgm:animOne val="branch"/>
          <dgm:animLvl val="lvl"/>
          <dgm:resizeHandles/>
        </dgm:presLayoutVars>
      </dgm:prSet>
      <dgm:spPr/>
    </dgm:pt>
    <dgm:pt modelId="{DC672227-EA61-4502-A89B-A9F8CD194F13}" type="pres">
      <dgm:prSet presAssocID="{A76991B6-5F6E-4B14-8E46-BAA8CE6D11EE}" presName="root" presStyleCnt="0">
        <dgm:presLayoutVars>
          <dgm:chMax/>
          <dgm:chPref val="4"/>
        </dgm:presLayoutVars>
      </dgm:prSet>
      <dgm:spPr/>
    </dgm:pt>
    <dgm:pt modelId="{135D1122-E54D-4976-8DBF-B3285BB0595E}" type="pres">
      <dgm:prSet presAssocID="{A76991B6-5F6E-4B14-8E46-BAA8CE6D11EE}" presName="rootComposite" presStyleCnt="0">
        <dgm:presLayoutVars/>
      </dgm:prSet>
      <dgm:spPr/>
    </dgm:pt>
    <dgm:pt modelId="{3B700EE6-F90D-44FA-9DA9-155E3DDF52C8}" type="pres">
      <dgm:prSet presAssocID="{A76991B6-5F6E-4B14-8E46-BAA8CE6D11EE}" presName="rootText" presStyleLbl="node0" presStyleIdx="0" presStyleCnt="1" custScaleY="56263">
        <dgm:presLayoutVars>
          <dgm:chMax/>
          <dgm:chPref val="4"/>
        </dgm:presLayoutVars>
      </dgm:prSet>
      <dgm:spPr/>
    </dgm:pt>
    <dgm:pt modelId="{19DC043D-1305-4CB4-9C8F-BA6ED851B124}" type="pres">
      <dgm:prSet presAssocID="{A76991B6-5F6E-4B14-8E46-BAA8CE6D11EE}" presName="childShape" presStyleCnt="0">
        <dgm:presLayoutVars>
          <dgm:chMax val="0"/>
          <dgm:chPref val="0"/>
        </dgm:presLayoutVars>
      </dgm:prSet>
      <dgm:spPr/>
    </dgm:pt>
    <dgm:pt modelId="{8B397925-9355-4A8B-B114-675373DC2FEA}" type="pres">
      <dgm:prSet presAssocID="{4B4FFAE0-51EA-4D2B-A544-E864A141AB02}" presName="childComposite" presStyleCnt="0">
        <dgm:presLayoutVars>
          <dgm:chMax val="0"/>
          <dgm:chPref val="0"/>
        </dgm:presLayoutVars>
      </dgm:prSet>
      <dgm:spPr/>
    </dgm:pt>
    <dgm:pt modelId="{3A3C2CE7-D117-4FDD-AA4D-036C9293A5CD}" type="pres">
      <dgm:prSet presAssocID="{4B4FFAE0-51EA-4D2B-A544-E864A141AB02}"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177AED7-6976-4950-8E6D-7D308EBE87D8}" type="pres">
      <dgm:prSet presAssocID="{4B4FFAE0-51EA-4D2B-A544-E864A141AB02}" presName="childText" presStyleLbl="lnNode1" presStyleIdx="0" presStyleCnt="3">
        <dgm:presLayoutVars>
          <dgm:chMax val="0"/>
          <dgm:chPref val="0"/>
          <dgm:bulletEnabled val="1"/>
        </dgm:presLayoutVars>
      </dgm:prSet>
      <dgm:spPr/>
    </dgm:pt>
    <dgm:pt modelId="{BCBAA743-8D8B-4E49-8CA2-8952FA8E50E9}" type="pres">
      <dgm:prSet presAssocID="{22BACF2F-220F-49E9-91B2-13230CE6C339}" presName="childComposite" presStyleCnt="0">
        <dgm:presLayoutVars>
          <dgm:chMax val="0"/>
          <dgm:chPref val="0"/>
        </dgm:presLayoutVars>
      </dgm:prSet>
      <dgm:spPr/>
    </dgm:pt>
    <dgm:pt modelId="{125E4A80-B916-4674-86F6-0CBEA861CFCA}" type="pres">
      <dgm:prSet presAssocID="{22BACF2F-220F-49E9-91B2-13230CE6C339}"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D24E318-0B83-45D6-9383-872D859926FE}" type="pres">
      <dgm:prSet presAssocID="{22BACF2F-220F-49E9-91B2-13230CE6C339}" presName="childText" presStyleLbl="lnNode1" presStyleIdx="1" presStyleCnt="3">
        <dgm:presLayoutVars>
          <dgm:chMax val="0"/>
          <dgm:chPref val="0"/>
          <dgm:bulletEnabled val="1"/>
        </dgm:presLayoutVars>
      </dgm:prSet>
      <dgm:spPr/>
    </dgm:pt>
    <dgm:pt modelId="{A93E8572-FDD5-403E-BC00-57DAE40FDAF0}" type="pres">
      <dgm:prSet presAssocID="{73C484F6-10A9-4207-9098-426C0555E4AD}" presName="childComposite" presStyleCnt="0">
        <dgm:presLayoutVars>
          <dgm:chMax val="0"/>
          <dgm:chPref val="0"/>
        </dgm:presLayoutVars>
      </dgm:prSet>
      <dgm:spPr/>
    </dgm:pt>
    <dgm:pt modelId="{0759605B-5584-4948-935D-6D3B7E321BF5}" type="pres">
      <dgm:prSet presAssocID="{73C484F6-10A9-4207-9098-426C0555E4AD}"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E0DCAB5-1783-4F64-AF28-E96BEE454A05}" type="pres">
      <dgm:prSet presAssocID="{73C484F6-10A9-4207-9098-426C0555E4AD}" presName="childText" presStyleLbl="lnNode1" presStyleIdx="2" presStyleCnt="3">
        <dgm:presLayoutVars>
          <dgm:chMax val="0"/>
          <dgm:chPref val="0"/>
          <dgm:bulletEnabled val="1"/>
        </dgm:presLayoutVars>
      </dgm:prSet>
      <dgm:spPr/>
    </dgm:pt>
  </dgm:ptLst>
  <dgm:cxnLst>
    <dgm:cxn modelId="{8BCA052D-9B38-4D1B-9EBA-5D8B41536D04}" srcId="{83497AD1-813F-4250-BC43-2983C10A89A7}" destId="{A76991B6-5F6E-4B14-8E46-BAA8CE6D11EE}" srcOrd="0" destOrd="0" parTransId="{601138D4-367B-4881-9CD5-4EC28F62E1A0}" sibTransId="{930A9A90-59EC-49FF-A6B4-044A47608ACE}"/>
    <dgm:cxn modelId="{05F6202D-4CF7-4145-B0F0-585156AE325E}" type="presOf" srcId="{4B4FFAE0-51EA-4D2B-A544-E864A141AB02}" destId="{5177AED7-6976-4950-8E6D-7D308EBE87D8}" srcOrd="0" destOrd="0" presId="urn:microsoft.com/office/officeart/2008/layout/PictureAccentList"/>
    <dgm:cxn modelId="{1490743D-0BD5-4C07-8EAD-0130F4D690DB}" srcId="{A76991B6-5F6E-4B14-8E46-BAA8CE6D11EE}" destId="{22BACF2F-220F-49E9-91B2-13230CE6C339}" srcOrd="1" destOrd="0" parTransId="{F383C144-F147-4C8A-8D75-A90FFD38F67C}" sibTransId="{A419EB90-0A9B-4D14-B36D-C2FB91663C8C}"/>
    <dgm:cxn modelId="{20C5D350-521D-4959-B7ED-C9CAED9AE04C}" type="presOf" srcId="{83497AD1-813F-4250-BC43-2983C10A89A7}" destId="{E5A79DE6-3D5A-4B3A-8BEE-3781F5BE9310}" srcOrd="0" destOrd="0" presId="urn:microsoft.com/office/officeart/2008/layout/PictureAccentList"/>
    <dgm:cxn modelId="{518A0783-8E60-41FF-A1C2-8B2CFF7A370B}" type="presOf" srcId="{22BACF2F-220F-49E9-91B2-13230CE6C339}" destId="{4D24E318-0B83-45D6-9383-872D859926FE}" srcOrd="0" destOrd="0" presId="urn:microsoft.com/office/officeart/2008/layout/PictureAccentList"/>
    <dgm:cxn modelId="{D347A786-8F74-4E49-9F6C-4A528FDD1016}" type="presOf" srcId="{73C484F6-10A9-4207-9098-426C0555E4AD}" destId="{FE0DCAB5-1783-4F64-AF28-E96BEE454A05}" srcOrd="0" destOrd="0" presId="urn:microsoft.com/office/officeart/2008/layout/PictureAccentList"/>
    <dgm:cxn modelId="{C34CE4A8-49DE-45AC-B797-EBE117288C35}" srcId="{A76991B6-5F6E-4B14-8E46-BAA8CE6D11EE}" destId="{73C484F6-10A9-4207-9098-426C0555E4AD}" srcOrd="2" destOrd="0" parTransId="{29C87F81-4D05-4AB0-BD6D-611C7315B683}" sibTransId="{E74A487F-7366-495F-8334-D5C5AE56986F}"/>
    <dgm:cxn modelId="{B2BC22C2-FE8C-4860-8191-856A6DB46177}" srcId="{A76991B6-5F6E-4B14-8E46-BAA8CE6D11EE}" destId="{4B4FFAE0-51EA-4D2B-A544-E864A141AB02}" srcOrd="0" destOrd="0" parTransId="{6BC54568-C4DA-46E8-89EA-4CA4CD9F1258}" sibTransId="{AE7D922C-3C64-4220-9211-8E888689D8A8}"/>
    <dgm:cxn modelId="{136926FD-C069-40D0-8094-6410F3F0D59A}" type="presOf" srcId="{A76991B6-5F6E-4B14-8E46-BAA8CE6D11EE}" destId="{3B700EE6-F90D-44FA-9DA9-155E3DDF52C8}" srcOrd="0" destOrd="0" presId="urn:microsoft.com/office/officeart/2008/layout/PictureAccentList"/>
    <dgm:cxn modelId="{CB70DDB2-CE37-4D8D-8AF7-0973E46742B4}" type="presParOf" srcId="{E5A79DE6-3D5A-4B3A-8BEE-3781F5BE9310}" destId="{DC672227-EA61-4502-A89B-A9F8CD194F13}" srcOrd="0" destOrd="0" presId="urn:microsoft.com/office/officeart/2008/layout/PictureAccentList"/>
    <dgm:cxn modelId="{66375F2A-2695-4B90-9E15-6CEB1AA4AC65}" type="presParOf" srcId="{DC672227-EA61-4502-A89B-A9F8CD194F13}" destId="{135D1122-E54D-4976-8DBF-B3285BB0595E}" srcOrd="0" destOrd="0" presId="urn:microsoft.com/office/officeart/2008/layout/PictureAccentList"/>
    <dgm:cxn modelId="{CE94E481-DE1A-4FA0-8130-4EB51F0B1BBE}" type="presParOf" srcId="{135D1122-E54D-4976-8DBF-B3285BB0595E}" destId="{3B700EE6-F90D-44FA-9DA9-155E3DDF52C8}" srcOrd="0" destOrd="0" presId="urn:microsoft.com/office/officeart/2008/layout/PictureAccentList"/>
    <dgm:cxn modelId="{6C5E605B-D1E7-4CC2-995F-1475F54D9B27}" type="presParOf" srcId="{DC672227-EA61-4502-A89B-A9F8CD194F13}" destId="{19DC043D-1305-4CB4-9C8F-BA6ED851B124}" srcOrd="1" destOrd="0" presId="urn:microsoft.com/office/officeart/2008/layout/PictureAccentList"/>
    <dgm:cxn modelId="{92B8C5FE-3D74-4C25-9115-E8E95AE32E19}" type="presParOf" srcId="{19DC043D-1305-4CB4-9C8F-BA6ED851B124}" destId="{8B397925-9355-4A8B-B114-675373DC2FEA}" srcOrd="0" destOrd="0" presId="urn:microsoft.com/office/officeart/2008/layout/PictureAccentList"/>
    <dgm:cxn modelId="{20C33F2D-428D-4A51-8C7E-F579F0033721}" type="presParOf" srcId="{8B397925-9355-4A8B-B114-675373DC2FEA}" destId="{3A3C2CE7-D117-4FDD-AA4D-036C9293A5CD}" srcOrd="0" destOrd="0" presId="urn:microsoft.com/office/officeart/2008/layout/PictureAccentList"/>
    <dgm:cxn modelId="{46A87C6B-AE3E-4173-9337-187EB7D1081B}" type="presParOf" srcId="{8B397925-9355-4A8B-B114-675373DC2FEA}" destId="{5177AED7-6976-4950-8E6D-7D308EBE87D8}" srcOrd="1" destOrd="0" presId="urn:microsoft.com/office/officeart/2008/layout/PictureAccentList"/>
    <dgm:cxn modelId="{D26FE5CA-8992-49FB-8ECE-0EA0864780A3}" type="presParOf" srcId="{19DC043D-1305-4CB4-9C8F-BA6ED851B124}" destId="{BCBAA743-8D8B-4E49-8CA2-8952FA8E50E9}" srcOrd="1" destOrd="0" presId="urn:microsoft.com/office/officeart/2008/layout/PictureAccentList"/>
    <dgm:cxn modelId="{3D39047D-B759-4CA5-B413-9190BA0E8077}" type="presParOf" srcId="{BCBAA743-8D8B-4E49-8CA2-8952FA8E50E9}" destId="{125E4A80-B916-4674-86F6-0CBEA861CFCA}" srcOrd="0" destOrd="0" presId="urn:microsoft.com/office/officeart/2008/layout/PictureAccentList"/>
    <dgm:cxn modelId="{2A919F03-C407-409C-9494-6E42755A226B}" type="presParOf" srcId="{BCBAA743-8D8B-4E49-8CA2-8952FA8E50E9}" destId="{4D24E318-0B83-45D6-9383-872D859926FE}" srcOrd="1" destOrd="0" presId="urn:microsoft.com/office/officeart/2008/layout/PictureAccentList"/>
    <dgm:cxn modelId="{F1D0E645-E883-4F9B-9D89-D819E7007621}" type="presParOf" srcId="{19DC043D-1305-4CB4-9C8F-BA6ED851B124}" destId="{A93E8572-FDD5-403E-BC00-57DAE40FDAF0}" srcOrd="2" destOrd="0" presId="urn:microsoft.com/office/officeart/2008/layout/PictureAccentList"/>
    <dgm:cxn modelId="{B47C4127-E7C5-4C08-94F5-9536A064BAB3}" type="presParOf" srcId="{A93E8572-FDD5-403E-BC00-57DAE40FDAF0}" destId="{0759605B-5584-4948-935D-6D3B7E321BF5}" srcOrd="0" destOrd="0" presId="urn:microsoft.com/office/officeart/2008/layout/PictureAccentList"/>
    <dgm:cxn modelId="{E664A121-1026-4206-8F66-8432187E3823}" type="presParOf" srcId="{A93E8572-FDD5-403E-BC00-57DAE40FDAF0}" destId="{FE0DCAB5-1783-4F64-AF28-E96BEE454A0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2AB69-1267-4C16-9589-64CAC3E1A38A}" type="doc">
      <dgm:prSet loTypeId="urn:microsoft.com/office/officeart/2008/layout/BendingPictureCaptionList" loCatId="picture" qsTypeId="urn:microsoft.com/office/officeart/2005/8/quickstyle/simple2" qsCatId="simple" csTypeId="urn:microsoft.com/office/officeart/2005/8/colors/colorful1" csCatId="colorful" phldr="1"/>
      <dgm:spPr/>
      <dgm:t>
        <a:bodyPr/>
        <a:lstStyle/>
        <a:p>
          <a:endParaRPr lang="es-ES"/>
        </a:p>
      </dgm:t>
    </dgm:pt>
    <dgm:pt modelId="{5E45C127-1C54-49FE-BA6B-50ED57610584}">
      <dgm:prSet custT="1"/>
      <dgm:spPr>
        <a:solidFill>
          <a:srgbClr val="345E80"/>
        </a:solidFill>
        <a:scene3d>
          <a:camera prst="orthographicFront"/>
          <a:lightRig rig="threePt" dir="t"/>
        </a:scene3d>
        <a:sp3d>
          <a:bevelT prst="relaxedInset"/>
        </a:sp3d>
      </dgm:spPr>
      <dgm:t>
        <a:bodyPr/>
        <a:lstStyle/>
        <a:p>
          <a:r>
            <a:rPr lang="nl-NL" sz="1900" b="1" dirty="0">
              <a:latin typeface="Calibri" panose="020F0502020204030204" pitchFamily="34" charset="0"/>
              <a:ea typeface="Calibri" panose="020F0502020204030204" pitchFamily="34" charset="0"/>
              <a:cs typeface="Calibri" panose="020F0502020204030204" pitchFamily="34" charset="0"/>
            </a:rPr>
            <a:t>God droogde de Rode Zee voor ons op (Jozua, </a:t>
          </a:r>
          <a:r>
            <a:rPr lang="nl-NL" sz="1900" b="1" dirty="0" err="1">
              <a:latin typeface="Calibri" panose="020F0502020204030204" pitchFamily="34" charset="0"/>
              <a:ea typeface="Calibri" panose="020F0502020204030204" pitchFamily="34" charset="0"/>
              <a:cs typeface="Calibri" panose="020F0502020204030204" pitchFamily="34" charset="0"/>
            </a:rPr>
            <a:t>Kaleb</a:t>
          </a:r>
          <a:r>
            <a:rPr lang="nl-NL" sz="1900" b="1" dirty="0">
              <a:latin typeface="Calibri" panose="020F0502020204030204" pitchFamily="34" charset="0"/>
              <a:ea typeface="Calibri" panose="020F0502020204030204" pitchFamily="34" charset="0"/>
              <a:cs typeface="Calibri" panose="020F0502020204030204" pitchFamily="34" charset="0"/>
            </a:rPr>
            <a:t> en de weinigen die nog in leven waren van de generatie die uit Egypte kwam)</a:t>
          </a:r>
          <a:endParaRPr lang="es-ES" sz="1900" dirty="0">
            <a:latin typeface="Calibri" panose="020F0502020204030204" pitchFamily="34" charset="0"/>
            <a:ea typeface="Calibri" panose="020F0502020204030204" pitchFamily="34" charset="0"/>
            <a:cs typeface="Calibri" panose="020F0502020204030204" pitchFamily="34" charset="0"/>
          </a:endParaRPr>
        </a:p>
      </dgm:t>
    </dgm:pt>
    <dgm:pt modelId="{B6F44EB8-D669-4330-AF55-262495F488F9}" type="parTrans" cxnId="{1628C3B3-C0A8-4EB9-8EEC-82913E744D41}">
      <dgm:prSet/>
      <dgm:spPr/>
      <dgm:t>
        <a:bodyPr/>
        <a:lstStyle/>
        <a:p>
          <a:endParaRPr lang="es-ES" sz="2000"/>
        </a:p>
      </dgm:t>
    </dgm:pt>
    <dgm:pt modelId="{126DBA58-4954-4E30-B044-CA2921D6B19D}" type="sibTrans" cxnId="{1628C3B3-C0A8-4EB9-8EEC-82913E744D41}">
      <dgm:prSet/>
      <dgm:spPr/>
      <dgm:t>
        <a:bodyPr/>
        <a:lstStyle/>
        <a:p>
          <a:endParaRPr lang="es-ES" sz="2000"/>
        </a:p>
      </dgm:t>
    </dgm:pt>
    <dgm:pt modelId="{A42455E6-483C-4078-BC0B-F8B8F22839CA}">
      <dgm:prSet custT="1"/>
      <dgm:spPr>
        <a:solidFill>
          <a:srgbClr val="69795B"/>
        </a:solidFill>
        <a:scene3d>
          <a:camera prst="orthographicFront"/>
          <a:lightRig rig="threePt" dir="t"/>
        </a:scene3d>
        <a:sp3d>
          <a:bevelT prst="relaxedInset"/>
        </a:sp3d>
      </dgm:spPr>
      <dgm:t>
        <a:bodyPr/>
        <a:lstStyle/>
        <a:p>
          <a:r>
            <a:rPr lang="nl-NL" sz="1900" b="1" dirty="0"/>
            <a:t>God droogde de Jordaan voor u op (de nieuwe generatie geboren in de woestijn en voorbestemd om Kanaän te veroveren)</a:t>
          </a:r>
          <a:endParaRPr lang="es-ES" sz="1900" dirty="0"/>
        </a:p>
      </dgm:t>
    </dgm:pt>
    <dgm:pt modelId="{79E1ED44-3317-4CC1-8A4C-69E977CFC486}" type="parTrans" cxnId="{864EEA15-1DC4-4840-AC14-BC1E9DA3B374}">
      <dgm:prSet/>
      <dgm:spPr/>
      <dgm:t>
        <a:bodyPr/>
        <a:lstStyle/>
        <a:p>
          <a:endParaRPr lang="es-ES" sz="2000"/>
        </a:p>
      </dgm:t>
    </dgm:pt>
    <dgm:pt modelId="{D674D218-94C9-4862-98AC-BDC18D6E2CA3}" type="sibTrans" cxnId="{864EEA15-1DC4-4840-AC14-BC1E9DA3B374}">
      <dgm:prSet/>
      <dgm:spPr/>
      <dgm:t>
        <a:bodyPr/>
        <a:lstStyle/>
        <a:p>
          <a:endParaRPr lang="es-ES" sz="2000"/>
        </a:p>
      </dgm:t>
    </dgm:pt>
    <dgm:pt modelId="{ED6BBF2B-A21E-46FA-A87E-9EA933D7C0A9}" type="pres">
      <dgm:prSet presAssocID="{A942AB69-1267-4C16-9589-64CAC3E1A38A}" presName="Name0" presStyleCnt="0">
        <dgm:presLayoutVars>
          <dgm:dir/>
          <dgm:resizeHandles val="exact"/>
        </dgm:presLayoutVars>
      </dgm:prSet>
      <dgm:spPr/>
    </dgm:pt>
    <dgm:pt modelId="{6659D50D-9853-4E12-BFD7-C30E907C945A}" type="pres">
      <dgm:prSet presAssocID="{5E45C127-1C54-49FE-BA6B-50ED57610584}" presName="composite" presStyleCnt="0"/>
      <dgm:spPr/>
    </dgm:pt>
    <dgm:pt modelId="{1DBC163E-CA53-47E2-A4F1-8FD0C1739CD9}" type="pres">
      <dgm:prSet presAssocID="{5E45C127-1C54-49FE-BA6B-50ED57610584}" presName="rect1" presStyleLbl="bgImgPlace1" presStyleIdx="0" presStyleCnt="2" custScaleX="665499" custScaleY="272614" custLinFactNeighborY="-6636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345E80"/>
          </a:solidFill>
        </a:ln>
        <a:scene3d>
          <a:camera prst="orthographicFront"/>
          <a:lightRig rig="threePt" dir="t"/>
        </a:scene3d>
        <a:sp3d>
          <a:bevelT w="101600" prst="riblet"/>
        </a:sp3d>
      </dgm:spPr>
    </dgm:pt>
    <dgm:pt modelId="{9900CE34-8A0F-463C-ADF3-D4EF6BF119DC}" type="pres">
      <dgm:prSet presAssocID="{5E45C127-1C54-49FE-BA6B-50ED57610584}" presName="wedgeRectCallout1" presStyleLbl="node1" presStyleIdx="0" presStyleCnt="2" custScaleX="793996" custScaleY="379551" custLinFactY="100000" custLinFactNeighborY="114335">
        <dgm:presLayoutVars>
          <dgm:bulletEnabled val="1"/>
        </dgm:presLayoutVars>
      </dgm:prSet>
      <dgm:spPr/>
    </dgm:pt>
    <dgm:pt modelId="{1851AD4B-D91F-4DD8-A96C-84D264288ED7}" type="pres">
      <dgm:prSet presAssocID="{126DBA58-4954-4E30-B044-CA2921D6B19D}" presName="sibTrans" presStyleCnt="0"/>
      <dgm:spPr/>
    </dgm:pt>
    <dgm:pt modelId="{DECD0434-4D45-40E4-9342-22E6B8A133AB}" type="pres">
      <dgm:prSet presAssocID="{A42455E6-483C-4078-BC0B-F8B8F22839CA}" presName="composite" presStyleCnt="0"/>
      <dgm:spPr/>
    </dgm:pt>
    <dgm:pt modelId="{E24F0F28-3AFA-4E7A-8FCD-D0AD630BB311}" type="pres">
      <dgm:prSet presAssocID="{A42455E6-483C-4078-BC0B-F8B8F22839CA}" presName="rect1" presStyleLbl="bgImgPlace1" presStyleIdx="1" presStyleCnt="2" custScaleX="665499" custScaleY="272614" custLinFactNeighborY="-6636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rgbClr val="69795B"/>
          </a:solidFill>
        </a:ln>
        <a:scene3d>
          <a:camera prst="orthographicFront"/>
          <a:lightRig rig="threePt" dir="t"/>
        </a:scene3d>
        <a:sp3d>
          <a:bevelT w="101600" prst="riblet"/>
        </a:sp3d>
      </dgm:spPr>
    </dgm:pt>
    <dgm:pt modelId="{FEA02886-E86B-444D-B54B-A2D1D4A0311F}" type="pres">
      <dgm:prSet presAssocID="{A42455E6-483C-4078-BC0B-F8B8F22839CA}" presName="wedgeRectCallout1" presStyleLbl="node1" presStyleIdx="1" presStyleCnt="2" custScaleX="793996" custScaleY="379551" custLinFactY="100000" custLinFactNeighborY="114335">
        <dgm:presLayoutVars>
          <dgm:bulletEnabled val="1"/>
        </dgm:presLayoutVars>
      </dgm:prSet>
      <dgm:spPr/>
    </dgm:pt>
  </dgm:ptLst>
  <dgm:cxnLst>
    <dgm:cxn modelId="{864EEA15-1DC4-4840-AC14-BC1E9DA3B374}" srcId="{A942AB69-1267-4C16-9589-64CAC3E1A38A}" destId="{A42455E6-483C-4078-BC0B-F8B8F22839CA}" srcOrd="1" destOrd="0" parTransId="{79E1ED44-3317-4CC1-8A4C-69E977CFC486}" sibTransId="{D674D218-94C9-4862-98AC-BDC18D6E2CA3}"/>
    <dgm:cxn modelId="{FFD6C438-EA4A-4D02-B957-5DFFC81C1378}" type="presOf" srcId="{5E45C127-1C54-49FE-BA6B-50ED57610584}" destId="{9900CE34-8A0F-463C-ADF3-D4EF6BF119DC}" srcOrd="0" destOrd="0" presId="urn:microsoft.com/office/officeart/2008/layout/BendingPictureCaptionList"/>
    <dgm:cxn modelId="{C5812E76-A701-43E6-9DBC-FDDC9EA432A0}" type="presOf" srcId="{A942AB69-1267-4C16-9589-64CAC3E1A38A}" destId="{ED6BBF2B-A21E-46FA-A87E-9EA933D7C0A9}" srcOrd="0" destOrd="0" presId="urn:microsoft.com/office/officeart/2008/layout/BendingPictureCaptionList"/>
    <dgm:cxn modelId="{1628C3B3-C0A8-4EB9-8EEC-82913E744D41}" srcId="{A942AB69-1267-4C16-9589-64CAC3E1A38A}" destId="{5E45C127-1C54-49FE-BA6B-50ED57610584}" srcOrd="0" destOrd="0" parTransId="{B6F44EB8-D669-4330-AF55-262495F488F9}" sibTransId="{126DBA58-4954-4E30-B044-CA2921D6B19D}"/>
    <dgm:cxn modelId="{7D23BEF7-2B67-4AC6-8B05-4A37B6E95658}" type="presOf" srcId="{A42455E6-483C-4078-BC0B-F8B8F22839CA}" destId="{FEA02886-E86B-444D-B54B-A2D1D4A0311F}" srcOrd="0" destOrd="0" presId="urn:microsoft.com/office/officeart/2008/layout/BendingPictureCaptionList"/>
    <dgm:cxn modelId="{7D891431-49CC-4A64-A83C-49ACCF3ECA9C}" type="presParOf" srcId="{ED6BBF2B-A21E-46FA-A87E-9EA933D7C0A9}" destId="{6659D50D-9853-4E12-BFD7-C30E907C945A}" srcOrd="0" destOrd="0" presId="urn:microsoft.com/office/officeart/2008/layout/BendingPictureCaptionList"/>
    <dgm:cxn modelId="{7AEA03FF-21B5-441B-BD8A-BE2B53CBC405}" type="presParOf" srcId="{6659D50D-9853-4E12-BFD7-C30E907C945A}" destId="{1DBC163E-CA53-47E2-A4F1-8FD0C1739CD9}" srcOrd="0" destOrd="0" presId="urn:microsoft.com/office/officeart/2008/layout/BendingPictureCaptionList"/>
    <dgm:cxn modelId="{D3BB30B4-5A11-42AB-B840-9DCC0ACB5858}" type="presParOf" srcId="{6659D50D-9853-4E12-BFD7-C30E907C945A}" destId="{9900CE34-8A0F-463C-ADF3-D4EF6BF119DC}" srcOrd="1" destOrd="0" presId="urn:microsoft.com/office/officeart/2008/layout/BendingPictureCaptionList"/>
    <dgm:cxn modelId="{2AAC0F89-6F4D-4C1C-8177-482D20E9DD8E}" type="presParOf" srcId="{ED6BBF2B-A21E-46FA-A87E-9EA933D7C0A9}" destId="{1851AD4B-D91F-4DD8-A96C-84D264288ED7}" srcOrd="1" destOrd="0" presId="urn:microsoft.com/office/officeart/2008/layout/BendingPictureCaptionList"/>
    <dgm:cxn modelId="{2FB95D61-610D-43A5-9F19-1360A21B5482}" type="presParOf" srcId="{ED6BBF2B-A21E-46FA-A87E-9EA933D7C0A9}" destId="{DECD0434-4D45-40E4-9342-22E6B8A133AB}" srcOrd="2" destOrd="0" presId="urn:microsoft.com/office/officeart/2008/layout/BendingPictureCaptionList"/>
    <dgm:cxn modelId="{A015AF6A-5037-44ED-9CD6-A7EB60EB44CD}" type="presParOf" srcId="{DECD0434-4D45-40E4-9342-22E6B8A133AB}" destId="{E24F0F28-3AFA-4E7A-8FCD-D0AD630BB311}" srcOrd="0" destOrd="0" presId="urn:microsoft.com/office/officeart/2008/layout/BendingPictureCaptionList"/>
    <dgm:cxn modelId="{929BB7CF-2FEB-47C2-B233-D66A29833F8F}" type="presParOf" srcId="{DECD0434-4D45-40E4-9342-22E6B8A133AB}" destId="{FEA02886-E86B-444D-B54B-A2D1D4A0311F}"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00EE6-F90D-44FA-9DA9-155E3DDF52C8}">
      <dsp:nvSpPr>
        <dsp:cNvPr id="0" name=""/>
        <dsp:cNvSpPr/>
      </dsp:nvSpPr>
      <dsp:spPr>
        <a:xfrm>
          <a:off x="0" y="11353"/>
          <a:ext cx="4591049" cy="73552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nl-NL" sz="24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Het volgen van de betrokken ark</a:t>
          </a:r>
          <a:endParaRPr lang="en" sz="24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21543" y="32896"/>
        <a:ext cx="4547963" cy="692443"/>
      </dsp:txXfrm>
    </dsp:sp>
    <dsp:sp modelId="{3A3C2CE7-D117-4FDD-AA4D-036C9293A5CD}">
      <dsp:nvSpPr>
        <dsp:cNvPr id="0" name=""/>
        <dsp:cNvSpPr/>
      </dsp:nvSpPr>
      <dsp:spPr>
        <a:xfrm>
          <a:off x="0" y="982198"/>
          <a:ext cx="1307306" cy="1307306"/>
        </a:xfrm>
        <a:prstGeom prst="roundRect">
          <a:avLst>
            <a:gd name="adj" fmla="val 166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77AED7-6976-4950-8E6D-7D308EBE87D8}">
      <dsp:nvSpPr>
        <dsp:cNvPr id="0" name=""/>
        <dsp:cNvSpPr/>
      </dsp:nvSpPr>
      <dsp:spPr>
        <a:xfrm>
          <a:off x="1385744" y="982198"/>
          <a:ext cx="3205305" cy="1307306"/>
        </a:xfrm>
        <a:prstGeom prst="roundRect">
          <a:avLst>
            <a:gd name="adj" fmla="val 1667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Gehoorzaam God</a:t>
          </a:r>
        </a:p>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10 Geboden)</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1449573" y="1046027"/>
        <a:ext cx="3077647" cy="1179648"/>
      </dsp:txXfrm>
    </dsp:sp>
    <dsp:sp modelId="{125E4A80-B916-4674-86F6-0CBEA861CFCA}">
      <dsp:nvSpPr>
        <dsp:cNvPr id="0" name=""/>
        <dsp:cNvSpPr/>
      </dsp:nvSpPr>
      <dsp:spPr>
        <a:xfrm>
          <a:off x="0" y="2446381"/>
          <a:ext cx="1307306" cy="1307306"/>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24E318-0B83-45D6-9383-872D859926FE}">
      <dsp:nvSpPr>
        <dsp:cNvPr id="0" name=""/>
        <dsp:cNvSpPr/>
      </dsp:nvSpPr>
      <dsp:spPr>
        <a:xfrm>
          <a:off x="1385744" y="2446381"/>
          <a:ext cx="3205305" cy="1307306"/>
        </a:xfrm>
        <a:prstGeom prst="roundRect">
          <a:avLst>
            <a:gd name="adj" fmla="val 1667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Vertrouwen op Gods zorg (het vat met manna)</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1449573" y="2510210"/>
        <a:ext cx="3077647" cy="1179648"/>
      </dsp:txXfrm>
    </dsp:sp>
    <dsp:sp modelId="{0759605B-5584-4948-935D-6D3B7E321BF5}">
      <dsp:nvSpPr>
        <dsp:cNvPr id="0" name=""/>
        <dsp:cNvSpPr/>
      </dsp:nvSpPr>
      <dsp:spPr>
        <a:xfrm>
          <a:off x="0" y="3910564"/>
          <a:ext cx="1307306" cy="1307306"/>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0DCAB5-1783-4F64-AF28-E96BEE454A05}">
      <dsp:nvSpPr>
        <dsp:cNvPr id="0" name=""/>
        <dsp:cNvSpPr/>
      </dsp:nvSpPr>
      <dsp:spPr>
        <a:xfrm>
          <a:off x="1385744" y="3910564"/>
          <a:ext cx="3205305" cy="1307306"/>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Respecteer de leiders die door God zijn aangesteld (de staf van </a:t>
          </a:r>
          <a:r>
            <a:rPr lang="nl-NL" sz="2000" b="1" kern="12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Aäron</a:t>
          </a: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endParaRPr lang="en"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1449573" y="3974393"/>
        <a:ext cx="3077647" cy="117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C163E-CA53-47E2-A4F1-8FD0C1739CD9}">
      <dsp:nvSpPr>
        <dsp:cNvPr id="0" name=""/>
        <dsp:cNvSpPr/>
      </dsp:nvSpPr>
      <dsp:spPr>
        <a:xfrm>
          <a:off x="146659" y="0"/>
          <a:ext cx="5492478" cy="179994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345E80"/>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9900CE34-8A0F-463C-ADF3-D4EF6BF119DC}">
      <dsp:nvSpPr>
        <dsp:cNvPr id="0" name=""/>
        <dsp:cNvSpPr/>
      </dsp:nvSpPr>
      <dsp:spPr>
        <a:xfrm>
          <a:off x="5706" y="1542249"/>
          <a:ext cx="5832158" cy="877100"/>
        </a:xfrm>
        <a:prstGeom prst="wedgeRectCallout">
          <a:avLst>
            <a:gd name="adj1" fmla="val 20250"/>
            <a:gd name="adj2" fmla="val -60700"/>
          </a:avLst>
        </a:prstGeom>
        <a:solidFill>
          <a:srgbClr val="345E80"/>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b="1" kern="1200" dirty="0">
              <a:latin typeface="Calibri" panose="020F0502020204030204" pitchFamily="34" charset="0"/>
              <a:ea typeface="Calibri" panose="020F0502020204030204" pitchFamily="34" charset="0"/>
              <a:cs typeface="Calibri" panose="020F0502020204030204" pitchFamily="34" charset="0"/>
            </a:rPr>
            <a:t>God droogde de Rode Zee voor ons op (Jozua, </a:t>
          </a:r>
          <a:r>
            <a:rPr lang="nl-NL" sz="1900" b="1" kern="1200" dirty="0" err="1">
              <a:latin typeface="Calibri" panose="020F0502020204030204" pitchFamily="34" charset="0"/>
              <a:ea typeface="Calibri" panose="020F0502020204030204" pitchFamily="34" charset="0"/>
              <a:cs typeface="Calibri" panose="020F0502020204030204" pitchFamily="34" charset="0"/>
            </a:rPr>
            <a:t>Kaleb</a:t>
          </a:r>
          <a:r>
            <a:rPr lang="nl-NL" sz="1900" b="1" kern="1200" dirty="0">
              <a:latin typeface="Calibri" panose="020F0502020204030204" pitchFamily="34" charset="0"/>
              <a:ea typeface="Calibri" panose="020F0502020204030204" pitchFamily="34" charset="0"/>
              <a:cs typeface="Calibri" panose="020F0502020204030204" pitchFamily="34" charset="0"/>
            </a:rPr>
            <a:t> en de weinigen die nog in leven waren van de generatie die uit Egypte kwam)</a:t>
          </a:r>
          <a:endParaRPr lang="es-ES" sz="1900" kern="1200" dirty="0">
            <a:latin typeface="Calibri" panose="020F0502020204030204" pitchFamily="34" charset="0"/>
            <a:ea typeface="Calibri" panose="020F0502020204030204" pitchFamily="34" charset="0"/>
            <a:cs typeface="Calibri" panose="020F0502020204030204" pitchFamily="34" charset="0"/>
          </a:endParaRPr>
        </a:p>
      </dsp:txBody>
      <dsp:txXfrm>
        <a:off x="5706" y="1542249"/>
        <a:ext cx="5832158" cy="877100"/>
      </dsp:txXfrm>
    </dsp:sp>
    <dsp:sp modelId="{E24F0F28-3AFA-4E7A-8FCD-D0AD630BB311}">
      <dsp:nvSpPr>
        <dsp:cNvPr id="0" name=""/>
        <dsp:cNvSpPr/>
      </dsp:nvSpPr>
      <dsp:spPr>
        <a:xfrm>
          <a:off x="6061349" y="0"/>
          <a:ext cx="5492478" cy="179994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69795B"/>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FEA02886-E86B-444D-B54B-A2D1D4A0311F}">
      <dsp:nvSpPr>
        <dsp:cNvPr id="0" name=""/>
        <dsp:cNvSpPr/>
      </dsp:nvSpPr>
      <dsp:spPr>
        <a:xfrm>
          <a:off x="5920395" y="1542249"/>
          <a:ext cx="5832158" cy="877100"/>
        </a:xfrm>
        <a:prstGeom prst="wedgeRectCallout">
          <a:avLst>
            <a:gd name="adj1" fmla="val 20250"/>
            <a:gd name="adj2" fmla="val -60700"/>
          </a:avLst>
        </a:prstGeom>
        <a:solidFill>
          <a:srgbClr val="69795B"/>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b="1" kern="1200" dirty="0"/>
            <a:t>God droogde de Jordaan voor u op (de nieuwe generatie geboren in de woestijn en voorbestemd om Kanaän te veroveren)</a:t>
          </a:r>
          <a:endParaRPr lang="es-ES" sz="1900" kern="1200" dirty="0"/>
        </a:p>
      </dsp:txBody>
      <dsp:txXfrm>
        <a:off x="5920395" y="1542249"/>
        <a:ext cx="5832158" cy="87710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63E57D11-6958-4A62-8BE6-DD27AAC2D1DA}" type="datetimeFigureOut">
              <a:rPr lang="es-ES" smtClean="0"/>
              <a:pPr/>
              <a:t>16/10/2025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D951254A-0617-493E-B443-33B18904B6EA}" type="slidenum">
              <a:rPr lang="es-ES" smtClean="0"/>
              <a:pPr/>
              <a:t>‹Nº›</a:t>
            </a:fld>
            <a:endParaRPr lang="es-ES" dirty="0"/>
          </a:p>
        </p:txBody>
      </p:sp>
    </p:spTree>
    <p:extLst>
      <p:ext uri="{BB962C8B-B14F-4D97-AF65-F5344CB8AC3E}">
        <p14:creationId xmlns:p14="http://schemas.microsoft.com/office/powerpoint/2010/main" val="84559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951254A-0617-493E-B443-33B18904B6EA}" type="slidenum">
              <a:rPr lang="es-ES" smtClean="0"/>
              <a:t>1</a:t>
            </a:fld>
            <a:endParaRPr lang="es-ES"/>
          </a:p>
        </p:txBody>
      </p:sp>
    </p:spTree>
    <p:extLst>
      <p:ext uri="{BB962C8B-B14F-4D97-AF65-F5344CB8AC3E}">
        <p14:creationId xmlns:p14="http://schemas.microsoft.com/office/powerpoint/2010/main" val="103347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4</a:t>
            </a:fld>
            <a:endParaRPr lang="es-ES"/>
          </a:p>
        </p:txBody>
      </p:sp>
    </p:spTree>
    <p:extLst>
      <p:ext uri="{BB962C8B-B14F-4D97-AF65-F5344CB8AC3E}">
        <p14:creationId xmlns:p14="http://schemas.microsoft.com/office/powerpoint/2010/main" val="833032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A4AA-C307-837C-0BB2-0113EE618FC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B33222A-8835-BDF2-1639-494F8A2618D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CEB1391-EB70-FE3A-CF21-25C65E526B9E}"/>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37A87A47-41C2-6B20-B87A-50EC6ABBFAA2}"/>
              </a:ext>
            </a:extLst>
          </p:cNvPr>
          <p:cNvSpPr>
            <a:spLocks noGrp="1"/>
          </p:cNvSpPr>
          <p:nvPr>
            <p:ph type="sldNum" sz="quarter" idx="5"/>
          </p:nvPr>
        </p:nvSpPr>
        <p:spPr/>
        <p:txBody>
          <a:bodyPr/>
          <a:lstStyle/>
          <a:p>
            <a:fld id="{D951254A-0617-493E-B443-33B18904B6EA}" type="slidenum">
              <a:rPr lang="es-ES" smtClean="0"/>
              <a:t>7</a:t>
            </a:fld>
            <a:endParaRPr lang="es-ES"/>
          </a:p>
        </p:txBody>
      </p:sp>
    </p:spTree>
    <p:extLst>
      <p:ext uri="{BB962C8B-B14F-4D97-AF65-F5344CB8AC3E}">
        <p14:creationId xmlns:p14="http://schemas.microsoft.com/office/powerpoint/2010/main" val="401244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9</a:t>
            </a:fld>
            <a:endParaRPr lang="es-ES"/>
          </a:p>
        </p:txBody>
      </p:sp>
    </p:spTree>
    <p:extLst>
      <p:ext uri="{BB962C8B-B14F-4D97-AF65-F5344CB8AC3E}">
        <p14:creationId xmlns:p14="http://schemas.microsoft.com/office/powerpoint/2010/main" val="12285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CB056-C715-FEF6-AF83-414529B16AE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AFF73E5-DCFA-0E41-7496-9BA648EDF6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25A1711-59F0-57F9-E9A4-0718874F8D7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FF7E65C1-9A3D-4754-0A65-180B5744C9EF}"/>
              </a:ext>
            </a:extLst>
          </p:cNvPr>
          <p:cNvSpPr>
            <a:spLocks noGrp="1"/>
          </p:cNvSpPr>
          <p:nvPr>
            <p:ph type="sldNum" sz="quarter" idx="5"/>
          </p:nvPr>
        </p:nvSpPr>
        <p:spPr/>
        <p:txBody>
          <a:bodyPr/>
          <a:lstStyle/>
          <a:p>
            <a:fld id="{D951254A-0617-493E-B443-33B18904B6EA}" type="slidenum">
              <a:rPr lang="es-ES" smtClean="0"/>
              <a:t>10</a:t>
            </a:fld>
            <a:endParaRPr lang="es-ES"/>
          </a:p>
        </p:txBody>
      </p:sp>
    </p:spTree>
    <p:extLst>
      <p:ext uri="{BB962C8B-B14F-4D97-AF65-F5344CB8AC3E}">
        <p14:creationId xmlns:p14="http://schemas.microsoft.com/office/powerpoint/2010/main" val="287633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31779-688C-A837-5D42-6B793CB5C3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B490F76-E3D8-F670-2716-096DF0166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5779905-FE61-F2DB-4FB7-734223D2F9A9}"/>
              </a:ext>
            </a:extLst>
          </p:cNvPr>
          <p:cNvSpPr>
            <a:spLocks noGrp="1"/>
          </p:cNvSpPr>
          <p:nvPr>
            <p:ph type="dt" sz="half" idx="10"/>
          </p:nvPr>
        </p:nvSpPr>
        <p:spPr/>
        <p:txBody>
          <a:bodyPr/>
          <a:lstStyle/>
          <a:p>
            <a:fld id="{46C8DB71-E707-450B-803D-18E9ECD6E7C8}" type="datetimeFigureOut">
              <a:rPr lang="es-ES" smtClean="0"/>
              <a:t>16/10/2025</a:t>
            </a:fld>
            <a:endParaRPr lang="es-ES"/>
          </a:p>
        </p:txBody>
      </p:sp>
      <p:sp>
        <p:nvSpPr>
          <p:cNvPr id="5" name="Marcador de pie de página 4">
            <a:extLst>
              <a:ext uri="{FF2B5EF4-FFF2-40B4-BE49-F238E27FC236}">
                <a16:creationId xmlns:a16="http://schemas.microsoft.com/office/drawing/2014/main" id="{557B14C4-CF70-9AE5-12C9-53149F5EBF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701573-8145-C11B-264D-69C11B7C80AE}"/>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189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3C5BC-5443-94E2-A027-698DFD4EAA3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D6433B-05AD-C8BB-4540-C7D295C6B41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0017CAF-440D-9181-1723-7D95B5C035FA}"/>
              </a:ext>
            </a:extLst>
          </p:cNvPr>
          <p:cNvSpPr>
            <a:spLocks noGrp="1"/>
          </p:cNvSpPr>
          <p:nvPr>
            <p:ph type="dt" sz="half" idx="10"/>
          </p:nvPr>
        </p:nvSpPr>
        <p:spPr/>
        <p:txBody>
          <a:bodyPr/>
          <a:lstStyle/>
          <a:p>
            <a:fld id="{46C8DB71-E707-450B-803D-18E9ECD6E7C8}" type="datetimeFigureOut">
              <a:rPr lang="es-ES" smtClean="0"/>
              <a:t>16/10/2025</a:t>
            </a:fld>
            <a:endParaRPr lang="es-ES"/>
          </a:p>
        </p:txBody>
      </p:sp>
      <p:sp>
        <p:nvSpPr>
          <p:cNvPr id="5" name="Marcador de pie de página 4">
            <a:extLst>
              <a:ext uri="{FF2B5EF4-FFF2-40B4-BE49-F238E27FC236}">
                <a16:creationId xmlns:a16="http://schemas.microsoft.com/office/drawing/2014/main" id="{4C057C5C-965E-9D37-4300-B25A221946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BAEF7E-8542-DCD3-334A-CE197329A66C}"/>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7842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6874D8-B1F3-9130-C222-9E3A5547CF9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CCF2D0-FE05-747A-3751-F564A05E6E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46106-CCF6-3A6D-8EA8-D0D6AE8490E5}"/>
              </a:ext>
            </a:extLst>
          </p:cNvPr>
          <p:cNvSpPr>
            <a:spLocks noGrp="1"/>
          </p:cNvSpPr>
          <p:nvPr>
            <p:ph type="dt" sz="half" idx="10"/>
          </p:nvPr>
        </p:nvSpPr>
        <p:spPr/>
        <p:txBody>
          <a:bodyPr/>
          <a:lstStyle/>
          <a:p>
            <a:fld id="{46C8DB71-E707-450B-803D-18E9ECD6E7C8}" type="datetimeFigureOut">
              <a:rPr lang="es-ES" smtClean="0"/>
              <a:t>16/10/2025</a:t>
            </a:fld>
            <a:endParaRPr lang="es-ES"/>
          </a:p>
        </p:txBody>
      </p:sp>
      <p:sp>
        <p:nvSpPr>
          <p:cNvPr id="5" name="Marcador de pie de página 4">
            <a:extLst>
              <a:ext uri="{FF2B5EF4-FFF2-40B4-BE49-F238E27FC236}">
                <a16:creationId xmlns:a16="http://schemas.microsoft.com/office/drawing/2014/main" id="{05FB6C55-00AC-DDCA-530E-6AC1C20294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22C39F-9A1F-FE92-C4F8-2122039DFFB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22874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9954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5592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36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95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504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7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169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172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724C9-0D52-DE74-6B3E-674628FF991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22CE3E-9EBE-B78E-B152-6ADD6AE13E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8AA2BF-8334-6738-A070-16E2FF321F8E}"/>
              </a:ext>
            </a:extLst>
          </p:cNvPr>
          <p:cNvSpPr>
            <a:spLocks noGrp="1"/>
          </p:cNvSpPr>
          <p:nvPr>
            <p:ph type="dt" sz="half" idx="10"/>
          </p:nvPr>
        </p:nvSpPr>
        <p:spPr/>
        <p:txBody>
          <a:bodyPr/>
          <a:lstStyle/>
          <a:p>
            <a:fld id="{46C8DB71-E707-450B-803D-18E9ECD6E7C8}" type="datetimeFigureOut">
              <a:rPr lang="es-ES" smtClean="0"/>
              <a:t>16/10/2025</a:t>
            </a:fld>
            <a:endParaRPr lang="es-ES"/>
          </a:p>
        </p:txBody>
      </p:sp>
      <p:sp>
        <p:nvSpPr>
          <p:cNvPr id="5" name="Marcador de pie de página 4">
            <a:extLst>
              <a:ext uri="{FF2B5EF4-FFF2-40B4-BE49-F238E27FC236}">
                <a16:creationId xmlns:a16="http://schemas.microsoft.com/office/drawing/2014/main" id="{CCFCE4BC-751D-BFA0-3489-2F802264298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956153-1B57-4DE3-01F9-5FF391256C5F}"/>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6592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404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1698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3739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00837-B5DB-91AB-FC65-366FEA97602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7EF9A2-1AA3-A78E-A7EB-BA6AB7BB6A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C786337-0260-A5EF-E1C0-88B62C7F4264}"/>
              </a:ext>
            </a:extLst>
          </p:cNvPr>
          <p:cNvSpPr>
            <a:spLocks noGrp="1"/>
          </p:cNvSpPr>
          <p:nvPr>
            <p:ph type="dt" sz="half" idx="10"/>
          </p:nvPr>
        </p:nvSpPr>
        <p:spPr/>
        <p:txBody>
          <a:bodyPr/>
          <a:lstStyle/>
          <a:p>
            <a:fld id="{46C8DB71-E707-450B-803D-18E9ECD6E7C8}" type="datetimeFigureOut">
              <a:rPr lang="es-ES" smtClean="0"/>
              <a:t>16/10/2025</a:t>
            </a:fld>
            <a:endParaRPr lang="es-ES"/>
          </a:p>
        </p:txBody>
      </p:sp>
      <p:sp>
        <p:nvSpPr>
          <p:cNvPr id="5" name="Marcador de pie de página 4">
            <a:extLst>
              <a:ext uri="{FF2B5EF4-FFF2-40B4-BE49-F238E27FC236}">
                <a16:creationId xmlns:a16="http://schemas.microsoft.com/office/drawing/2014/main" id="{79C5D64A-96CD-0566-424A-B9AAB576B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776D72-1273-C293-E7E1-94CF96954CB7}"/>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95818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E0B47-17E1-EA04-D8F0-9B24CF7F44C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4F8939-C092-BE56-ED7E-C2DEBCCD49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2B36540-5AC5-2090-A586-DD1FB34633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388182-719D-B25E-E3AE-E127A001CF22}"/>
              </a:ext>
            </a:extLst>
          </p:cNvPr>
          <p:cNvSpPr>
            <a:spLocks noGrp="1"/>
          </p:cNvSpPr>
          <p:nvPr>
            <p:ph type="dt" sz="half" idx="10"/>
          </p:nvPr>
        </p:nvSpPr>
        <p:spPr/>
        <p:txBody>
          <a:bodyPr/>
          <a:lstStyle/>
          <a:p>
            <a:fld id="{46C8DB71-E707-450B-803D-18E9ECD6E7C8}" type="datetimeFigureOut">
              <a:rPr lang="es-ES" smtClean="0"/>
              <a:t>16/10/2025</a:t>
            </a:fld>
            <a:endParaRPr lang="es-ES"/>
          </a:p>
        </p:txBody>
      </p:sp>
      <p:sp>
        <p:nvSpPr>
          <p:cNvPr id="6" name="Marcador de pie de página 5">
            <a:extLst>
              <a:ext uri="{FF2B5EF4-FFF2-40B4-BE49-F238E27FC236}">
                <a16:creationId xmlns:a16="http://schemas.microsoft.com/office/drawing/2014/main" id="{589D68CD-5A5A-0773-2B27-46E964FEB4C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AD28B7F-1567-6772-0E7F-699FAB09026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4680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C42E9-A18B-55F4-5726-B85A709E9F3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418BA9-3282-7630-C7CE-F1749F691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5D289C-BF29-67D3-988F-76A0DA6A93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202FBAA-6E96-FEC7-D252-F909C2811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5D12D6-151A-E348-2E38-B12A288B1C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3116CC4-BE41-4BC3-626C-973986C50DE0}"/>
              </a:ext>
            </a:extLst>
          </p:cNvPr>
          <p:cNvSpPr>
            <a:spLocks noGrp="1"/>
          </p:cNvSpPr>
          <p:nvPr>
            <p:ph type="dt" sz="half" idx="10"/>
          </p:nvPr>
        </p:nvSpPr>
        <p:spPr/>
        <p:txBody>
          <a:bodyPr/>
          <a:lstStyle/>
          <a:p>
            <a:fld id="{46C8DB71-E707-450B-803D-18E9ECD6E7C8}" type="datetimeFigureOut">
              <a:rPr lang="es-ES" smtClean="0"/>
              <a:t>16/10/2025</a:t>
            </a:fld>
            <a:endParaRPr lang="es-ES"/>
          </a:p>
        </p:txBody>
      </p:sp>
      <p:sp>
        <p:nvSpPr>
          <p:cNvPr id="8" name="Marcador de pie de página 7">
            <a:extLst>
              <a:ext uri="{FF2B5EF4-FFF2-40B4-BE49-F238E27FC236}">
                <a16:creationId xmlns:a16="http://schemas.microsoft.com/office/drawing/2014/main" id="{743A480C-A596-13CF-F64C-9E6C7BABC3B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3173EA1-94A2-0C1B-706E-565F077E7B1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1940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8C0D5-19FC-6ACE-1846-0AE4D9316F3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AD3449F-87E1-0FE6-8ED8-5477E801B6F8}"/>
              </a:ext>
            </a:extLst>
          </p:cNvPr>
          <p:cNvSpPr>
            <a:spLocks noGrp="1"/>
          </p:cNvSpPr>
          <p:nvPr>
            <p:ph type="dt" sz="half" idx="10"/>
          </p:nvPr>
        </p:nvSpPr>
        <p:spPr/>
        <p:txBody>
          <a:bodyPr/>
          <a:lstStyle/>
          <a:p>
            <a:fld id="{46C8DB71-E707-450B-803D-18E9ECD6E7C8}" type="datetimeFigureOut">
              <a:rPr lang="es-ES" smtClean="0"/>
              <a:t>16/10/2025</a:t>
            </a:fld>
            <a:endParaRPr lang="es-ES"/>
          </a:p>
        </p:txBody>
      </p:sp>
      <p:sp>
        <p:nvSpPr>
          <p:cNvPr id="4" name="Marcador de pie de página 3">
            <a:extLst>
              <a:ext uri="{FF2B5EF4-FFF2-40B4-BE49-F238E27FC236}">
                <a16:creationId xmlns:a16="http://schemas.microsoft.com/office/drawing/2014/main" id="{14374007-4499-37CD-3623-A8CE662F12E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EA5EDB8-BBC4-AB06-34FB-C6139B2691E9}"/>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2182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DE82A7-C756-F91C-43CC-1C7B119CC240}"/>
              </a:ext>
            </a:extLst>
          </p:cNvPr>
          <p:cNvSpPr>
            <a:spLocks noGrp="1"/>
          </p:cNvSpPr>
          <p:nvPr>
            <p:ph type="dt" sz="half" idx="10"/>
          </p:nvPr>
        </p:nvSpPr>
        <p:spPr/>
        <p:txBody>
          <a:bodyPr/>
          <a:lstStyle/>
          <a:p>
            <a:fld id="{46C8DB71-E707-450B-803D-18E9ECD6E7C8}" type="datetimeFigureOut">
              <a:rPr lang="es-ES" smtClean="0"/>
              <a:t>16/10/2025</a:t>
            </a:fld>
            <a:endParaRPr lang="es-ES"/>
          </a:p>
        </p:txBody>
      </p:sp>
      <p:sp>
        <p:nvSpPr>
          <p:cNvPr id="3" name="Marcador de pie de página 2">
            <a:extLst>
              <a:ext uri="{FF2B5EF4-FFF2-40B4-BE49-F238E27FC236}">
                <a16:creationId xmlns:a16="http://schemas.microsoft.com/office/drawing/2014/main" id="{0C3AD978-03FC-F97B-2191-5E4ECC97338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72EF553-86D5-34BA-0752-8F4DBD46813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70606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9EDB-161E-A9D8-7A09-3059A6603C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CD49C3F-B7CD-FB1F-649B-4CAD9D318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96B9080-3040-6395-DC87-1F79D72AA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2495E9-EE38-468B-02A6-E9995FFC92C8}"/>
              </a:ext>
            </a:extLst>
          </p:cNvPr>
          <p:cNvSpPr>
            <a:spLocks noGrp="1"/>
          </p:cNvSpPr>
          <p:nvPr>
            <p:ph type="dt" sz="half" idx="10"/>
          </p:nvPr>
        </p:nvSpPr>
        <p:spPr/>
        <p:txBody>
          <a:bodyPr/>
          <a:lstStyle/>
          <a:p>
            <a:fld id="{46C8DB71-E707-450B-803D-18E9ECD6E7C8}" type="datetimeFigureOut">
              <a:rPr lang="es-ES" smtClean="0"/>
              <a:t>16/10/2025</a:t>
            </a:fld>
            <a:endParaRPr lang="es-ES"/>
          </a:p>
        </p:txBody>
      </p:sp>
      <p:sp>
        <p:nvSpPr>
          <p:cNvPr id="6" name="Marcador de pie de página 5">
            <a:extLst>
              <a:ext uri="{FF2B5EF4-FFF2-40B4-BE49-F238E27FC236}">
                <a16:creationId xmlns:a16="http://schemas.microsoft.com/office/drawing/2014/main" id="{BA97A625-9B82-3298-4C86-FCE9B3B5A7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085A38-D4D4-107C-C400-873A36B3AD14}"/>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9460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D93B5-63FC-2E96-87BF-240842A39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A6F436-E512-9ACF-6276-60CE883A1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BD119E7-25C1-3742-98EE-BBF3406CC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A389CE-8E6E-33CF-C18E-608EB3889737}"/>
              </a:ext>
            </a:extLst>
          </p:cNvPr>
          <p:cNvSpPr>
            <a:spLocks noGrp="1"/>
          </p:cNvSpPr>
          <p:nvPr>
            <p:ph type="dt" sz="half" idx="10"/>
          </p:nvPr>
        </p:nvSpPr>
        <p:spPr/>
        <p:txBody>
          <a:bodyPr/>
          <a:lstStyle/>
          <a:p>
            <a:fld id="{46C8DB71-E707-450B-803D-18E9ECD6E7C8}" type="datetimeFigureOut">
              <a:rPr lang="es-ES" smtClean="0"/>
              <a:t>16/10/2025</a:t>
            </a:fld>
            <a:endParaRPr lang="es-ES"/>
          </a:p>
        </p:txBody>
      </p:sp>
      <p:sp>
        <p:nvSpPr>
          <p:cNvPr id="6" name="Marcador de pie de página 5">
            <a:extLst>
              <a:ext uri="{FF2B5EF4-FFF2-40B4-BE49-F238E27FC236}">
                <a16:creationId xmlns:a16="http://schemas.microsoft.com/office/drawing/2014/main" id="{A5CE4F89-4A2F-C680-07FF-71B87DDC0F2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2E2380-18AD-A2B8-F939-253D4AEFBF43}"/>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8661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2E4A8DE-4263-9DD3-73DE-AC963F301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E324CBA9-CF15-790C-9656-B201C6935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E500CAEF-9B72-3BE0-92BE-504A52C47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46C8DB71-E707-450B-803D-18E9ECD6E7C8}" type="datetimeFigureOut">
              <a:rPr lang="es-ES" smtClean="0"/>
              <a:pPr/>
              <a:t>16/10/2025</a:t>
            </a:fld>
            <a:endParaRPr lang="es-ES" dirty="0"/>
          </a:p>
        </p:txBody>
      </p:sp>
      <p:sp>
        <p:nvSpPr>
          <p:cNvPr id="5" name="Marcador de pie de página 4">
            <a:extLst>
              <a:ext uri="{FF2B5EF4-FFF2-40B4-BE49-F238E27FC236}">
                <a16:creationId xmlns:a16="http://schemas.microsoft.com/office/drawing/2014/main" id="{6EB219BF-D3F5-73C1-7BBD-933BCB74D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C0B399A2-C110-9968-59D4-625AD218B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13019195-8575-4EC0-BFC6-3D316C6E1261}" type="slidenum">
              <a:rPr lang="es-ES" smtClean="0"/>
              <a:pPr/>
              <a:t>‹Nº›</a:t>
            </a:fld>
            <a:endParaRPr lang="es-ES" dirty="0"/>
          </a:p>
        </p:txBody>
      </p:sp>
    </p:spTree>
    <p:extLst>
      <p:ext uri="{BB962C8B-B14F-4D97-AF65-F5344CB8AC3E}">
        <p14:creationId xmlns:p14="http://schemas.microsoft.com/office/powerpoint/2010/main" val="3862327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72E8027-C3E3-4EBF-8ECC-94EC8C4D01B0}" type="datetimeFigureOut">
              <a:rPr lang="es-ES" smtClean="0"/>
              <a:pPr/>
              <a:t>16/10/2025</a:t>
            </a:fld>
            <a:endParaRPr lang="es-ES" dirty="0"/>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62EB92A-8172-4890-967D-66CB773D8995}" type="slidenum">
              <a:rPr lang="es-ES" smtClean="0"/>
              <a:pPr/>
              <a:t>‹Nº›</a:t>
            </a:fld>
            <a:endParaRPr lang="es-ES" dirty="0"/>
          </a:p>
        </p:txBody>
      </p:sp>
    </p:spTree>
    <p:extLst>
      <p:ext uri="{BB962C8B-B14F-4D97-AF65-F5344CB8AC3E}">
        <p14:creationId xmlns:p14="http://schemas.microsoft.com/office/powerpoint/2010/main" val="329764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g"/></Relationships>
</file>

<file path=ppt/slides/_rels/slide1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3.jpeg"/><Relationship Id="rId5" Type="http://schemas.microsoft.com/office/2007/relationships/hdphoto" Target="../media/hdphoto3.wdp"/><Relationship Id="rId10" Type="http://schemas.openxmlformats.org/officeDocument/2006/relationships/image" Target="../media/image36.jpeg"/><Relationship Id="rId4" Type="http://schemas.openxmlformats.org/officeDocument/2006/relationships/image" Target="../media/image32.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7.jpeg"/><Relationship Id="rId7" Type="http://schemas.openxmlformats.org/officeDocument/2006/relationships/diagramQuickStyle" Target="../diagrams/quickStyle2.xml"/><Relationship Id="rId12"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42.png"/><Relationship Id="rId5" Type="http://schemas.openxmlformats.org/officeDocument/2006/relationships/diagramData" Target="../diagrams/data2.xml"/><Relationship Id="rId10" Type="http://schemas.openxmlformats.org/officeDocument/2006/relationships/image" Target="../media/image41.jpeg"/><Relationship Id="rId4" Type="http://schemas.openxmlformats.org/officeDocument/2006/relationships/image" Target="../media/image38.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07CD7B-1F90-1A80-A722-70468215B488}"/>
            </a:ext>
          </a:extLst>
        </p:cNvPr>
        <p:cNvGrpSpPr/>
        <p:nvPr/>
      </p:nvGrpSpPr>
      <p:grpSpPr>
        <a:xfrm>
          <a:off x="0" y="0"/>
          <a:ext cx="0" cy="0"/>
          <a:chOff x="0" y="0"/>
          <a:chExt cx="0" cy="0"/>
        </a:xfrm>
      </p:grpSpPr>
      <p:pic>
        <p:nvPicPr>
          <p:cNvPr id="3" name="Imagen 2" descr="Grupo de personas en una playa&#10;&#10;El contenido generado por IA puede ser incorrecto.">
            <a:extLst>
              <a:ext uri="{FF2B5EF4-FFF2-40B4-BE49-F238E27FC236}">
                <a16:creationId xmlns:a16="http://schemas.microsoft.com/office/drawing/2014/main" id="{3D8541A5-46C4-465D-6E99-B907C570E8E4}"/>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
          <a:stretch>
            <a:fillRect/>
          </a:stretch>
        </p:blipFill>
        <p:spPr>
          <a:xfrm>
            <a:off x="6191780" y="350322"/>
            <a:ext cx="5825560" cy="4911473"/>
          </a:xfrm>
          <a:prstGeom prst="rect">
            <a:avLst/>
          </a:prstGeom>
          <a:scene3d>
            <a:camera prst="orthographicFront"/>
            <a:lightRig rig="threePt" dir="t"/>
          </a:scene3d>
          <a:sp3d>
            <a:bevelT prst="relaxedInset"/>
          </a:sp3d>
        </p:spPr>
      </p:pic>
      <p:pic>
        <p:nvPicPr>
          <p:cNvPr id="5" name="Imagen 4" descr="Dibujo de un grupo de personas en una playa&#10;&#10;El contenido generado por IA puede ser incorrecto.">
            <a:extLst>
              <a:ext uri="{FF2B5EF4-FFF2-40B4-BE49-F238E27FC236}">
                <a16:creationId xmlns:a16="http://schemas.microsoft.com/office/drawing/2014/main" id="{F0F051E8-4461-A954-184C-F06B0367DA37}"/>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b="-72"/>
          <a:stretch>
            <a:fillRect/>
          </a:stretch>
        </p:blipFill>
        <p:spPr>
          <a:xfrm>
            <a:off x="174659" y="336608"/>
            <a:ext cx="5797589" cy="4928738"/>
          </a:xfrm>
          <a:prstGeom prst="rect">
            <a:avLst/>
          </a:prstGeom>
          <a:scene3d>
            <a:camera prst="orthographicFront"/>
            <a:lightRig rig="threePt" dir="t"/>
          </a:scene3d>
          <a:sp3d>
            <a:bevelT prst="relaxedInset"/>
          </a:sp3d>
        </p:spPr>
      </p:pic>
      <p:sp>
        <p:nvSpPr>
          <p:cNvPr id="2" name="CuadroTexto 1">
            <a:extLst>
              <a:ext uri="{FF2B5EF4-FFF2-40B4-BE49-F238E27FC236}">
                <a16:creationId xmlns:a16="http://schemas.microsoft.com/office/drawing/2014/main" id="{280ABF5E-7797-9523-BEE2-7AA71385C31F}"/>
              </a:ext>
            </a:extLst>
          </p:cNvPr>
          <p:cNvSpPr txBox="1"/>
          <p:nvPr/>
        </p:nvSpPr>
        <p:spPr>
          <a:xfrm>
            <a:off x="0" y="5529173"/>
            <a:ext cx="12191999" cy="1107996"/>
          </a:xfrm>
          <a:prstGeom prst="rect">
            <a:avLst/>
          </a:prstGeom>
          <a:noFill/>
        </p:spPr>
        <p:txBody>
          <a:bodyPr wrap="square" rtlCol="0">
            <a:spAutoFit/>
            <a:scene3d>
              <a:camera prst="orthographicFront"/>
              <a:lightRig rig="chilly" dir="t"/>
            </a:scene3d>
            <a:sp3d extrusionH="57150" contourW="38100">
              <a:bevelT h="25400" prst="softRound"/>
              <a:contourClr>
                <a:srgbClr val="6A534F"/>
              </a:contourClr>
            </a:sp3d>
          </a:bodyPr>
          <a:lstStyle/>
          <a:p>
            <a:pPr algn="ctr"/>
            <a:r>
              <a:rPr lang="nl-NL" sz="6600" b="1" dirty="0">
                <a:ln w="9525">
                  <a:noFill/>
                  <a:prstDash val="solid"/>
                </a:ln>
                <a:blipFill dpi="0" rotWithShape="1">
                  <a:blip r:embed="rId6"/>
                  <a:srcRect/>
                  <a:tile tx="0" ty="0" sx="100000" sy="100000" flip="none" algn="tl"/>
                </a:blipFill>
                <a:effectLst>
                  <a:outerShdw blurRad="12700" dist="25400" dir="2700000" algn="tl" rotWithShape="0">
                    <a:srgbClr val="FFFF00"/>
                  </a:outerShdw>
                </a:effectLst>
                <a:latin typeface="Calibri" panose="020F0502020204030204" pitchFamily="34" charset="0"/>
              </a:rPr>
              <a:t>GEDENKTEKENS VAN GENADE</a:t>
            </a:r>
            <a:endParaRPr lang="en" sz="7200" b="1" dirty="0">
              <a:ln w="9525">
                <a:noFill/>
                <a:prstDash val="solid"/>
              </a:ln>
              <a:blipFill dpi="0" rotWithShape="1">
                <a:blip r:embed="rId6"/>
                <a:srcRect/>
                <a:tile tx="0" ty="0" sx="100000" sy="100000" flip="none" algn="tl"/>
              </a:blipFill>
              <a:effectLst>
                <a:outerShdw blurRad="12700" dist="25400" dir="2700000" algn="tl" rotWithShape="0">
                  <a:srgbClr val="FFFF00"/>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1BEE2F60-0A3B-D6D2-DE2B-55D47D2616BB}"/>
              </a:ext>
            </a:extLst>
          </p:cNvPr>
          <p:cNvSpPr txBox="1"/>
          <p:nvPr/>
        </p:nvSpPr>
        <p:spPr>
          <a:xfrm>
            <a:off x="0" y="-921"/>
            <a:ext cx="12191998" cy="338554"/>
          </a:xfrm>
          <a:prstGeom prst="rect">
            <a:avLst/>
          </a:prstGeom>
          <a:noFill/>
        </p:spPr>
        <p:txBody>
          <a:bodyPr wrap="square" rtlCol="0">
            <a:spAutoFit/>
          </a:bodyPr>
          <a:lstStyle/>
          <a:p>
            <a:pPr algn="ctr"/>
            <a:r>
              <a:rPr lang="nl-NL" sz="1600" b="1" dirty="0">
                <a:solidFill>
                  <a:srgbClr val="AAF4DA"/>
                </a:solidFill>
                <a:effectLst>
                  <a:outerShdw blurRad="38100" dist="38100" dir="2700000" algn="tl">
                    <a:srgbClr val="000000">
                      <a:alpha val="43137"/>
                    </a:srgbClr>
                  </a:outerShdw>
                </a:effectLst>
                <a:latin typeface="Calibri" panose="020F0502020204030204" pitchFamily="34" charset="0"/>
              </a:rPr>
              <a:t>Les 3 voor 18 oktober 2025</a:t>
            </a:r>
            <a:endParaRPr lang="en" sz="1600" b="1" dirty="0">
              <a:solidFill>
                <a:srgbClr val="AAF4DA"/>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8580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4272DF6-A8A0-2CD5-1EB5-7DA0F73ABB48}"/>
            </a:ext>
          </a:extLst>
        </p:cNvPr>
        <p:cNvGrpSpPr/>
        <p:nvPr/>
      </p:nvGrpSpPr>
      <p:grpSpPr>
        <a:xfrm>
          <a:off x="0" y="0"/>
          <a:ext cx="0" cy="0"/>
          <a:chOff x="0" y="0"/>
          <a:chExt cx="0" cy="0"/>
        </a:xfrm>
      </p:grpSpPr>
      <p:pic>
        <p:nvPicPr>
          <p:cNvPr id="5" name="Imagen 4" descr="Imagen que contiene hombre, persona, viejo, micrófono&#10;&#10;El contenido generado por IA puede ser incorrecto.">
            <a:extLst>
              <a:ext uri="{FF2B5EF4-FFF2-40B4-BE49-F238E27FC236}">
                <a16:creationId xmlns:a16="http://schemas.microsoft.com/office/drawing/2014/main" id="{39678A3E-ADD1-E58B-F839-A0291783BBB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58429" y="431183"/>
            <a:ext cx="6074109" cy="6334188"/>
          </a:xfrm>
          <a:prstGeom prst="rect">
            <a:avLst/>
          </a:prstGeom>
          <a:effectLst>
            <a:outerShdw blurRad="50800" dist="38100" dir="2700000" algn="tl" rotWithShape="0">
              <a:prstClr val="black">
                <a:alpha val="40000"/>
              </a:prstClr>
            </a:outerShdw>
          </a:effectLst>
        </p:spPr>
      </p:pic>
      <p:pic>
        <p:nvPicPr>
          <p:cNvPr id="12" name="Imagen 11" descr="Imagen que contiene persona, hombre, pastel, agua&#10;&#10;El contenido generado por IA puede ser incorrecto.">
            <a:extLst>
              <a:ext uri="{FF2B5EF4-FFF2-40B4-BE49-F238E27FC236}">
                <a16:creationId xmlns:a16="http://schemas.microsoft.com/office/drawing/2014/main" id="{ADD322CC-83EB-C881-91E1-1F01A1F4FE8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5407664" y="1838848"/>
            <a:ext cx="6784336" cy="5019152"/>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16CCFED5-E53B-E8FD-7186-0FA230096D1C}"/>
              </a:ext>
            </a:extLst>
          </p:cNvPr>
          <p:cNvSpPr txBox="1"/>
          <p:nvPr/>
        </p:nvSpPr>
        <p:spPr>
          <a:xfrm>
            <a:off x="5255050" y="2151727"/>
            <a:ext cx="4217049" cy="1446550"/>
          </a:xfrm>
          <a:prstGeom prst="rect">
            <a:avLst/>
          </a:prstGeom>
          <a:noFill/>
        </p:spPr>
        <p:txBody>
          <a:bodyPr wrap="square">
            <a:spAutoFit/>
            <a:scene3d>
              <a:camera prst="orthographicFront"/>
              <a:lightRig rig="threePt" dir="t"/>
            </a:scene3d>
            <a:sp3d extrusionH="57150">
              <a:bevelT w="38100" h="38100"/>
            </a:sp3d>
          </a:bodyPr>
          <a:lstStyle/>
          <a:p>
            <a:pPr algn="ctr"/>
            <a:r>
              <a:rPr lang="es-ES" sz="4400" b="1">
                <a:ln w="0"/>
                <a:gradFill>
                  <a:gsLst>
                    <a:gs pos="0">
                      <a:srgbClr val="1A5992"/>
                    </a:gs>
                    <a:gs pos="50000">
                      <a:srgbClr val="4997DF"/>
                    </a:gs>
                    <a:gs pos="100000">
                      <a:srgbClr val="C5BBCF"/>
                    </a:gs>
                  </a:gsLst>
                  <a:lin ang="5400000"/>
                </a:gradFill>
                <a:effectLst>
                  <a:reflection blurRad="6350" stA="53000" endA="300" endPos="35500" dir="5400000" sy="-90000" algn="bl" rotWithShape="0"/>
                </a:effectLst>
                <a:latin typeface="Calibri" panose="020F0502020204030204" pitchFamily="34" charset="0"/>
              </a:rPr>
              <a:t>MIJLPALEN IN DE JORDAAN</a:t>
            </a:r>
            <a:endParaRPr lang="en" sz="44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latin typeface="Calibri" panose="020F0502020204030204" pitchFamily="34" charset="0"/>
            </a:endParaRPr>
          </a:p>
        </p:txBody>
      </p:sp>
    </p:spTree>
    <p:extLst>
      <p:ext uri="{BB962C8B-B14F-4D97-AF65-F5344CB8AC3E}">
        <p14:creationId xmlns:p14="http://schemas.microsoft.com/office/powerpoint/2010/main" val="17707299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E32BC5-0B24-6914-3C1D-2604E062212D}"/>
              </a:ext>
            </a:extLst>
          </p:cNvPr>
          <p:cNvSpPr txBox="1"/>
          <p:nvPr/>
        </p:nvSpPr>
        <p:spPr>
          <a:xfrm>
            <a:off x="512963" y="255193"/>
            <a:ext cx="5784351" cy="923330"/>
          </a:xfrm>
          <a:prstGeom prst="rect">
            <a:avLst/>
          </a:prstGeom>
          <a:solidFill>
            <a:schemeClr val="accent5">
              <a:lumMod val="20000"/>
              <a:lumOff val="80000"/>
            </a:schemeClr>
          </a:solidFill>
          <a:ln w="28575">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solidFill>
                  <a:schemeClr val="tx1"/>
                </a:solidFill>
                <a:latin typeface="Comic Sans MS" panose="030F0702030302020204" pitchFamily="66" charset="0"/>
              </a:rPr>
              <a:t>“</a:t>
            </a:r>
            <a:r>
              <a:rPr lang="nl-NL" b="1" dirty="0">
                <a:solidFill>
                  <a:schemeClr val="tx1"/>
                </a:solidFill>
                <a:latin typeface="Comic Sans MS" panose="030F0702030302020204" pitchFamily="66" charset="0"/>
              </a:rPr>
              <a:t>Hij heeft de zee veranderd in het droge; zij zijn te voet door de rivier gegaan; daar hebben wij ons in Hem verblijd.</a:t>
            </a:r>
            <a:r>
              <a:rPr lang="en" b="1" dirty="0">
                <a:solidFill>
                  <a:schemeClr val="tx1"/>
                </a:solidFill>
                <a:latin typeface="Comic Sans MS" panose="030F0702030302020204" pitchFamily="66" charset="0"/>
              </a:rPr>
              <a:t>” </a:t>
            </a:r>
            <a:r>
              <a:rPr lang="en" sz="1400" b="1" dirty="0">
                <a:solidFill>
                  <a:schemeClr val="tx1"/>
                </a:solidFill>
                <a:latin typeface="Comic Sans MS" panose="030F0702030302020204" pitchFamily="66" charset="0"/>
              </a:rPr>
              <a:t>(Psalm 66:6 </a:t>
            </a:r>
            <a:r>
              <a:rPr lang="en" sz="1100" b="1" dirty="0">
                <a:solidFill>
                  <a:schemeClr val="tx1"/>
                </a:solidFill>
                <a:latin typeface="Comic Sans MS" panose="030F0702030302020204" pitchFamily="66" charset="0"/>
              </a:rPr>
              <a:t>NKJV</a:t>
            </a:r>
            <a:r>
              <a:rPr lang="en" sz="1400" b="1" dirty="0">
                <a:solidFill>
                  <a:schemeClr val="tx1"/>
                </a:solidFill>
                <a:latin typeface="Comic Sans MS" panose="030F0702030302020204" pitchFamily="66" charset="0"/>
              </a:rPr>
              <a:t>)</a:t>
            </a:r>
            <a:endParaRPr lang="es-ES" b="1" dirty="0">
              <a:solidFill>
                <a:schemeClr val="tx1"/>
              </a:solidFill>
              <a:latin typeface="Comic Sans MS" panose="030F0702030302020204" pitchFamily="66" charset="0"/>
            </a:endParaRPr>
          </a:p>
        </p:txBody>
      </p:sp>
      <p:sp>
        <p:nvSpPr>
          <p:cNvPr id="4" name="CuadroTexto 3">
            <a:extLst>
              <a:ext uri="{FF2B5EF4-FFF2-40B4-BE49-F238E27FC236}">
                <a16:creationId xmlns:a16="http://schemas.microsoft.com/office/drawing/2014/main" id="{314D661B-91FE-5129-1CC7-AEB12FEDD51C}"/>
              </a:ext>
            </a:extLst>
          </p:cNvPr>
          <p:cNvSpPr txBox="1"/>
          <p:nvPr/>
        </p:nvSpPr>
        <p:spPr>
          <a:xfrm>
            <a:off x="6419857" y="313711"/>
            <a:ext cx="5652000" cy="646331"/>
          </a:xfrm>
          <a:prstGeom prst="rect">
            <a:avLst/>
          </a:prstGeom>
          <a:solidFill>
            <a:schemeClr val="accent3">
              <a:lumMod val="60000"/>
              <a:lumOff val="40000"/>
            </a:schemeClr>
          </a:solidFill>
          <a:ln w="28575">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 b="1" dirty="0">
                <a:solidFill>
                  <a:schemeClr val="tx1"/>
                </a:solidFill>
                <a:latin typeface="Comic Sans MS" panose="030F0702030302020204" pitchFamily="66" charset="0"/>
              </a:rPr>
              <a:t>“</a:t>
            </a:r>
            <a:r>
              <a:rPr lang="nl-NL" b="1" dirty="0">
                <a:solidFill>
                  <a:schemeClr val="tx1"/>
                </a:solidFill>
                <a:latin typeface="Comic Sans MS" panose="030F0702030302020204" pitchFamily="66" charset="0"/>
              </a:rPr>
              <a:t>De zee zag het en vluchtte,</a:t>
            </a:r>
          </a:p>
          <a:p>
            <a:pPr algn="ctr"/>
            <a:r>
              <a:rPr lang="nl-NL" b="1" dirty="0">
                <a:solidFill>
                  <a:schemeClr val="tx1"/>
                </a:solidFill>
                <a:latin typeface="Comic Sans MS" panose="030F0702030302020204" pitchFamily="66" charset="0"/>
              </a:rPr>
              <a:t>de Jordaan deinsde achteruit</a:t>
            </a:r>
            <a:r>
              <a:rPr lang="en" b="1" dirty="0">
                <a:solidFill>
                  <a:schemeClr val="tx1"/>
                </a:solidFill>
                <a:latin typeface="Comic Sans MS" panose="030F0702030302020204" pitchFamily="66" charset="0"/>
              </a:rPr>
              <a:t>” </a:t>
            </a:r>
            <a:r>
              <a:rPr lang="en" sz="1400" b="1" dirty="0">
                <a:solidFill>
                  <a:schemeClr val="tx1"/>
                </a:solidFill>
                <a:latin typeface="Comic Sans MS" panose="030F0702030302020204" pitchFamily="66" charset="0"/>
              </a:rPr>
              <a:t>(Psalm 114:3 </a:t>
            </a:r>
            <a:r>
              <a:rPr lang="en" sz="1100" b="1" dirty="0">
                <a:solidFill>
                  <a:schemeClr val="tx1"/>
                </a:solidFill>
                <a:latin typeface="Comic Sans MS" panose="030F0702030302020204" pitchFamily="66" charset="0"/>
              </a:rPr>
              <a:t>HSV</a:t>
            </a:r>
            <a:r>
              <a:rPr lang="en" sz="1400" b="1" dirty="0">
                <a:solidFill>
                  <a:schemeClr val="tx1"/>
                </a:solidFill>
                <a:latin typeface="Comic Sans MS" panose="030F0702030302020204" pitchFamily="66" charset="0"/>
              </a:rPr>
              <a:t>)</a:t>
            </a:r>
          </a:p>
        </p:txBody>
      </p:sp>
      <p:sp>
        <p:nvSpPr>
          <p:cNvPr id="5" name="CuadroTexto 4">
            <a:extLst>
              <a:ext uri="{FF2B5EF4-FFF2-40B4-BE49-F238E27FC236}">
                <a16:creationId xmlns:a16="http://schemas.microsoft.com/office/drawing/2014/main" id="{5753915E-8DAB-8459-A56D-8F737B54F88F}"/>
              </a:ext>
            </a:extLst>
          </p:cNvPr>
          <p:cNvSpPr txBox="1"/>
          <p:nvPr/>
        </p:nvSpPr>
        <p:spPr>
          <a:xfrm>
            <a:off x="387819" y="1303651"/>
            <a:ext cx="6034638" cy="1554272"/>
          </a:xfrm>
          <a:prstGeom prst="rect">
            <a:avLst/>
          </a:prstGeom>
          <a:noFill/>
        </p:spPr>
        <p:txBody>
          <a:bodyPr wrap="square" rtlCol="0">
            <a:spAutoFit/>
          </a:bodyPr>
          <a:lstStyle/>
          <a:p>
            <a:pPr>
              <a:spcBef>
                <a:spcPts val="600"/>
              </a:spcBef>
            </a:pPr>
            <a:r>
              <a:rPr lang="nl-NL" sz="1900" b="1" dirty="0">
                <a:latin typeface="Calibri" panose="020F0502020204030204" pitchFamily="34" charset="0"/>
              </a:rPr>
              <a:t>De oversteek van de Rode Zee en de Jordaan zijn twee historische gebeurtenissen die met elkaar verweven zijn geraakt als mijlpalen in de geschiedenis van de verlossing (Ps. 66:6; Ps. 114). Samen markeren ze onze bevrijding van de zonde en onze toegang tot het eeuwige leven.</a:t>
            </a:r>
            <a:endParaRPr lang="en" sz="1900" b="1" dirty="0">
              <a:latin typeface="Calibri" panose="020F0502020204030204" pitchFamily="34" charset="0"/>
            </a:endParaRPr>
          </a:p>
        </p:txBody>
      </p:sp>
      <p:pic>
        <p:nvPicPr>
          <p:cNvPr id="6" name="Imagen 5" descr="Grupo de personas en el agua&#10;&#10;El contenido generado por IA puede ser incorrecto.">
            <a:extLst>
              <a:ext uri="{FF2B5EF4-FFF2-40B4-BE49-F238E27FC236}">
                <a16:creationId xmlns:a16="http://schemas.microsoft.com/office/drawing/2014/main" id="{9D6E3C37-5995-5C6F-3649-6769B1E65B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22457" y="1140023"/>
            <a:ext cx="2613560" cy="3447675"/>
          </a:xfrm>
          <a:prstGeom prst="snip2DiagRect">
            <a:avLst>
              <a:gd name="adj1" fmla="val 15836"/>
              <a:gd name="adj2" fmla="val 0"/>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hombre con una tabla de surf en el agua&#10;&#10;El contenido generado por IA puede ser incorrecto.">
            <a:extLst>
              <a:ext uri="{FF2B5EF4-FFF2-40B4-BE49-F238E27FC236}">
                <a16:creationId xmlns:a16="http://schemas.microsoft.com/office/drawing/2014/main" id="{BA9AD13D-C23C-57FF-2D10-A6B8F1DE6F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29150" y="1140023"/>
            <a:ext cx="2630530" cy="3447674"/>
          </a:xfrm>
          <a:prstGeom prst="snip2DiagRect">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81B567B2-AB2D-F880-B10C-BD79C3DF96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422457" y="4715438"/>
            <a:ext cx="5637223" cy="1887369"/>
          </a:xfrm>
          <a:prstGeom prst="snip2DiagRect">
            <a:avLst>
              <a:gd name="adj1" fmla="val 16802"/>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CBFD153-0A08-23C4-6F42-A1CC4126D636}"/>
              </a:ext>
            </a:extLst>
          </p:cNvPr>
          <p:cNvSpPr txBox="1"/>
          <p:nvPr/>
        </p:nvSpPr>
        <p:spPr>
          <a:xfrm>
            <a:off x="387819" y="4990017"/>
            <a:ext cx="6034638" cy="1554272"/>
          </a:xfrm>
          <a:prstGeom prst="rect">
            <a:avLst/>
          </a:prstGeom>
          <a:noFill/>
        </p:spPr>
        <p:txBody>
          <a:bodyPr wrap="square">
            <a:spAutoFit/>
          </a:bodyPr>
          <a:lstStyle/>
          <a:p>
            <a:pPr>
              <a:spcBef>
                <a:spcPts val="600"/>
              </a:spcBef>
            </a:pPr>
            <a:r>
              <a:rPr lang="nl-NL" sz="1900" b="1" dirty="0">
                <a:latin typeface="Calibri" panose="020F0502020204030204" pitchFamily="34" charset="0"/>
              </a:rPr>
              <a:t>Het betreden van de wateren van de Jordaan had hetzelfde effect op Jezus, die door de Heilige Geest de kracht kreeg om Zijn missie te vervullen: ons bevrijden van de zonde en ons eeuwig leven geven (Marcus 1:9-11;</a:t>
            </a:r>
            <a:br>
              <a:rPr lang="nl-NL" sz="1900" b="1" dirty="0">
                <a:latin typeface="Calibri" panose="020F0502020204030204" pitchFamily="34" charset="0"/>
              </a:rPr>
            </a:br>
            <a:r>
              <a:rPr lang="nl-NL" sz="1900" b="1" dirty="0">
                <a:latin typeface="Calibri" panose="020F0502020204030204" pitchFamily="34" charset="0"/>
              </a:rPr>
              <a:t>Johannes 1:29; 3:16).</a:t>
            </a:r>
            <a:endParaRPr lang="en" sz="1900" b="1" dirty="0">
              <a:latin typeface="Calibri" panose="020F0502020204030204" pitchFamily="34" charset="0"/>
            </a:endParaRPr>
          </a:p>
        </p:txBody>
      </p:sp>
      <p:sp>
        <p:nvSpPr>
          <p:cNvPr id="11" name="CuadroTexto 10">
            <a:extLst>
              <a:ext uri="{FF2B5EF4-FFF2-40B4-BE49-F238E27FC236}">
                <a16:creationId xmlns:a16="http://schemas.microsoft.com/office/drawing/2014/main" id="{341044B0-4486-FF22-6333-F80EBF0096C2}"/>
              </a:ext>
            </a:extLst>
          </p:cNvPr>
          <p:cNvSpPr txBox="1"/>
          <p:nvPr/>
        </p:nvSpPr>
        <p:spPr>
          <a:xfrm>
            <a:off x="387819" y="3962003"/>
            <a:ext cx="6032038" cy="969496"/>
          </a:xfrm>
          <a:prstGeom prst="rect">
            <a:avLst/>
          </a:prstGeom>
          <a:noFill/>
        </p:spPr>
        <p:txBody>
          <a:bodyPr wrap="square">
            <a:spAutoFit/>
          </a:bodyPr>
          <a:lstStyle/>
          <a:p>
            <a:pPr>
              <a:spcBef>
                <a:spcPts val="600"/>
              </a:spcBef>
            </a:pPr>
            <a:r>
              <a:rPr lang="nl-NL" sz="1900" b="1" dirty="0">
                <a:latin typeface="Calibri" panose="020F0502020204030204" pitchFamily="34" charset="0"/>
              </a:rPr>
              <a:t>Voor Elisa was dezelfde gebeurtenis echter een teken van het ontvangen van de Heilige Geest, Die hem in staat stelde zijn missie te vervullen (2 Koningen 2:14-15).</a:t>
            </a:r>
            <a:endParaRPr lang="en" sz="1900" b="1" dirty="0">
              <a:latin typeface="Calibri" panose="020F0502020204030204" pitchFamily="34" charset="0"/>
            </a:endParaRPr>
          </a:p>
        </p:txBody>
      </p:sp>
      <p:sp>
        <p:nvSpPr>
          <p:cNvPr id="13" name="CuadroTexto 12">
            <a:extLst>
              <a:ext uri="{FF2B5EF4-FFF2-40B4-BE49-F238E27FC236}">
                <a16:creationId xmlns:a16="http://schemas.microsoft.com/office/drawing/2014/main" id="{629CD6C9-460F-BA90-E110-EDD6C85788D7}"/>
              </a:ext>
            </a:extLst>
          </p:cNvPr>
          <p:cNvSpPr txBox="1"/>
          <p:nvPr/>
        </p:nvSpPr>
        <p:spPr>
          <a:xfrm>
            <a:off x="387819" y="2909886"/>
            <a:ext cx="6034638" cy="969496"/>
          </a:xfrm>
          <a:prstGeom prst="rect">
            <a:avLst/>
          </a:prstGeom>
          <a:noFill/>
        </p:spPr>
        <p:txBody>
          <a:bodyPr wrap="square">
            <a:spAutoFit/>
          </a:bodyPr>
          <a:lstStyle/>
          <a:p>
            <a:pPr>
              <a:spcBef>
                <a:spcPts val="600"/>
              </a:spcBef>
            </a:pPr>
            <a:r>
              <a:rPr lang="nl-NL" sz="1900" b="1" dirty="0">
                <a:latin typeface="Calibri" panose="020F0502020204030204" pitchFamily="34" charset="0"/>
              </a:rPr>
              <a:t>Het op wonderbaarlijke wijze oversteken van de Jordaan en in de tegenwoordigheid van God gebracht worden, was een realiteit voor Elia (2 Koningen 2:1, 7, 8, 11).</a:t>
            </a:r>
            <a:endParaRPr lang="en" sz="1900" b="1" dirty="0">
              <a:latin typeface="Calibri" panose="020F0502020204030204" pitchFamily="34" charset="0"/>
            </a:endParaRPr>
          </a:p>
        </p:txBody>
      </p:sp>
      <p:sp>
        <p:nvSpPr>
          <p:cNvPr id="2" name="Tekstvak 1">
            <a:extLst>
              <a:ext uri="{FF2B5EF4-FFF2-40B4-BE49-F238E27FC236}">
                <a16:creationId xmlns:a16="http://schemas.microsoft.com/office/drawing/2014/main" id="{9DB70A1F-0B6E-94AE-42EE-C1C5E45B8818}"/>
              </a:ext>
            </a:extLst>
          </p:cNvPr>
          <p:cNvSpPr txBox="1"/>
          <p:nvPr/>
        </p:nvSpPr>
        <p:spPr>
          <a:xfrm rot="16200000">
            <a:off x="-575844" y="3230118"/>
            <a:ext cx="1534193" cy="329031"/>
          </a:xfrm>
          <a:prstGeom prst="roundRect">
            <a:avLst>
              <a:gd name="adj" fmla="val 24428"/>
            </a:avLst>
          </a:prstGeom>
          <a:solidFill>
            <a:srgbClr val="CDFFFE"/>
          </a:solidFill>
          <a:ln w="28575">
            <a:noFill/>
          </a:ln>
          <a:effectLst>
            <a:outerShdw blurRad="127000" dist="25400" dir="3000000" sx="104000" sy="104000" algn="ctr" rotWithShape="0">
              <a:schemeClr val="tx1"/>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319799"/>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solidFill>
                  <a:srgbClr val="2C213E"/>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2C213E"/>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1799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500"/>
                            </p:stCondLst>
                            <p:childTnLst>
                              <p:par>
                                <p:cTn id="22" presetID="15"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strips(downLeft)">
                                      <p:cBhvr>
                                        <p:cTn id="37" dur="500"/>
                                        <p:tgtEl>
                                          <p:spTgt spid="6"/>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randombar(horizontal)">
                                      <p:cBhvr>
                                        <p:cTn id="55" dur="500"/>
                                        <p:tgtEl>
                                          <p:spTgt spid="9"/>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P spid="11" grpId="0"/>
      <p:bldP spid="13"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C374FF-DACA-5ADA-AC4A-C5CA59483ACF}"/>
              </a:ext>
            </a:extLst>
          </p:cNvPr>
          <p:cNvSpPr txBox="1"/>
          <p:nvPr/>
        </p:nvSpPr>
        <p:spPr>
          <a:xfrm>
            <a:off x="841248" y="1214972"/>
            <a:ext cx="10295048" cy="3831818"/>
          </a:xfrm>
          <a:prstGeom prst="rect">
            <a:avLst/>
          </a:prstGeom>
          <a:noFill/>
        </p:spPr>
        <p:txBody>
          <a:bodyPr wrap="square">
            <a:spAutoFit/>
          </a:bodyPr>
          <a:lstStyle/>
          <a:p>
            <a:pPr algn="just">
              <a:spcBef>
                <a:spcPts val="600"/>
              </a:spcBef>
            </a:pPr>
            <a:r>
              <a:rPr lang="nl-NL" sz="2700" b="1" dirty="0">
                <a:latin typeface="Constantia" panose="02030602050306030303" pitchFamily="18" charset="0"/>
              </a:rPr>
              <a:t>"Laten we evenals het volk Israël gedenkstenen oprichten en daarop de kostbare geschiedenis schrijven van wat God voor ons heeft gedaan. Als we Zijn handelswijze op onze pelgrimstochten herinneren moeten wij met een hart dat overvloeit van dank, uitroepen: "Wat zal ik de Heer geven voor al Zijn weldaden jegens mij? Ik zal de beker der verlossing opheffen en de naam van de Heer aanroepen. Ik zal mijn geloften nu aan de Heer betalen in de tegenwoordigheid van heel Zijn volk.“ Psalm 116:12-14"</a:t>
            </a:r>
            <a:endParaRPr lang="en" sz="2700" b="1" dirty="0">
              <a:latin typeface="Constantia" panose="02030602050306030303" pitchFamily="18" charset="0"/>
            </a:endParaRPr>
          </a:p>
        </p:txBody>
      </p:sp>
      <p:sp>
        <p:nvSpPr>
          <p:cNvPr id="4" name="CuadroTexto 3">
            <a:extLst>
              <a:ext uri="{FF2B5EF4-FFF2-40B4-BE49-F238E27FC236}">
                <a16:creationId xmlns:a16="http://schemas.microsoft.com/office/drawing/2014/main" id="{70DFBCBD-99AD-E0ED-5471-C12DE9C3B910}"/>
              </a:ext>
            </a:extLst>
          </p:cNvPr>
          <p:cNvSpPr txBox="1"/>
          <p:nvPr/>
        </p:nvSpPr>
        <p:spPr>
          <a:xfrm>
            <a:off x="2619347" y="5473751"/>
            <a:ext cx="8516948" cy="369332"/>
          </a:xfrm>
          <a:prstGeom prst="rect">
            <a:avLst/>
          </a:prstGeom>
          <a:noFill/>
        </p:spPr>
        <p:txBody>
          <a:bodyPr wrap="none" rtlCol="0">
            <a:spAutoFit/>
          </a:bodyPr>
          <a:lstStyle/>
          <a:p>
            <a:pPr algn="r"/>
            <a:r>
              <a:rPr lang="en" b="1" dirty="0">
                <a:latin typeface="Calibri" panose="020F0502020204030204" pitchFamily="34" charset="0"/>
              </a:rPr>
              <a:t>Ellen G. White (De wens der Eeuwen, hfdst. 34 – In aanraking met het geloof - pag. 282</a:t>
            </a:r>
            <a:r>
              <a:rPr lang="en" sz="1600" b="1" dirty="0">
                <a:latin typeface="Calibri" panose="020F0502020204030204" pitchFamily="34" charset="0"/>
              </a:rPr>
              <a:t>)</a:t>
            </a:r>
          </a:p>
        </p:txBody>
      </p:sp>
    </p:spTree>
    <p:extLst>
      <p:ext uri="{BB962C8B-B14F-4D97-AF65-F5344CB8AC3E}">
        <p14:creationId xmlns:p14="http://schemas.microsoft.com/office/powerpoint/2010/main" val="227809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D1E809-7C92-1947-A824-92A5FCCA77E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9" name="Imagen 8">
            <a:extLst>
              <a:ext uri="{FF2B5EF4-FFF2-40B4-BE49-F238E27FC236}">
                <a16:creationId xmlns:a16="http://schemas.microsoft.com/office/drawing/2014/main" id="{541570EE-7754-16A8-950A-09CB164BC1CB}"/>
              </a:ext>
            </a:extLst>
          </p:cNvPr>
          <p:cNvPicPr>
            <a:picLocks noGrp="1" noRot="1" noChangeAspect="1" noMove="1" noResize="1" noEditPoints="1" noAdjustHandles="1" noChangeArrowheads="1" noChangeShapeType="1" noCrop="1"/>
          </p:cNvPicPr>
          <p:nvPr/>
        </p:nvPicPr>
        <p:blipFill rotWithShape="1">
          <a:blip r:embed="rId2"/>
          <a:srcRect/>
          <a:stretch>
            <a:fillRect/>
          </a:stretch>
        </p:blipFill>
        <p:spPr>
          <a:xfrm>
            <a:off x="20" y="431"/>
            <a:ext cx="8115280" cy="6408311"/>
          </a:xfrm>
          <a:prstGeom prst="rect">
            <a:avLst/>
          </a:prstGeom>
        </p:spPr>
      </p:pic>
      <p:sp>
        <p:nvSpPr>
          <p:cNvPr id="16"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CuadroTexto 2">
            <a:extLst>
              <a:ext uri="{FF2B5EF4-FFF2-40B4-BE49-F238E27FC236}">
                <a16:creationId xmlns:a16="http://schemas.microsoft.com/office/drawing/2014/main" id="{89C75E11-E303-C107-3B73-C50F5A02D589}"/>
              </a:ext>
            </a:extLst>
          </p:cNvPr>
          <p:cNvSpPr txBox="1"/>
          <p:nvPr/>
        </p:nvSpPr>
        <p:spPr>
          <a:xfrm>
            <a:off x="8115279" y="0"/>
            <a:ext cx="4010038" cy="640175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a:t>
            </a:r>
            <a:r>
              <a:rPr kumimoji="0" lang="nl-NL" sz="24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want de HEERE, uw God, heeft het water van de Jordaan voor uw ogen doen opdrogen, totdat u overgestoken was, zoals de HEERE, uw God, met de </a:t>
            </a:r>
            <a:r>
              <a:rPr kumimoji="0" lang="nl-NL" sz="240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Schelfzee</a:t>
            </a:r>
            <a:r>
              <a:rPr kumimoji="0" lang="nl-NL" sz="24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gedaan heeft, die Hij voor onze ogen heeft doen opdrogen, totdat wij overgestoken waren, opdat alle volken van de aarde zouden weten dat de hand van de HEERE sterk is; opdat u de HEERE, uw God, alle dagen vreest.</a:t>
            </a:r>
            <a:r>
              <a:rPr kumimoji="0" lang="es-ES" sz="24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p>
        </p:txBody>
      </p:sp>
      <p:sp>
        <p:nvSpPr>
          <p:cNvPr id="5" name="CuadroTexto 4">
            <a:extLst>
              <a:ext uri="{FF2B5EF4-FFF2-40B4-BE49-F238E27FC236}">
                <a16:creationId xmlns:a16="http://schemas.microsoft.com/office/drawing/2014/main" id="{B23D6669-D962-BB15-7E73-2E919264F88E}"/>
              </a:ext>
            </a:extLst>
          </p:cNvPr>
          <p:cNvSpPr txBox="1"/>
          <p:nvPr/>
        </p:nvSpPr>
        <p:spPr>
          <a:xfrm>
            <a:off x="8115296" y="6410605"/>
            <a:ext cx="40766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err="1">
                <a:ln w="12700" cmpd="sng">
                  <a:noFill/>
                  <a:prstDash val="solid"/>
                </a:ln>
                <a:solidFill>
                  <a:srgbClr val="D5E1EB"/>
                </a:solidFill>
                <a:effectLst>
                  <a:outerShdw blurRad="38100" dist="38100" dir="2700000" algn="tl">
                    <a:srgbClr val="000000">
                      <a:alpha val="43137"/>
                    </a:srgbClr>
                  </a:outerShdw>
                </a:effectLst>
                <a:uLnTx/>
                <a:uFillTx/>
                <a:latin typeface="Comic Sans MS" panose="030F0702030302020204" pitchFamily="66" charset="0"/>
                <a:ea typeface="+mn-ea"/>
                <a:cs typeface="+mn-cs"/>
              </a:rPr>
              <a:t>Jozua</a:t>
            </a:r>
            <a:r>
              <a:rPr kumimoji="0" lang="es-ES" sz="2400" b="1" i="0" u="none" strike="noStrike" kern="1200" cap="none" spc="0" normalizeH="0" baseline="0" noProof="0" dirty="0">
                <a:ln w="12700" cmpd="sng">
                  <a:noFill/>
                  <a:prstDash val="solid"/>
                </a:ln>
                <a:solidFill>
                  <a:srgbClr val="D5E1EB"/>
                </a:solidFill>
                <a:effectLst>
                  <a:outerShdw blurRad="38100" dist="38100" dir="2700000" algn="tl">
                    <a:srgbClr val="000000">
                      <a:alpha val="43137"/>
                    </a:srgbClr>
                  </a:outerShdw>
                </a:effectLst>
                <a:uLnTx/>
                <a:uFillTx/>
                <a:latin typeface="Comic Sans MS" panose="030F0702030302020204" pitchFamily="66" charset="0"/>
                <a:ea typeface="+mn-ea"/>
                <a:cs typeface="+mn-cs"/>
              </a:rPr>
              <a:t> 4:23-24, </a:t>
            </a:r>
            <a:r>
              <a:rPr kumimoji="0" lang="es-ES" sz="1800" b="1" i="0" u="none" strike="noStrike" kern="1200" cap="none" spc="0" normalizeH="0" baseline="0" noProof="0" dirty="0">
                <a:ln w="12700" cmpd="sng">
                  <a:noFill/>
                  <a:prstDash val="solid"/>
                </a:ln>
                <a:solidFill>
                  <a:srgbClr val="D5E1EB"/>
                </a:solidFill>
                <a:effectLst>
                  <a:outerShdw blurRad="38100" dist="38100" dir="2700000" algn="tl">
                    <a:srgbClr val="000000">
                      <a:alpha val="43137"/>
                    </a:srgbClr>
                  </a:outerShdw>
                </a:effectLst>
                <a:uLnTx/>
                <a:uFillTx/>
                <a:latin typeface="Comic Sans MS" panose="030F0702030302020204" pitchFamily="66" charset="0"/>
                <a:ea typeface="+mn-ea"/>
                <a:cs typeface="+mn-cs"/>
              </a:rPr>
              <a:t>HSV</a:t>
            </a:r>
            <a:endParaRPr kumimoji="0" lang="es-ES" sz="2400" b="0" i="0" u="none" strike="noStrike" kern="1200" cap="none" spc="0" normalizeH="0" baseline="0" noProof="0" dirty="0">
              <a:ln>
                <a:noFill/>
              </a:ln>
              <a:solidFill>
                <a:srgbClr val="D5E1EB"/>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3840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CF670C-16CC-957A-8F45-91E6B251605C}"/>
              </a:ext>
            </a:extLst>
          </p:cNvPr>
          <p:cNvSpPr txBox="1"/>
          <p:nvPr/>
        </p:nvSpPr>
        <p:spPr>
          <a:xfrm>
            <a:off x="7335297" y="3743380"/>
            <a:ext cx="4522596" cy="3016210"/>
          </a:xfrm>
          <a:prstGeom prst="rect">
            <a:avLst/>
          </a:prstGeom>
          <a:noFill/>
        </p:spPr>
        <p:txBody>
          <a:bodyPr wrap="square" rtlCol="0">
            <a:spAutoFit/>
          </a:bodyPr>
          <a:lstStyle/>
          <a:p>
            <a:pPr>
              <a:spcBef>
                <a:spcPts val="600"/>
              </a:spcBef>
            </a:pPr>
            <a:r>
              <a:rPr lang="nl-NL" sz="2000" b="1" dirty="0">
                <a:solidFill>
                  <a:srgbClr val="9AF4FF"/>
                </a:solidFill>
                <a:effectLst>
                  <a:outerShdw blurRad="38100" dist="38100" dir="2700000" algn="tl">
                    <a:srgbClr val="000000">
                      <a:alpha val="43137"/>
                    </a:srgbClr>
                  </a:outerShdw>
                </a:effectLst>
                <a:latin typeface="Calibri" panose="020F0502020204030204" pitchFamily="34" charset="0"/>
              </a:rPr>
              <a:t>De oversteek van de Jordaan (Jozua 3)</a:t>
            </a:r>
            <a:r>
              <a:rPr lang="en" sz="2000" b="1" dirty="0">
                <a:solidFill>
                  <a:srgbClr val="9AF4FF"/>
                </a:solidFill>
                <a:effectLst>
                  <a:outerShdw blurRad="38100" dist="38100" dir="2700000" algn="tl">
                    <a:srgbClr val="000000">
                      <a:alpha val="43137"/>
                    </a:srgbClr>
                  </a:outerShdw>
                </a:effectLst>
                <a:latin typeface="Calibri" panose="020F0502020204030204" pitchFamily="34" charset="0"/>
              </a:rPr>
              <a:t>:</a:t>
            </a:r>
          </a:p>
          <a:p>
            <a:pPr lvl="1">
              <a:spcBef>
                <a:spcPts val="6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Behoefte aan heiligheid</a:t>
            </a:r>
            <a:endParaRPr lang="en" sz="2000" b="1" dirty="0">
              <a:solidFill>
                <a:schemeClr val="bg1"/>
              </a:solidFill>
              <a:effectLst>
                <a:outerShdw blurRad="38100" dist="38100" dir="2700000" algn="tl">
                  <a:srgbClr val="000000">
                    <a:alpha val="43137"/>
                  </a:srgbClr>
                </a:outerShdw>
              </a:effectLst>
              <a:latin typeface="Calibri" panose="020F0502020204030204" pitchFamily="34" charset="0"/>
            </a:endParaRPr>
          </a:p>
          <a:p>
            <a:pPr lvl="1">
              <a:spcBef>
                <a:spcPts val="6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De wonderen van God</a:t>
            </a:r>
            <a:endParaRPr lang="en" sz="2000" b="1" dirty="0">
              <a:solidFill>
                <a:schemeClr val="bg1"/>
              </a:solidFill>
              <a:effectLst>
                <a:outerShdw blurRad="38100" dist="38100" dir="2700000" algn="tl">
                  <a:srgbClr val="000000">
                    <a:alpha val="43137"/>
                  </a:srgbClr>
                </a:outerShdw>
              </a:effectLst>
              <a:latin typeface="Calibri" panose="020F0502020204030204" pitchFamily="34" charset="0"/>
            </a:endParaRPr>
          </a:p>
          <a:p>
            <a:pPr>
              <a:spcBef>
                <a:spcPts val="1800"/>
              </a:spcBef>
            </a:pPr>
            <a:r>
              <a:rPr lang="nl-NL" sz="2000" b="1" dirty="0">
                <a:solidFill>
                  <a:srgbClr val="8DFF8D"/>
                </a:solidFill>
                <a:effectLst>
                  <a:outerShdw blurRad="38100" dist="38100" dir="2700000" algn="tl">
                    <a:srgbClr val="000000">
                      <a:alpha val="43137"/>
                    </a:srgbClr>
                  </a:outerShdw>
                </a:effectLst>
                <a:latin typeface="Calibri" panose="020F0502020204030204" pitchFamily="34" charset="0"/>
              </a:rPr>
              <a:t>Herinneren en vergeten (Jozua 4)</a:t>
            </a:r>
            <a:r>
              <a:rPr lang="en" sz="2000" b="1" dirty="0">
                <a:solidFill>
                  <a:srgbClr val="8DFF8D"/>
                </a:solidFill>
                <a:effectLst>
                  <a:outerShdw blurRad="38100" dist="38100" dir="2700000" algn="tl">
                    <a:srgbClr val="000000">
                      <a:alpha val="43137"/>
                    </a:srgbClr>
                  </a:outerShdw>
                </a:effectLst>
                <a:latin typeface="Calibri" panose="020F0502020204030204" pitchFamily="34" charset="0"/>
              </a:rPr>
              <a:t>:</a:t>
            </a:r>
          </a:p>
          <a:p>
            <a:pPr lvl="1">
              <a:spcBef>
                <a:spcPts val="6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Tekenen ter herinnering</a:t>
            </a:r>
            <a:endParaRPr lang="en" sz="2000" b="1" dirty="0">
              <a:solidFill>
                <a:schemeClr val="bg1"/>
              </a:solidFill>
              <a:effectLst>
                <a:outerShdw blurRad="38100" dist="38100" dir="2700000" algn="tl">
                  <a:srgbClr val="000000">
                    <a:alpha val="43137"/>
                  </a:srgbClr>
                </a:outerShdw>
              </a:effectLst>
              <a:latin typeface="Calibri" panose="020F0502020204030204" pitchFamily="34" charset="0"/>
            </a:endParaRPr>
          </a:p>
          <a:p>
            <a:pPr lvl="1">
              <a:spcBef>
                <a:spcPts val="6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De gevaren van vergeten</a:t>
            </a:r>
            <a:endParaRPr lang="en" sz="2000" b="1" dirty="0">
              <a:solidFill>
                <a:schemeClr val="bg1"/>
              </a:solidFill>
              <a:effectLst>
                <a:outerShdw blurRad="38100" dist="38100" dir="2700000" algn="tl">
                  <a:srgbClr val="000000">
                    <a:alpha val="43137"/>
                  </a:srgbClr>
                </a:outerShdw>
              </a:effectLst>
              <a:latin typeface="Calibri" panose="020F0502020204030204" pitchFamily="34" charset="0"/>
            </a:endParaRPr>
          </a:p>
          <a:p>
            <a:pPr>
              <a:spcBef>
                <a:spcPts val="1800"/>
              </a:spcBef>
            </a:pPr>
            <a:r>
              <a:rPr lang="nl-NL" sz="2000" b="1" dirty="0">
                <a:solidFill>
                  <a:srgbClr val="FFFF3C"/>
                </a:solidFill>
                <a:effectLst>
                  <a:outerShdw blurRad="38100" dist="38100" dir="2700000" algn="tl">
                    <a:srgbClr val="000000">
                      <a:alpha val="43137"/>
                    </a:srgbClr>
                  </a:outerShdw>
                </a:effectLst>
                <a:latin typeface="Calibri" panose="020F0502020204030204" pitchFamily="34" charset="0"/>
              </a:rPr>
              <a:t>Mijlpalen in de Jordaan</a:t>
            </a:r>
            <a:endParaRPr lang="en" sz="2000" b="1" dirty="0">
              <a:solidFill>
                <a:srgbClr val="FFFF3C"/>
              </a:solidFill>
              <a:effectLst>
                <a:outerShdw blurRad="38100" dist="38100" dir="2700000" algn="tl">
                  <a:srgbClr val="000000">
                    <a:alpha val="43137"/>
                  </a:srgbClr>
                </a:outerShdw>
              </a:effectLst>
              <a:latin typeface="Calibri" panose="020F0502020204030204" pitchFamily="34" charset="0"/>
            </a:endParaRPr>
          </a:p>
        </p:txBody>
      </p:sp>
      <p:sp>
        <p:nvSpPr>
          <p:cNvPr id="3" name="CuadroTexto 2">
            <a:extLst>
              <a:ext uri="{FF2B5EF4-FFF2-40B4-BE49-F238E27FC236}">
                <a16:creationId xmlns:a16="http://schemas.microsoft.com/office/drawing/2014/main" id="{55719E01-7E48-3CD0-F0D5-08F1BBB6069D}"/>
              </a:ext>
            </a:extLst>
          </p:cNvPr>
          <p:cNvSpPr txBox="1"/>
          <p:nvPr/>
        </p:nvSpPr>
        <p:spPr>
          <a:xfrm>
            <a:off x="133564" y="80267"/>
            <a:ext cx="6400799" cy="1631216"/>
          </a:xfrm>
          <a:prstGeom prst="rect">
            <a:avLst/>
          </a:prstGeom>
          <a:noFill/>
        </p:spPr>
        <p:txBody>
          <a:bodyPr wrap="square" rtlCol="0">
            <a:spAutoFit/>
          </a:bodyPr>
          <a:lstStyle/>
          <a:p>
            <a:pPr>
              <a:spcBef>
                <a:spcPts val="6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Lente, regen en smeltende sneeuw hebben de rivier de Jordaan zo gevuld dat hij overstroomt. Het water stroomt snel naar de Dode Zee. Zelfs in de ondiepste delen - de doorwaadbare plaatsen van de Jordaan - is het oversteken van de rivier een gevaarlijke onderneming.</a:t>
            </a:r>
            <a:endParaRPr lang="en" sz="20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pic>
        <p:nvPicPr>
          <p:cNvPr id="7" name="Imagen 6" descr="Imagen que contiene exterior, persona, montaña, pasto&#10;&#10;El contenido generado por IA puede ser incorrecto.">
            <a:extLst>
              <a:ext uri="{FF2B5EF4-FFF2-40B4-BE49-F238E27FC236}">
                <a16:creationId xmlns:a16="http://schemas.microsoft.com/office/drawing/2014/main" id="{75C4C8C7-1308-33B8-E725-FF023E944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999" y="3419278"/>
            <a:ext cx="4964724" cy="3300984"/>
          </a:xfrm>
          <a:prstGeom prst="snip2DiagRect">
            <a:avLst>
              <a:gd name="adj1" fmla="val 16382"/>
              <a:gd name="adj2" fmla="val 0"/>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Imagen que contiene agua, grande, manada, montaña&#10;&#10;El contenido generado por IA puede ser incorrecto.">
            <a:extLst>
              <a:ext uri="{FF2B5EF4-FFF2-40B4-BE49-F238E27FC236}">
                <a16:creationId xmlns:a16="http://schemas.microsoft.com/office/drawing/2014/main" id="{18E7D1F0-5ED2-139C-9203-217F859921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1912" y="137738"/>
            <a:ext cx="5321071" cy="3300984"/>
          </a:xfrm>
          <a:prstGeom prst="snip2DiagRect">
            <a:avLst/>
          </a:prstGeom>
          <a:solidFill>
            <a:srgbClr val="FFFFFF">
              <a:shade val="85000"/>
            </a:srgbClr>
          </a:solidFill>
          <a:ln w="88900" cap="sq">
            <a:solidFill>
              <a:srgbClr val="9AF4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8" name="Imagen 47">
            <a:extLst>
              <a:ext uri="{FF2B5EF4-FFF2-40B4-BE49-F238E27FC236}">
                <a16:creationId xmlns:a16="http://schemas.microsoft.com/office/drawing/2014/main" id="{3F6C57C9-17EA-0EF3-697A-D40682BB3BA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7409492" y="4174233"/>
            <a:ext cx="355276" cy="349151"/>
          </a:xfrm>
          <a:prstGeom prst="rect">
            <a:avLst/>
          </a:prstGeom>
          <a:effectLst>
            <a:outerShdw blurRad="50800" dist="38100" dir="8100000" algn="tr" rotWithShape="0">
              <a:prstClr val="black">
                <a:alpha val="40000"/>
              </a:prstClr>
            </a:outerShdw>
          </a:effectLst>
        </p:spPr>
      </p:pic>
      <p:pic>
        <p:nvPicPr>
          <p:cNvPr id="50" name="Imagen 49">
            <a:extLst>
              <a:ext uri="{FF2B5EF4-FFF2-40B4-BE49-F238E27FC236}">
                <a16:creationId xmlns:a16="http://schemas.microsoft.com/office/drawing/2014/main" id="{81AEAFFF-4F15-63F7-62BA-8BCD8861E4A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409492" y="4551236"/>
            <a:ext cx="355276" cy="349151"/>
          </a:xfrm>
          <a:prstGeom prst="rect">
            <a:avLst/>
          </a:prstGeom>
          <a:effectLst>
            <a:outerShdw blurRad="50800" dist="38100" dir="8100000" algn="tr" rotWithShape="0">
              <a:prstClr val="black">
                <a:alpha val="40000"/>
              </a:prstClr>
            </a:outerShdw>
          </a:effectLst>
        </p:spPr>
      </p:pic>
      <p:pic>
        <p:nvPicPr>
          <p:cNvPr id="56" name="Imagen 55">
            <a:extLst>
              <a:ext uri="{FF2B5EF4-FFF2-40B4-BE49-F238E27FC236}">
                <a16:creationId xmlns:a16="http://schemas.microsoft.com/office/drawing/2014/main" id="{9638933F-DB01-D099-BC2B-22484D6AC56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404871" y="5834239"/>
            <a:ext cx="359897" cy="347486"/>
          </a:xfrm>
          <a:prstGeom prst="rect">
            <a:avLst/>
          </a:prstGeom>
          <a:effectLst>
            <a:outerShdw blurRad="50800" dist="38100" dir="8100000" algn="tr" rotWithShape="0">
              <a:prstClr val="black">
                <a:alpha val="40000"/>
              </a:prstClr>
            </a:outerShdw>
          </a:effectLst>
        </p:spPr>
      </p:pic>
      <p:pic>
        <p:nvPicPr>
          <p:cNvPr id="61" name="Imagen 60">
            <a:extLst>
              <a:ext uri="{FF2B5EF4-FFF2-40B4-BE49-F238E27FC236}">
                <a16:creationId xmlns:a16="http://schemas.microsoft.com/office/drawing/2014/main" id="{606F5363-661C-959E-6A7C-61020ED5574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409492" y="5458446"/>
            <a:ext cx="355276" cy="349151"/>
          </a:xfrm>
          <a:prstGeom prst="rect">
            <a:avLst/>
          </a:prstGeom>
          <a:effectLst>
            <a:outerShdw blurRad="50800" dist="38100" dir="8100000" algn="tr" rotWithShape="0">
              <a:prstClr val="black">
                <a:alpha val="40000"/>
              </a:prstClr>
            </a:outerShdw>
          </a:effectLst>
        </p:spPr>
      </p:pic>
      <p:pic>
        <p:nvPicPr>
          <p:cNvPr id="64" name="Imagen 63" descr="Logotipo&#10;&#10;El contenido generado por IA puede ser incorrecto.">
            <a:extLst>
              <a:ext uri="{FF2B5EF4-FFF2-40B4-BE49-F238E27FC236}">
                <a16:creationId xmlns:a16="http://schemas.microsoft.com/office/drawing/2014/main" id="{8DE309A0-5920-6456-2BEA-34076BF9E7FF}"/>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713377" y="6344949"/>
            <a:ext cx="570681" cy="375250"/>
          </a:xfrm>
          <a:prstGeom prst="rect">
            <a:avLst/>
          </a:prstGeom>
        </p:spPr>
      </p:pic>
      <p:pic>
        <p:nvPicPr>
          <p:cNvPr id="68" name="Imagen 67" descr="Icono&#10;&#10;El contenido generado por IA puede ser incorrecto.">
            <a:extLst>
              <a:ext uri="{FF2B5EF4-FFF2-40B4-BE49-F238E27FC236}">
                <a16:creationId xmlns:a16="http://schemas.microsoft.com/office/drawing/2014/main" id="{06916564-6DB7-1FCC-C58E-486466A2E8B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13377" y="5053838"/>
            <a:ext cx="570681" cy="375250"/>
          </a:xfrm>
          <a:prstGeom prst="rect">
            <a:avLst/>
          </a:prstGeom>
        </p:spPr>
      </p:pic>
      <p:pic>
        <p:nvPicPr>
          <p:cNvPr id="71" name="Imagen 70" descr="Icono&#10;&#10;El contenido generado por IA puede ser incorrecto.">
            <a:extLst>
              <a:ext uri="{FF2B5EF4-FFF2-40B4-BE49-F238E27FC236}">
                <a16:creationId xmlns:a16="http://schemas.microsoft.com/office/drawing/2014/main" id="{F825EE70-A3C3-BC30-B36D-AA4D1A5433D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13377" y="3757104"/>
            <a:ext cx="570681" cy="375250"/>
          </a:xfrm>
          <a:prstGeom prst="rect">
            <a:avLst/>
          </a:prstGeom>
        </p:spPr>
      </p:pic>
      <p:sp>
        <p:nvSpPr>
          <p:cNvPr id="5" name="CuadroTexto 4">
            <a:extLst>
              <a:ext uri="{FF2B5EF4-FFF2-40B4-BE49-F238E27FC236}">
                <a16:creationId xmlns:a16="http://schemas.microsoft.com/office/drawing/2014/main" id="{80005F48-1AD9-BA37-6821-77FF72B81841}"/>
              </a:ext>
            </a:extLst>
          </p:cNvPr>
          <p:cNvSpPr txBox="1"/>
          <p:nvPr/>
        </p:nvSpPr>
        <p:spPr>
          <a:xfrm>
            <a:off x="133564" y="2525605"/>
            <a:ext cx="6400799" cy="707886"/>
          </a:xfrm>
          <a:prstGeom prst="rect">
            <a:avLst/>
          </a:prstGeom>
          <a:noFill/>
        </p:spPr>
        <p:txBody>
          <a:bodyPr wrap="square">
            <a:spAutoFit/>
          </a:bodyPr>
          <a:lstStyle/>
          <a:p>
            <a:pPr>
              <a:spcBef>
                <a:spcPts val="6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Voor de mens onmogelijk. Voor God, gemakkelijk: "Heiligt u en steekt de Jordaan over."</a:t>
            </a:r>
            <a:endParaRPr lang="en" sz="20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8" name="CuadroTexto 7">
            <a:extLst>
              <a:ext uri="{FF2B5EF4-FFF2-40B4-BE49-F238E27FC236}">
                <a16:creationId xmlns:a16="http://schemas.microsoft.com/office/drawing/2014/main" id="{AFE93F18-61F8-8AE1-E412-ED22C8FF508C}"/>
              </a:ext>
            </a:extLst>
          </p:cNvPr>
          <p:cNvSpPr txBox="1"/>
          <p:nvPr/>
        </p:nvSpPr>
        <p:spPr>
          <a:xfrm>
            <a:off x="133564" y="1764601"/>
            <a:ext cx="6400799" cy="707886"/>
          </a:xfrm>
          <a:prstGeom prst="rect">
            <a:avLst/>
          </a:prstGeom>
          <a:noFill/>
        </p:spPr>
        <p:txBody>
          <a:bodyPr wrap="square">
            <a:spAutoFit/>
          </a:bodyPr>
          <a:lstStyle/>
          <a:p>
            <a:pPr>
              <a:spcBef>
                <a:spcPts val="6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Hoe kan een heel dorp de rivier oversteken met ouderen, zwangere vrouwen, kinderen en vee?</a:t>
            </a:r>
            <a:endParaRPr lang="en" sz="20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80263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750" fill="hold"/>
                                        <p:tgtEl>
                                          <p:spTgt spid="71"/>
                                        </p:tgtEl>
                                        <p:attrNameLst>
                                          <p:attrName>ppt_w</p:attrName>
                                        </p:attrNameLst>
                                      </p:cBhvr>
                                      <p:tavLst>
                                        <p:tav tm="0">
                                          <p:val>
                                            <p:fltVal val="0"/>
                                          </p:val>
                                        </p:tav>
                                        <p:tav tm="100000">
                                          <p:val>
                                            <p:strVal val="#ppt_w"/>
                                          </p:val>
                                        </p:tav>
                                      </p:tavLst>
                                    </p:anim>
                                    <p:anim calcmode="lin" valueType="num">
                                      <p:cBhvr>
                                        <p:cTn id="31" dur="750" fill="hold"/>
                                        <p:tgtEl>
                                          <p:spTgt spid="71"/>
                                        </p:tgtEl>
                                        <p:attrNameLst>
                                          <p:attrName>ppt_h</p:attrName>
                                        </p:attrNameLst>
                                      </p:cBhvr>
                                      <p:tavLst>
                                        <p:tav tm="0">
                                          <p:val>
                                            <p:fltVal val="0"/>
                                          </p:val>
                                        </p:tav>
                                        <p:tav tm="100000">
                                          <p:val>
                                            <p:strVal val="#ppt_h"/>
                                          </p:val>
                                        </p:tav>
                                      </p:tavLst>
                                    </p:anim>
                                    <p:anim calcmode="lin" valueType="num">
                                      <p:cBhvr>
                                        <p:cTn id="32" dur="750" fill="hold"/>
                                        <p:tgtEl>
                                          <p:spTgt spid="71"/>
                                        </p:tgtEl>
                                        <p:attrNameLst>
                                          <p:attrName>style.rotation</p:attrName>
                                        </p:attrNameLst>
                                      </p:cBhvr>
                                      <p:tavLst>
                                        <p:tav tm="0">
                                          <p:val>
                                            <p:fltVal val="90"/>
                                          </p:val>
                                        </p:tav>
                                        <p:tav tm="100000">
                                          <p:val>
                                            <p:fltVal val="0"/>
                                          </p:val>
                                        </p:tav>
                                      </p:tavLst>
                                    </p:anim>
                                    <p:animEffect transition="in" filter="fade">
                                      <p:cBhvr>
                                        <p:cTn id="33" dur="750"/>
                                        <p:tgtEl>
                                          <p:spTgt spid="71"/>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par>
                          <p:cTn id="38" fill="hold">
                            <p:stCondLst>
                              <p:cond delay="1250"/>
                            </p:stCondLst>
                            <p:childTnLst>
                              <p:par>
                                <p:cTn id="39" presetID="23" presetClass="entr" presetSubtype="28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strVal val="4/3*#ppt_w"/>
                                          </p:val>
                                        </p:tav>
                                        <p:tav tm="100000">
                                          <p:val>
                                            <p:strVal val="#ppt_w"/>
                                          </p:val>
                                        </p:tav>
                                      </p:tavLst>
                                    </p:anim>
                                    <p:anim calcmode="lin" valueType="num">
                                      <p:cBhvr>
                                        <p:cTn id="42" dur="500" fill="hold"/>
                                        <p:tgtEl>
                                          <p:spTgt spid="48"/>
                                        </p:tgtEl>
                                        <p:attrNameLst>
                                          <p:attrName>ppt_h</p:attrName>
                                        </p:attrNameLst>
                                      </p:cBhvr>
                                      <p:tavLst>
                                        <p:tav tm="0">
                                          <p:val>
                                            <p:strVal val="4/3*#ppt_h"/>
                                          </p:val>
                                        </p:tav>
                                        <p:tav tm="100000">
                                          <p:val>
                                            <p:strVal val="#ppt_h"/>
                                          </p:val>
                                        </p:tav>
                                      </p:tavLst>
                                    </p:anim>
                                  </p:childTnLst>
                                </p:cTn>
                              </p:par>
                            </p:childTnLst>
                          </p:cTn>
                        </p:par>
                        <p:par>
                          <p:cTn id="43" fill="hold">
                            <p:stCondLst>
                              <p:cond delay="175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250"/>
                            </p:stCondLst>
                            <p:childTnLst>
                              <p:par>
                                <p:cTn id="48" presetID="23" presetClass="entr" presetSubtype="28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strVal val="4/3*#ppt_w"/>
                                          </p:val>
                                        </p:tav>
                                        <p:tav tm="100000">
                                          <p:val>
                                            <p:strVal val="#ppt_w"/>
                                          </p:val>
                                        </p:tav>
                                      </p:tavLst>
                                    </p:anim>
                                    <p:anim calcmode="lin" valueType="num">
                                      <p:cBhvr>
                                        <p:cTn id="51" dur="500" fill="hold"/>
                                        <p:tgtEl>
                                          <p:spTgt spid="50"/>
                                        </p:tgtEl>
                                        <p:attrNameLst>
                                          <p:attrName>ppt_h</p:attrName>
                                        </p:attrNameLst>
                                      </p:cBhvr>
                                      <p:tavLst>
                                        <p:tav tm="0">
                                          <p:val>
                                            <p:strVal val="4/3*#ppt_h"/>
                                          </p:val>
                                        </p:tav>
                                        <p:tav tm="100000">
                                          <p:val>
                                            <p:strVal val="#ppt_h"/>
                                          </p:val>
                                        </p:tav>
                                      </p:tavLst>
                                    </p:anim>
                                  </p:childTnLst>
                                </p:cTn>
                              </p:par>
                            </p:childTnLst>
                          </p:cTn>
                        </p:par>
                        <p:par>
                          <p:cTn id="52" fill="hold">
                            <p:stCondLst>
                              <p:cond delay="275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68"/>
                                        </p:tgtEl>
                                        <p:attrNameLst>
                                          <p:attrName>style.visibility</p:attrName>
                                        </p:attrNameLst>
                                      </p:cBhvr>
                                      <p:to>
                                        <p:strVal val="visible"/>
                                      </p:to>
                                    </p:set>
                                    <p:anim calcmode="lin" valueType="num">
                                      <p:cBhvr>
                                        <p:cTn id="60" dur="750" fill="hold"/>
                                        <p:tgtEl>
                                          <p:spTgt spid="68"/>
                                        </p:tgtEl>
                                        <p:attrNameLst>
                                          <p:attrName>ppt_w</p:attrName>
                                        </p:attrNameLst>
                                      </p:cBhvr>
                                      <p:tavLst>
                                        <p:tav tm="0">
                                          <p:val>
                                            <p:fltVal val="0"/>
                                          </p:val>
                                        </p:tav>
                                        <p:tav tm="100000">
                                          <p:val>
                                            <p:strVal val="#ppt_w"/>
                                          </p:val>
                                        </p:tav>
                                      </p:tavLst>
                                    </p:anim>
                                    <p:anim calcmode="lin" valueType="num">
                                      <p:cBhvr>
                                        <p:cTn id="61" dur="750" fill="hold"/>
                                        <p:tgtEl>
                                          <p:spTgt spid="68"/>
                                        </p:tgtEl>
                                        <p:attrNameLst>
                                          <p:attrName>ppt_h</p:attrName>
                                        </p:attrNameLst>
                                      </p:cBhvr>
                                      <p:tavLst>
                                        <p:tav tm="0">
                                          <p:val>
                                            <p:fltVal val="0"/>
                                          </p:val>
                                        </p:tav>
                                        <p:tav tm="100000">
                                          <p:val>
                                            <p:strVal val="#ppt_h"/>
                                          </p:val>
                                        </p:tav>
                                      </p:tavLst>
                                    </p:anim>
                                    <p:anim calcmode="lin" valueType="num">
                                      <p:cBhvr>
                                        <p:cTn id="62" dur="750" fill="hold"/>
                                        <p:tgtEl>
                                          <p:spTgt spid="68"/>
                                        </p:tgtEl>
                                        <p:attrNameLst>
                                          <p:attrName>style.rotation</p:attrName>
                                        </p:attrNameLst>
                                      </p:cBhvr>
                                      <p:tavLst>
                                        <p:tav tm="0">
                                          <p:val>
                                            <p:fltVal val="90"/>
                                          </p:val>
                                        </p:tav>
                                        <p:tav tm="100000">
                                          <p:val>
                                            <p:fltVal val="0"/>
                                          </p:val>
                                        </p:tav>
                                      </p:tavLst>
                                    </p:anim>
                                    <p:animEffect transition="in" filter="fade">
                                      <p:cBhvr>
                                        <p:cTn id="63" dur="750"/>
                                        <p:tgtEl>
                                          <p:spTgt spid="68"/>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1250"/>
                            </p:stCondLst>
                            <p:childTnLst>
                              <p:par>
                                <p:cTn id="69" presetID="23" presetClass="entr" presetSubtype="288"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strVal val="4/3*#ppt_w"/>
                                          </p:val>
                                        </p:tav>
                                        <p:tav tm="100000">
                                          <p:val>
                                            <p:strVal val="#ppt_w"/>
                                          </p:val>
                                        </p:tav>
                                      </p:tavLst>
                                    </p:anim>
                                    <p:anim calcmode="lin" valueType="num">
                                      <p:cBhvr>
                                        <p:cTn id="72" dur="500" fill="hold"/>
                                        <p:tgtEl>
                                          <p:spTgt spid="61"/>
                                        </p:tgtEl>
                                        <p:attrNameLst>
                                          <p:attrName>ppt_h</p:attrName>
                                        </p:attrNameLst>
                                      </p:cBhvr>
                                      <p:tavLst>
                                        <p:tav tm="0">
                                          <p:val>
                                            <p:strVal val="4/3*#ppt_h"/>
                                          </p:val>
                                        </p:tav>
                                        <p:tav tm="100000">
                                          <p:val>
                                            <p:strVal val="#ppt_h"/>
                                          </p:val>
                                        </p:tav>
                                      </p:tavLst>
                                    </p:anim>
                                  </p:childTnLst>
                                </p:cTn>
                              </p:par>
                            </p:childTnLst>
                          </p:cTn>
                        </p:par>
                        <p:par>
                          <p:cTn id="73" fill="hold">
                            <p:stCondLst>
                              <p:cond delay="175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250"/>
                            </p:stCondLst>
                            <p:childTnLst>
                              <p:par>
                                <p:cTn id="78" presetID="23" presetClass="entr" presetSubtype="288"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500" fill="hold"/>
                                        <p:tgtEl>
                                          <p:spTgt spid="56"/>
                                        </p:tgtEl>
                                        <p:attrNameLst>
                                          <p:attrName>ppt_w</p:attrName>
                                        </p:attrNameLst>
                                      </p:cBhvr>
                                      <p:tavLst>
                                        <p:tav tm="0">
                                          <p:val>
                                            <p:strVal val="4/3*#ppt_w"/>
                                          </p:val>
                                        </p:tav>
                                        <p:tav tm="100000">
                                          <p:val>
                                            <p:strVal val="#ppt_w"/>
                                          </p:val>
                                        </p:tav>
                                      </p:tavLst>
                                    </p:anim>
                                    <p:anim calcmode="lin" valueType="num">
                                      <p:cBhvr>
                                        <p:cTn id="81" dur="500" fill="hold"/>
                                        <p:tgtEl>
                                          <p:spTgt spid="56"/>
                                        </p:tgtEl>
                                        <p:attrNameLst>
                                          <p:attrName>ppt_h</p:attrName>
                                        </p:attrNameLst>
                                      </p:cBhvr>
                                      <p:tavLst>
                                        <p:tav tm="0">
                                          <p:val>
                                            <p:strVal val="4/3*#ppt_h"/>
                                          </p:val>
                                        </p:tav>
                                        <p:tav tm="100000">
                                          <p:val>
                                            <p:strVal val="#ppt_h"/>
                                          </p:val>
                                        </p:tav>
                                      </p:tavLst>
                                    </p:anim>
                                  </p:childTnLst>
                                </p:cTn>
                              </p:par>
                            </p:childTnLst>
                          </p:cTn>
                        </p:par>
                        <p:par>
                          <p:cTn id="82" fill="hold">
                            <p:stCondLst>
                              <p:cond delay="275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64"/>
                                        </p:tgtEl>
                                        <p:attrNameLst>
                                          <p:attrName>style.visibility</p:attrName>
                                        </p:attrNameLst>
                                      </p:cBhvr>
                                      <p:to>
                                        <p:strVal val="visible"/>
                                      </p:to>
                                    </p:set>
                                    <p:anim calcmode="lin" valueType="num">
                                      <p:cBhvr>
                                        <p:cTn id="90" dur="750" fill="hold"/>
                                        <p:tgtEl>
                                          <p:spTgt spid="64"/>
                                        </p:tgtEl>
                                        <p:attrNameLst>
                                          <p:attrName>ppt_w</p:attrName>
                                        </p:attrNameLst>
                                      </p:cBhvr>
                                      <p:tavLst>
                                        <p:tav tm="0">
                                          <p:val>
                                            <p:fltVal val="0"/>
                                          </p:val>
                                        </p:tav>
                                        <p:tav tm="100000">
                                          <p:val>
                                            <p:strVal val="#ppt_w"/>
                                          </p:val>
                                        </p:tav>
                                      </p:tavLst>
                                    </p:anim>
                                    <p:anim calcmode="lin" valueType="num">
                                      <p:cBhvr>
                                        <p:cTn id="91" dur="750" fill="hold"/>
                                        <p:tgtEl>
                                          <p:spTgt spid="64"/>
                                        </p:tgtEl>
                                        <p:attrNameLst>
                                          <p:attrName>ppt_h</p:attrName>
                                        </p:attrNameLst>
                                      </p:cBhvr>
                                      <p:tavLst>
                                        <p:tav tm="0">
                                          <p:val>
                                            <p:fltVal val="0"/>
                                          </p:val>
                                        </p:tav>
                                        <p:tav tm="100000">
                                          <p:val>
                                            <p:strVal val="#ppt_h"/>
                                          </p:val>
                                        </p:tav>
                                      </p:tavLst>
                                    </p:anim>
                                    <p:anim calcmode="lin" valueType="num">
                                      <p:cBhvr>
                                        <p:cTn id="92" dur="750" fill="hold"/>
                                        <p:tgtEl>
                                          <p:spTgt spid="64"/>
                                        </p:tgtEl>
                                        <p:attrNameLst>
                                          <p:attrName>style.rotation</p:attrName>
                                        </p:attrNameLst>
                                      </p:cBhvr>
                                      <p:tavLst>
                                        <p:tav tm="0">
                                          <p:val>
                                            <p:fltVal val="90"/>
                                          </p:val>
                                        </p:tav>
                                        <p:tav tm="100000">
                                          <p:val>
                                            <p:fltVal val="0"/>
                                          </p:val>
                                        </p:tav>
                                      </p:tavLst>
                                    </p:anim>
                                    <p:animEffect transition="in" filter="fade">
                                      <p:cBhvr>
                                        <p:cTn id="93" dur="750"/>
                                        <p:tgtEl>
                                          <p:spTgt spid="64"/>
                                        </p:tgtEl>
                                      </p:cBhvr>
                                    </p:animEffect>
                                  </p:childTnLst>
                                </p:cTn>
                              </p:par>
                            </p:childTnLst>
                          </p:cTn>
                        </p:par>
                        <p:par>
                          <p:cTn id="94" fill="hold">
                            <p:stCondLst>
                              <p:cond delay="750"/>
                            </p:stCondLst>
                            <p:childTnLst>
                              <p:par>
                                <p:cTn id="95" presetID="22" presetClass="entr" presetSubtype="8" fill="hold" nodeType="afterEffect">
                                  <p:stCondLst>
                                    <p:cond delay="0"/>
                                  </p:stCondLst>
                                  <p:childTnLst>
                                    <p:set>
                                      <p:cBhvr>
                                        <p:cTn id="96" dur="1" fill="hold">
                                          <p:stCondLst>
                                            <p:cond delay="0"/>
                                          </p:stCondLst>
                                        </p:cTn>
                                        <p:tgtEl>
                                          <p:spTgt spid="2">
                                            <p:txEl>
                                              <p:pRg st="6" end="6"/>
                                            </p:txEl>
                                          </p:spTgt>
                                        </p:tgtEl>
                                        <p:attrNameLst>
                                          <p:attrName>style.visibility</p:attrName>
                                        </p:attrNameLst>
                                      </p:cBhvr>
                                      <p:to>
                                        <p:strVal val="visible"/>
                                      </p:to>
                                    </p:set>
                                    <p:animEffect transition="in" filter="wipe(left)">
                                      <p:cBhvr>
                                        <p:cTn id="9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CDEBDB06-5277-79FD-6295-1FC388DF74F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199687" y="92889"/>
            <a:ext cx="4946340" cy="6672220"/>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F906D153-292F-B9C5-527D-2B68174019DD}"/>
              </a:ext>
            </a:extLst>
          </p:cNvPr>
          <p:cNvSpPr txBox="1"/>
          <p:nvPr/>
        </p:nvSpPr>
        <p:spPr>
          <a:xfrm>
            <a:off x="5146026" y="2329130"/>
            <a:ext cx="7045974" cy="2185214"/>
          </a:xfrm>
          <a:prstGeom prst="rect">
            <a:avLst/>
          </a:prstGeom>
          <a:noFill/>
        </p:spPr>
        <p:txBody>
          <a:bodyPr wrap="square">
            <a:spAutoFit/>
            <a:scene3d>
              <a:camera prst="orthographicFront"/>
              <a:lightRig rig="threePt" dir="t"/>
            </a:scene3d>
            <a:sp3d extrusionH="57150">
              <a:bevelT w="38100" h="38100"/>
            </a:sp3d>
          </a:bodyPr>
          <a:lstStyle/>
          <a:p>
            <a:pPr algn="ctr"/>
            <a:r>
              <a:rPr lang="nl-NL" sz="48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latin typeface="Calibri" panose="020F0502020204030204" pitchFamily="34" charset="0"/>
              </a:rPr>
              <a:t>DE OVERSTEEK VAN DE JORDAAN</a:t>
            </a:r>
          </a:p>
          <a:p>
            <a:pPr algn="ctr"/>
            <a:r>
              <a:rPr lang="en"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latin typeface="Calibri" panose="020F0502020204030204" pitchFamily="34" charset="0"/>
              </a:rPr>
              <a:t>(</a:t>
            </a:r>
            <a:r>
              <a:rPr lang="nl-NL"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latin typeface="Calibri" panose="020F0502020204030204" pitchFamily="34" charset="0"/>
              </a:rPr>
              <a:t>Jozua 3</a:t>
            </a:r>
            <a:r>
              <a:rPr lang="en"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latin typeface="Calibri" panose="020F0502020204030204" pitchFamily="34" charset="0"/>
              </a:rPr>
              <a:t>)</a:t>
            </a:r>
          </a:p>
        </p:txBody>
      </p:sp>
    </p:spTree>
    <p:extLst>
      <p:ext uri="{BB962C8B-B14F-4D97-AF65-F5344CB8AC3E}">
        <p14:creationId xmlns:p14="http://schemas.microsoft.com/office/powerpoint/2010/main" val="39739018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B5E391-A444-0495-3324-88D026EA3712}"/>
              </a:ext>
            </a:extLst>
          </p:cNvPr>
          <p:cNvSpPr txBox="1"/>
          <p:nvPr/>
        </p:nvSpPr>
        <p:spPr>
          <a:xfrm>
            <a:off x="2117834" y="-40947"/>
            <a:ext cx="7956331" cy="769441"/>
          </a:xfrm>
          <a:prstGeom prst="rect">
            <a:avLst/>
          </a:prstGeom>
          <a:noFill/>
        </p:spPr>
        <p:txBody>
          <a:bodyPr wrap="square">
            <a:spAutoFit/>
          </a:bodyPr>
          <a:lstStyle/>
          <a:p>
            <a:pPr algn="ctr"/>
            <a:r>
              <a:rPr lang="nl-NL"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rPr>
              <a:t>BEHOEFTE AAN HEILIGHEID</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CDB887B5-B6AF-121C-9C2A-3B8B66646878}"/>
              </a:ext>
            </a:extLst>
          </p:cNvPr>
          <p:cNvSpPr txBox="1"/>
          <p:nvPr/>
        </p:nvSpPr>
        <p:spPr>
          <a:xfrm>
            <a:off x="1" y="703402"/>
            <a:ext cx="12191999" cy="338554"/>
          </a:xfrm>
          <a:prstGeom prst="rect">
            <a:avLst/>
          </a:prstGeom>
          <a:noFill/>
        </p:spPr>
        <p:txBody>
          <a:bodyPr wrap="square">
            <a:spAutoFit/>
          </a:bodyPr>
          <a:lstStyle/>
          <a:p>
            <a:pPr algn="ctr"/>
            <a:r>
              <a:rPr lang="en" sz="1600" b="1" dirty="0">
                <a:solidFill>
                  <a:srgbClr val="FFC000"/>
                </a:solidFill>
                <a:effectLst>
                  <a:outerShdw blurRad="38100" dist="38100" dir="2700000" algn="tl">
                    <a:srgbClr val="000000">
                      <a:alpha val="43137"/>
                    </a:srgbClr>
                  </a:outerShdw>
                </a:effectLst>
                <a:latin typeface="Comic Sans MS" panose="030F0702030302020204" pitchFamily="66" charset="0"/>
              </a:rPr>
              <a:t>“</a:t>
            </a:r>
            <a:r>
              <a:rPr lang="nl-NL" sz="1600" b="1" dirty="0">
                <a:solidFill>
                  <a:srgbClr val="FFC000"/>
                </a:solidFill>
                <a:effectLst>
                  <a:outerShdw blurRad="38100" dist="38100" dir="2700000" algn="tl">
                    <a:srgbClr val="000000">
                      <a:alpha val="43137"/>
                    </a:srgbClr>
                  </a:outerShdw>
                </a:effectLst>
                <a:latin typeface="Comic Sans MS" panose="030F0702030302020204" pitchFamily="66" charset="0"/>
              </a:rPr>
              <a:t>Verder zei Jozua tegen het volk: Heiligt u, want morgen zal de HEERE wonderen doen in uw midden.</a:t>
            </a:r>
            <a:r>
              <a:rPr lang="en-US" sz="1600" b="1" dirty="0">
                <a:solidFill>
                  <a:srgbClr val="FFC000"/>
                </a:solidFill>
                <a:effectLst>
                  <a:outerShdw blurRad="38100" dist="38100" dir="2700000" algn="tl">
                    <a:srgbClr val="000000">
                      <a:alpha val="43137"/>
                    </a:srgbClr>
                  </a:outerShdw>
                </a:effectLst>
                <a:latin typeface="Comic Sans MS" panose="030F0702030302020204" pitchFamily="66" charset="0"/>
              </a:rPr>
              <a:t>”</a:t>
            </a:r>
            <a:r>
              <a:rPr lang="en" sz="1600" b="1" dirty="0">
                <a:solidFill>
                  <a:srgbClr val="FFC00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C000"/>
                </a:solidFill>
                <a:effectLst>
                  <a:outerShdw blurRad="38100" dist="38100" dir="2700000" algn="tl">
                    <a:srgbClr val="000000">
                      <a:alpha val="43137"/>
                    </a:srgbClr>
                  </a:outerShdw>
                </a:effectLst>
                <a:latin typeface="Comic Sans MS" panose="030F0702030302020204" pitchFamily="66" charset="0"/>
              </a:rPr>
              <a:t>(Jozua 3:5)</a:t>
            </a:r>
          </a:p>
        </p:txBody>
      </p:sp>
      <p:sp>
        <p:nvSpPr>
          <p:cNvPr id="6" name="CuadroTexto 5">
            <a:extLst>
              <a:ext uri="{FF2B5EF4-FFF2-40B4-BE49-F238E27FC236}">
                <a16:creationId xmlns:a16="http://schemas.microsoft.com/office/drawing/2014/main" id="{3C72C639-E722-B310-3CFF-8D92AD4C28E5}"/>
              </a:ext>
            </a:extLst>
          </p:cNvPr>
          <p:cNvSpPr txBox="1"/>
          <p:nvPr/>
        </p:nvSpPr>
        <p:spPr>
          <a:xfrm>
            <a:off x="114300" y="1219200"/>
            <a:ext cx="7572375"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40 jaar lang had de wolk de tijd aangegeven om het kamp op te breken en op weg te gaan, en de ark leidde Israël naar zijn nieuwe bestemming (Num. 9:17; 10:33).</a:t>
            </a:r>
            <a:endParaRPr lang="en" sz="2000" b="1" dirty="0">
              <a:latin typeface="Calibri" panose="020F0502020204030204" pitchFamily="34" charset="0"/>
            </a:endParaRPr>
          </a:p>
        </p:txBody>
      </p:sp>
      <p:graphicFrame>
        <p:nvGraphicFramePr>
          <p:cNvPr id="7" name="Diagrama 6">
            <a:extLst>
              <a:ext uri="{FF2B5EF4-FFF2-40B4-BE49-F238E27FC236}">
                <a16:creationId xmlns:a16="http://schemas.microsoft.com/office/drawing/2014/main" id="{17A5C5C4-24A4-EBE3-9619-5757E30C8CF1}"/>
              </a:ext>
            </a:extLst>
          </p:cNvPr>
          <p:cNvGraphicFramePr/>
          <p:nvPr>
            <p:extLst>
              <p:ext uri="{D42A27DB-BD31-4B8C-83A1-F6EECF244321}">
                <p14:modId xmlns:p14="http://schemas.microsoft.com/office/powerpoint/2010/main" val="1445890305"/>
              </p:ext>
            </p:extLst>
          </p:nvPr>
        </p:nvGraphicFramePr>
        <p:xfrm>
          <a:off x="7486650" y="1371600"/>
          <a:ext cx="459105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AA39B965-0B32-6D03-2522-ADAA1DCFFE21}"/>
              </a:ext>
            </a:extLst>
          </p:cNvPr>
          <p:cNvSpPr txBox="1"/>
          <p:nvPr/>
        </p:nvSpPr>
        <p:spPr>
          <a:xfrm>
            <a:off x="2716924" y="2200612"/>
            <a:ext cx="4711919" cy="1938992"/>
          </a:xfrm>
          <a:prstGeom prst="rect">
            <a:avLst/>
          </a:prstGeom>
          <a:noFill/>
        </p:spPr>
        <p:txBody>
          <a:bodyPr wrap="square">
            <a:spAutoFit/>
          </a:bodyPr>
          <a:lstStyle/>
          <a:p>
            <a:pPr>
              <a:spcBef>
                <a:spcPts val="600"/>
              </a:spcBef>
            </a:pPr>
            <a:r>
              <a:rPr lang="nl-NL" sz="2000" b="1" dirty="0">
                <a:latin typeface="Calibri" panose="020F0502020204030204" pitchFamily="34" charset="0"/>
              </a:rPr>
              <a:t>De tijd was gekomen om te verhuizen. Ze braken hun kamp op in </a:t>
            </a:r>
            <a:r>
              <a:rPr lang="nl-NL" sz="2000" b="1" dirty="0" err="1">
                <a:latin typeface="Calibri" panose="020F0502020204030204" pitchFamily="34" charset="0"/>
              </a:rPr>
              <a:t>Sittim</a:t>
            </a:r>
            <a:r>
              <a:rPr lang="nl-NL" sz="2000" b="1" dirty="0">
                <a:latin typeface="Calibri" panose="020F0502020204030204" pitchFamily="34" charset="0"/>
              </a:rPr>
              <a:t> en sloegen drie dagen lang hun kamp op aan de overkant van de Jordaan. Toen kregen ze de opdracht om de ark te volgen naar het Beloofde Land (Joz. 3:1-3).</a:t>
            </a:r>
            <a:endParaRPr lang="en" sz="2000" b="1" dirty="0">
              <a:latin typeface="Calibri" panose="020F0502020204030204" pitchFamily="34" charset="0"/>
            </a:endParaRPr>
          </a:p>
        </p:txBody>
      </p:sp>
      <p:pic>
        <p:nvPicPr>
          <p:cNvPr id="9" name="Imagen 8" descr="Imagen que contiene exterior, persona, oveja, grupo&#10;&#10;El contenido generado por IA puede ser incorrecto.">
            <a:extLst>
              <a:ext uri="{FF2B5EF4-FFF2-40B4-BE49-F238E27FC236}">
                <a16:creationId xmlns:a16="http://schemas.microsoft.com/office/drawing/2014/main" id="{DA39D169-22AC-D394-5D8B-7CFB83A1D69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00354" y="2412107"/>
            <a:ext cx="2430517" cy="2313491"/>
          </a:xfrm>
          <a:prstGeom prst="rect">
            <a:avLst/>
          </a:prstGeom>
          <a:ln w="5715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1" name="Imagen 10" descr="Un dibujo de un árbol&#10;&#10;El contenido generado por IA puede ser incorrecto.">
            <a:extLst>
              <a:ext uri="{FF2B5EF4-FFF2-40B4-BE49-F238E27FC236}">
                <a16:creationId xmlns:a16="http://schemas.microsoft.com/office/drawing/2014/main" id="{F71B6FC3-4832-18AD-5810-EF4E0B97C4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28600" y="5229225"/>
            <a:ext cx="2430517" cy="1275468"/>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2A665CEB-9462-F28C-EBFF-D37BE9405F4B}"/>
              </a:ext>
            </a:extLst>
          </p:cNvPr>
          <p:cNvSpPr txBox="1"/>
          <p:nvPr/>
        </p:nvSpPr>
        <p:spPr>
          <a:xfrm>
            <a:off x="2716924" y="4209127"/>
            <a:ext cx="4769726" cy="2554545"/>
          </a:xfrm>
          <a:prstGeom prst="rect">
            <a:avLst/>
          </a:prstGeom>
          <a:noFill/>
        </p:spPr>
        <p:txBody>
          <a:bodyPr wrap="square">
            <a:spAutoFit/>
          </a:bodyPr>
          <a:lstStyle/>
          <a:p>
            <a:pPr>
              <a:spcBef>
                <a:spcPts val="600"/>
              </a:spcBef>
            </a:pPr>
            <a:r>
              <a:rPr lang="nl-NL" sz="2000" b="1" dirty="0">
                <a:latin typeface="Calibri" panose="020F0502020204030204" pitchFamily="34" charset="0"/>
              </a:rPr>
              <a:t>Maar er was een voorwaarde: ze moesten geheiligd worden (Joz. 3:5).                         Deze toewijding omvatte ceremoniële reiniging (het wassen van kleding en lichaam), het verzaken van zonde en het hebben van een ontvankelijke houding ten opzichte van het gehoorzamen van Gods geboden.</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D9E93B61-F3FC-3391-69E0-DC7778380C96}"/>
              </a:ext>
            </a:extLst>
          </p:cNvPr>
          <p:cNvSpPr txBox="1"/>
          <p:nvPr/>
        </p:nvSpPr>
        <p:spPr>
          <a:xfrm>
            <a:off x="200354" y="197127"/>
            <a:ext cx="1102193" cy="329031"/>
          </a:xfrm>
          <a:prstGeom prst="roundRect">
            <a:avLst>
              <a:gd name="adj" fmla="val 24428"/>
            </a:avLst>
          </a:prstGeom>
          <a:solidFill>
            <a:srgbClr val="C0E49C"/>
          </a:solidFill>
          <a:ln w="28575">
            <a:solidFill>
              <a:srgbClr val="7ABC32"/>
            </a:solidFill>
          </a:ln>
          <a:effectLst>
            <a:outerShdw blurRad="12700" dist="12700" dir="3000000" sx="104000" sy="104000" algn="ctr" rotWithShape="0">
              <a:srgbClr val="60407D"/>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79644B"/>
                </a:solidFill>
                <a:effectLst>
                  <a:innerShdw blurRad="63500" dist="50800" dir="13500000">
                    <a:srgbClr val="000000">
                      <a:alpha val="50000"/>
                    </a:srgbClr>
                  </a:innerShdw>
                </a:effectLst>
                <a:latin typeface="Comic Sans MS" panose="030F0702030302020204" pitchFamily="66" charset="0"/>
              </a:rPr>
              <a:t>zondag</a:t>
            </a:r>
            <a:r>
              <a:rPr lang="nl-NL" sz="1600" b="1" kern="0" spc="50" dirty="0">
                <a:ln w="0"/>
                <a:solidFill>
                  <a:srgbClr val="FFF4EC"/>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FFF4EC"/>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8520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55"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900" decel="100000" fill="hold"/>
                                        <p:tgtEl>
                                          <p:spTgt spid="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7">
                                            <p:graphicEl>
                                              <a:dgm id="{3B700EE6-F90D-44FA-9DA9-155E3DDF52C8}"/>
                                            </p:graphicEl>
                                          </p:spTgt>
                                        </p:tgtEl>
                                        <p:attrNameLst>
                                          <p:attrName>style.visibility</p:attrName>
                                        </p:attrNameLst>
                                      </p:cBhvr>
                                      <p:to>
                                        <p:strVal val="visible"/>
                                      </p:to>
                                    </p:set>
                                    <p:anim calcmode="lin" valueType="num">
                                      <p:cBhvr>
                                        <p:cTn id="46" dur="500" fill="hold"/>
                                        <p:tgtEl>
                                          <p:spTgt spid="7">
                                            <p:graphicEl>
                                              <a:dgm id="{3B700EE6-F90D-44FA-9DA9-155E3DDF52C8}"/>
                                            </p:graphicEl>
                                          </p:spTgt>
                                        </p:tgtEl>
                                        <p:attrNameLst>
                                          <p:attrName>ppt_w</p:attrName>
                                        </p:attrNameLst>
                                      </p:cBhvr>
                                      <p:tavLst>
                                        <p:tav tm="0">
                                          <p:val>
                                            <p:fltVal val="0"/>
                                          </p:val>
                                        </p:tav>
                                        <p:tav tm="100000">
                                          <p:val>
                                            <p:strVal val="#ppt_w"/>
                                          </p:val>
                                        </p:tav>
                                      </p:tavLst>
                                    </p:anim>
                                    <p:anim calcmode="lin" valueType="num">
                                      <p:cBhvr>
                                        <p:cTn id="47" dur="500" fill="hold"/>
                                        <p:tgtEl>
                                          <p:spTgt spid="7">
                                            <p:graphicEl>
                                              <a:dgm id="{3B700EE6-F90D-44FA-9DA9-155E3DDF52C8}"/>
                                            </p:graphicEl>
                                          </p:spTgt>
                                        </p:tgtEl>
                                        <p:attrNameLst>
                                          <p:attrName>ppt_h</p:attrName>
                                        </p:attrNameLst>
                                      </p:cBhvr>
                                      <p:tavLst>
                                        <p:tav tm="0">
                                          <p:val>
                                            <p:fltVal val="0"/>
                                          </p:val>
                                        </p:tav>
                                        <p:tav tm="100000">
                                          <p:val>
                                            <p:strVal val="#ppt_h"/>
                                          </p:val>
                                        </p:tav>
                                      </p:tavLst>
                                    </p:anim>
                                    <p:animEffect transition="in" filter="fade">
                                      <p:cBhvr>
                                        <p:cTn id="48" dur="500"/>
                                        <p:tgtEl>
                                          <p:spTgt spid="7">
                                            <p:graphicEl>
                                              <a:dgm id="{3B700EE6-F90D-44FA-9DA9-155E3DDF52C8}"/>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7">
                                            <p:graphicEl>
                                              <a:dgm id="{3A3C2CE7-D117-4FDD-AA4D-036C9293A5CD}"/>
                                            </p:graphicEl>
                                          </p:spTgt>
                                        </p:tgtEl>
                                        <p:attrNameLst>
                                          <p:attrName>style.visibility</p:attrName>
                                        </p:attrNameLst>
                                      </p:cBhvr>
                                      <p:to>
                                        <p:strVal val="visible"/>
                                      </p:to>
                                    </p:set>
                                    <p:anim calcmode="lin" valueType="num">
                                      <p:cBhvr>
                                        <p:cTn id="53" dur="500" fill="hold"/>
                                        <p:tgtEl>
                                          <p:spTgt spid="7">
                                            <p:graphicEl>
                                              <a:dgm id="{3A3C2CE7-D117-4FDD-AA4D-036C9293A5CD}"/>
                                            </p:graphicEl>
                                          </p:spTgt>
                                        </p:tgtEl>
                                        <p:attrNameLst>
                                          <p:attrName>ppt_w</p:attrName>
                                        </p:attrNameLst>
                                      </p:cBhvr>
                                      <p:tavLst>
                                        <p:tav tm="0">
                                          <p:val>
                                            <p:fltVal val="0"/>
                                          </p:val>
                                        </p:tav>
                                        <p:tav tm="100000">
                                          <p:val>
                                            <p:strVal val="#ppt_w"/>
                                          </p:val>
                                        </p:tav>
                                      </p:tavLst>
                                    </p:anim>
                                    <p:anim calcmode="lin" valueType="num">
                                      <p:cBhvr>
                                        <p:cTn id="54" dur="500" fill="hold"/>
                                        <p:tgtEl>
                                          <p:spTgt spid="7">
                                            <p:graphicEl>
                                              <a:dgm id="{3A3C2CE7-D117-4FDD-AA4D-036C9293A5CD}"/>
                                            </p:graphicEl>
                                          </p:spTgt>
                                        </p:tgtEl>
                                        <p:attrNameLst>
                                          <p:attrName>ppt_h</p:attrName>
                                        </p:attrNameLst>
                                      </p:cBhvr>
                                      <p:tavLst>
                                        <p:tav tm="0">
                                          <p:val>
                                            <p:fltVal val="0"/>
                                          </p:val>
                                        </p:tav>
                                        <p:tav tm="100000">
                                          <p:val>
                                            <p:strVal val="#ppt_h"/>
                                          </p:val>
                                        </p:tav>
                                      </p:tavLst>
                                    </p:anim>
                                    <p:animEffect transition="in" filter="fade">
                                      <p:cBhvr>
                                        <p:cTn id="55" dur="500"/>
                                        <p:tgtEl>
                                          <p:spTgt spid="7">
                                            <p:graphicEl>
                                              <a:dgm id="{3A3C2CE7-D117-4FDD-AA4D-036C9293A5CD}"/>
                                            </p:graphic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
                                            <p:graphicEl>
                                              <a:dgm id="{5177AED7-6976-4950-8E6D-7D308EBE87D8}"/>
                                            </p:graphicEl>
                                          </p:spTgt>
                                        </p:tgtEl>
                                        <p:attrNameLst>
                                          <p:attrName>style.visibility</p:attrName>
                                        </p:attrNameLst>
                                      </p:cBhvr>
                                      <p:to>
                                        <p:strVal val="visible"/>
                                      </p:to>
                                    </p:set>
                                    <p:anim calcmode="lin" valueType="num">
                                      <p:cBhvr>
                                        <p:cTn id="58" dur="500" fill="hold"/>
                                        <p:tgtEl>
                                          <p:spTgt spid="7">
                                            <p:graphicEl>
                                              <a:dgm id="{5177AED7-6976-4950-8E6D-7D308EBE87D8}"/>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5177AED7-6976-4950-8E6D-7D308EBE87D8}"/>
                                            </p:graphicEl>
                                          </p:spTgt>
                                        </p:tgtEl>
                                        <p:attrNameLst>
                                          <p:attrName>ppt_h</p:attrName>
                                        </p:attrNameLst>
                                      </p:cBhvr>
                                      <p:tavLst>
                                        <p:tav tm="0">
                                          <p:val>
                                            <p:fltVal val="0"/>
                                          </p:val>
                                        </p:tav>
                                        <p:tav tm="100000">
                                          <p:val>
                                            <p:strVal val="#ppt_h"/>
                                          </p:val>
                                        </p:tav>
                                      </p:tavLst>
                                    </p:anim>
                                    <p:animEffect transition="in" filter="fade">
                                      <p:cBhvr>
                                        <p:cTn id="60" dur="500"/>
                                        <p:tgtEl>
                                          <p:spTgt spid="7">
                                            <p:graphicEl>
                                              <a:dgm id="{5177AED7-6976-4950-8E6D-7D308EBE87D8}"/>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7">
                                            <p:graphicEl>
                                              <a:dgm id="{125E4A80-B916-4674-86F6-0CBEA861CFCA}"/>
                                            </p:graphicEl>
                                          </p:spTgt>
                                        </p:tgtEl>
                                        <p:attrNameLst>
                                          <p:attrName>style.visibility</p:attrName>
                                        </p:attrNameLst>
                                      </p:cBhvr>
                                      <p:to>
                                        <p:strVal val="visible"/>
                                      </p:to>
                                    </p:set>
                                    <p:anim calcmode="lin" valueType="num">
                                      <p:cBhvr>
                                        <p:cTn id="65" dur="500" fill="hold"/>
                                        <p:tgtEl>
                                          <p:spTgt spid="7">
                                            <p:graphicEl>
                                              <a:dgm id="{125E4A80-B916-4674-86F6-0CBEA861CFCA}"/>
                                            </p:graphicEl>
                                          </p:spTgt>
                                        </p:tgtEl>
                                        <p:attrNameLst>
                                          <p:attrName>ppt_w</p:attrName>
                                        </p:attrNameLst>
                                      </p:cBhvr>
                                      <p:tavLst>
                                        <p:tav tm="0">
                                          <p:val>
                                            <p:fltVal val="0"/>
                                          </p:val>
                                        </p:tav>
                                        <p:tav tm="100000">
                                          <p:val>
                                            <p:strVal val="#ppt_w"/>
                                          </p:val>
                                        </p:tav>
                                      </p:tavLst>
                                    </p:anim>
                                    <p:anim calcmode="lin" valueType="num">
                                      <p:cBhvr>
                                        <p:cTn id="66" dur="500" fill="hold"/>
                                        <p:tgtEl>
                                          <p:spTgt spid="7">
                                            <p:graphicEl>
                                              <a:dgm id="{125E4A80-B916-4674-86F6-0CBEA861CFCA}"/>
                                            </p:graphicEl>
                                          </p:spTgt>
                                        </p:tgtEl>
                                        <p:attrNameLst>
                                          <p:attrName>ppt_h</p:attrName>
                                        </p:attrNameLst>
                                      </p:cBhvr>
                                      <p:tavLst>
                                        <p:tav tm="0">
                                          <p:val>
                                            <p:fltVal val="0"/>
                                          </p:val>
                                        </p:tav>
                                        <p:tav tm="100000">
                                          <p:val>
                                            <p:strVal val="#ppt_h"/>
                                          </p:val>
                                        </p:tav>
                                      </p:tavLst>
                                    </p:anim>
                                    <p:animEffect transition="in" filter="fade">
                                      <p:cBhvr>
                                        <p:cTn id="67" dur="500"/>
                                        <p:tgtEl>
                                          <p:spTgt spid="7">
                                            <p:graphicEl>
                                              <a:dgm id="{125E4A80-B916-4674-86F6-0CBEA861CFC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7">
                                            <p:graphicEl>
                                              <a:dgm id="{4D24E318-0B83-45D6-9383-872D859926FE}"/>
                                            </p:graphicEl>
                                          </p:spTgt>
                                        </p:tgtEl>
                                        <p:attrNameLst>
                                          <p:attrName>style.visibility</p:attrName>
                                        </p:attrNameLst>
                                      </p:cBhvr>
                                      <p:to>
                                        <p:strVal val="visible"/>
                                      </p:to>
                                    </p:set>
                                    <p:anim calcmode="lin" valueType="num">
                                      <p:cBhvr>
                                        <p:cTn id="70" dur="500" fill="hold"/>
                                        <p:tgtEl>
                                          <p:spTgt spid="7">
                                            <p:graphicEl>
                                              <a:dgm id="{4D24E318-0B83-45D6-9383-872D859926FE}"/>
                                            </p:graphicEl>
                                          </p:spTgt>
                                        </p:tgtEl>
                                        <p:attrNameLst>
                                          <p:attrName>ppt_w</p:attrName>
                                        </p:attrNameLst>
                                      </p:cBhvr>
                                      <p:tavLst>
                                        <p:tav tm="0">
                                          <p:val>
                                            <p:fltVal val="0"/>
                                          </p:val>
                                        </p:tav>
                                        <p:tav tm="100000">
                                          <p:val>
                                            <p:strVal val="#ppt_w"/>
                                          </p:val>
                                        </p:tav>
                                      </p:tavLst>
                                    </p:anim>
                                    <p:anim calcmode="lin" valueType="num">
                                      <p:cBhvr>
                                        <p:cTn id="71" dur="500" fill="hold"/>
                                        <p:tgtEl>
                                          <p:spTgt spid="7">
                                            <p:graphicEl>
                                              <a:dgm id="{4D24E318-0B83-45D6-9383-872D859926FE}"/>
                                            </p:graphicEl>
                                          </p:spTgt>
                                        </p:tgtEl>
                                        <p:attrNameLst>
                                          <p:attrName>ppt_h</p:attrName>
                                        </p:attrNameLst>
                                      </p:cBhvr>
                                      <p:tavLst>
                                        <p:tav tm="0">
                                          <p:val>
                                            <p:fltVal val="0"/>
                                          </p:val>
                                        </p:tav>
                                        <p:tav tm="100000">
                                          <p:val>
                                            <p:strVal val="#ppt_h"/>
                                          </p:val>
                                        </p:tav>
                                      </p:tavLst>
                                    </p:anim>
                                    <p:animEffect transition="in" filter="fade">
                                      <p:cBhvr>
                                        <p:cTn id="72" dur="500"/>
                                        <p:tgtEl>
                                          <p:spTgt spid="7">
                                            <p:graphicEl>
                                              <a:dgm id="{4D24E318-0B83-45D6-9383-872D859926FE}"/>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7">
                                            <p:graphicEl>
                                              <a:dgm id="{0759605B-5584-4948-935D-6D3B7E321BF5}"/>
                                            </p:graphicEl>
                                          </p:spTgt>
                                        </p:tgtEl>
                                        <p:attrNameLst>
                                          <p:attrName>style.visibility</p:attrName>
                                        </p:attrNameLst>
                                      </p:cBhvr>
                                      <p:to>
                                        <p:strVal val="visible"/>
                                      </p:to>
                                    </p:set>
                                    <p:anim calcmode="lin" valueType="num">
                                      <p:cBhvr>
                                        <p:cTn id="77" dur="500" fill="hold"/>
                                        <p:tgtEl>
                                          <p:spTgt spid="7">
                                            <p:graphicEl>
                                              <a:dgm id="{0759605B-5584-4948-935D-6D3B7E321BF5}"/>
                                            </p:graphicEl>
                                          </p:spTgt>
                                        </p:tgtEl>
                                        <p:attrNameLst>
                                          <p:attrName>ppt_w</p:attrName>
                                        </p:attrNameLst>
                                      </p:cBhvr>
                                      <p:tavLst>
                                        <p:tav tm="0">
                                          <p:val>
                                            <p:fltVal val="0"/>
                                          </p:val>
                                        </p:tav>
                                        <p:tav tm="100000">
                                          <p:val>
                                            <p:strVal val="#ppt_w"/>
                                          </p:val>
                                        </p:tav>
                                      </p:tavLst>
                                    </p:anim>
                                    <p:anim calcmode="lin" valueType="num">
                                      <p:cBhvr>
                                        <p:cTn id="78" dur="500" fill="hold"/>
                                        <p:tgtEl>
                                          <p:spTgt spid="7">
                                            <p:graphicEl>
                                              <a:dgm id="{0759605B-5584-4948-935D-6D3B7E321BF5}"/>
                                            </p:graphicEl>
                                          </p:spTgt>
                                        </p:tgtEl>
                                        <p:attrNameLst>
                                          <p:attrName>ppt_h</p:attrName>
                                        </p:attrNameLst>
                                      </p:cBhvr>
                                      <p:tavLst>
                                        <p:tav tm="0">
                                          <p:val>
                                            <p:fltVal val="0"/>
                                          </p:val>
                                        </p:tav>
                                        <p:tav tm="100000">
                                          <p:val>
                                            <p:strVal val="#ppt_h"/>
                                          </p:val>
                                        </p:tav>
                                      </p:tavLst>
                                    </p:anim>
                                    <p:animEffect transition="in" filter="fade">
                                      <p:cBhvr>
                                        <p:cTn id="79" dur="500"/>
                                        <p:tgtEl>
                                          <p:spTgt spid="7">
                                            <p:graphicEl>
                                              <a:dgm id="{0759605B-5584-4948-935D-6D3B7E321BF5}"/>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7">
                                            <p:graphicEl>
                                              <a:dgm id="{FE0DCAB5-1783-4F64-AF28-E96BEE454A05}"/>
                                            </p:graphicEl>
                                          </p:spTgt>
                                        </p:tgtEl>
                                        <p:attrNameLst>
                                          <p:attrName>style.visibility</p:attrName>
                                        </p:attrNameLst>
                                      </p:cBhvr>
                                      <p:to>
                                        <p:strVal val="visible"/>
                                      </p:to>
                                    </p:set>
                                    <p:anim calcmode="lin" valueType="num">
                                      <p:cBhvr>
                                        <p:cTn id="82" dur="500" fill="hold"/>
                                        <p:tgtEl>
                                          <p:spTgt spid="7">
                                            <p:graphicEl>
                                              <a:dgm id="{FE0DCAB5-1783-4F64-AF28-E96BEE454A05}"/>
                                            </p:graphicEl>
                                          </p:spTgt>
                                        </p:tgtEl>
                                        <p:attrNameLst>
                                          <p:attrName>ppt_w</p:attrName>
                                        </p:attrNameLst>
                                      </p:cBhvr>
                                      <p:tavLst>
                                        <p:tav tm="0">
                                          <p:val>
                                            <p:fltVal val="0"/>
                                          </p:val>
                                        </p:tav>
                                        <p:tav tm="100000">
                                          <p:val>
                                            <p:strVal val="#ppt_w"/>
                                          </p:val>
                                        </p:tav>
                                      </p:tavLst>
                                    </p:anim>
                                    <p:anim calcmode="lin" valueType="num">
                                      <p:cBhvr>
                                        <p:cTn id="83" dur="500" fill="hold"/>
                                        <p:tgtEl>
                                          <p:spTgt spid="7">
                                            <p:graphicEl>
                                              <a:dgm id="{FE0DCAB5-1783-4F64-AF28-E96BEE454A05}"/>
                                            </p:graphicEl>
                                          </p:spTgt>
                                        </p:tgtEl>
                                        <p:attrNameLst>
                                          <p:attrName>ppt_h</p:attrName>
                                        </p:attrNameLst>
                                      </p:cBhvr>
                                      <p:tavLst>
                                        <p:tav tm="0">
                                          <p:val>
                                            <p:fltVal val="0"/>
                                          </p:val>
                                        </p:tav>
                                        <p:tav tm="100000">
                                          <p:val>
                                            <p:strVal val="#ppt_h"/>
                                          </p:val>
                                        </p:tav>
                                      </p:tavLst>
                                    </p:anim>
                                    <p:animEffect transition="in" filter="fade">
                                      <p:cBhvr>
                                        <p:cTn id="84" dur="500"/>
                                        <p:tgtEl>
                                          <p:spTgt spid="7">
                                            <p:graphicEl>
                                              <a:dgm id="{FE0DCAB5-1783-4F64-AF28-E96BEE454A05}"/>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37" presetClass="entr" presetSubtype="0" fill="hold" nodeType="click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1000"/>
                                        <p:tgtEl>
                                          <p:spTgt spid="11"/>
                                        </p:tgtEl>
                                      </p:cBhvr>
                                    </p:animEffect>
                                    <p:anim calcmode="lin" valueType="num">
                                      <p:cBhvr>
                                        <p:cTn id="90" dur="1000" fill="hold"/>
                                        <p:tgtEl>
                                          <p:spTgt spid="11"/>
                                        </p:tgtEl>
                                        <p:attrNameLst>
                                          <p:attrName>ppt_x</p:attrName>
                                        </p:attrNameLst>
                                      </p:cBhvr>
                                      <p:tavLst>
                                        <p:tav tm="0">
                                          <p:val>
                                            <p:strVal val="#ppt_x"/>
                                          </p:val>
                                        </p:tav>
                                        <p:tav tm="100000">
                                          <p:val>
                                            <p:strVal val="#ppt_x"/>
                                          </p:val>
                                        </p:tav>
                                      </p:tavLst>
                                    </p:anim>
                                    <p:anim calcmode="lin" valueType="num">
                                      <p:cBhvr>
                                        <p:cTn id="91" dur="900" decel="100000" fill="hold"/>
                                        <p:tgtEl>
                                          <p:spTgt spid="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93" presetID="37" presetClass="entr" presetSubtype="0" fill="hold" grpId="0" nodeType="with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fade">
                                      <p:cBhvr>
                                        <p:cTn id="95" dur="1000"/>
                                        <p:tgtEl>
                                          <p:spTgt spid="8"/>
                                        </p:tgtEl>
                                      </p:cBhvr>
                                    </p:animEffect>
                                    <p:anim calcmode="lin" valueType="num">
                                      <p:cBhvr>
                                        <p:cTn id="96" dur="1000" fill="hold"/>
                                        <p:tgtEl>
                                          <p:spTgt spid="8"/>
                                        </p:tgtEl>
                                        <p:attrNameLst>
                                          <p:attrName>ppt_x</p:attrName>
                                        </p:attrNameLst>
                                      </p:cBhvr>
                                      <p:tavLst>
                                        <p:tav tm="0">
                                          <p:val>
                                            <p:strVal val="#ppt_x"/>
                                          </p:val>
                                        </p:tav>
                                        <p:tav tm="100000">
                                          <p:val>
                                            <p:strVal val="#ppt_x"/>
                                          </p:val>
                                        </p:tav>
                                      </p:tavLst>
                                    </p:anim>
                                    <p:anim calcmode="lin" valueType="num">
                                      <p:cBhvr>
                                        <p:cTn id="97" dur="900" decel="100000" fill="hold"/>
                                        <p:tgtEl>
                                          <p:spTgt spid="8"/>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Dgm bld="one"/>
        </p:bldSub>
      </p:bldGraphic>
      <p:bldP spid="4" grpId="0"/>
      <p:bldP spid="8"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58591A-4319-1438-A224-AEB1B8D12542}"/>
              </a:ext>
            </a:extLst>
          </p:cNvPr>
          <p:cNvSpPr txBox="1"/>
          <p:nvPr/>
        </p:nvSpPr>
        <p:spPr>
          <a:xfrm>
            <a:off x="2144110" y="0"/>
            <a:ext cx="7945821" cy="769441"/>
          </a:xfrm>
          <a:prstGeom prst="rect">
            <a:avLst/>
          </a:prstGeom>
          <a:noFill/>
        </p:spPr>
        <p:txBody>
          <a:bodyPr wrap="square">
            <a:spAutoFit/>
          </a:bodyPr>
          <a:lstStyle/>
          <a:p>
            <a:pPr algn="ctr"/>
            <a:r>
              <a:rPr lang="nl-NL" sz="4400" b="1" spc="30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rPr>
              <a:t>DE WONDEREN VAN GOD</a:t>
            </a:r>
            <a:endParaRPr lang="en" sz="4400" b="1" spc="30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ndParaRPr>
          </a:p>
        </p:txBody>
      </p:sp>
      <p:sp>
        <p:nvSpPr>
          <p:cNvPr id="5" name="CuadroTexto 4">
            <a:extLst>
              <a:ext uri="{FF2B5EF4-FFF2-40B4-BE49-F238E27FC236}">
                <a16:creationId xmlns:a16="http://schemas.microsoft.com/office/drawing/2014/main" id="{36B1BDF9-F71B-88C0-8CC3-C2DD7588CA4E}"/>
              </a:ext>
            </a:extLst>
          </p:cNvPr>
          <p:cNvSpPr txBox="1"/>
          <p:nvPr/>
        </p:nvSpPr>
        <p:spPr>
          <a:xfrm>
            <a:off x="285750" y="685769"/>
            <a:ext cx="11601450" cy="830997"/>
          </a:xfrm>
          <a:prstGeom prst="rect">
            <a:avLst/>
          </a:prstGeom>
          <a:noFill/>
        </p:spPr>
        <p:txBody>
          <a:bodyPr wrap="square">
            <a:spAutoFit/>
          </a:bodyPr>
          <a:lstStyle/>
          <a:p>
            <a:pPr algn="ctr"/>
            <a:r>
              <a:rPr lang="en" sz="1600" b="1" dirty="0">
                <a:solidFill>
                  <a:srgbClr val="FFC000"/>
                </a:solidFill>
                <a:effectLst>
                  <a:outerShdw blurRad="38100" dist="38100" dir="2700000" algn="tl">
                    <a:srgbClr val="000000">
                      <a:alpha val="43137"/>
                    </a:srgbClr>
                  </a:outerShdw>
                </a:effectLst>
                <a:latin typeface="Comic Sans MS" panose="030F0702030302020204" pitchFamily="66" charset="0"/>
              </a:rPr>
              <a:t>“Zo </a:t>
            </a:r>
            <a:r>
              <a:rPr lang="nl-NL" sz="1600" b="1" dirty="0">
                <a:solidFill>
                  <a:srgbClr val="FFC000"/>
                </a:solidFill>
                <a:effectLst>
                  <a:outerShdw blurRad="38100" dist="38100" dir="2700000" algn="tl">
                    <a:srgbClr val="000000">
                      <a:alpha val="43137"/>
                    </a:srgbClr>
                  </a:outerShdw>
                </a:effectLst>
                <a:latin typeface="Comic Sans MS" panose="030F0702030302020204" pitchFamily="66" charset="0"/>
              </a:rPr>
              <a:t>bleef het water dat van bovenaf kwam, staan. Het bleef staan als een dam heel ver weg bij de stad Adam, die naast </a:t>
            </a:r>
            <a:r>
              <a:rPr lang="nl-NL" sz="1600" b="1" dirty="0" err="1">
                <a:solidFill>
                  <a:srgbClr val="FFC000"/>
                </a:solidFill>
                <a:effectLst>
                  <a:outerShdw blurRad="38100" dist="38100" dir="2700000" algn="tl">
                    <a:srgbClr val="000000">
                      <a:alpha val="43137"/>
                    </a:srgbClr>
                  </a:outerShdw>
                </a:effectLst>
                <a:latin typeface="Comic Sans MS" panose="030F0702030302020204" pitchFamily="66" charset="0"/>
              </a:rPr>
              <a:t>Sarthan</a:t>
            </a:r>
            <a:r>
              <a:rPr lang="nl-NL" sz="1600" b="1" dirty="0">
                <a:solidFill>
                  <a:srgbClr val="FFC000"/>
                </a:solidFill>
                <a:effectLst>
                  <a:outerShdw blurRad="38100" dist="38100" dir="2700000" algn="tl">
                    <a:srgbClr val="000000">
                      <a:alpha val="43137"/>
                    </a:srgbClr>
                  </a:outerShdw>
                </a:effectLst>
                <a:latin typeface="Comic Sans MS" panose="030F0702030302020204" pitchFamily="66" charset="0"/>
              </a:rPr>
              <a:t> ligt. En het water dat naar de zee van de Vlakte, de Zoutzee, stroomde, verdween; het werd afgesneden. Toen stak het volk over, tegenover Jericho.</a:t>
            </a:r>
            <a:r>
              <a:rPr lang="en" sz="1600" b="1" dirty="0">
                <a:solidFill>
                  <a:srgbClr val="FFC000"/>
                </a:solidFill>
                <a:effectLst>
                  <a:outerShdw blurRad="38100" dist="38100" dir="2700000" algn="tl">
                    <a:srgbClr val="000000">
                      <a:alpha val="43137"/>
                    </a:srgbClr>
                  </a:outerShdw>
                </a:effectLst>
                <a:latin typeface="Comic Sans MS" panose="030F0702030302020204" pitchFamily="66" charset="0"/>
              </a:rPr>
              <a:t>” </a:t>
            </a:r>
            <a:r>
              <a:rPr lang="en" sz="1200" b="1" dirty="0">
                <a:solidFill>
                  <a:srgbClr val="FFC000"/>
                </a:solidFill>
                <a:effectLst>
                  <a:outerShdw blurRad="38100" dist="38100" dir="2700000" algn="tl">
                    <a:srgbClr val="000000">
                      <a:alpha val="43137"/>
                    </a:srgbClr>
                  </a:outerShdw>
                </a:effectLst>
                <a:latin typeface="Comic Sans MS" panose="030F0702030302020204" pitchFamily="66" charset="0"/>
              </a:rPr>
              <a:t>(Jozua 3:16)</a:t>
            </a:r>
          </a:p>
        </p:txBody>
      </p:sp>
      <p:sp>
        <p:nvSpPr>
          <p:cNvPr id="6" name="CuadroTexto 5">
            <a:extLst>
              <a:ext uri="{FF2B5EF4-FFF2-40B4-BE49-F238E27FC236}">
                <a16:creationId xmlns:a16="http://schemas.microsoft.com/office/drawing/2014/main" id="{0B32CA84-A8A9-0F80-16A3-84944AD60BB2}"/>
              </a:ext>
            </a:extLst>
          </p:cNvPr>
          <p:cNvSpPr txBox="1"/>
          <p:nvPr/>
        </p:nvSpPr>
        <p:spPr>
          <a:xfrm>
            <a:off x="6438900" y="1576387"/>
            <a:ext cx="5753100" cy="163121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God is "Die alleen wonderen doet" (Ps. 72:18). Daarom erkennen we Hem als God: Gij alleen zijt God (Ps. 86:10); we gedenken Zijn wonderen </a:t>
            </a:r>
            <a:br>
              <a:rPr lang="nl-NL" sz="2000" b="1" dirty="0">
                <a:latin typeface="Calibri" panose="020F0502020204030204" pitchFamily="34" charset="0"/>
              </a:rPr>
            </a:br>
            <a:r>
              <a:rPr lang="nl-NL" sz="2000" b="1" dirty="0">
                <a:latin typeface="Calibri" panose="020F0502020204030204" pitchFamily="34" charset="0"/>
              </a:rPr>
              <a:t>(Ps. 77:11); en we vertellen over Zijn verbazingwekkende daden (Ps. 96:3).</a:t>
            </a:r>
            <a:endParaRPr lang="en" sz="2000" b="1" dirty="0">
              <a:latin typeface="Calibri" panose="020F0502020204030204" pitchFamily="34" charset="0"/>
            </a:endParaRPr>
          </a:p>
        </p:txBody>
      </p:sp>
      <p:pic>
        <p:nvPicPr>
          <p:cNvPr id="4" name="Imagen 3" descr="Imagen que contiene tabla, hecho de madera, viejo, grande&#10;&#10;El contenido generado por IA puede ser incorrecto.">
            <a:extLst>
              <a:ext uri="{FF2B5EF4-FFF2-40B4-BE49-F238E27FC236}">
                <a16:creationId xmlns:a16="http://schemas.microsoft.com/office/drawing/2014/main" id="{DDD47B7F-6019-71F0-12B2-C12C62670C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750" y="1702607"/>
            <a:ext cx="5827627" cy="3678690"/>
          </a:xfrm>
          <a:prstGeom prst="rect">
            <a:avLst/>
          </a:prstGeom>
          <a:ln w="88900" cap="sq" cmpd="thickThin">
            <a:solidFill>
              <a:srgbClr val="926D36"/>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005D4EEF-1520-14E4-D6D3-FA034A480F38}"/>
              </a:ext>
            </a:extLst>
          </p:cNvPr>
          <p:cNvSpPr txBox="1"/>
          <p:nvPr/>
        </p:nvSpPr>
        <p:spPr>
          <a:xfrm>
            <a:off x="128587" y="5500538"/>
            <a:ext cx="6128375" cy="1323439"/>
          </a:xfrm>
          <a:prstGeom prst="rect">
            <a:avLst/>
          </a:prstGeom>
          <a:noFill/>
        </p:spPr>
        <p:txBody>
          <a:bodyPr wrap="square" lIns="72000">
            <a:spAutoFit/>
          </a:bodyPr>
          <a:lstStyle/>
          <a:p>
            <a:pPr>
              <a:spcBef>
                <a:spcPts val="600"/>
              </a:spcBef>
            </a:pPr>
            <a:r>
              <a:rPr lang="nl-NL" sz="2000" b="1" dirty="0">
                <a:latin typeface="Calibri" panose="020F0502020204030204" pitchFamily="34" charset="0"/>
              </a:rPr>
              <a:t>De oversteek van de Jordaan is een van Gods wonderen, die profetisch wijst op een ander groot wonder dat God beloofd heeft in ons te verrichten: de intocht in het hemelse Kanaän (Zach. 8:6-8).</a:t>
            </a:r>
            <a:endParaRPr lang="en" sz="2000" b="1" dirty="0">
              <a:latin typeface="Calibri" panose="020F0502020204030204" pitchFamily="34" charset="0"/>
            </a:endParaRPr>
          </a:p>
        </p:txBody>
      </p:sp>
      <p:pic>
        <p:nvPicPr>
          <p:cNvPr id="10" name="Imagen 9" descr="Un grupo de personas en medio de varios árboles&#10;&#10;El contenido generado por IA puede ser incorrecto.">
            <a:extLst>
              <a:ext uri="{FF2B5EF4-FFF2-40B4-BE49-F238E27FC236}">
                <a16:creationId xmlns:a16="http://schemas.microsoft.com/office/drawing/2014/main" id="{A538EC3F-93EF-B448-A06B-B06D882EE14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6604677" y="4838819"/>
            <a:ext cx="5200329" cy="1801392"/>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3B297A29-913F-E0CE-D7A1-D102B22DD393}"/>
              </a:ext>
            </a:extLst>
          </p:cNvPr>
          <p:cNvSpPr txBox="1"/>
          <p:nvPr/>
        </p:nvSpPr>
        <p:spPr>
          <a:xfrm>
            <a:off x="6438900" y="3207603"/>
            <a:ext cx="5753100"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Niets is te moeilijk of te wonderbaarlijk voor Hem, Die alle dingen heeft geschapen (Jer. 32:17; Lukas 1:37). We kunnen er dus op vertrouwen dat Hij ook wonderen in ons leven kan doen (Ps. 107:8).</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EA0ABE5D-0806-FE5A-9C0E-B8236EA9FB97}"/>
              </a:ext>
            </a:extLst>
          </p:cNvPr>
          <p:cNvSpPr txBox="1"/>
          <p:nvPr/>
        </p:nvSpPr>
        <p:spPr>
          <a:xfrm>
            <a:off x="413125" y="228414"/>
            <a:ext cx="1102193" cy="329031"/>
          </a:xfrm>
          <a:prstGeom prst="roundRect">
            <a:avLst>
              <a:gd name="adj" fmla="val 24428"/>
            </a:avLst>
          </a:prstGeom>
          <a:solidFill>
            <a:srgbClr val="FEFEFE"/>
          </a:solidFill>
          <a:ln w="12700">
            <a:solidFill>
              <a:srgbClr val="CD155B"/>
            </a:solidFill>
          </a:ln>
          <a:effectLst>
            <a:outerShdw blurRad="12700" dist="12700" dir="3000000" sx="104000" sy="104000" algn="ctr" rotWithShape="0">
              <a:srgbClr val="60407D"/>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4C8091"/>
                </a:solidFill>
                <a:effectLst>
                  <a:innerShdw blurRad="63500" dist="50800" dir="13500000">
                    <a:srgbClr val="000000">
                      <a:alpha val="50000"/>
                    </a:srgbClr>
                  </a:innerShdw>
                </a:effectLst>
                <a:latin typeface="Comic Sans MS" panose="030F0702030302020204" pitchFamily="66" charset="0"/>
              </a:rPr>
              <a:t>maandag</a:t>
            </a:r>
            <a:r>
              <a:rPr lang="nl-NL" sz="1600" b="1" kern="0" spc="50" dirty="0">
                <a:ln w="0"/>
                <a:solidFill>
                  <a:srgbClr val="FFF4EC"/>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FFF4EC"/>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45137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par>
                          <p:cTn id="20" fill="hold">
                            <p:stCondLst>
                              <p:cond delay="1500"/>
                            </p:stCondLst>
                            <p:childTnLst>
                              <p:par>
                                <p:cTn id="21" presetID="55"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strVal val="#ppt_w*0.70"/>
                                          </p:val>
                                        </p:tav>
                                        <p:tav tm="100000">
                                          <p:val>
                                            <p:strVal val="#ppt_w"/>
                                          </p:val>
                                        </p:tav>
                                      </p:tavLst>
                                    </p:anim>
                                    <p:anim calcmode="lin" valueType="num">
                                      <p:cBhvr>
                                        <p:cTn id="24" dur="1000" fill="hold"/>
                                        <p:tgtEl>
                                          <p:spTgt spid="2"/>
                                        </p:tgtEl>
                                        <p:attrNameLst>
                                          <p:attrName>ppt_h</p:attrName>
                                        </p:attrNameLst>
                                      </p:cBhvr>
                                      <p:tavLst>
                                        <p:tav tm="0">
                                          <p:val>
                                            <p:strVal val="#ppt_h"/>
                                          </p:val>
                                        </p:tav>
                                        <p:tav tm="100000">
                                          <p:val>
                                            <p:strVal val="#ppt_h"/>
                                          </p:val>
                                        </p:tav>
                                      </p:tavLst>
                                    </p:anim>
                                    <p:animEffect transition="in" filter="fad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97A87FA-955C-C6BD-19DA-E2570729E7C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3204D56-6CBE-FF8F-2258-E1939E6BE67C}"/>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281724" y="1973359"/>
            <a:ext cx="6350805" cy="4795953"/>
          </a:xfrm>
          <a:prstGeom prst="rect">
            <a:avLst/>
          </a:prstGeom>
          <a:effectLst>
            <a:outerShdw blurRad="50800" dist="38100" dir="2700000" algn="tl" rotWithShape="0">
              <a:prstClr val="black">
                <a:alpha val="40000"/>
              </a:prstClr>
            </a:outerShdw>
          </a:effectLst>
        </p:spPr>
      </p:pic>
      <p:pic>
        <p:nvPicPr>
          <p:cNvPr id="7" name="Imagen 6" descr="Dibujo de una persona&#10;&#10;El contenido generado por IA puede ser incorrecto.">
            <a:extLst>
              <a:ext uri="{FF2B5EF4-FFF2-40B4-BE49-F238E27FC236}">
                <a16:creationId xmlns:a16="http://schemas.microsoft.com/office/drawing/2014/main" id="{2C00827E-BC99-8061-2A79-1C9CD6C30B34}"/>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4671039" y="639011"/>
            <a:ext cx="949974" cy="2128269"/>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7F67824F-84D0-05EB-DFD3-131616173D33}"/>
              </a:ext>
            </a:extLst>
          </p:cNvPr>
          <p:cNvSpPr txBox="1"/>
          <p:nvPr/>
        </p:nvSpPr>
        <p:spPr>
          <a:xfrm>
            <a:off x="4960643" y="2767280"/>
            <a:ext cx="7231357" cy="1569660"/>
          </a:xfrm>
          <a:prstGeom prst="rect">
            <a:avLst/>
          </a:prstGeom>
          <a:noFill/>
        </p:spPr>
        <p:txBody>
          <a:bodyPr wrap="square">
            <a:spAutoFit/>
            <a:scene3d>
              <a:camera prst="orthographicFront"/>
              <a:lightRig rig="threePt" dir="t"/>
            </a:scene3d>
            <a:sp3d extrusionH="57150">
              <a:bevelT w="38100" h="38100"/>
            </a:sp3d>
          </a:bodyPr>
          <a:lstStyle/>
          <a:p>
            <a:pPr algn="ctr"/>
            <a:r>
              <a:rPr lang="nl-NL" sz="48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latin typeface="Calibri" panose="020F0502020204030204" pitchFamily="34" charset="0"/>
              </a:rPr>
              <a:t>HERINNEREN EN VERGETEN
(JOZUA 4)</a:t>
            </a:r>
            <a:endParaRPr lang="en" sz="40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latin typeface="Calibri" panose="020F0502020204030204" pitchFamily="34" charset="0"/>
            </a:endParaRPr>
          </a:p>
        </p:txBody>
      </p:sp>
    </p:spTree>
    <p:extLst>
      <p:ext uri="{BB962C8B-B14F-4D97-AF65-F5344CB8AC3E}">
        <p14:creationId xmlns:p14="http://schemas.microsoft.com/office/powerpoint/2010/main" val="6693824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9F61B8-CB93-D056-BB29-A90CCDEF242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6E44BFA-A5F9-1E96-B1CD-A5E54C88A43C}"/>
              </a:ext>
            </a:extLst>
          </p:cNvPr>
          <p:cNvSpPr txBox="1"/>
          <p:nvPr/>
        </p:nvSpPr>
        <p:spPr>
          <a:xfrm>
            <a:off x="1808253" y="0"/>
            <a:ext cx="8645320" cy="769441"/>
          </a:xfrm>
          <a:prstGeom prst="rect">
            <a:avLst/>
          </a:prstGeom>
          <a:noFill/>
        </p:spPr>
        <p:txBody>
          <a:bodyPr wrap="square">
            <a:spAutoFit/>
          </a:bodyPr>
          <a:lstStyle/>
          <a:p>
            <a:pPr algn="ctr"/>
            <a:r>
              <a:rPr lang="nl-NL"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rPr>
              <a:t>TEKENEN TER HERINNERING</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845A30FC-2FE4-190D-F756-1049BC89C6E2}"/>
              </a:ext>
            </a:extLst>
          </p:cNvPr>
          <p:cNvSpPr txBox="1"/>
          <p:nvPr/>
        </p:nvSpPr>
        <p:spPr>
          <a:xfrm>
            <a:off x="976311" y="628947"/>
            <a:ext cx="10239375" cy="646331"/>
          </a:xfrm>
          <a:prstGeom prst="rect">
            <a:avLst/>
          </a:prstGeom>
          <a:noFill/>
        </p:spPr>
        <p:txBody>
          <a:bodyPr wrap="square">
            <a:spAutoFit/>
          </a:bodyPr>
          <a:lstStyle/>
          <a:p>
            <a:pPr algn="ct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opdat dit een teken onder u zij. Wanneer uw kinderen later vragen: Wat hebben deze stenen voor u te betekenen? dan zult gij tot hen zeggen</a:t>
            </a: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(Jozua 4:6-7a )</a:t>
            </a:r>
          </a:p>
        </p:txBody>
      </p:sp>
      <p:sp>
        <p:nvSpPr>
          <p:cNvPr id="5" name="CuadroTexto 4">
            <a:extLst>
              <a:ext uri="{FF2B5EF4-FFF2-40B4-BE49-F238E27FC236}">
                <a16:creationId xmlns:a16="http://schemas.microsoft.com/office/drawing/2014/main" id="{05704F5E-C7F1-E1E5-FC3C-68853C69F0C6}"/>
              </a:ext>
            </a:extLst>
          </p:cNvPr>
          <p:cNvSpPr txBox="1"/>
          <p:nvPr/>
        </p:nvSpPr>
        <p:spPr>
          <a:xfrm>
            <a:off x="152400" y="1341501"/>
            <a:ext cx="6877050" cy="40011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In de Bijbel kan een teken verschillende betekenissen hebben</a:t>
            </a:r>
            <a:r>
              <a:rPr lang="en" sz="2000" b="1" dirty="0">
                <a:latin typeface="Calibri" panose="020F0502020204030204" pitchFamily="34" charset="0"/>
              </a:rPr>
              <a:t>:</a:t>
            </a:r>
          </a:p>
        </p:txBody>
      </p:sp>
      <p:grpSp>
        <p:nvGrpSpPr>
          <p:cNvPr id="25" name="Grupo 24">
            <a:extLst>
              <a:ext uri="{FF2B5EF4-FFF2-40B4-BE49-F238E27FC236}">
                <a16:creationId xmlns:a16="http://schemas.microsoft.com/office/drawing/2014/main" id="{50DFF90F-28DE-F238-90B7-0104F9FABA30}"/>
              </a:ext>
            </a:extLst>
          </p:cNvPr>
          <p:cNvGrpSpPr/>
          <p:nvPr/>
        </p:nvGrpSpPr>
        <p:grpSpPr>
          <a:xfrm>
            <a:off x="84212" y="1861033"/>
            <a:ext cx="2368133" cy="1374889"/>
            <a:chOff x="84212" y="1861033"/>
            <a:chExt cx="2368133" cy="1374889"/>
          </a:xfrm>
        </p:grpSpPr>
        <p:sp>
          <p:nvSpPr>
            <p:cNvPr id="11" name="Forma libre: forma 10">
              <a:extLst>
                <a:ext uri="{FF2B5EF4-FFF2-40B4-BE49-F238E27FC236}">
                  <a16:creationId xmlns:a16="http://schemas.microsoft.com/office/drawing/2014/main" id="{02EB1938-2CF1-1102-06CB-BC2EA37432B5}"/>
                </a:ext>
              </a:extLst>
            </p:cNvPr>
            <p:cNvSpPr/>
            <p:nvPr/>
          </p:nvSpPr>
          <p:spPr>
            <a:xfrm>
              <a:off x="754300" y="1866859"/>
              <a:ext cx="1698045" cy="1369063"/>
            </a:xfrm>
            <a:custGeom>
              <a:avLst/>
              <a:gdLst>
                <a:gd name="connsiteX0" fmla="*/ 0 w 1848157"/>
                <a:gd name="connsiteY0" fmla="*/ 0 h 1161427"/>
                <a:gd name="connsiteX1" fmla="*/ 1848157 w 1848157"/>
                <a:gd name="connsiteY1" fmla="*/ 0 h 1161427"/>
                <a:gd name="connsiteX2" fmla="*/ 1848157 w 1848157"/>
                <a:gd name="connsiteY2" fmla="*/ 1161427 h 1161427"/>
                <a:gd name="connsiteX3" fmla="*/ 0 w 1848157"/>
                <a:gd name="connsiteY3" fmla="*/ 1161427 h 1161427"/>
                <a:gd name="connsiteX4" fmla="*/ 0 w 1848157"/>
                <a:gd name="connsiteY4" fmla="*/ 0 h 116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157" h="1161427">
                  <a:moveTo>
                    <a:pt x="0" y="0"/>
                  </a:moveTo>
                  <a:lnTo>
                    <a:pt x="1848157" y="0"/>
                  </a:lnTo>
                  <a:lnTo>
                    <a:pt x="1848157" y="1161427"/>
                  </a:lnTo>
                  <a:lnTo>
                    <a:pt x="0" y="1161427"/>
                  </a:lnTo>
                  <a:lnTo>
                    <a:pt x="0" y="0"/>
                  </a:lnTo>
                  <a:close/>
                </a:path>
              </a:pathLst>
            </a:custGeom>
            <a:solidFill>
              <a:schemeClr val="accent4">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681" tIns="76200" rIns="76200" bIns="76200" numCol="1" spcCol="1270" anchor="ctr" anchorCtr="0">
              <a:noAutofit/>
            </a:bodyPr>
            <a:lstStyle/>
            <a:p>
              <a:pPr lvl="0" defTabSz="889000">
                <a:lnSpc>
                  <a:spcPct val="90000"/>
                </a:lnSpc>
                <a:spcBef>
                  <a:spcPct val="0"/>
                </a:spcBef>
                <a:spcAft>
                  <a:spcPct val="35000"/>
                </a:spcAft>
              </a:pPr>
              <a:r>
                <a:rPr lang="nl-NL" b="1" dirty="0">
                  <a:latin typeface="Calibri" panose="020F0502020204030204" pitchFamily="34" charset="0"/>
                </a:rPr>
                <a:t>Een </a:t>
              </a:r>
              <a:r>
                <a:rPr lang="nl-NL" b="1" dirty="0" err="1">
                  <a:latin typeface="Calibri" panose="020F0502020204030204" pitchFamily="34" charset="0"/>
                </a:rPr>
                <a:t>wonder-baarlijke</a:t>
              </a:r>
              <a:r>
                <a:rPr lang="nl-NL" b="1" dirty="0">
                  <a:latin typeface="Calibri" panose="020F0502020204030204" pitchFamily="34" charset="0"/>
                </a:rPr>
                <a:t> daad  </a:t>
              </a:r>
              <a:r>
                <a:rPr lang="nl-NL" sz="1600" b="1" dirty="0">
                  <a:latin typeface="Calibri" panose="020F0502020204030204" pitchFamily="34" charset="0"/>
                </a:rPr>
                <a:t>(1 Kon. 13:3)</a:t>
              </a:r>
              <a:endParaRPr lang="es-ES" kern="1200" dirty="0">
                <a:latin typeface="Calibri" panose="020F0502020204030204" pitchFamily="34" charset="0"/>
              </a:endParaRPr>
            </a:p>
          </p:txBody>
        </p:sp>
        <p:sp>
          <p:nvSpPr>
            <p:cNvPr id="12" name="Rectángulo 11">
              <a:extLst>
                <a:ext uri="{FF2B5EF4-FFF2-40B4-BE49-F238E27FC236}">
                  <a16:creationId xmlns:a16="http://schemas.microsoft.com/office/drawing/2014/main" id="{BF915D9F-B31D-F85D-731C-A607BA578C20}"/>
                </a:ext>
              </a:extLst>
            </p:cNvPr>
            <p:cNvSpPr/>
            <p:nvPr/>
          </p:nvSpPr>
          <p:spPr>
            <a:xfrm>
              <a:off x="84212" y="1861033"/>
              <a:ext cx="1022075" cy="1362067"/>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a:solidFill>
                <a:schemeClr val="accent4">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dirty="0">
                <a:latin typeface="Calibri" panose="020F0502020204030204" pitchFamily="34" charset="0"/>
              </a:endParaRPr>
            </a:p>
          </p:txBody>
        </p:sp>
      </p:grpSp>
      <p:grpSp>
        <p:nvGrpSpPr>
          <p:cNvPr id="24" name="Grupo 23">
            <a:extLst>
              <a:ext uri="{FF2B5EF4-FFF2-40B4-BE49-F238E27FC236}">
                <a16:creationId xmlns:a16="http://schemas.microsoft.com/office/drawing/2014/main" id="{5FD581DE-9BC7-0C8A-B145-17CD02B0855B}"/>
              </a:ext>
            </a:extLst>
          </p:cNvPr>
          <p:cNvGrpSpPr/>
          <p:nvPr/>
        </p:nvGrpSpPr>
        <p:grpSpPr>
          <a:xfrm>
            <a:off x="2517614" y="1861641"/>
            <a:ext cx="2366028" cy="1369584"/>
            <a:chOff x="2517614" y="1861641"/>
            <a:chExt cx="2366028" cy="1369584"/>
          </a:xfrm>
        </p:grpSpPr>
        <p:sp>
          <p:nvSpPr>
            <p:cNvPr id="13" name="Forma libre: forma 12">
              <a:extLst>
                <a:ext uri="{FF2B5EF4-FFF2-40B4-BE49-F238E27FC236}">
                  <a16:creationId xmlns:a16="http://schemas.microsoft.com/office/drawing/2014/main" id="{0D1D8166-B2BC-FCF9-0B7F-58A262100318}"/>
                </a:ext>
              </a:extLst>
            </p:cNvPr>
            <p:cNvSpPr/>
            <p:nvPr/>
          </p:nvSpPr>
          <p:spPr>
            <a:xfrm>
              <a:off x="3189053" y="1866859"/>
              <a:ext cx="1694589" cy="1364366"/>
            </a:xfrm>
            <a:custGeom>
              <a:avLst/>
              <a:gdLst>
                <a:gd name="connsiteX0" fmla="*/ 0 w 1844395"/>
                <a:gd name="connsiteY0" fmla="*/ 0 h 1157443"/>
                <a:gd name="connsiteX1" fmla="*/ 1844395 w 1844395"/>
                <a:gd name="connsiteY1" fmla="*/ 0 h 1157443"/>
                <a:gd name="connsiteX2" fmla="*/ 1844395 w 1844395"/>
                <a:gd name="connsiteY2" fmla="*/ 1157443 h 1157443"/>
                <a:gd name="connsiteX3" fmla="*/ 0 w 1844395"/>
                <a:gd name="connsiteY3" fmla="*/ 1157443 h 1157443"/>
                <a:gd name="connsiteX4" fmla="*/ 0 w 1844395"/>
                <a:gd name="connsiteY4" fmla="*/ 0 h 115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95" h="1157443">
                  <a:moveTo>
                    <a:pt x="0" y="0"/>
                  </a:moveTo>
                  <a:lnTo>
                    <a:pt x="1844395" y="0"/>
                  </a:lnTo>
                  <a:lnTo>
                    <a:pt x="1844395" y="1157443"/>
                  </a:lnTo>
                  <a:lnTo>
                    <a:pt x="0" y="1157443"/>
                  </a:lnTo>
                  <a:lnTo>
                    <a:pt x="0" y="0"/>
                  </a:lnTo>
                  <a:close/>
                </a:path>
              </a:pathLst>
            </a:custGeom>
            <a:solidFill>
              <a:schemeClr val="accent3">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404" tIns="76200" rIns="76200" bIns="76200" numCol="1" spcCol="1270" anchor="ctr" anchorCtr="0">
              <a:noAutofit/>
            </a:bodyPr>
            <a:lstStyle/>
            <a:p>
              <a:pPr lvl="0" defTabSz="889000">
                <a:lnSpc>
                  <a:spcPct val="90000"/>
                </a:lnSpc>
                <a:spcBef>
                  <a:spcPct val="0"/>
                </a:spcBef>
                <a:spcAft>
                  <a:spcPct val="35000"/>
                </a:spcAft>
              </a:pPr>
              <a:r>
                <a:rPr lang="nl-NL" b="1" dirty="0">
                  <a:latin typeface="Calibri" panose="020F0502020204030204" pitchFamily="34" charset="0"/>
                </a:rPr>
                <a:t>Een symbool van iets </a:t>
              </a:r>
              <a:r>
                <a:rPr lang="nl-NL" sz="1600" b="1" dirty="0">
                  <a:latin typeface="Calibri" panose="020F0502020204030204" pitchFamily="34" charset="0"/>
                </a:rPr>
                <a:t>(Gen. 9:13)</a:t>
              </a:r>
              <a:endParaRPr lang="es-ES" kern="1200" dirty="0">
                <a:latin typeface="Calibri" panose="020F0502020204030204" pitchFamily="34" charset="0"/>
              </a:endParaRPr>
            </a:p>
          </p:txBody>
        </p:sp>
        <p:sp>
          <p:nvSpPr>
            <p:cNvPr id="14" name="Rectángulo 13">
              <a:extLst>
                <a:ext uri="{FF2B5EF4-FFF2-40B4-BE49-F238E27FC236}">
                  <a16:creationId xmlns:a16="http://schemas.microsoft.com/office/drawing/2014/main" id="{F1302451-25C8-601A-78B5-6C9B19B361E5}"/>
                </a:ext>
              </a:extLst>
            </p:cNvPr>
            <p:cNvSpPr/>
            <p:nvPr/>
          </p:nvSpPr>
          <p:spPr>
            <a:xfrm>
              <a:off x="2517614" y="1861641"/>
              <a:ext cx="1020786" cy="1360344"/>
            </a:xfrm>
            <a:prstGeom prst="rect">
              <a:avLst/>
            </a:prstGeom>
            <a:blipFill rotWithShape="1">
              <a:blip r:embed="rId4" cstate="hq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t="-7000" b="-7000"/>
              </a:stretch>
            </a:blipFill>
            <a:ln>
              <a:solidFill>
                <a:schemeClr val="accent3">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dirty="0">
                <a:latin typeface="Calibri" panose="020F0502020204030204" pitchFamily="34" charset="0"/>
              </a:endParaRPr>
            </a:p>
          </p:txBody>
        </p:sp>
      </p:grpSp>
      <p:grpSp>
        <p:nvGrpSpPr>
          <p:cNvPr id="23" name="Grupo 22">
            <a:extLst>
              <a:ext uri="{FF2B5EF4-FFF2-40B4-BE49-F238E27FC236}">
                <a16:creationId xmlns:a16="http://schemas.microsoft.com/office/drawing/2014/main" id="{CD2A3CBD-2410-EC68-70A9-7B1A16D8E02F}"/>
              </a:ext>
            </a:extLst>
          </p:cNvPr>
          <p:cNvGrpSpPr/>
          <p:nvPr/>
        </p:nvGrpSpPr>
        <p:grpSpPr>
          <a:xfrm>
            <a:off x="4949727" y="1865266"/>
            <a:ext cx="2351134" cy="1352800"/>
            <a:chOff x="4949727" y="1865266"/>
            <a:chExt cx="2351134" cy="1352800"/>
          </a:xfrm>
        </p:grpSpPr>
        <p:sp>
          <p:nvSpPr>
            <p:cNvPr id="15" name="Forma libre: forma 14">
              <a:extLst>
                <a:ext uri="{FF2B5EF4-FFF2-40B4-BE49-F238E27FC236}">
                  <a16:creationId xmlns:a16="http://schemas.microsoft.com/office/drawing/2014/main" id="{CB60D68B-6838-1997-9807-6F2437053877}"/>
                </a:ext>
              </a:extLst>
            </p:cNvPr>
            <p:cNvSpPr/>
            <p:nvPr/>
          </p:nvSpPr>
          <p:spPr>
            <a:xfrm>
              <a:off x="5620350" y="1866859"/>
              <a:ext cx="1680511" cy="1351207"/>
            </a:xfrm>
            <a:custGeom>
              <a:avLst/>
              <a:gdLst>
                <a:gd name="connsiteX0" fmla="*/ 0 w 1829073"/>
                <a:gd name="connsiteY0" fmla="*/ 0 h 1146279"/>
                <a:gd name="connsiteX1" fmla="*/ 1829073 w 1829073"/>
                <a:gd name="connsiteY1" fmla="*/ 0 h 1146279"/>
                <a:gd name="connsiteX2" fmla="*/ 1829073 w 1829073"/>
                <a:gd name="connsiteY2" fmla="*/ 1146279 h 1146279"/>
                <a:gd name="connsiteX3" fmla="*/ 0 w 1829073"/>
                <a:gd name="connsiteY3" fmla="*/ 1146279 h 1146279"/>
                <a:gd name="connsiteX4" fmla="*/ 0 w 1829073"/>
                <a:gd name="connsiteY4" fmla="*/ 0 h 114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073" h="1146279">
                  <a:moveTo>
                    <a:pt x="0" y="0"/>
                  </a:moveTo>
                  <a:lnTo>
                    <a:pt x="1829073" y="0"/>
                  </a:lnTo>
                  <a:lnTo>
                    <a:pt x="1829073" y="1146279"/>
                  </a:lnTo>
                  <a:lnTo>
                    <a:pt x="0" y="1146279"/>
                  </a:lnTo>
                  <a:lnTo>
                    <a:pt x="0" y="0"/>
                  </a:lnTo>
                  <a:close/>
                </a:path>
              </a:pathLst>
            </a:custGeom>
            <a:solidFill>
              <a:schemeClr val="accent1">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lvl="0" defTabSz="889000">
                <a:lnSpc>
                  <a:spcPct val="90000"/>
                </a:lnSpc>
                <a:spcBef>
                  <a:spcPct val="0"/>
                </a:spcBef>
                <a:spcAft>
                  <a:spcPct val="35000"/>
                </a:spcAft>
              </a:pPr>
              <a:r>
                <a:rPr lang="nl-NL" b="1" dirty="0">
                  <a:latin typeface="Calibri" panose="020F0502020204030204" pitchFamily="34" charset="0"/>
                </a:rPr>
                <a:t>Een teken van </a:t>
              </a:r>
              <a:r>
                <a:rPr lang="nl-NL" b="1" dirty="0" err="1">
                  <a:latin typeface="Calibri" panose="020F0502020204030204" pitchFamily="34" charset="0"/>
                </a:rPr>
                <a:t>waar-schuwing</a:t>
              </a:r>
              <a:r>
                <a:rPr lang="nl-NL" b="1" dirty="0">
                  <a:latin typeface="Calibri" panose="020F0502020204030204" pitchFamily="34" charset="0"/>
                </a:rPr>
                <a:t> </a:t>
              </a:r>
              <a:r>
                <a:rPr lang="nl-NL" sz="1600" b="1" dirty="0">
                  <a:latin typeface="Calibri" panose="020F0502020204030204" pitchFamily="34" charset="0"/>
                </a:rPr>
                <a:t>(Ex. 12:13)</a:t>
              </a:r>
              <a:endParaRPr lang="es-ES" kern="1200" dirty="0">
                <a:latin typeface="Calibri" panose="020F0502020204030204" pitchFamily="34" charset="0"/>
              </a:endParaRPr>
            </a:p>
          </p:txBody>
        </p:sp>
        <p:sp>
          <p:nvSpPr>
            <p:cNvPr id="16" name="Rectángulo 15">
              <a:extLst>
                <a:ext uri="{FF2B5EF4-FFF2-40B4-BE49-F238E27FC236}">
                  <a16:creationId xmlns:a16="http://schemas.microsoft.com/office/drawing/2014/main" id="{B7E29DFF-B7A1-069B-AC30-85D6A5284602}"/>
                </a:ext>
              </a:extLst>
            </p:cNvPr>
            <p:cNvSpPr/>
            <p:nvPr/>
          </p:nvSpPr>
          <p:spPr>
            <a:xfrm>
              <a:off x="4949727" y="1865266"/>
              <a:ext cx="1013067" cy="1350057"/>
            </a:xfrm>
            <a:prstGeom prst="rect">
              <a:avLst/>
            </a:prstGeom>
            <a:blipFill rotWithShape="1">
              <a:blip r:embed="rId6" cstate="email">
                <a:extLst>
                  <a:ext uri="{28A0092B-C50C-407E-A947-70E740481C1C}">
                    <a14:useLocalDpi xmlns:a14="http://schemas.microsoft.com/office/drawing/2010/main"/>
                  </a:ext>
                </a:extLst>
              </a:blip>
              <a:srcRect/>
              <a:stretch>
                <a:fillRect/>
              </a:stretch>
            </a:blipFill>
            <a:ln>
              <a:solidFill>
                <a:schemeClr val="accent1">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dirty="0">
                <a:latin typeface="Calibri" panose="020F0502020204030204" pitchFamily="34" charset="0"/>
              </a:endParaRPr>
            </a:p>
          </p:txBody>
        </p:sp>
      </p:grpSp>
      <p:grpSp>
        <p:nvGrpSpPr>
          <p:cNvPr id="22" name="Grupo 21">
            <a:extLst>
              <a:ext uri="{FF2B5EF4-FFF2-40B4-BE49-F238E27FC236}">
                <a16:creationId xmlns:a16="http://schemas.microsoft.com/office/drawing/2014/main" id="{6605A4DA-0CD4-3F1A-2884-5082D14C1FBA}"/>
              </a:ext>
            </a:extLst>
          </p:cNvPr>
          <p:cNvGrpSpPr/>
          <p:nvPr/>
        </p:nvGrpSpPr>
        <p:grpSpPr>
          <a:xfrm>
            <a:off x="7374121" y="1865266"/>
            <a:ext cx="2342743" cy="1350057"/>
            <a:chOff x="7374121" y="1865266"/>
            <a:chExt cx="2342743" cy="1350057"/>
          </a:xfrm>
        </p:grpSpPr>
        <p:sp>
          <p:nvSpPr>
            <p:cNvPr id="17" name="Forma libre: forma 16">
              <a:extLst>
                <a:ext uri="{FF2B5EF4-FFF2-40B4-BE49-F238E27FC236}">
                  <a16:creationId xmlns:a16="http://schemas.microsoft.com/office/drawing/2014/main" id="{4516A642-64F6-5E3A-F96E-69E710E3973A}"/>
                </a:ext>
              </a:extLst>
            </p:cNvPr>
            <p:cNvSpPr/>
            <p:nvPr/>
          </p:nvSpPr>
          <p:spPr>
            <a:xfrm>
              <a:off x="8037569" y="1866859"/>
              <a:ext cx="1679295" cy="1348464"/>
            </a:xfrm>
            <a:custGeom>
              <a:avLst/>
              <a:gdLst>
                <a:gd name="connsiteX0" fmla="*/ 0 w 1827749"/>
                <a:gd name="connsiteY0" fmla="*/ 0 h 1143952"/>
                <a:gd name="connsiteX1" fmla="*/ 1827749 w 1827749"/>
                <a:gd name="connsiteY1" fmla="*/ 0 h 1143952"/>
                <a:gd name="connsiteX2" fmla="*/ 1827749 w 1827749"/>
                <a:gd name="connsiteY2" fmla="*/ 1143952 h 1143952"/>
                <a:gd name="connsiteX3" fmla="*/ 0 w 1827749"/>
                <a:gd name="connsiteY3" fmla="*/ 1143952 h 1143952"/>
                <a:gd name="connsiteX4" fmla="*/ 0 w 1827749"/>
                <a:gd name="connsiteY4" fmla="*/ 0 h 1143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749" h="1143952">
                  <a:moveTo>
                    <a:pt x="0" y="0"/>
                  </a:moveTo>
                  <a:lnTo>
                    <a:pt x="1827749" y="0"/>
                  </a:lnTo>
                  <a:lnTo>
                    <a:pt x="1827749" y="1143952"/>
                  </a:lnTo>
                  <a:lnTo>
                    <a:pt x="0" y="1143952"/>
                  </a:lnTo>
                  <a:lnTo>
                    <a:pt x="0" y="0"/>
                  </a:lnTo>
                  <a:close/>
                </a:path>
              </a:pathLst>
            </a:custGeom>
            <a:solidFill>
              <a:schemeClr val="accent2">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0" bIns="76200" numCol="1" spcCol="1270" anchor="ctr" anchorCtr="0">
              <a:noAutofit/>
            </a:bodyPr>
            <a:lstStyle/>
            <a:p>
              <a:pPr lvl="0" defTabSz="889000">
                <a:lnSpc>
                  <a:spcPct val="90000"/>
                </a:lnSpc>
                <a:spcBef>
                  <a:spcPct val="0"/>
                </a:spcBef>
                <a:spcAft>
                  <a:spcPct val="35000"/>
                </a:spcAft>
              </a:pPr>
              <a:r>
                <a:rPr lang="nl-NL" b="1" dirty="0">
                  <a:latin typeface="Calibri" panose="020F0502020204030204" pitchFamily="34" charset="0"/>
                </a:rPr>
                <a:t>Een </a:t>
              </a:r>
              <a:r>
                <a:rPr lang="nl-NL" b="1" dirty="0" err="1">
                  <a:latin typeface="Calibri" panose="020F0502020204030204" pitchFamily="34" charset="0"/>
                </a:rPr>
                <a:t>onder-scheidend</a:t>
              </a:r>
              <a:r>
                <a:rPr lang="nl-NL" b="1" dirty="0">
                  <a:latin typeface="Calibri" panose="020F0502020204030204" pitchFamily="34" charset="0"/>
                </a:rPr>
                <a:t> kenmerk </a:t>
              </a:r>
              <a:r>
                <a:rPr lang="nl-NL" sz="1600" b="1" dirty="0">
                  <a:latin typeface="Calibri" panose="020F0502020204030204" pitchFamily="34" charset="0"/>
                </a:rPr>
                <a:t>(Ezech. 20:20)</a:t>
              </a:r>
              <a:endParaRPr lang="es-ES" kern="1200" dirty="0">
                <a:latin typeface="Calibri" panose="020F0502020204030204" pitchFamily="34" charset="0"/>
              </a:endParaRPr>
            </a:p>
          </p:txBody>
        </p:sp>
        <p:sp>
          <p:nvSpPr>
            <p:cNvPr id="18" name="Rectángulo 17">
              <a:extLst>
                <a:ext uri="{FF2B5EF4-FFF2-40B4-BE49-F238E27FC236}">
                  <a16:creationId xmlns:a16="http://schemas.microsoft.com/office/drawing/2014/main" id="{F9AD51C1-7962-05EF-2426-5684ACBF3899}"/>
                </a:ext>
              </a:extLst>
            </p:cNvPr>
            <p:cNvSpPr/>
            <p:nvPr/>
          </p:nvSpPr>
          <p:spPr>
            <a:xfrm>
              <a:off x="7374121" y="1865266"/>
              <a:ext cx="1013067" cy="1350057"/>
            </a:xfrm>
            <a:prstGeom prst="rect">
              <a:avLst/>
            </a:prstGeom>
            <a:blipFill rotWithShape="1">
              <a:blip r:embed="rId7" cstate="email">
                <a:extLst>
                  <a:ext uri="{28A0092B-C50C-407E-A947-70E740481C1C}">
                    <a14:useLocalDpi xmlns:a14="http://schemas.microsoft.com/office/drawing/2010/main"/>
                  </a:ext>
                </a:extLst>
              </a:blip>
              <a:srcRect/>
              <a:stretch>
                <a:fillRect/>
              </a:stretch>
            </a:blipFill>
            <a:ln>
              <a:solidFill>
                <a:schemeClr val="accent2">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dirty="0">
                <a:latin typeface="Calibri" panose="020F0502020204030204" pitchFamily="34" charset="0"/>
              </a:endParaRPr>
            </a:p>
          </p:txBody>
        </p:sp>
      </p:grpSp>
      <p:grpSp>
        <p:nvGrpSpPr>
          <p:cNvPr id="21" name="Grupo 20">
            <a:extLst>
              <a:ext uri="{FF2B5EF4-FFF2-40B4-BE49-F238E27FC236}">
                <a16:creationId xmlns:a16="http://schemas.microsoft.com/office/drawing/2014/main" id="{B8FA4016-2674-40E6-1C9E-DC334F757A81}"/>
              </a:ext>
            </a:extLst>
          </p:cNvPr>
          <p:cNvGrpSpPr/>
          <p:nvPr/>
        </p:nvGrpSpPr>
        <p:grpSpPr>
          <a:xfrm>
            <a:off x="9798514" y="1865266"/>
            <a:ext cx="2333175" cy="1365960"/>
            <a:chOff x="9798514" y="1865266"/>
            <a:chExt cx="2333175" cy="1365960"/>
          </a:xfrm>
        </p:grpSpPr>
        <p:sp>
          <p:nvSpPr>
            <p:cNvPr id="19" name="Forma libre: forma 18">
              <a:extLst>
                <a:ext uri="{FF2B5EF4-FFF2-40B4-BE49-F238E27FC236}">
                  <a16:creationId xmlns:a16="http://schemas.microsoft.com/office/drawing/2014/main" id="{58255379-E3FF-FF42-E8EB-EDC65DCF0C98}"/>
                </a:ext>
              </a:extLst>
            </p:cNvPr>
            <p:cNvSpPr/>
            <p:nvPr/>
          </p:nvSpPr>
          <p:spPr>
            <a:xfrm>
              <a:off x="10453572" y="1866860"/>
              <a:ext cx="1678117" cy="1364366"/>
            </a:xfrm>
            <a:custGeom>
              <a:avLst/>
              <a:gdLst>
                <a:gd name="connsiteX0" fmla="*/ 0 w 1826467"/>
                <a:gd name="connsiteY0" fmla="*/ 0 h 1218157"/>
                <a:gd name="connsiteX1" fmla="*/ 1826467 w 1826467"/>
                <a:gd name="connsiteY1" fmla="*/ 0 h 1218157"/>
                <a:gd name="connsiteX2" fmla="*/ 1826467 w 1826467"/>
                <a:gd name="connsiteY2" fmla="*/ 1218157 h 1218157"/>
                <a:gd name="connsiteX3" fmla="*/ 0 w 1826467"/>
                <a:gd name="connsiteY3" fmla="*/ 1218157 h 1218157"/>
                <a:gd name="connsiteX4" fmla="*/ 0 w 1826467"/>
                <a:gd name="connsiteY4" fmla="*/ 0 h 121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67" h="1218157">
                  <a:moveTo>
                    <a:pt x="0" y="0"/>
                  </a:moveTo>
                  <a:lnTo>
                    <a:pt x="1826467" y="0"/>
                  </a:lnTo>
                  <a:lnTo>
                    <a:pt x="1826467" y="1218157"/>
                  </a:lnTo>
                  <a:lnTo>
                    <a:pt x="0" y="1218157"/>
                  </a:lnTo>
                  <a:lnTo>
                    <a:pt x="0" y="0"/>
                  </a:lnTo>
                  <a:close/>
                </a:path>
              </a:pathLst>
            </a:custGeom>
            <a:solidFill>
              <a:srgbClr val="FFF0C1"/>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lvl="0" defTabSz="889000">
                <a:lnSpc>
                  <a:spcPct val="90000"/>
                </a:lnSpc>
                <a:spcBef>
                  <a:spcPct val="0"/>
                </a:spcBef>
                <a:spcAft>
                  <a:spcPct val="35000"/>
                </a:spcAft>
              </a:pPr>
              <a:r>
                <a:rPr lang="nl-NL" b="1" dirty="0">
                  <a:latin typeface="Calibri" panose="020F0502020204030204" pitchFamily="34" charset="0"/>
                </a:rPr>
                <a:t>Een </a:t>
              </a:r>
              <a:r>
                <a:rPr lang="nl-NL" b="1" dirty="0" err="1">
                  <a:latin typeface="Calibri" panose="020F0502020204030204" pitchFamily="34" charset="0"/>
                </a:rPr>
                <a:t>gedenk-teken</a:t>
              </a:r>
              <a:r>
                <a:rPr lang="nl-NL" b="1" dirty="0">
                  <a:latin typeface="Calibri" panose="020F0502020204030204" pitchFamily="34" charset="0"/>
                </a:rPr>
                <a:t>    </a:t>
              </a:r>
              <a:r>
                <a:rPr lang="nl-NL" sz="1600" b="1" dirty="0">
                  <a:latin typeface="Calibri" panose="020F0502020204030204" pitchFamily="34" charset="0"/>
                </a:rPr>
                <a:t>(Gen. 28:18)</a:t>
              </a:r>
              <a:endParaRPr lang="es-ES" kern="1200" dirty="0">
                <a:latin typeface="Calibri" panose="020F0502020204030204" pitchFamily="34" charset="0"/>
              </a:endParaRPr>
            </a:p>
          </p:txBody>
        </p:sp>
        <p:sp>
          <p:nvSpPr>
            <p:cNvPr id="20" name="Rectángulo 19">
              <a:extLst>
                <a:ext uri="{FF2B5EF4-FFF2-40B4-BE49-F238E27FC236}">
                  <a16:creationId xmlns:a16="http://schemas.microsoft.com/office/drawing/2014/main" id="{A83EEF63-BC30-2CA5-DE0E-FE773D30DAEB}"/>
                </a:ext>
              </a:extLst>
            </p:cNvPr>
            <p:cNvSpPr/>
            <p:nvPr/>
          </p:nvSpPr>
          <p:spPr>
            <a:xfrm>
              <a:off x="9798514" y="1865266"/>
              <a:ext cx="1013067" cy="1350057"/>
            </a:xfrm>
            <a:prstGeom prst="rect">
              <a:avLst/>
            </a:prstGeom>
            <a:blipFill rotWithShape="1">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a:stretch>
                <a:fillRect/>
              </a:stretch>
            </a:blipFill>
            <a:ln>
              <a:solidFill>
                <a:srgbClr val="C89800"/>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dirty="0">
                <a:latin typeface="Calibri" panose="020F0502020204030204" pitchFamily="34" charset="0"/>
              </a:endParaRPr>
            </a:p>
          </p:txBody>
        </p:sp>
      </p:grpSp>
      <p:sp>
        <p:nvSpPr>
          <p:cNvPr id="7" name="CuadroTexto 6">
            <a:extLst>
              <a:ext uri="{FF2B5EF4-FFF2-40B4-BE49-F238E27FC236}">
                <a16:creationId xmlns:a16="http://schemas.microsoft.com/office/drawing/2014/main" id="{0BA2DA80-26A1-D87D-AF1A-236BE048D0FC}"/>
              </a:ext>
            </a:extLst>
          </p:cNvPr>
          <p:cNvSpPr txBox="1"/>
          <p:nvPr/>
        </p:nvSpPr>
        <p:spPr>
          <a:xfrm>
            <a:off x="133350" y="3412391"/>
            <a:ext cx="6896100"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De 12 stenen uit de Jordaan die Jozua als teken oprichtte, behoren tot het laatste type: een gedenkteken.</a:t>
            </a:r>
            <a:endParaRPr lang="en" sz="2000" b="1" dirty="0">
              <a:latin typeface="Calibri" panose="020F0502020204030204" pitchFamily="34" charset="0"/>
            </a:endParaRPr>
          </a:p>
        </p:txBody>
      </p:sp>
      <p:pic>
        <p:nvPicPr>
          <p:cNvPr id="8" name="Imagen 7">
            <a:extLst>
              <a:ext uri="{FF2B5EF4-FFF2-40B4-BE49-F238E27FC236}">
                <a16:creationId xmlns:a16="http://schemas.microsoft.com/office/drawing/2014/main" id="{583E4246-8532-C88A-6FC8-F4885DF702C1}"/>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7073938" y="3469422"/>
            <a:ext cx="5035474" cy="3209925"/>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185CEAC1-AD89-F10C-1F28-A1FFCE497BF2}"/>
              </a:ext>
            </a:extLst>
          </p:cNvPr>
          <p:cNvSpPr txBox="1"/>
          <p:nvPr/>
        </p:nvSpPr>
        <p:spPr>
          <a:xfrm>
            <a:off x="152400" y="5120551"/>
            <a:ext cx="6896100"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De nieuwe generaties moesten weten wat God had gedaan. Hun geloof moest gebaseerd zijn op de wonderen van God. Het was de verantwoordelijkheid van ouders om deze kennis door te geven aan hun kinderen (Deut. 4:9). Met deze kennis moet ieder van ons leven volgens ons eigen geloof.</a:t>
            </a:r>
            <a:endParaRPr lang="en" sz="2000" b="1" dirty="0">
              <a:latin typeface="Calibri" panose="020F0502020204030204" pitchFamily="34" charset="0"/>
            </a:endParaRPr>
          </a:p>
        </p:txBody>
      </p:sp>
      <p:sp>
        <p:nvSpPr>
          <p:cNvPr id="10" name="CuadroTexto 9">
            <a:extLst>
              <a:ext uri="{FF2B5EF4-FFF2-40B4-BE49-F238E27FC236}">
                <a16:creationId xmlns:a16="http://schemas.microsoft.com/office/drawing/2014/main" id="{40F53E23-62AC-9185-B623-A662D735B334}"/>
              </a:ext>
            </a:extLst>
          </p:cNvPr>
          <p:cNvSpPr txBox="1"/>
          <p:nvPr/>
        </p:nvSpPr>
        <p:spPr>
          <a:xfrm>
            <a:off x="152400" y="4120277"/>
            <a:ext cx="6877050"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Wat was, afgezien van de herinnering zelf, het doel dat God voor ogen had toen Hij vroeg om deze stenen op te richten </a:t>
            </a:r>
            <a:br>
              <a:rPr lang="nl-NL" sz="2000" b="1" dirty="0">
                <a:latin typeface="Calibri" panose="020F0502020204030204" pitchFamily="34" charset="0"/>
              </a:rPr>
            </a:br>
            <a:r>
              <a:rPr lang="nl-NL" sz="2000" b="1" dirty="0">
                <a:latin typeface="Calibri" panose="020F0502020204030204" pitchFamily="34" charset="0"/>
              </a:rPr>
              <a:t>(Joz. 4:6-7)?</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694877EE-6F6C-637A-0CDB-EE2BCF346530}"/>
              </a:ext>
            </a:extLst>
          </p:cNvPr>
          <p:cNvSpPr txBox="1"/>
          <p:nvPr/>
        </p:nvSpPr>
        <p:spPr>
          <a:xfrm>
            <a:off x="413125" y="228414"/>
            <a:ext cx="1102193" cy="329031"/>
          </a:xfrm>
          <a:prstGeom prst="roundRect">
            <a:avLst>
              <a:gd name="adj" fmla="val 24428"/>
            </a:avLst>
          </a:prstGeom>
          <a:solidFill>
            <a:srgbClr val="9FE7E7"/>
          </a:solidFill>
          <a:ln w="28575">
            <a:solidFill>
              <a:srgbClr val="28A09D"/>
            </a:solidFill>
          </a:ln>
          <a:effectLst>
            <a:outerShdw blurRad="12700" dist="12700" dir="3000000" sx="104000" sy="104000" algn="ctr" rotWithShape="0">
              <a:srgbClr val="60407D"/>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2C213E"/>
                </a:solidFill>
                <a:effectLst>
                  <a:innerShdw blurRad="63500" dist="50800" dir="13500000">
                    <a:srgbClr val="000000">
                      <a:alpha val="50000"/>
                    </a:srgbClr>
                  </a:innerShdw>
                </a:effectLst>
                <a:latin typeface="Comic Sans MS" panose="030F0702030302020204" pitchFamily="66" charset="0"/>
              </a:rPr>
              <a:t>dinsdag </a:t>
            </a:r>
            <a:r>
              <a:rPr lang="nl-NL" sz="1600" b="1" kern="0" spc="50" dirty="0">
                <a:ln w="0"/>
                <a:solidFill>
                  <a:srgbClr val="2C213E"/>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51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4"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750"/>
                                        <p:tgtEl>
                                          <p:spTgt spid="8"/>
                                        </p:tgtEl>
                                      </p:cBhvr>
                                    </p:animEffect>
                                  </p:childTnLst>
                                </p:cTn>
                              </p:par>
                            </p:childTnLst>
                          </p:cTn>
                        </p:par>
                        <p:par>
                          <p:cTn id="23" fill="hold">
                            <p:stCondLst>
                              <p:cond delay="2250"/>
                            </p:stCondLst>
                            <p:childTnLst>
                              <p:par>
                                <p:cTn id="24" presetID="55"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strVal val="#ppt_w*0.70"/>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Effect transition="in" filter="fade">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528"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anim calcmode="lin" valueType="num">
                                      <p:cBhvr>
                                        <p:cTn id="41" dur="500" fill="hold"/>
                                        <p:tgtEl>
                                          <p:spTgt spid="25"/>
                                        </p:tgtEl>
                                        <p:attrNameLst>
                                          <p:attrName>ppt_x</p:attrName>
                                        </p:attrNameLst>
                                      </p:cBhvr>
                                      <p:tavLst>
                                        <p:tav tm="0">
                                          <p:val>
                                            <p:fltVal val="0.5"/>
                                          </p:val>
                                        </p:tav>
                                        <p:tav tm="100000">
                                          <p:val>
                                            <p:strVal val="#ppt_x"/>
                                          </p:val>
                                        </p:tav>
                                      </p:tavLst>
                                    </p:anim>
                                    <p:anim calcmode="lin" valueType="num">
                                      <p:cBhvr>
                                        <p:cTn id="42"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Effect transition="in" filter="fade">
                                      <p:cBhvr>
                                        <p:cTn id="67" dur="500"/>
                                        <p:tgtEl>
                                          <p:spTgt spid="22"/>
                                        </p:tgtEl>
                                      </p:cBhvr>
                                    </p:animEffect>
                                    <p:anim calcmode="lin" valueType="num">
                                      <p:cBhvr>
                                        <p:cTn id="68" dur="500" fill="hold"/>
                                        <p:tgtEl>
                                          <p:spTgt spid="22"/>
                                        </p:tgtEl>
                                        <p:attrNameLst>
                                          <p:attrName>ppt_x</p:attrName>
                                        </p:attrNameLst>
                                      </p:cBhvr>
                                      <p:tavLst>
                                        <p:tav tm="0">
                                          <p:val>
                                            <p:fltVal val="0.5"/>
                                          </p:val>
                                        </p:tav>
                                        <p:tav tm="100000">
                                          <p:val>
                                            <p:strVal val="#ppt_x"/>
                                          </p:val>
                                        </p:tav>
                                      </p:tavLst>
                                    </p:anim>
                                    <p:anim calcmode="lin" valueType="num">
                                      <p:cBhvr>
                                        <p:cTn id="69"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fltVal val="0"/>
                                          </p:val>
                                        </p:tav>
                                        <p:tav tm="100000">
                                          <p:val>
                                            <p:strVal val="#ppt_w"/>
                                          </p:val>
                                        </p:tav>
                                      </p:tavLst>
                                    </p:anim>
                                    <p:anim calcmode="lin" valueType="num">
                                      <p:cBhvr>
                                        <p:cTn id="75" dur="500" fill="hold"/>
                                        <p:tgtEl>
                                          <p:spTgt spid="21"/>
                                        </p:tgtEl>
                                        <p:attrNameLst>
                                          <p:attrName>ppt_h</p:attrName>
                                        </p:attrNameLst>
                                      </p:cBhvr>
                                      <p:tavLst>
                                        <p:tav tm="0">
                                          <p:val>
                                            <p:fltVal val="0"/>
                                          </p:val>
                                        </p:tav>
                                        <p:tav tm="100000">
                                          <p:val>
                                            <p:strVal val="#ppt_h"/>
                                          </p:val>
                                        </p:tav>
                                      </p:tavLst>
                                    </p:anim>
                                    <p:animEffect transition="in" filter="fade">
                                      <p:cBhvr>
                                        <p:cTn id="76" dur="500"/>
                                        <p:tgtEl>
                                          <p:spTgt spid="21"/>
                                        </p:tgtEl>
                                      </p:cBhvr>
                                    </p:animEffect>
                                    <p:anim calcmode="lin" valueType="num">
                                      <p:cBhvr>
                                        <p:cTn id="77" dur="500" fill="hold"/>
                                        <p:tgtEl>
                                          <p:spTgt spid="21"/>
                                        </p:tgtEl>
                                        <p:attrNameLst>
                                          <p:attrName>ppt_x</p:attrName>
                                        </p:attrNameLst>
                                      </p:cBhvr>
                                      <p:tavLst>
                                        <p:tav tm="0">
                                          <p:val>
                                            <p:fltVal val="0.5"/>
                                          </p:val>
                                        </p:tav>
                                        <p:tav tm="100000">
                                          <p:val>
                                            <p:strVal val="#ppt_x"/>
                                          </p:val>
                                        </p:tav>
                                      </p:tavLst>
                                    </p:anim>
                                    <p:anim calcmode="lin" valueType="num">
                                      <p:cBhvr>
                                        <p:cTn id="78"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left)">
                                      <p:cBhvr>
                                        <p:cTn id="83" dur="500"/>
                                        <p:tgtEl>
                                          <p:spTgt spid="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wipe(left)">
                                      <p:cBhvr>
                                        <p:cTn id="88" dur="500"/>
                                        <p:tgtEl>
                                          <p:spTgt spid="1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wipe(left)">
                                      <p:cBhvr>
                                        <p:cTn id="9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6" grpId="0"/>
      <p:bldP spid="10"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5A1D611-BBA3-0BE5-9E26-898D6542D46E}"/>
            </a:ext>
          </a:extLst>
        </p:cNvPr>
        <p:cNvGrpSpPr/>
        <p:nvPr/>
      </p:nvGrpSpPr>
      <p:grpSpPr>
        <a:xfrm>
          <a:off x="0" y="0"/>
          <a:ext cx="0" cy="0"/>
          <a:chOff x="0" y="0"/>
          <a:chExt cx="0" cy="0"/>
        </a:xfrm>
      </p:grpSpPr>
      <p:pic>
        <p:nvPicPr>
          <p:cNvPr id="6" name="Imagen 5" descr="Un par de personas de pie en la calle&#10;&#10;El contenido generado por IA puede ser incorrecto.">
            <a:extLst>
              <a:ext uri="{FF2B5EF4-FFF2-40B4-BE49-F238E27FC236}">
                <a16:creationId xmlns:a16="http://schemas.microsoft.com/office/drawing/2014/main" id="{47B217E0-07F3-531A-C108-BFC5CC3EA2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429875" y="4472208"/>
            <a:ext cx="1585560" cy="2060423"/>
          </a:xfrm>
          <a:prstGeom prst="round2DiagRect">
            <a:avLst>
              <a:gd name="adj1" fmla="val 16667"/>
              <a:gd name="adj2" fmla="val 0"/>
            </a:avLst>
          </a:prstGeom>
          <a:ln w="38100" cap="sq">
            <a:gradFill flip="none" rotWithShape="1">
              <a:gsLst>
                <a:gs pos="0">
                  <a:srgbClr val="FFFF00"/>
                </a:gs>
                <a:gs pos="47000">
                  <a:srgbClr val="FFFF00"/>
                </a:gs>
                <a:gs pos="83000">
                  <a:schemeClr val="accent4"/>
                </a:gs>
                <a:gs pos="100000">
                  <a:schemeClr val="accent4"/>
                </a:gs>
              </a:gsLst>
              <a:lin ang="8100000" scaled="1"/>
              <a:tileRect/>
            </a:gra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2C000A15-7C5F-B7D0-5E47-0A0F98F62E82}"/>
              </a:ext>
            </a:extLst>
          </p:cNvPr>
          <p:cNvSpPr txBox="1"/>
          <p:nvPr/>
        </p:nvSpPr>
        <p:spPr>
          <a:xfrm>
            <a:off x="1746607" y="-47625"/>
            <a:ext cx="8683268" cy="769441"/>
          </a:xfrm>
          <a:prstGeom prst="rect">
            <a:avLst/>
          </a:prstGeom>
          <a:noFill/>
        </p:spPr>
        <p:txBody>
          <a:bodyPr wrap="square">
            <a:spAutoFit/>
          </a:bodyPr>
          <a:lstStyle/>
          <a:p>
            <a:pPr algn="ctr"/>
            <a:r>
              <a:rPr lang="nl-NL" sz="4400" b="1" spc="600" dirty="0">
                <a:ln w="6600">
                  <a:solidFill>
                    <a:schemeClr val="accent2"/>
                  </a:solidFill>
                  <a:prstDash val="solid"/>
                </a:ln>
                <a:solidFill>
                  <a:schemeClr val="accent3">
                    <a:lumMod val="75000"/>
                  </a:schemeClr>
                </a:solidFill>
                <a:effectLst>
                  <a:outerShdw dist="38100" dir="2700000" algn="tl" rotWithShape="0">
                    <a:schemeClr val="accent4"/>
                  </a:outerShdw>
                </a:effectLst>
                <a:latin typeface="Calibri" panose="020F0502020204030204" pitchFamily="34" charset="0"/>
              </a:rPr>
              <a:t>DE GEVAREN VAN VERGETEN</a:t>
            </a:r>
            <a:endParaRPr lang="en" sz="4400" b="1" spc="600" dirty="0">
              <a:ln w="6600">
                <a:solidFill>
                  <a:schemeClr val="accent2"/>
                </a:solidFill>
                <a:prstDash val="solid"/>
              </a:ln>
              <a:solidFill>
                <a:schemeClr val="accent3">
                  <a:lumMod val="75000"/>
                </a:schemeClr>
              </a:solidFill>
              <a:effectLst>
                <a:outerShdw dist="38100" dir="2700000" algn="tl" rotWithShape="0">
                  <a:schemeClr val="accent4"/>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F57D169C-540D-8A13-509E-F433C4CF0EAA}"/>
              </a:ext>
            </a:extLst>
          </p:cNvPr>
          <p:cNvSpPr txBox="1"/>
          <p:nvPr/>
        </p:nvSpPr>
        <p:spPr>
          <a:xfrm>
            <a:off x="485774" y="562272"/>
            <a:ext cx="11220449" cy="646331"/>
          </a:xfrm>
          <a:prstGeom prst="rect">
            <a:avLst/>
          </a:prstGeom>
          <a:noFill/>
        </p:spPr>
        <p:txBody>
          <a:bodyPr wrap="square">
            <a:spAutoFit/>
          </a:bodyPr>
          <a:lstStyle/>
          <a:p>
            <a:pPr algn="ctr"/>
            <a:r>
              <a:rPr lang="en" b="1" dirty="0">
                <a:solidFill>
                  <a:srgbClr val="FFCED0"/>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FFCED0"/>
                </a:solidFill>
                <a:effectLst>
                  <a:outerShdw blurRad="38100" dist="38100" dir="2700000" algn="tl">
                    <a:srgbClr val="000000">
                      <a:alpha val="43137"/>
                    </a:srgbClr>
                  </a:outerShdw>
                </a:effectLst>
                <a:latin typeface="Comic Sans MS" panose="030F0702030302020204" pitchFamily="66" charset="0"/>
              </a:rPr>
              <a:t>En de Israëlieten deden wat slecht was in de ogen van de HEERE, en zij vergaten de HEERE, hun God, en dienden de Baäls en de gewijde palen.</a:t>
            </a:r>
            <a:r>
              <a:rPr lang="en"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CED0"/>
                </a:solidFill>
                <a:effectLst>
                  <a:outerShdw blurRad="38100" dist="38100" dir="2700000" algn="tl">
                    <a:srgbClr val="000000">
                      <a:alpha val="43137"/>
                    </a:srgbClr>
                  </a:outerShdw>
                </a:effectLst>
                <a:latin typeface="Comic Sans MS" panose="030F0702030302020204" pitchFamily="66" charset="0"/>
              </a:rPr>
              <a:t>(</a:t>
            </a:r>
            <a:r>
              <a:rPr lang="nl-NL" sz="1400" b="1" dirty="0">
                <a:solidFill>
                  <a:srgbClr val="FFCED0"/>
                </a:solidFill>
                <a:effectLst>
                  <a:outerShdw blurRad="38100" dist="38100" dir="2700000" algn="tl">
                    <a:srgbClr val="000000">
                      <a:alpha val="43137"/>
                    </a:srgbClr>
                  </a:outerShdw>
                </a:effectLst>
                <a:latin typeface="Comic Sans MS" panose="030F0702030302020204" pitchFamily="66" charset="0"/>
              </a:rPr>
              <a:t>Richteren</a:t>
            </a:r>
            <a:r>
              <a:rPr lang="en" sz="1400" b="1" dirty="0">
                <a:solidFill>
                  <a:srgbClr val="FFCED0"/>
                </a:solidFill>
                <a:effectLst>
                  <a:outerShdw blurRad="38100" dist="38100" dir="2700000" algn="tl">
                    <a:srgbClr val="000000">
                      <a:alpha val="43137"/>
                    </a:srgbClr>
                  </a:outerShdw>
                </a:effectLst>
                <a:latin typeface="Comic Sans MS" panose="030F0702030302020204" pitchFamily="66" charset="0"/>
              </a:rPr>
              <a:t> 3:7)</a:t>
            </a:r>
          </a:p>
        </p:txBody>
      </p:sp>
      <p:sp>
        <p:nvSpPr>
          <p:cNvPr id="5" name="CuadroTexto 4">
            <a:extLst>
              <a:ext uri="{FF2B5EF4-FFF2-40B4-BE49-F238E27FC236}">
                <a16:creationId xmlns:a16="http://schemas.microsoft.com/office/drawing/2014/main" id="{29EBFAA3-4A3B-D9BE-B5E6-65BEC062B815}"/>
              </a:ext>
            </a:extLst>
          </p:cNvPr>
          <p:cNvSpPr txBox="1"/>
          <p:nvPr/>
        </p:nvSpPr>
        <p:spPr>
          <a:xfrm>
            <a:off x="257175" y="1381125"/>
            <a:ext cx="11934824" cy="40011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Bij het oprichten van de 12 gedenkstenen in </a:t>
            </a:r>
            <a:r>
              <a:rPr lang="nl-NL" sz="2000" b="1" dirty="0" err="1">
                <a:latin typeface="Calibri" panose="020F0502020204030204" pitchFamily="34" charset="0"/>
              </a:rPr>
              <a:t>Gilgal</a:t>
            </a:r>
            <a:r>
              <a:rPr lang="nl-NL" sz="2000" b="1" dirty="0">
                <a:latin typeface="Calibri" panose="020F0502020204030204" pitchFamily="34" charset="0"/>
              </a:rPr>
              <a:t> benadrukte Jozua twee punten (Joz. 4:23):</a:t>
            </a:r>
            <a:endParaRPr lang="en" sz="2000" b="1" dirty="0">
              <a:latin typeface="Calibri" panose="020F0502020204030204" pitchFamily="34" charset="0"/>
            </a:endParaRPr>
          </a:p>
        </p:txBody>
      </p:sp>
      <p:graphicFrame>
        <p:nvGraphicFramePr>
          <p:cNvPr id="2" name="Diagrama 1">
            <a:extLst>
              <a:ext uri="{FF2B5EF4-FFF2-40B4-BE49-F238E27FC236}">
                <a16:creationId xmlns:a16="http://schemas.microsoft.com/office/drawing/2014/main" id="{6F814F0B-81C0-8DC1-00F2-206D9504F340}"/>
              </a:ext>
            </a:extLst>
          </p:cNvPr>
          <p:cNvGraphicFramePr/>
          <p:nvPr>
            <p:extLst>
              <p:ext uri="{D42A27DB-BD31-4B8C-83A1-F6EECF244321}">
                <p14:modId xmlns:p14="http://schemas.microsoft.com/office/powerpoint/2010/main" val="1600126863"/>
              </p:ext>
            </p:extLst>
          </p:nvPr>
        </p:nvGraphicFramePr>
        <p:xfrm>
          <a:off x="257175" y="1798960"/>
          <a:ext cx="11758260" cy="2419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EE958F7C-AF7F-E3CF-5155-7E4EDC6E332E}"/>
              </a:ext>
            </a:extLst>
          </p:cNvPr>
          <p:cNvSpPr txBox="1"/>
          <p:nvPr/>
        </p:nvSpPr>
        <p:spPr>
          <a:xfrm>
            <a:off x="2557461" y="4323799"/>
            <a:ext cx="6119811"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De nieuwe generatie dreigde dezelfde fout te maken als hun ouders: het vergeten van Gods machtige daden. Helaas vergaten ze het en betaalden ze de gevolgen (Richt. 3:7-8).</a:t>
            </a:r>
            <a:endParaRPr lang="en" sz="2000" b="1" dirty="0">
              <a:latin typeface="Calibri" panose="020F0502020204030204" pitchFamily="34" charset="0"/>
            </a:endParaRPr>
          </a:p>
        </p:txBody>
      </p:sp>
      <p:pic>
        <p:nvPicPr>
          <p:cNvPr id="8" name="Imagen 7" descr="Un grupo de hombres posando para una foto&#10;&#10;El contenido generado por IA puede ser incorrecto.">
            <a:extLst>
              <a:ext uri="{FF2B5EF4-FFF2-40B4-BE49-F238E27FC236}">
                <a16:creationId xmlns:a16="http://schemas.microsoft.com/office/drawing/2014/main" id="{2B6F04EC-309E-F609-E150-E60837AF633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6566" y="4478554"/>
            <a:ext cx="2328510" cy="2054078"/>
          </a:xfrm>
          <a:prstGeom prst="round2DiagRect">
            <a:avLst>
              <a:gd name="adj1" fmla="val 0"/>
              <a:gd name="adj2" fmla="val 14058"/>
            </a:avLst>
          </a:prstGeom>
          <a:ln w="38100" cap="sq">
            <a:gradFill flip="none" rotWithShape="1">
              <a:gsLst>
                <a:gs pos="0">
                  <a:srgbClr val="FFFF00"/>
                </a:gs>
                <a:gs pos="47000">
                  <a:srgbClr val="FFFF00"/>
                </a:gs>
                <a:gs pos="83000">
                  <a:schemeClr val="accent4"/>
                </a:gs>
                <a:gs pos="100000">
                  <a:schemeClr val="accent4"/>
                </a:gs>
              </a:gsLst>
              <a:lin ang="2700000" scaled="1"/>
              <a:tileRect/>
            </a:gra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40596663-F28C-81E2-BC99-544F48CA83B4}"/>
              </a:ext>
            </a:extLst>
          </p:cNvPr>
          <p:cNvSpPr txBox="1"/>
          <p:nvPr/>
        </p:nvSpPr>
        <p:spPr>
          <a:xfrm>
            <a:off x="2576513" y="5647238"/>
            <a:ext cx="7591424"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Hoe belangrijk is het dan dat we nog vers in ons geheugen houden hoe God voor onze voorouders heeft gezorgd, en de momenten waarop we met eigen ogen de machtige hand van God hebben gezien!</a:t>
            </a:r>
            <a:endParaRPr lang="en" sz="2000" b="1" dirty="0">
              <a:latin typeface="Calibri" panose="020F0502020204030204" pitchFamily="34" charset="0"/>
            </a:endParaRPr>
          </a:p>
        </p:txBody>
      </p:sp>
      <p:pic>
        <p:nvPicPr>
          <p:cNvPr id="13" name="Imagen 12" descr="Grupo de personas caminando en un parque&#10;&#10;El contenido generado por IA puede ser incorrecto.">
            <a:extLst>
              <a:ext uri="{FF2B5EF4-FFF2-40B4-BE49-F238E27FC236}">
                <a16:creationId xmlns:a16="http://schemas.microsoft.com/office/drawing/2014/main" id="{08D26641-E676-1A0C-7B94-492CF03AB448}"/>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767761" y="4305300"/>
            <a:ext cx="1481136" cy="1201673"/>
          </a:xfrm>
          <a:prstGeom prst="ellipse">
            <a:avLst/>
          </a:prstGeom>
          <a:ln w="381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
        <p:nvSpPr>
          <p:cNvPr id="9" name="Tekstvak 8">
            <a:extLst>
              <a:ext uri="{FF2B5EF4-FFF2-40B4-BE49-F238E27FC236}">
                <a16:creationId xmlns:a16="http://schemas.microsoft.com/office/drawing/2014/main" id="{550CF174-7CE0-1EEC-26EE-0F7396A66562}"/>
              </a:ext>
            </a:extLst>
          </p:cNvPr>
          <p:cNvSpPr txBox="1"/>
          <p:nvPr/>
        </p:nvSpPr>
        <p:spPr>
          <a:xfrm>
            <a:off x="176566" y="172579"/>
            <a:ext cx="1102193" cy="329031"/>
          </a:xfrm>
          <a:prstGeom prst="roundRect">
            <a:avLst>
              <a:gd name="adj" fmla="val 24428"/>
            </a:avLst>
          </a:prstGeom>
          <a:solidFill>
            <a:srgbClr val="FFFF0D"/>
          </a:solidFill>
          <a:ln w="28575">
            <a:noFill/>
          </a:ln>
          <a:effectLst>
            <a:outerShdw blurRad="12700" dist="38100" dir="3000000" sx="104000" sy="104000" algn="ctr" rotWithShape="0">
              <a:srgbClr val="33CCCC"/>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4B1002"/>
                </a:solidFill>
                <a:effectLst>
                  <a:innerShdw blurRad="63500" dist="50800" dir="13500000">
                    <a:srgbClr val="000000">
                      <a:alpha val="50000"/>
                    </a:srgbClr>
                  </a:innerShdw>
                </a:effectLst>
                <a:latin typeface="Comic Sans MS" panose="030F0702030302020204" pitchFamily="66" charset="0"/>
              </a:rPr>
              <a:t>woensdag</a:t>
            </a:r>
            <a:r>
              <a:rPr lang="nl-NL" sz="1600" b="1" kern="0" spc="50" dirty="0">
                <a:ln w="0"/>
                <a:solidFill>
                  <a:srgbClr val="2C213E"/>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2C213E"/>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41768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ppt_w*0.70"/>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Effect transition="in" filter="fade">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graphicEl>
                                              <a:dgm id="{1DBC163E-CA53-47E2-A4F1-8FD0C1739CD9}"/>
                                            </p:graphicEl>
                                          </p:spTgt>
                                        </p:tgtEl>
                                        <p:attrNameLst>
                                          <p:attrName>style.visibility</p:attrName>
                                        </p:attrNameLst>
                                      </p:cBhvr>
                                      <p:to>
                                        <p:strVal val="visible"/>
                                      </p:to>
                                    </p:set>
                                    <p:animEffect transition="in" filter="fade">
                                      <p:cBhvr>
                                        <p:cTn id="35" dur="1000"/>
                                        <p:tgtEl>
                                          <p:spTgt spid="2">
                                            <p:graphicEl>
                                              <a:dgm id="{1DBC163E-CA53-47E2-A4F1-8FD0C1739CD9}"/>
                                            </p:graphicEl>
                                          </p:spTgt>
                                        </p:tgtEl>
                                      </p:cBhvr>
                                    </p:animEffect>
                                    <p:anim calcmode="lin" valueType="num">
                                      <p:cBhvr>
                                        <p:cTn id="36" dur="1000" fill="hold"/>
                                        <p:tgtEl>
                                          <p:spTgt spid="2">
                                            <p:graphicEl>
                                              <a:dgm id="{1DBC163E-CA53-47E2-A4F1-8FD0C1739CD9}"/>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1DBC163E-CA53-47E2-A4F1-8FD0C1739CD9}"/>
                                            </p:graphic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
                                            <p:graphicEl>
                                              <a:dgm id="{9900CE34-8A0F-463C-ADF3-D4EF6BF119DC}"/>
                                            </p:graphicEl>
                                          </p:spTgt>
                                        </p:tgtEl>
                                        <p:attrNameLst>
                                          <p:attrName>style.visibility</p:attrName>
                                        </p:attrNameLst>
                                      </p:cBhvr>
                                      <p:to>
                                        <p:strVal val="visible"/>
                                      </p:to>
                                    </p:set>
                                    <p:animEffect transition="in" filter="fade">
                                      <p:cBhvr>
                                        <p:cTn id="40" dur="1000"/>
                                        <p:tgtEl>
                                          <p:spTgt spid="2">
                                            <p:graphicEl>
                                              <a:dgm id="{9900CE34-8A0F-463C-ADF3-D4EF6BF119DC}"/>
                                            </p:graphicEl>
                                          </p:spTgt>
                                        </p:tgtEl>
                                      </p:cBhvr>
                                    </p:animEffect>
                                    <p:anim calcmode="lin" valueType="num">
                                      <p:cBhvr>
                                        <p:cTn id="41" dur="1000" fill="hold"/>
                                        <p:tgtEl>
                                          <p:spTgt spid="2">
                                            <p:graphicEl>
                                              <a:dgm id="{9900CE34-8A0F-463C-ADF3-D4EF6BF119DC}"/>
                                            </p:graphicEl>
                                          </p:spTgt>
                                        </p:tgtEl>
                                        <p:attrNameLst>
                                          <p:attrName>ppt_x</p:attrName>
                                        </p:attrNameLst>
                                      </p:cBhvr>
                                      <p:tavLst>
                                        <p:tav tm="0">
                                          <p:val>
                                            <p:strVal val="#ppt_x"/>
                                          </p:val>
                                        </p:tav>
                                        <p:tav tm="100000">
                                          <p:val>
                                            <p:strVal val="#ppt_x"/>
                                          </p:val>
                                        </p:tav>
                                      </p:tavLst>
                                    </p:anim>
                                    <p:anim calcmode="lin" valueType="num">
                                      <p:cBhvr>
                                        <p:cTn id="42" dur="1000" fill="hold"/>
                                        <p:tgtEl>
                                          <p:spTgt spid="2">
                                            <p:graphicEl>
                                              <a:dgm id="{9900CE34-8A0F-463C-ADF3-D4EF6BF119DC}"/>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graphicEl>
                                              <a:dgm id="{E24F0F28-3AFA-4E7A-8FCD-D0AD630BB311}"/>
                                            </p:graphicEl>
                                          </p:spTgt>
                                        </p:tgtEl>
                                        <p:attrNameLst>
                                          <p:attrName>style.visibility</p:attrName>
                                        </p:attrNameLst>
                                      </p:cBhvr>
                                      <p:to>
                                        <p:strVal val="visible"/>
                                      </p:to>
                                    </p:set>
                                    <p:animEffect transition="in" filter="fade">
                                      <p:cBhvr>
                                        <p:cTn id="47" dur="1000"/>
                                        <p:tgtEl>
                                          <p:spTgt spid="2">
                                            <p:graphicEl>
                                              <a:dgm id="{E24F0F28-3AFA-4E7A-8FCD-D0AD630BB311}"/>
                                            </p:graphicEl>
                                          </p:spTgt>
                                        </p:tgtEl>
                                      </p:cBhvr>
                                    </p:animEffect>
                                    <p:anim calcmode="lin" valueType="num">
                                      <p:cBhvr>
                                        <p:cTn id="48" dur="1000" fill="hold"/>
                                        <p:tgtEl>
                                          <p:spTgt spid="2">
                                            <p:graphicEl>
                                              <a:dgm id="{E24F0F28-3AFA-4E7A-8FCD-D0AD630BB311}"/>
                                            </p:graphicEl>
                                          </p:spTgt>
                                        </p:tgtEl>
                                        <p:attrNameLst>
                                          <p:attrName>ppt_x</p:attrName>
                                        </p:attrNameLst>
                                      </p:cBhvr>
                                      <p:tavLst>
                                        <p:tav tm="0">
                                          <p:val>
                                            <p:strVal val="#ppt_x"/>
                                          </p:val>
                                        </p:tav>
                                        <p:tav tm="100000">
                                          <p:val>
                                            <p:strVal val="#ppt_x"/>
                                          </p:val>
                                        </p:tav>
                                      </p:tavLst>
                                    </p:anim>
                                    <p:anim calcmode="lin" valueType="num">
                                      <p:cBhvr>
                                        <p:cTn id="49" dur="1000" fill="hold"/>
                                        <p:tgtEl>
                                          <p:spTgt spid="2">
                                            <p:graphicEl>
                                              <a:dgm id="{E24F0F28-3AFA-4E7A-8FCD-D0AD630BB311}"/>
                                            </p:graphic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
                                            <p:graphicEl>
                                              <a:dgm id="{FEA02886-E86B-444D-B54B-A2D1D4A0311F}"/>
                                            </p:graphicEl>
                                          </p:spTgt>
                                        </p:tgtEl>
                                        <p:attrNameLst>
                                          <p:attrName>style.visibility</p:attrName>
                                        </p:attrNameLst>
                                      </p:cBhvr>
                                      <p:to>
                                        <p:strVal val="visible"/>
                                      </p:to>
                                    </p:set>
                                    <p:animEffect transition="in" filter="fade">
                                      <p:cBhvr>
                                        <p:cTn id="52" dur="1000"/>
                                        <p:tgtEl>
                                          <p:spTgt spid="2">
                                            <p:graphicEl>
                                              <a:dgm id="{FEA02886-E86B-444D-B54B-A2D1D4A0311F}"/>
                                            </p:graphicEl>
                                          </p:spTgt>
                                        </p:tgtEl>
                                      </p:cBhvr>
                                    </p:animEffect>
                                    <p:anim calcmode="lin" valueType="num">
                                      <p:cBhvr>
                                        <p:cTn id="53" dur="1000" fill="hold"/>
                                        <p:tgtEl>
                                          <p:spTgt spid="2">
                                            <p:graphicEl>
                                              <a:dgm id="{FEA02886-E86B-444D-B54B-A2D1D4A0311F}"/>
                                            </p:graphicEl>
                                          </p:spTgt>
                                        </p:tgtEl>
                                        <p:attrNameLst>
                                          <p:attrName>ppt_x</p:attrName>
                                        </p:attrNameLst>
                                      </p:cBhvr>
                                      <p:tavLst>
                                        <p:tav tm="0">
                                          <p:val>
                                            <p:strVal val="#ppt_x"/>
                                          </p:val>
                                        </p:tav>
                                        <p:tav tm="100000">
                                          <p:val>
                                            <p:strVal val="#ppt_x"/>
                                          </p:val>
                                        </p:tav>
                                      </p:tavLst>
                                    </p:anim>
                                    <p:anim calcmode="lin" valueType="num">
                                      <p:cBhvr>
                                        <p:cTn id="54" dur="1000" fill="hold"/>
                                        <p:tgtEl>
                                          <p:spTgt spid="2">
                                            <p:graphicEl>
                                              <a:dgm id="{FEA02886-E86B-444D-B54B-A2D1D4A0311F}"/>
                                            </p:graphic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heel(1)">
                                      <p:cBhvr>
                                        <p:cTn id="59" dur="750"/>
                                        <p:tgtEl>
                                          <p:spTgt spid="13"/>
                                        </p:tgtEl>
                                      </p:cBhvr>
                                    </p:animEffect>
                                  </p:childTnLst>
                                </p:cTn>
                              </p:par>
                            </p:childTnLst>
                          </p:cTn>
                        </p:par>
                        <p:par>
                          <p:cTn id="60" fill="hold">
                            <p:stCondLst>
                              <p:cond delay="750"/>
                            </p:stCondLst>
                            <p:childTnLst>
                              <p:par>
                                <p:cTn id="61" presetID="22" presetClass="entr" presetSubtype="8"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left)">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anim calcmode="lin" valueType="num">
                                      <p:cBhvr>
                                        <p:cTn id="69" dur="1000" fill="hold"/>
                                        <p:tgtEl>
                                          <p:spTgt spid="8"/>
                                        </p:tgtEl>
                                        <p:attrNameLst>
                                          <p:attrName>ppt_x</p:attrName>
                                        </p:attrNameLst>
                                      </p:cBhvr>
                                      <p:tavLst>
                                        <p:tav tm="0">
                                          <p:val>
                                            <p:strVal val="#ppt_x"/>
                                          </p:val>
                                        </p:tav>
                                        <p:tav tm="100000">
                                          <p:val>
                                            <p:strVal val="#ppt_x"/>
                                          </p:val>
                                        </p:tav>
                                      </p:tavLst>
                                    </p:anim>
                                    <p:anim calcmode="lin" valueType="num">
                                      <p:cBhvr>
                                        <p:cTn id="70" dur="900" decel="100000" fill="hold"/>
                                        <p:tgtEl>
                                          <p:spTgt spid="8"/>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72" presetID="37" presetClass="entr" presetSubtype="0" fill="hold"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1000"/>
                                        <p:tgtEl>
                                          <p:spTgt spid="6"/>
                                        </p:tgtEl>
                                      </p:cBhvr>
                                    </p:animEffect>
                                    <p:anim calcmode="lin" valueType="num">
                                      <p:cBhvr>
                                        <p:cTn id="75" dur="1000" fill="hold"/>
                                        <p:tgtEl>
                                          <p:spTgt spid="6"/>
                                        </p:tgtEl>
                                        <p:attrNameLst>
                                          <p:attrName>ppt_x</p:attrName>
                                        </p:attrNameLst>
                                      </p:cBhvr>
                                      <p:tavLst>
                                        <p:tav tm="0">
                                          <p:val>
                                            <p:strVal val="#ppt_x"/>
                                          </p:val>
                                        </p:tav>
                                        <p:tav tm="100000">
                                          <p:val>
                                            <p:strVal val="#ppt_x"/>
                                          </p:val>
                                        </p:tav>
                                      </p:tavLst>
                                    </p:anim>
                                    <p:anim calcmode="lin" valueType="num">
                                      <p:cBhvr>
                                        <p:cTn id="76" dur="900" decel="100000" fill="hold"/>
                                        <p:tgtEl>
                                          <p:spTgt spid="6"/>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000"/>
                                        <p:tgtEl>
                                          <p:spTgt spid="11"/>
                                        </p:tgtEl>
                                      </p:cBhvr>
                                    </p:animEffect>
                                    <p:anim calcmode="lin" valueType="num">
                                      <p:cBhvr>
                                        <p:cTn id="81" dur="1000" fill="hold"/>
                                        <p:tgtEl>
                                          <p:spTgt spid="11"/>
                                        </p:tgtEl>
                                        <p:attrNameLst>
                                          <p:attrName>ppt_x</p:attrName>
                                        </p:attrNameLst>
                                      </p:cBhvr>
                                      <p:tavLst>
                                        <p:tav tm="0">
                                          <p:val>
                                            <p:strVal val="#ppt_x"/>
                                          </p:val>
                                        </p:tav>
                                        <p:tav tm="100000">
                                          <p:val>
                                            <p:strVal val="#ppt_x"/>
                                          </p:val>
                                        </p:tav>
                                      </p:tavLst>
                                    </p:anim>
                                    <p:anim calcmode="lin" valueType="num">
                                      <p:cBhvr>
                                        <p:cTn id="82" dur="900" decel="100000" fill="hold"/>
                                        <p:tgtEl>
                                          <p:spTgt spid="11"/>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11" grpId="0"/>
      <p:bldP spid="9" grpId="0" animBg="1"/>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775</TotalTime>
  <Words>1359</Words>
  <Application>Microsoft Office PowerPoint</Application>
  <PresentationFormat>Panorámica</PresentationFormat>
  <Paragraphs>70</Paragraphs>
  <Slides>12</Slides>
  <Notes>5</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Constantia</vt:lpstr>
      <vt:lpstr>Arial</vt:lpstr>
      <vt:lpstr>Comic Sans MS</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100</cp:revision>
  <dcterms:created xsi:type="dcterms:W3CDTF">2025-09-23T16:48:06Z</dcterms:created>
  <dcterms:modified xsi:type="dcterms:W3CDTF">2025-10-16T13:22:35Z</dcterms:modified>
</cp:coreProperties>
</file>